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2" r:id="rId7"/>
    <p:sldId id="267" r:id="rId8"/>
    <p:sldId id="264" r:id="rId9"/>
    <p:sldId id="265" r:id="rId10"/>
    <p:sldId id="268" r:id="rId11"/>
  </p:sldIdLst>
  <p:sldSz cx="12192000" cy="6858000"/>
  <p:notesSz cx="6858000" cy="9144000"/>
  <p:embeddedFontLst>
    <p:embeddedFont>
      <p:font typeface="Bahnschrift" panose="020B0502040204020203" pitchFamily="34" charset="0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Gotham" panose="020B0604020202020204"/>
      <p:regular r:id="rId21"/>
      <p:bold r:id="rId22"/>
      <p:italic r:id="rId23"/>
      <p:boldItalic r:id="rId24"/>
    </p:embeddedFont>
    <p:embeddedFont>
      <p:font typeface="Gotham Black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050"/>
    <a:srgbClr val="E6E6E6"/>
    <a:srgbClr val="552349"/>
    <a:srgbClr val="FCBE22"/>
    <a:srgbClr val="FFB338"/>
    <a:srgbClr val="E9E4E7"/>
    <a:srgbClr val="FF1C40"/>
    <a:srgbClr val="74556D"/>
    <a:srgbClr val="FE5E55"/>
    <a:srgbClr val="FE6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9128D8-F1A5-4669-BC0B-9E4C90FA338C}" v="39" dt="2019-11-08T13:21:03.5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5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m Dupont" userId="9042b1d383435627" providerId="LiveId" clId="{C29128D8-F1A5-4669-BC0B-9E4C90FA338C}"/>
    <pc:docChg chg="modSld">
      <pc:chgData name="Bram Dupont" userId="9042b1d383435627" providerId="LiveId" clId="{C29128D8-F1A5-4669-BC0B-9E4C90FA338C}" dt="2019-11-08T13:21:14.023" v="54" actId="20577"/>
      <pc:docMkLst>
        <pc:docMk/>
      </pc:docMkLst>
      <pc:sldChg chg="modSp">
        <pc:chgData name="Bram Dupont" userId="9042b1d383435627" providerId="LiveId" clId="{C29128D8-F1A5-4669-BC0B-9E4C90FA338C}" dt="2019-11-08T13:20:31.446" v="22" actId="20577"/>
        <pc:sldMkLst>
          <pc:docMk/>
          <pc:sldMk cId="3057364121" sldId="256"/>
        </pc:sldMkLst>
        <pc:spChg chg="mod">
          <ac:chgData name="Bram Dupont" userId="9042b1d383435627" providerId="LiveId" clId="{C29128D8-F1A5-4669-BC0B-9E4C90FA338C}" dt="2019-11-08T13:20:31.446" v="22" actId="20577"/>
          <ac:spMkLst>
            <pc:docMk/>
            <pc:sldMk cId="3057364121" sldId="256"/>
            <ac:spMk id="6" creationId="{DD57C613-68E7-4528-A19E-7F3A4BEA2829}"/>
          </ac:spMkLst>
        </pc:spChg>
      </pc:sldChg>
      <pc:sldChg chg="modSp">
        <pc:chgData name="Bram Dupont" userId="9042b1d383435627" providerId="LiveId" clId="{C29128D8-F1A5-4669-BC0B-9E4C90FA338C}" dt="2019-11-08T13:20:30.037" v="21" actId="20577"/>
        <pc:sldMkLst>
          <pc:docMk/>
          <pc:sldMk cId="1959513861" sldId="257"/>
        </pc:sldMkLst>
        <pc:spChg chg="mod">
          <ac:chgData name="Bram Dupont" userId="9042b1d383435627" providerId="LiveId" clId="{C29128D8-F1A5-4669-BC0B-9E4C90FA338C}" dt="2019-11-08T13:20:30.037" v="21" actId="20577"/>
          <ac:spMkLst>
            <pc:docMk/>
            <pc:sldMk cId="1959513861" sldId="257"/>
            <ac:spMk id="10" creationId="{628B29EC-ED4F-48FC-9EFC-3B51AC2FA00C}"/>
          </ac:spMkLst>
        </pc:spChg>
      </pc:sldChg>
      <pc:sldChg chg="modSp">
        <pc:chgData name="Bram Dupont" userId="9042b1d383435627" providerId="LiveId" clId="{C29128D8-F1A5-4669-BC0B-9E4C90FA338C}" dt="2019-11-08T13:20:34.147" v="23" actId="20577"/>
        <pc:sldMkLst>
          <pc:docMk/>
          <pc:sldMk cId="892319106" sldId="260"/>
        </pc:sldMkLst>
        <pc:spChg chg="mod">
          <ac:chgData name="Bram Dupont" userId="9042b1d383435627" providerId="LiveId" clId="{C29128D8-F1A5-4669-BC0B-9E4C90FA338C}" dt="2019-11-08T13:20:34.147" v="23" actId="20577"/>
          <ac:spMkLst>
            <pc:docMk/>
            <pc:sldMk cId="892319106" sldId="260"/>
            <ac:spMk id="13" creationId="{DD57C613-68E7-4528-A19E-7F3A4BEA2829}"/>
          </ac:spMkLst>
        </pc:spChg>
      </pc:sldChg>
      <pc:sldChg chg="modSp">
        <pc:chgData name="Bram Dupont" userId="9042b1d383435627" providerId="LiveId" clId="{C29128D8-F1A5-4669-BC0B-9E4C90FA338C}" dt="2019-11-08T13:20:27.008" v="20" actId="20577"/>
        <pc:sldMkLst>
          <pc:docMk/>
          <pc:sldMk cId="931839108" sldId="262"/>
        </pc:sldMkLst>
        <pc:spChg chg="mod">
          <ac:chgData name="Bram Dupont" userId="9042b1d383435627" providerId="LiveId" clId="{C29128D8-F1A5-4669-BC0B-9E4C90FA338C}" dt="2019-11-08T13:20:27.008" v="20" actId="20577"/>
          <ac:spMkLst>
            <pc:docMk/>
            <pc:sldMk cId="931839108" sldId="262"/>
            <ac:spMk id="11" creationId="{DD57C613-68E7-4528-A19E-7F3A4BEA2829}"/>
          </ac:spMkLst>
        </pc:spChg>
      </pc:sldChg>
      <pc:sldChg chg="modSp">
        <pc:chgData name="Bram Dupont" userId="9042b1d383435627" providerId="LiveId" clId="{C29128D8-F1A5-4669-BC0B-9E4C90FA338C}" dt="2019-11-08T13:20:58.717" v="33" actId="20577"/>
        <pc:sldMkLst>
          <pc:docMk/>
          <pc:sldMk cId="1735764249" sldId="264"/>
        </pc:sldMkLst>
        <pc:spChg chg="mod">
          <ac:chgData name="Bram Dupont" userId="9042b1d383435627" providerId="LiveId" clId="{C29128D8-F1A5-4669-BC0B-9E4C90FA338C}" dt="2019-11-08T13:20:58.717" v="33" actId="20577"/>
          <ac:spMkLst>
            <pc:docMk/>
            <pc:sldMk cId="1735764249" sldId="264"/>
            <ac:spMk id="10" creationId="{DD57C613-68E7-4528-A19E-7F3A4BEA2829}"/>
          </ac:spMkLst>
        </pc:spChg>
      </pc:sldChg>
      <pc:sldChg chg="modSp">
        <pc:chgData name="Bram Dupont" userId="9042b1d383435627" providerId="LiveId" clId="{C29128D8-F1A5-4669-BC0B-9E4C90FA338C}" dt="2019-11-08T13:21:03.597" v="38" actId="20577"/>
        <pc:sldMkLst>
          <pc:docMk/>
          <pc:sldMk cId="1623761518" sldId="265"/>
        </pc:sldMkLst>
        <pc:spChg chg="mod">
          <ac:chgData name="Bram Dupont" userId="9042b1d383435627" providerId="LiveId" clId="{C29128D8-F1A5-4669-BC0B-9E4C90FA338C}" dt="2019-11-08T13:21:03.597" v="38" actId="20577"/>
          <ac:spMkLst>
            <pc:docMk/>
            <pc:sldMk cId="1623761518" sldId="265"/>
            <ac:spMk id="15" creationId="{DD57C613-68E7-4528-A19E-7F3A4BEA2829}"/>
          </ac:spMkLst>
        </pc:spChg>
      </pc:sldChg>
      <pc:sldChg chg="modSp">
        <pc:chgData name="Bram Dupont" userId="9042b1d383435627" providerId="LiveId" clId="{C29128D8-F1A5-4669-BC0B-9E4C90FA338C}" dt="2019-11-08T13:20:54.130" v="28" actId="20577"/>
        <pc:sldMkLst>
          <pc:docMk/>
          <pc:sldMk cId="383942946" sldId="267"/>
        </pc:sldMkLst>
        <pc:spChg chg="mod">
          <ac:chgData name="Bram Dupont" userId="9042b1d383435627" providerId="LiveId" clId="{C29128D8-F1A5-4669-BC0B-9E4C90FA338C}" dt="2019-11-08T13:20:54.130" v="28" actId="20577"/>
          <ac:spMkLst>
            <pc:docMk/>
            <pc:sldMk cId="383942946" sldId="267"/>
            <ac:spMk id="13" creationId="{DD57C613-68E7-4528-A19E-7F3A4BEA2829}"/>
          </ac:spMkLst>
        </pc:spChg>
      </pc:sldChg>
      <pc:sldChg chg="modSp">
        <pc:chgData name="Bram Dupont" userId="9042b1d383435627" providerId="LiveId" clId="{C29128D8-F1A5-4669-BC0B-9E4C90FA338C}" dt="2019-11-08T13:21:14.023" v="54" actId="20577"/>
        <pc:sldMkLst>
          <pc:docMk/>
          <pc:sldMk cId="3732988815" sldId="268"/>
        </pc:sldMkLst>
        <pc:spChg chg="mod">
          <ac:chgData name="Bram Dupont" userId="9042b1d383435627" providerId="LiveId" clId="{C29128D8-F1A5-4669-BC0B-9E4C90FA338C}" dt="2019-11-08T13:21:14.023" v="54" actId="20577"/>
          <ac:spMkLst>
            <pc:docMk/>
            <pc:sldMk cId="3732988815" sldId="268"/>
            <ac:spMk id="25" creationId="{67889121-CD60-4F06-800C-D10AA86C28F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379A2-933C-4150-84FC-6B427C075915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1830D-DA6F-4D90-B610-4D64C37FA0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756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https://www.pexels.com/photo/woman-standing-in-hallway-while-holding-book-1462630/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1830D-DA6F-4D90-B610-4D64C37FA0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92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https://www.pexels.com/photo/woman-wearing-a-blue-and-yellow-graduation-toga-2408449/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1830D-DA6F-4D90-B610-4D64C37FA0B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29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2.https://www.pexels.com/photo/group-of-people-sitting-on-stairs-2124916/</a:t>
            </a:r>
          </a:p>
          <a:p>
            <a:r>
              <a:rPr lang="en-US" dirty="0"/>
              <a:t>3.https://www.pexels.com/photo/academic-adolescent-bookcase-books-207708/</a:t>
            </a:r>
          </a:p>
          <a:p>
            <a:r>
              <a:rPr lang="en-US" dirty="0"/>
              <a:t>4.https://www.pexels.com/photo/men-wearing-black-shirt-holding-a-purple-book-668137/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1830D-DA6F-4D90-B610-4D64C37FA0B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9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https://static.wixstatic.com/media/83466d_ab214422aa764816a84adbfe111e02ee~mv2.jpg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1830D-DA6F-4D90-B610-4D64C37FA0B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318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https://thumbs.dreamstime.com/b/happy-woman-using-laptop-computer-outdoors-portrait-young-sitting-city-stairs-59553289.jpg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1830D-DA6F-4D90-B610-4D64C37FA0B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26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https://stock.adobe.com/images/students-in-university/167108735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1830D-DA6F-4D90-B610-4D64C37FA0B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446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https://stock.adobe.com/images/students-studying-in-college-library/128130222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1830D-DA6F-4D90-B610-4D64C37FA0B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941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https://stock.adobe.com/images/students-in-unihttps://pixabay.com/photos/student-library-books-book-learn-3500990</a:t>
            </a:r>
          </a:p>
          <a:p>
            <a:r>
              <a:rPr lang="en-US" dirty="0"/>
              <a:t>versity/167108735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1830D-DA6F-4D90-B610-4D64C37FA0B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223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https://stock.adobe.com/images/students-near-university/221801067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1830D-DA6F-4D90-B610-4D64C37FA0B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782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https://www.pexels.com/photo/woman-in-black-top-leaning-by-bookcase-2393793/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01830D-DA6F-4D90-B610-4D64C37FA0B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194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66F4B-3611-48A3-A9EE-C279938E8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504FE5-24A0-4F79-8EC4-59F663E8C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DA223-FA71-40AA-B07B-024EEB8EF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83EF-E730-417F-A09B-0A4B991EF515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55F1B-79B4-4773-9E8D-F98BE68A5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305A2-36F6-45D5-88B5-4DB38DD03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3B2A-B5D0-4247-8A81-F275A06B8F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0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320E9-2987-4567-A68F-E84389929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5ADF9-948D-413B-A965-776DBB87B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13CC4-E85E-42FE-9525-07A1DAF6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83EF-E730-417F-A09B-0A4B991EF515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E46A1-032E-41A5-8901-7A1457CD6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CDB7F-63FB-46BD-A101-F119C51E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3B2A-B5D0-4247-8A81-F275A06B8F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19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EC22BD-D2AF-4FD1-8335-318CF78DD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3CB244-CD53-41E7-B545-B2B09FC7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301AA-2998-44E3-90AF-1CA0954F3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83EF-E730-417F-A09B-0A4B991EF515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0EE37-1F39-41E5-B71C-801B15ED9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420B7-29D3-41AA-8695-835CB365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3B2A-B5D0-4247-8A81-F275A06B8F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7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9A02A-65A7-4917-8C32-2262AFE4D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5FCB7-A7A6-495D-BBB6-5B5963885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7DDE5-6CA2-4C72-BD29-A069DCCC8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83EF-E730-417F-A09B-0A4B991EF515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98EF7-3D39-41C6-9F10-43FF0098E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896BE-955F-45C4-8AC8-C879877E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3B2A-B5D0-4247-8A81-F275A06B8F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30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11A1-8BD5-472C-AAA4-A8D77BAF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3EC0D-1917-413A-AB3D-6EDE256E4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C37F3-BD11-4F50-B74A-302986242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83EF-E730-417F-A09B-0A4B991EF515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DEE23-2AA2-46F3-AA2A-742D7103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70E2A-4217-4556-821C-78A02992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3B2A-B5D0-4247-8A81-F275A06B8F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81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E515-4FC0-47CD-A608-7AEBFFD4F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B12ED-235B-4192-9EAC-670478D0E8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E3B88-1E06-42C8-A43D-1986AE331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B1EC00-F6E9-43D8-89AC-D09796F10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83EF-E730-417F-A09B-0A4B991EF515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7E3F0-32AF-440D-B980-BA47AB0E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E2B85-B701-4C1D-A9FB-E369063FD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3B2A-B5D0-4247-8A81-F275A06B8F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41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1A348-0A9E-43BB-A377-78621876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265A7-5E28-4950-BE8F-388D03D96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E05AC-4937-4A57-8986-9CA24D046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472F64-C065-46DC-83A4-5352407CF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78C823-50B1-4D52-BED7-2BC0F67D9F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3A8AD-A860-42D5-A673-E7DF5ECF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83EF-E730-417F-A09B-0A4B991EF515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210BEF-8F8E-4D97-8923-3CE74B0ED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CE3216-84DE-4BE3-992D-BA77F6D3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3B2A-B5D0-4247-8A81-F275A06B8F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10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31D6E-5DF7-474B-8AF1-9D70E841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537C6B-1BAB-493F-A009-F20656757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83EF-E730-417F-A09B-0A4B991EF515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CFBB18-EC09-4C56-9BED-015423B18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37E81A-CCB4-4E2A-B113-1AA9197DD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3B2A-B5D0-4247-8A81-F275A06B8F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8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C9BA7D-9A9F-4D7A-BB32-50B63F577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83EF-E730-417F-A09B-0A4B991EF515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7D3DF4-A751-4EE5-8483-5CBE1D028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15214-9BD6-4D5A-AA24-5B7671F99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3B2A-B5D0-4247-8A81-F275A06B8F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78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38294-AAF6-4381-80C4-CDD6ABD61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F230F-C2B3-46AA-96CA-6C23B4CB3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B2BFD-5523-4D21-9159-B71898E3C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EEE2F-A99A-4961-BA3E-48FEA76F3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83EF-E730-417F-A09B-0A4B991EF515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D362E-DB17-47A2-9F5E-398288C40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D5152-7088-4BFF-B907-A4BF068E0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3B2A-B5D0-4247-8A81-F275A06B8F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4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C3279-221E-4DD7-B1BA-B902D92CB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828483-5A82-49A6-9A1C-158B67B63D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F6257-5E20-4439-8959-19454C0A6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8AA39-3587-4A68-A194-ED29EFD6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B83EF-E730-417F-A09B-0A4B991EF515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CF6A45-0019-4BDA-BA9C-8BD962C72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D510B-0205-491B-AAFA-613F731C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E3B2A-B5D0-4247-8A81-F275A06B8F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93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D11D1E-DBFC-4777-B732-31A335B2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42D8F-7474-4375-A7E3-42AACB53D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C5916-9750-4FF9-A4C5-37C9C771EE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B83EF-E730-417F-A09B-0A4B991EF515}" type="datetimeFigureOut">
              <a:rPr lang="en-US" smtClean="0"/>
              <a:t>11/8/2019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68AB-AD56-4F41-83D1-239804EAA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789CD-EA47-4D69-B005-6679871EF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E3B2A-B5D0-4247-8A81-F275A06B8F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9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A716335-ECD5-4AFA-9DA6-8E09DDAC20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5" r="13112" b="8566"/>
          <a:stretch/>
        </p:blipFill>
        <p:spPr>
          <a:xfrm>
            <a:off x="2169200" y="-39758"/>
            <a:ext cx="6775123" cy="6928837"/>
          </a:xfrm>
          <a:custGeom>
            <a:avLst/>
            <a:gdLst>
              <a:gd name="connsiteX0" fmla="*/ 0 w 6775123"/>
              <a:gd name="connsiteY0" fmla="*/ 0 h 6858001"/>
              <a:gd name="connsiteX1" fmla="*/ 6775123 w 6775123"/>
              <a:gd name="connsiteY1" fmla="*/ 0 h 6858001"/>
              <a:gd name="connsiteX2" fmla="*/ 6775123 w 6775123"/>
              <a:gd name="connsiteY2" fmla="*/ 6858001 h 6858001"/>
              <a:gd name="connsiteX3" fmla="*/ 0 w 6775123"/>
              <a:gd name="connsiteY3" fmla="*/ 6858001 h 6858001"/>
              <a:gd name="connsiteX4" fmla="*/ 0 w 6775123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5123" h="6858001">
                <a:moveTo>
                  <a:pt x="0" y="0"/>
                </a:moveTo>
                <a:lnTo>
                  <a:pt x="6775123" y="0"/>
                </a:lnTo>
                <a:lnTo>
                  <a:pt x="6775123" y="6858001"/>
                </a:lnTo>
                <a:lnTo>
                  <a:pt x="0" y="685800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7" name="Freeform 16"/>
          <p:cNvSpPr/>
          <p:nvPr/>
        </p:nvSpPr>
        <p:spPr>
          <a:xfrm>
            <a:off x="0" y="-70837"/>
            <a:ext cx="12192000" cy="6928837"/>
          </a:xfrm>
          <a:custGeom>
            <a:avLst/>
            <a:gdLst>
              <a:gd name="connsiteX0" fmla="*/ 0 w 12192000"/>
              <a:gd name="connsiteY0" fmla="*/ 39758 h 6897758"/>
              <a:gd name="connsiteX1" fmla="*/ 4453091 w 12192000"/>
              <a:gd name="connsiteY1" fmla="*/ 39758 h 6897758"/>
              <a:gd name="connsiteX2" fmla="*/ 2242894 w 12192000"/>
              <a:gd name="connsiteY2" fmla="*/ 6888955 h 6897758"/>
              <a:gd name="connsiteX3" fmla="*/ 6773155 w 12192000"/>
              <a:gd name="connsiteY3" fmla="*/ 6871253 h 6897758"/>
              <a:gd name="connsiteX4" fmla="*/ 8657251 w 12192000"/>
              <a:gd name="connsiteY4" fmla="*/ 39758 h 6897758"/>
              <a:gd name="connsiteX5" fmla="*/ 12192000 w 12192000"/>
              <a:gd name="connsiteY5" fmla="*/ 39758 h 6897758"/>
              <a:gd name="connsiteX6" fmla="*/ 12192000 w 12192000"/>
              <a:gd name="connsiteY6" fmla="*/ 6897758 h 6897758"/>
              <a:gd name="connsiteX7" fmla="*/ 0 w 12192000"/>
              <a:gd name="connsiteY7" fmla="*/ 6897758 h 6897758"/>
              <a:gd name="connsiteX8" fmla="*/ 8668216 w 12192000"/>
              <a:gd name="connsiteY8" fmla="*/ 0 h 6897758"/>
              <a:gd name="connsiteX9" fmla="*/ 8657251 w 12192000"/>
              <a:gd name="connsiteY9" fmla="*/ 39758 h 6897758"/>
              <a:gd name="connsiteX10" fmla="*/ 4453091 w 12192000"/>
              <a:gd name="connsiteY10" fmla="*/ 39758 h 6897758"/>
              <a:gd name="connsiteX11" fmla="*/ 4461645 w 12192000"/>
              <a:gd name="connsiteY11" fmla="*/ 13252 h 689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97758">
                <a:moveTo>
                  <a:pt x="0" y="39758"/>
                </a:moveTo>
                <a:lnTo>
                  <a:pt x="4453091" y="39758"/>
                </a:lnTo>
                <a:lnTo>
                  <a:pt x="2242894" y="6888955"/>
                </a:lnTo>
                <a:lnTo>
                  <a:pt x="6773155" y="6871253"/>
                </a:lnTo>
                <a:lnTo>
                  <a:pt x="8657251" y="39758"/>
                </a:lnTo>
                <a:lnTo>
                  <a:pt x="12192000" y="39758"/>
                </a:lnTo>
                <a:lnTo>
                  <a:pt x="12192000" y="6897758"/>
                </a:lnTo>
                <a:lnTo>
                  <a:pt x="0" y="6897758"/>
                </a:lnTo>
                <a:close/>
                <a:moveTo>
                  <a:pt x="8668216" y="0"/>
                </a:moveTo>
                <a:lnTo>
                  <a:pt x="8657251" y="39758"/>
                </a:lnTo>
                <a:lnTo>
                  <a:pt x="4453091" y="39758"/>
                </a:lnTo>
                <a:lnTo>
                  <a:pt x="4461645" y="13252"/>
                </a:lnTo>
                <a:close/>
              </a:path>
            </a:pathLst>
          </a:custGeom>
          <a:gradFill flip="none" rotWithShape="1">
            <a:gsLst>
              <a:gs pos="52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57C613-68E7-4528-A19E-7F3A4BEA2829}"/>
              </a:ext>
            </a:extLst>
          </p:cNvPr>
          <p:cNvSpPr txBox="1"/>
          <p:nvPr/>
        </p:nvSpPr>
        <p:spPr>
          <a:xfrm>
            <a:off x="420914" y="442559"/>
            <a:ext cx="43384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4556D"/>
                </a:solidFill>
                <a:latin typeface="Gotham" panose="02000504050000020004" pitchFamily="2" charset="0"/>
              </a:rPr>
              <a:t>DREAMS</a:t>
            </a:r>
            <a:r>
              <a:rPr lang="en-US" sz="3600" dirty="0">
                <a:latin typeface="Gotham Black" pitchFamily="50" charset="0"/>
              </a:rPr>
              <a:t> </a:t>
            </a:r>
          </a:p>
          <a:p>
            <a:r>
              <a:rPr lang="en-US" sz="4000" dirty="0">
                <a:solidFill>
                  <a:srgbClr val="FF1C40"/>
                </a:solidFill>
                <a:latin typeface="Gotham Black" pitchFamily="50" charset="0"/>
              </a:rPr>
              <a:t>COME </a:t>
            </a:r>
          </a:p>
          <a:p>
            <a:r>
              <a:rPr lang="en-US" sz="4000" dirty="0">
                <a:solidFill>
                  <a:srgbClr val="552349"/>
                </a:solidFill>
                <a:latin typeface="Gotham Black" pitchFamily="50" charset="0"/>
              </a:rPr>
              <a:t>TRUE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72A69D-6458-462E-92B9-F4529D96DB1E}"/>
              </a:ext>
            </a:extLst>
          </p:cNvPr>
          <p:cNvSpPr txBox="1"/>
          <p:nvPr/>
        </p:nvSpPr>
        <p:spPr>
          <a:xfrm>
            <a:off x="8071736" y="4802191"/>
            <a:ext cx="3431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1C40"/>
                </a:solidFill>
                <a:latin typeface="Gotham Black" pitchFamily="50" charset="0"/>
              </a:rPr>
              <a:t>Become what you want to be!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F6FDF1-6163-4FFC-9CAE-58401E31FEB1}"/>
              </a:ext>
            </a:extLst>
          </p:cNvPr>
          <p:cNvSpPr txBox="1"/>
          <p:nvPr/>
        </p:nvSpPr>
        <p:spPr>
          <a:xfrm>
            <a:off x="8080863" y="5103687"/>
            <a:ext cx="3459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otham" panose="02000504050000020004" pitchFamily="2" charset="0"/>
              </a:rPr>
              <a:t>Whether you're planning to transfer to a four-year university or looking to enter the workforce, we have a transfer major, degree or certificate to get you there.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59603" y="246809"/>
            <a:ext cx="343876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>
                <a:solidFill>
                  <a:srgbClr val="E9E4E7">
                    <a:alpha val="39000"/>
                  </a:srgbClr>
                </a:solidFill>
                <a:latin typeface="Bahnschrift" panose="020B0502040204020203" pitchFamily="34" charset="0"/>
              </a:rPr>
              <a:t>01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394309" y="4755736"/>
            <a:ext cx="1429144" cy="1736592"/>
          </a:xfrm>
          <a:custGeom>
            <a:avLst/>
            <a:gdLst>
              <a:gd name="connsiteX0" fmla="*/ 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0 w 1040524"/>
              <a:gd name="connsiteY4" fmla="*/ 0 h 1881372"/>
              <a:gd name="connsiteX0" fmla="*/ 34290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342900 w 1040524"/>
              <a:gd name="connsiteY4" fmla="*/ 0 h 1881372"/>
              <a:gd name="connsiteX0" fmla="*/ 563880 w 1261504"/>
              <a:gd name="connsiteY0" fmla="*/ 0 h 1881372"/>
              <a:gd name="connsiteX1" fmla="*/ 1261504 w 1261504"/>
              <a:gd name="connsiteY1" fmla="*/ 0 h 1881372"/>
              <a:gd name="connsiteX2" fmla="*/ 1261504 w 1261504"/>
              <a:gd name="connsiteY2" fmla="*/ 1881372 h 1881372"/>
              <a:gd name="connsiteX3" fmla="*/ 0 w 1261504"/>
              <a:gd name="connsiteY3" fmla="*/ 1736592 h 1881372"/>
              <a:gd name="connsiteX4" fmla="*/ 563880 w 1261504"/>
              <a:gd name="connsiteY4" fmla="*/ 0 h 1881372"/>
              <a:gd name="connsiteX0" fmla="*/ 563880 w 1261504"/>
              <a:gd name="connsiteY0" fmla="*/ 0 h 1736592"/>
              <a:gd name="connsiteX1" fmla="*/ 1261504 w 1261504"/>
              <a:gd name="connsiteY1" fmla="*/ 0 h 1736592"/>
              <a:gd name="connsiteX2" fmla="*/ 865264 w 1261504"/>
              <a:gd name="connsiteY2" fmla="*/ 1736592 h 1736592"/>
              <a:gd name="connsiteX3" fmla="*/ 0 w 1261504"/>
              <a:gd name="connsiteY3" fmla="*/ 1736592 h 1736592"/>
              <a:gd name="connsiteX4" fmla="*/ 563880 w 1261504"/>
              <a:gd name="connsiteY4" fmla="*/ 0 h 1736592"/>
              <a:gd name="connsiteX0" fmla="*/ 563880 w 1429144"/>
              <a:gd name="connsiteY0" fmla="*/ 0 h 1736592"/>
              <a:gd name="connsiteX1" fmla="*/ 1429144 w 1429144"/>
              <a:gd name="connsiteY1" fmla="*/ 15240 h 1736592"/>
              <a:gd name="connsiteX2" fmla="*/ 865264 w 1429144"/>
              <a:gd name="connsiteY2" fmla="*/ 1736592 h 1736592"/>
              <a:gd name="connsiteX3" fmla="*/ 0 w 1429144"/>
              <a:gd name="connsiteY3" fmla="*/ 1736592 h 1736592"/>
              <a:gd name="connsiteX4" fmla="*/ 563880 w 1429144"/>
              <a:gd name="connsiteY4" fmla="*/ 0 h 173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144" h="1736592">
                <a:moveTo>
                  <a:pt x="563880" y="0"/>
                </a:moveTo>
                <a:lnTo>
                  <a:pt x="1429144" y="15240"/>
                </a:lnTo>
                <a:lnTo>
                  <a:pt x="865264" y="1736592"/>
                </a:lnTo>
                <a:lnTo>
                  <a:pt x="0" y="1736592"/>
                </a:lnTo>
                <a:lnTo>
                  <a:pt x="563880" y="0"/>
                </a:lnTo>
                <a:close/>
              </a:path>
            </a:pathLst>
          </a:custGeom>
          <a:gradFill>
            <a:gsLst>
              <a:gs pos="0">
                <a:srgbClr val="FFB338"/>
              </a:gs>
              <a:gs pos="87000">
                <a:srgbClr val="FE6E52"/>
              </a:gs>
              <a:gs pos="61000">
                <a:srgbClr val="FF9345"/>
              </a:gs>
              <a:gs pos="100000">
                <a:srgbClr val="FE5E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A716335-ECD5-4AFA-9DA6-8E09DDAC20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0" t="21022" r="35641" b="7778"/>
          <a:stretch/>
        </p:blipFill>
        <p:spPr>
          <a:xfrm>
            <a:off x="1773963" y="-3313"/>
            <a:ext cx="7079011" cy="6861313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3810" y="0"/>
            <a:ext cx="12192000" cy="6861313"/>
          </a:xfrm>
          <a:custGeom>
            <a:avLst/>
            <a:gdLst>
              <a:gd name="connsiteX0" fmla="*/ 2244254 w 12192000"/>
              <a:gd name="connsiteY0" fmla="*/ 6858000 h 6861313"/>
              <a:gd name="connsiteX1" fmla="*/ 6514506 w 12192000"/>
              <a:gd name="connsiteY1" fmla="*/ 6858000 h 6861313"/>
              <a:gd name="connsiteX2" fmla="*/ 6513442 w 12192000"/>
              <a:gd name="connsiteY2" fmla="*/ 6861313 h 6861313"/>
              <a:gd name="connsiteX3" fmla="*/ 8717279 w 12192000"/>
              <a:gd name="connsiteY3" fmla="*/ 0 h 6861313"/>
              <a:gd name="connsiteX4" fmla="*/ 12192000 w 12192000"/>
              <a:gd name="connsiteY4" fmla="*/ 0 h 6861313"/>
              <a:gd name="connsiteX5" fmla="*/ 12192000 w 12192000"/>
              <a:gd name="connsiteY5" fmla="*/ 6858000 h 6861313"/>
              <a:gd name="connsiteX6" fmla="*/ 6514506 w 12192000"/>
              <a:gd name="connsiteY6" fmla="*/ 6858000 h 6861313"/>
              <a:gd name="connsiteX7" fmla="*/ 0 w 12192000"/>
              <a:gd name="connsiteY7" fmla="*/ 0 h 6861313"/>
              <a:gd name="connsiteX8" fmla="*/ 4465319 w 12192000"/>
              <a:gd name="connsiteY8" fmla="*/ 0 h 6861313"/>
              <a:gd name="connsiteX9" fmla="*/ 2244254 w 12192000"/>
              <a:gd name="connsiteY9" fmla="*/ 6858000 h 6861313"/>
              <a:gd name="connsiteX10" fmla="*/ 0 w 12192000"/>
              <a:gd name="connsiteY10" fmla="*/ 6858000 h 686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61313">
                <a:moveTo>
                  <a:pt x="2244254" y="6858000"/>
                </a:moveTo>
                <a:lnTo>
                  <a:pt x="6514506" y="6858000"/>
                </a:lnTo>
                <a:lnTo>
                  <a:pt x="6513442" y="6861313"/>
                </a:lnTo>
                <a:close/>
                <a:moveTo>
                  <a:pt x="871727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514506" y="6858000"/>
                </a:lnTo>
                <a:close/>
                <a:moveTo>
                  <a:pt x="0" y="0"/>
                </a:moveTo>
                <a:lnTo>
                  <a:pt x="4465319" y="0"/>
                </a:lnTo>
                <a:lnTo>
                  <a:pt x="224425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52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7C613-68E7-4528-A19E-7F3A4BEA2829}"/>
              </a:ext>
            </a:extLst>
          </p:cNvPr>
          <p:cNvSpPr txBox="1"/>
          <p:nvPr/>
        </p:nvSpPr>
        <p:spPr>
          <a:xfrm>
            <a:off x="777240" y="450435"/>
            <a:ext cx="43384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1C40"/>
                </a:solidFill>
                <a:latin typeface="Gotham Black" pitchFamily="50" charset="0"/>
              </a:rPr>
              <a:t>IMPROVE </a:t>
            </a:r>
          </a:p>
          <a:p>
            <a:r>
              <a:rPr lang="en-US" sz="4400" dirty="0">
                <a:solidFill>
                  <a:srgbClr val="552349"/>
                </a:solidFill>
                <a:latin typeface="Gotham Black" pitchFamily="50" charset="0"/>
              </a:rPr>
              <a:t>YOUR SKILLS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563122" y="6279303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606985" y="2744271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4"/>
          <p:cNvSpPr/>
          <p:nvPr/>
        </p:nvSpPr>
        <p:spPr>
          <a:xfrm>
            <a:off x="8974485" y="1090774"/>
            <a:ext cx="819244" cy="1021080"/>
          </a:xfrm>
          <a:custGeom>
            <a:avLst/>
            <a:gdLst>
              <a:gd name="connsiteX0" fmla="*/ 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0 w 1040524"/>
              <a:gd name="connsiteY4" fmla="*/ 0 h 1881372"/>
              <a:gd name="connsiteX0" fmla="*/ 34290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342900 w 1040524"/>
              <a:gd name="connsiteY4" fmla="*/ 0 h 1881372"/>
              <a:gd name="connsiteX0" fmla="*/ 563880 w 1261504"/>
              <a:gd name="connsiteY0" fmla="*/ 0 h 1881372"/>
              <a:gd name="connsiteX1" fmla="*/ 1261504 w 1261504"/>
              <a:gd name="connsiteY1" fmla="*/ 0 h 1881372"/>
              <a:gd name="connsiteX2" fmla="*/ 1261504 w 1261504"/>
              <a:gd name="connsiteY2" fmla="*/ 1881372 h 1881372"/>
              <a:gd name="connsiteX3" fmla="*/ 0 w 1261504"/>
              <a:gd name="connsiteY3" fmla="*/ 1736592 h 1881372"/>
              <a:gd name="connsiteX4" fmla="*/ 563880 w 1261504"/>
              <a:gd name="connsiteY4" fmla="*/ 0 h 1881372"/>
              <a:gd name="connsiteX0" fmla="*/ 563880 w 1261504"/>
              <a:gd name="connsiteY0" fmla="*/ 0 h 1736592"/>
              <a:gd name="connsiteX1" fmla="*/ 1261504 w 1261504"/>
              <a:gd name="connsiteY1" fmla="*/ 0 h 1736592"/>
              <a:gd name="connsiteX2" fmla="*/ 865264 w 1261504"/>
              <a:gd name="connsiteY2" fmla="*/ 1736592 h 1736592"/>
              <a:gd name="connsiteX3" fmla="*/ 0 w 1261504"/>
              <a:gd name="connsiteY3" fmla="*/ 1736592 h 1736592"/>
              <a:gd name="connsiteX4" fmla="*/ 563880 w 1261504"/>
              <a:gd name="connsiteY4" fmla="*/ 0 h 1736592"/>
              <a:gd name="connsiteX0" fmla="*/ 563880 w 1429144"/>
              <a:gd name="connsiteY0" fmla="*/ 0 h 1736592"/>
              <a:gd name="connsiteX1" fmla="*/ 1429144 w 1429144"/>
              <a:gd name="connsiteY1" fmla="*/ 15240 h 1736592"/>
              <a:gd name="connsiteX2" fmla="*/ 865264 w 1429144"/>
              <a:gd name="connsiteY2" fmla="*/ 1736592 h 1736592"/>
              <a:gd name="connsiteX3" fmla="*/ 0 w 1429144"/>
              <a:gd name="connsiteY3" fmla="*/ 1736592 h 1736592"/>
              <a:gd name="connsiteX4" fmla="*/ 563880 w 1429144"/>
              <a:gd name="connsiteY4" fmla="*/ 0 h 1736592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86526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57900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563880 w 1061096"/>
              <a:gd name="connsiteY4" fmla="*/ 14294 h 1750886"/>
              <a:gd name="connsiteX0" fmla="*/ 707984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707984 w 1061096"/>
              <a:gd name="connsiteY4" fmla="*/ 14294 h 1750886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57900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49609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638892 w 895277"/>
              <a:gd name="connsiteY0" fmla="*/ 0 h 1736592"/>
              <a:gd name="connsiteX1" fmla="*/ 895277 w 895277"/>
              <a:gd name="connsiteY1" fmla="*/ 23128 h 1736592"/>
              <a:gd name="connsiteX2" fmla="*/ 427002 w 895277"/>
              <a:gd name="connsiteY2" fmla="*/ 1736592 h 1736592"/>
              <a:gd name="connsiteX3" fmla="*/ 0 w 895277"/>
              <a:gd name="connsiteY3" fmla="*/ 1714139 h 1736592"/>
              <a:gd name="connsiteX4" fmla="*/ 638892 w 895277"/>
              <a:gd name="connsiteY4" fmla="*/ 0 h 1736592"/>
              <a:gd name="connsiteX0" fmla="*/ 569801 w 826186"/>
              <a:gd name="connsiteY0" fmla="*/ 0 h 1736592"/>
              <a:gd name="connsiteX1" fmla="*/ 826186 w 826186"/>
              <a:gd name="connsiteY1" fmla="*/ 23128 h 1736592"/>
              <a:gd name="connsiteX2" fmla="*/ 357911 w 826186"/>
              <a:gd name="connsiteY2" fmla="*/ 1736592 h 1736592"/>
              <a:gd name="connsiteX3" fmla="*/ 0 w 826186"/>
              <a:gd name="connsiteY3" fmla="*/ 1699170 h 1736592"/>
              <a:gd name="connsiteX4" fmla="*/ 569801 w 826186"/>
              <a:gd name="connsiteY4" fmla="*/ 0 h 1736592"/>
              <a:gd name="connsiteX0" fmla="*/ 528347 w 784732"/>
              <a:gd name="connsiteY0" fmla="*/ 0 h 1736592"/>
              <a:gd name="connsiteX1" fmla="*/ 784732 w 784732"/>
              <a:gd name="connsiteY1" fmla="*/ 23128 h 1736592"/>
              <a:gd name="connsiteX2" fmla="*/ 316457 w 784732"/>
              <a:gd name="connsiteY2" fmla="*/ 1736592 h 1736592"/>
              <a:gd name="connsiteX3" fmla="*/ 0 w 784732"/>
              <a:gd name="connsiteY3" fmla="*/ 1691686 h 1736592"/>
              <a:gd name="connsiteX4" fmla="*/ 528347 w 784732"/>
              <a:gd name="connsiteY4" fmla="*/ 0 h 1736592"/>
              <a:gd name="connsiteX0" fmla="*/ 445438 w 701823"/>
              <a:gd name="connsiteY0" fmla="*/ 0 h 1736592"/>
              <a:gd name="connsiteX1" fmla="*/ 701823 w 701823"/>
              <a:gd name="connsiteY1" fmla="*/ 23128 h 1736592"/>
              <a:gd name="connsiteX2" fmla="*/ 233548 w 701823"/>
              <a:gd name="connsiteY2" fmla="*/ 1736592 h 1736592"/>
              <a:gd name="connsiteX3" fmla="*/ 0 w 701823"/>
              <a:gd name="connsiteY3" fmla="*/ 1661748 h 1736592"/>
              <a:gd name="connsiteX4" fmla="*/ 445438 w 701823"/>
              <a:gd name="connsiteY4" fmla="*/ 0 h 1736592"/>
              <a:gd name="connsiteX0" fmla="*/ 459256 w 715641"/>
              <a:gd name="connsiteY0" fmla="*/ 0 h 1736592"/>
              <a:gd name="connsiteX1" fmla="*/ 715641 w 715641"/>
              <a:gd name="connsiteY1" fmla="*/ 23128 h 1736592"/>
              <a:gd name="connsiteX2" fmla="*/ 247366 w 715641"/>
              <a:gd name="connsiteY2" fmla="*/ 1736592 h 1736592"/>
              <a:gd name="connsiteX3" fmla="*/ 0 w 715641"/>
              <a:gd name="connsiteY3" fmla="*/ 1654264 h 1736592"/>
              <a:gd name="connsiteX4" fmla="*/ 459256 w 715641"/>
              <a:gd name="connsiteY4" fmla="*/ 0 h 1736592"/>
              <a:gd name="connsiteX0" fmla="*/ 459256 w 715641"/>
              <a:gd name="connsiteY0" fmla="*/ 0 h 1676716"/>
              <a:gd name="connsiteX1" fmla="*/ 715641 w 715641"/>
              <a:gd name="connsiteY1" fmla="*/ 23128 h 1676716"/>
              <a:gd name="connsiteX2" fmla="*/ 247366 w 715641"/>
              <a:gd name="connsiteY2" fmla="*/ 1676716 h 1676716"/>
              <a:gd name="connsiteX3" fmla="*/ 0 w 715641"/>
              <a:gd name="connsiteY3" fmla="*/ 1654264 h 1676716"/>
              <a:gd name="connsiteX4" fmla="*/ 459256 w 715641"/>
              <a:gd name="connsiteY4" fmla="*/ 0 h 1676716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61184 w 715641"/>
              <a:gd name="connsiteY2" fmla="*/ 1571934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54275 w 715641"/>
              <a:gd name="connsiteY2" fmla="*/ 1489606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26638 w 715641"/>
              <a:gd name="connsiteY2" fmla="*/ 1624325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641" h="1654264">
                <a:moveTo>
                  <a:pt x="459256" y="0"/>
                </a:moveTo>
                <a:lnTo>
                  <a:pt x="715641" y="23128"/>
                </a:lnTo>
                <a:lnTo>
                  <a:pt x="226638" y="1624325"/>
                </a:lnTo>
                <a:lnTo>
                  <a:pt x="0" y="1654264"/>
                </a:lnTo>
                <a:lnTo>
                  <a:pt x="459256" y="0"/>
                </a:lnTo>
                <a:close/>
              </a:path>
            </a:pathLst>
          </a:custGeom>
          <a:solidFill>
            <a:srgbClr val="E9E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24"/>
          <p:cNvSpPr/>
          <p:nvPr/>
        </p:nvSpPr>
        <p:spPr>
          <a:xfrm>
            <a:off x="11404722" y="5802384"/>
            <a:ext cx="648723" cy="891362"/>
          </a:xfrm>
          <a:custGeom>
            <a:avLst/>
            <a:gdLst>
              <a:gd name="connsiteX0" fmla="*/ 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0 w 1040524"/>
              <a:gd name="connsiteY4" fmla="*/ 0 h 1881372"/>
              <a:gd name="connsiteX0" fmla="*/ 34290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342900 w 1040524"/>
              <a:gd name="connsiteY4" fmla="*/ 0 h 1881372"/>
              <a:gd name="connsiteX0" fmla="*/ 563880 w 1261504"/>
              <a:gd name="connsiteY0" fmla="*/ 0 h 1881372"/>
              <a:gd name="connsiteX1" fmla="*/ 1261504 w 1261504"/>
              <a:gd name="connsiteY1" fmla="*/ 0 h 1881372"/>
              <a:gd name="connsiteX2" fmla="*/ 1261504 w 1261504"/>
              <a:gd name="connsiteY2" fmla="*/ 1881372 h 1881372"/>
              <a:gd name="connsiteX3" fmla="*/ 0 w 1261504"/>
              <a:gd name="connsiteY3" fmla="*/ 1736592 h 1881372"/>
              <a:gd name="connsiteX4" fmla="*/ 563880 w 1261504"/>
              <a:gd name="connsiteY4" fmla="*/ 0 h 1881372"/>
              <a:gd name="connsiteX0" fmla="*/ 563880 w 1261504"/>
              <a:gd name="connsiteY0" fmla="*/ 0 h 1736592"/>
              <a:gd name="connsiteX1" fmla="*/ 1261504 w 1261504"/>
              <a:gd name="connsiteY1" fmla="*/ 0 h 1736592"/>
              <a:gd name="connsiteX2" fmla="*/ 865264 w 1261504"/>
              <a:gd name="connsiteY2" fmla="*/ 1736592 h 1736592"/>
              <a:gd name="connsiteX3" fmla="*/ 0 w 1261504"/>
              <a:gd name="connsiteY3" fmla="*/ 1736592 h 1736592"/>
              <a:gd name="connsiteX4" fmla="*/ 563880 w 1261504"/>
              <a:gd name="connsiteY4" fmla="*/ 0 h 1736592"/>
              <a:gd name="connsiteX0" fmla="*/ 563880 w 1429144"/>
              <a:gd name="connsiteY0" fmla="*/ 0 h 1736592"/>
              <a:gd name="connsiteX1" fmla="*/ 1429144 w 1429144"/>
              <a:gd name="connsiteY1" fmla="*/ 15240 h 1736592"/>
              <a:gd name="connsiteX2" fmla="*/ 865264 w 1429144"/>
              <a:gd name="connsiteY2" fmla="*/ 1736592 h 1736592"/>
              <a:gd name="connsiteX3" fmla="*/ 0 w 1429144"/>
              <a:gd name="connsiteY3" fmla="*/ 1736592 h 1736592"/>
              <a:gd name="connsiteX4" fmla="*/ 563880 w 1429144"/>
              <a:gd name="connsiteY4" fmla="*/ 0 h 1736592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86526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57900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563880 w 1061096"/>
              <a:gd name="connsiteY4" fmla="*/ 14294 h 1750886"/>
              <a:gd name="connsiteX0" fmla="*/ 707984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707984 w 1061096"/>
              <a:gd name="connsiteY4" fmla="*/ 14294 h 1750886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57900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49609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638892 w 895277"/>
              <a:gd name="connsiteY0" fmla="*/ 0 h 1736592"/>
              <a:gd name="connsiteX1" fmla="*/ 895277 w 895277"/>
              <a:gd name="connsiteY1" fmla="*/ 23128 h 1736592"/>
              <a:gd name="connsiteX2" fmla="*/ 427002 w 895277"/>
              <a:gd name="connsiteY2" fmla="*/ 1736592 h 1736592"/>
              <a:gd name="connsiteX3" fmla="*/ 0 w 895277"/>
              <a:gd name="connsiteY3" fmla="*/ 1714139 h 1736592"/>
              <a:gd name="connsiteX4" fmla="*/ 638892 w 895277"/>
              <a:gd name="connsiteY4" fmla="*/ 0 h 1736592"/>
              <a:gd name="connsiteX0" fmla="*/ 569801 w 826186"/>
              <a:gd name="connsiteY0" fmla="*/ 0 h 1736592"/>
              <a:gd name="connsiteX1" fmla="*/ 826186 w 826186"/>
              <a:gd name="connsiteY1" fmla="*/ 23128 h 1736592"/>
              <a:gd name="connsiteX2" fmla="*/ 357911 w 826186"/>
              <a:gd name="connsiteY2" fmla="*/ 1736592 h 1736592"/>
              <a:gd name="connsiteX3" fmla="*/ 0 w 826186"/>
              <a:gd name="connsiteY3" fmla="*/ 1699170 h 1736592"/>
              <a:gd name="connsiteX4" fmla="*/ 569801 w 826186"/>
              <a:gd name="connsiteY4" fmla="*/ 0 h 1736592"/>
              <a:gd name="connsiteX0" fmla="*/ 528347 w 784732"/>
              <a:gd name="connsiteY0" fmla="*/ 0 h 1736592"/>
              <a:gd name="connsiteX1" fmla="*/ 784732 w 784732"/>
              <a:gd name="connsiteY1" fmla="*/ 23128 h 1736592"/>
              <a:gd name="connsiteX2" fmla="*/ 316457 w 784732"/>
              <a:gd name="connsiteY2" fmla="*/ 1736592 h 1736592"/>
              <a:gd name="connsiteX3" fmla="*/ 0 w 784732"/>
              <a:gd name="connsiteY3" fmla="*/ 1691686 h 1736592"/>
              <a:gd name="connsiteX4" fmla="*/ 528347 w 784732"/>
              <a:gd name="connsiteY4" fmla="*/ 0 h 1736592"/>
              <a:gd name="connsiteX0" fmla="*/ 445438 w 701823"/>
              <a:gd name="connsiteY0" fmla="*/ 0 h 1736592"/>
              <a:gd name="connsiteX1" fmla="*/ 701823 w 701823"/>
              <a:gd name="connsiteY1" fmla="*/ 23128 h 1736592"/>
              <a:gd name="connsiteX2" fmla="*/ 233548 w 701823"/>
              <a:gd name="connsiteY2" fmla="*/ 1736592 h 1736592"/>
              <a:gd name="connsiteX3" fmla="*/ 0 w 701823"/>
              <a:gd name="connsiteY3" fmla="*/ 1661748 h 1736592"/>
              <a:gd name="connsiteX4" fmla="*/ 445438 w 701823"/>
              <a:gd name="connsiteY4" fmla="*/ 0 h 1736592"/>
              <a:gd name="connsiteX0" fmla="*/ 459256 w 715641"/>
              <a:gd name="connsiteY0" fmla="*/ 0 h 1736592"/>
              <a:gd name="connsiteX1" fmla="*/ 715641 w 715641"/>
              <a:gd name="connsiteY1" fmla="*/ 23128 h 1736592"/>
              <a:gd name="connsiteX2" fmla="*/ 247366 w 715641"/>
              <a:gd name="connsiteY2" fmla="*/ 1736592 h 1736592"/>
              <a:gd name="connsiteX3" fmla="*/ 0 w 715641"/>
              <a:gd name="connsiteY3" fmla="*/ 1654264 h 1736592"/>
              <a:gd name="connsiteX4" fmla="*/ 459256 w 715641"/>
              <a:gd name="connsiteY4" fmla="*/ 0 h 1736592"/>
              <a:gd name="connsiteX0" fmla="*/ 459256 w 715641"/>
              <a:gd name="connsiteY0" fmla="*/ 0 h 1676716"/>
              <a:gd name="connsiteX1" fmla="*/ 715641 w 715641"/>
              <a:gd name="connsiteY1" fmla="*/ 23128 h 1676716"/>
              <a:gd name="connsiteX2" fmla="*/ 247366 w 715641"/>
              <a:gd name="connsiteY2" fmla="*/ 1676716 h 1676716"/>
              <a:gd name="connsiteX3" fmla="*/ 0 w 715641"/>
              <a:gd name="connsiteY3" fmla="*/ 1654264 h 1676716"/>
              <a:gd name="connsiteX4" fmla="*/ 459256 w 715641"/>
              <a:gd name="connsiteY4" fmla="*/ 0 h 1676716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61184 w 715641"/>
              <a:gd name="connsiteY2" fmla="*/ 1571934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54275 w 715641"/>
              <a:gd name="connsiteY2" fmla="*/ 1489606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26638 w 715641"/>
              <a:gd name="connsiteY2" fmla="*/ 1624325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641" h="1654264">
                <a:moveTo>
                  <a:pt x="459256" y="0"/>
                </a:moveTo>
                <a:lnTo>
                  <a:pt x="715641" y="23128"/>
                </a:lnTo>
                <a:lnTo>
                  <a:pt x="226638" y="1624325"/>
                </a:lnTo>
                <a:lnTo>
                  <a:pt x="0" y="1654264"/>
                </a:lnTo>
                <a:lnTo>
                  <a:pt x="459256" y="0"/>
                </a:lnTo>
                <a:close/>
              </a:path>
            </a:pathLst>
          </a:custGeom>
          <a:solidFill>
            <a:srgbClr val="E9E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297273-DC7F-49EB-96AE-B868CB0C6E7A}"/>
              </a:ext>
            </a:extLst>
          </p:cNvPr>
          <p:cNvSpPr txBox="1"/>
          <p:nvPr/>
        </p:nvSpPr>
        <p:spPr>
          <a:xfrm>
            <a:off x="8581732" y="3407411"/>
            <a:ext cx="2845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3050"/>
                </a:solidFill>
                <a:latin typeface="Gotham Black" pitchFamily="50" charset="0"/>
              </a:rPr>
              <a:t>CALL US NOW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5993E9-4667-4C5B-A7B0-4BD3EC544000}"/>
              </a:ext>
            </a:extLst>
          </p:cNvPr>
          <p:cNvGrpSpPr/>
          <p:nvPr/>
        </p:nvGrpSpPr>
        <p:grpSpPr>
          <a:xfrm>
            <a:off x="8634254" y="4263866"/>
            <a:ext cx="3110071" cy="334140"/>
            <a:chOff x="8630444" y="4263866"/>
            <a:chExt cx="1718703" cy="3341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889121-CD60-4F06-800C-D10AA86C28F6}"/>
                </a:ext>
              </a:extLst>
            </p:cNvPr>
            <p:cNvSpPr txBox="1"/>
            <p:nvPr/>
          </p:nvSpPr>
          <p:spPr>
            <a:xfrm>
              <a:off x="8957263" y="4263866"/>
              <a:ext cx="13918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otham" panose="02000504050000020004" pitchFamily="2" charset="0"/>
                </a:rPr>
                <a:t>+1-800-123-4567</a:t>
              </a:r>
              <a:endParaRPr lang="en-US" sz="2400" b="1" spc="-150" dirty="0">
                <a:latin typeface="Gotham" panose="02000504050000020004" pitchFamily="2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BA09428-9AE1-4B63-98BE-3B43BABD7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0444" y="4282766"/>
              <a:ext cx="152629" cy="31524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F6D09EA-02DB-458F-9C00-356DC3B092A4}"/>
              </a:ext>
            </a:extLst>
          </p:cNvPr>
          <p:cNvGrpSpPr/>
          <p:nvPr/>
        </p:nvGrpSpPr>
        <p:grpSpPr>
          <a:xfrm>
            <a:off x="10004301" y="5841909"/>
            <a:ext cx="1053123" cy="285514"/>
            <a:chOff x="10000491" y="5841909"/>
            <a:chExt cx="1053123" cy="28551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D9BB3-445E-4373-95CD-8249896175FA}"/>
                </a:ext>
              </a:extLst>
            </p:cNvPr>
            <p:cNvSpPr txBox="1"/>
            <p:nvPr/>
          </p:nvSpPr>
          <p:spPr>
            <a:xfrm>
              <a:off x="10160356" y="5841909"/>
              <a:ext cx="893258" cy="28551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baseline="-25000" dirty="0"/>
                <a:t>@yourchannel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85F05C3-2B0C-4521-A401-12BBD3A7A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491" y="5943241"/>
              <a:ext cx="184182" cy="18418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6AC1728-22EA-40A8-BC8E-DC0F5BC8DD7D}"/>
              </a:ext>
            </a:extLst>
          </p:cNvPr>
          <p:cNvGrpSpPr/>
          <p:nvPr/>
        </p:nvGrpSpPr>
        <p:grpSpPr>
          <a:xfrm>
            <a:off x="8672603" y="5841909"/>
            <a:ext cx="1062484" cy="285514"/>
            <a:chOff x="8668793" y="5841909"/>
            <a:chExt cx="1062484" cy="28551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86B87B-F772-48FF-823B-4A60FD4CB789}"/>
                </a:ext>
              </a:extLst>
            </p:cNvPr>
            <p:cNvSpPr txBox="1"/>
            <p:nvPr/>
          </p:nvSpPr>
          <p:spPr>
            <a:xfrm>
              <a:off x="8810769" y="5841909"/>
              <a:ext cx="920508" cy="28551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400" baseline="-25000" dirty="0"/>
                <a:t>@yourchannel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6BE092D-AF73-4177-B38B-BD3F5146B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793" y="5943242"/>
              <a:ext cx="184181" cy="18418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CEB9CE8-0584-4894-B350-7E3347C000E7}"/>
              </a:ext>
            </a:extLst>
          </p:cNvPr>
          <p:cNvGrpSpPr/>
          <p:nvPr/>
        </p:nvGrpSpPr>
        <p:grpSpPr>
          <a:xfrm>
            <a:off x="8660007" y="5296342"/>
            <a:ext cx="3274818" cy="378929"/>
            <a:chOff x="8656197" y="5296342"/>
            <a:chExt cx="2421080" cy="3789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3CA3BE-8290-4016-BE07-48D5FD29EE22}"/>
                </a:ext>
              </a:extLst>
            </p:cNvPr>
            <p:cNvSpPr txBox="1"/>
            <p:nvPr/>
          </p:nvSpPr>
          <p:spPr>
            <a:xfrm>
              <a:off x="9031890" y="5296342"/>
              <a:ext cx="20453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Gotham" panose="02000504050000020004" pitchFamily="2" charset="0"/>
                </a:rPr>
                <a:t>www.website.com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2C7E7D9-9CB0-4C63-B892-85EFE4E3D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197" y="5357844"/>
              <a:ext cx="228521" cy="31742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A728595-E0A0-4C04-BCB3-916576C5E257}"/>
              </a:ext>
            </a:extLst>
          </p:cNvPr>
          <p:cNvGrpSpPr/>
          <p:nvPr/>
        </p:nvGrpSpPr>
        <p:grpSpPr>
          <a:xfrm>
            <a:off x="8620085" y="4679833"/>
            <a:ext cx="3433360" cy="523220"/>
            <a:chOff x="8616275" y="4679833"/>
            <a:chExt cx="2765592" cy="52322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7D5C91-92A4-477D-911F-DB4C99550D2B}"/>
                </a:ext>
              </a:extLst>
            </p:cNvPr>
            <p:cNvSpPr txBox="1"/>
            <p:nvPr/>
          </p:nvSpPr>
          <p:spPr>
            <a:xfrm>
              <a:off x="9057768" y="4679833"/>
              <a:ext cx="2324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Gotham" panose="02000504050000020004" pitchFamily="2" charset="0"/>
                </a:rPr>
                <a:t>1177 Avenue of the Americas</a:t>
              </a:r>
            </a:p>
            <a:p>
              <a:r>
                <a:rPr lang="en-US" sz="1400" dirty="0">
                  <a:latin typeface="Gotham" panose="02000504050000020004" pitchFamily="2" charset="0"/>
                </a:rPr>
                <a:t>New York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5D401BB-7764-4549-B8C5-A3F23D5E7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6275" y="4819211"/>
              <a:ext cx="317427" cy="317427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-373310" y="2412491"/>
            <a:ext cx="343876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>
                <a:solidFill>
                  <a:srgbClr val="E9E4E7"/>
                </a:solidFill>
                <a:latin typeface="Bahnschrift" panose="020B0502040204020203" pitchFamily="34" charset="0"/>
              </a:rPr>
              <a:t>10</a:t>
            </a: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2762076" y="6127423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0606984" y="2482445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24"/>
          <p:cNvSpPr/>
          <p:nvPr/>
        </p:nvSpPr>
        <p:spPr>
          <a:xfrm>
            <a:off x="8814721" y="283845"/>
            <a:ext cx="819244" cy="1021080"/>
          </a:xfrm>
          <a:custGeom>
            <a:avLst/>
            <a:gdLst>
              <a:gd name="connsiteX0" fmla="*/ 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0 w 1040524"/>
              <a:gd name="connsiteY4" fmla="*/ 0 h 1881372"/>
              <a:gd name="connsiteX0" fmla="*/ 34290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342900 w 1040524"/>
              <a:gd name="connsiteY4" fmla="*/ 0 h 1881372"/>
              <a:gd name="connsiteX0" fmla="*/ 563880 w 1261504"/>
              <a:gd name="connsiteY0" fmla="*/ 0 h 1881372"/>
              <a:gd name="connsiteX1" fmla="*/ 1261504 w 1261504"/>
              <a:gd name="connsiteY1" fmla="*/ 0 h 1881372"/>
              <a:gd name="connsiteX2" fmla="*/ 1261504 w 1261504"/>
              <a:gd name="connsiteY2" fmla="*/ 1881372 h 1881372"/>
              <a:gd name="connsiteX3" fmla="*/ 0 w 1261504"/>
              <a:gd name="connsiteY3" fmla="*/ 1736592 h 1881372"/>
              <a:gd name="connsiteX4" fmla="*/ 563880 w 1261504"/>
              <a:gd name="connsiteY4" fmla="*/ 0 h 1881372"/>
              <a:gd name="connsiteX0" fmla="*/ 563880 w 1261504"/>
              <a:gd name="connsiteY0" fmla="*/ 0 h 1736592"/>
              <a:gd name="connsiteX1" fmla="*/ 1261504 w 1261504"/>
              <a:gd name="connsiteY1" fmla="*/ 0 h 1736592"/>
              <a:gd name="connsiteX2" fmla="*/ 865264 w 1261504"/>
              <a:gd name="connsiteY2" fmla="*/ 1736592 h 1736592"/>
              <a:gd name="connsiteX3" fmla="*/ 0 w 1261504"/>
              <a:gd name="connsiteY3" fmla="*/ 1736592 h 1736592"/>
              <a:gd name="connsiteX4" fmla="*/ 563880 w 1261504"/>
              <a:gd name="connsiteY4" fmla="*/ 0 h 1736592"/>
              <a:gd name="connsiteX0" fmla="*/ 563880 w 1429144"/>
              <a:gd name="connsiteY0" fmla="*/ 0 h 1736592"/>
              <a:gd name="connsiteX1" fmla="*/ 1429144 w 1429144"/>
              <a:gd name="connsiteY1" fmla="*/ 15240 h 1736592"/>
              <a:gd name="connsiteX2" fmla="*/ 865264 w 1429144"/>
              <a:gd name="connsiteY2" fmla="*/ 1736592 h 1736592"/>
              <a:gd name="connsiteX3" fmla="*/ 0 w 1429144"/>
              <a:gd name="connsiteY3" fmla="*/ 1736592 h 1736592"/>
              <a:gd name="connsiteX4" fmla="*/ 563880 w 1429144"/>
              <a:gd name="connsiteY4" fmla="*/ 0 h 1736592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86526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57900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563880 w 1061096"/>
              <a:gd name="connsiteY4" fmla="*/ 14294 h 1750886"/>
              <a:gd name="connsiteX0" fmla="*/ 707984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707984 w 1061096"/>
              <a:gd name="connsiteY4" fmla="*/ 14294 h 1750886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57900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49609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638892 w 895277"/>
              <a:gd name="connsiteY0" fmla="*/ 0 h 1736592"/>
              <a:gd name="connsiteX1" fmla="*/ 895277 w 895277"/>
              <a:gd name="connsiteY1" fmla="*/ 23128 h 1736592"/>
              <a:gd name="connsiteX2" fmla="*/ 427002 w 895277"/>
              <a:gd name="connsiteY2" fmla="*/ 1736592 h 1736592"/>
              <a:gd name="connsiteX3" fmla="*/ 0 w 895277"/>
              <a:gd name="connsiteY3" fmla="*/ 1714139 h 1736592"/>
              <a:gd name="connsiteX4" fmla="*/ 638892 w 895277"/>
              <a:gd name="connsiteY4" fmla="*/ 0 h 1736592"/>
              <a:gd name="connsiteX0" fmla="*/ 569801 w 826186"/>
              <a:gd name="connsiteY0" fmla="*/ 0 h 1736592"/>
              <a:gd name="connsiteX1" fmla="*/ 826186 w 826186"/>
              <a:gd name="connsiteY1" fmla="*/ 23128 h 1736592"/>
              <a:gd name="connsiteX2" fmla="*/ 357911 w 826186"/>
              <a:gd name="connsiteY2" fmla="*/ 1736592 h 1736592"/>
              <a:gd name="connsiteX3" fmla="*/ 0 w 826186"/>
              <a:gd name="connsiteY3" fmla="*/ 1699170 h 1736592"/>
              <a:gd name="connsiteX4" fmla="*/ 569801 w 826186"/>
              <a:gd name="connsiteY4" fmla="*/ 0 h 1736592"/>
              <a:gd name="connsiteX0" fmla="*/ 528347 w 784732"/>
              <a:gd name="connsiteY0" fmla="*/ 0 h 1736592"/>
              <a:gd name="connsiteX1" fmla="*/ 784732 w 784732"/>
              <a:gd name="connsiteY1" fmla="*/ 23128 h 1736592"/>
              <a:gd name="connsiteX2" fmla="*/ 316457 w 784732"/>
              <a:gd name="connsiteY2" fmla="*/ 1736592 h 1736592"/>
              <a:gd name="connsiteX3" fmla="*/ 0 w 784732"/>
              <a:gd name="connsiteY3" fmla="*/ 1691686 h 1736592"/>
              <a:gd name="connsiteX4" fmla="*/ 528347 w 784732"/>
              <a:gd name="connsiteY4" fmla="*/ 0 h 1736592"/>
              <a:gd name="connsiteX0" fmla="*/ 445438 w 701823"/>
              <a:gd name="connsiteY0" fmla="*/ 0 h 1736592"/>
              <a:gd name="connsiteX1" fmla="*/ 701823 w 701823"/>
              <a:gd name="connsiteY1" fmla="*/ 23128 h 1736592"/>
              <a:gd name="connsiteX2" fmla="*/ 233548 w 701823"/>
              <a:gd name="connsiteY2" fmla="*/ 1736592 h 1736592"/>
              <a:gd name="connsiteX3" fmla="*/ 0 w 701823"/>
              <a:gd name="connsiteY3" fmla="*/ 1661748 h 1736592"/>
              <a:gd name="connsiteX4" fmla="*/ 445438 w 701823"/>
              <a:gd name="connsiteY4" fmla="*/ 0 h 1736592"/>
              <a:gd name="connsiteX0" fmla="*/ 459256 w 715641"/>
              <a:gd name="connsiteY0" fmla="*/ 0 h 1736592"/>
              <a:gd name="connsiteX1" fmla="*/ 715641 w 715641"/>
              <a:gd name="connsiteY1" fmla="*/ 23128 h 1736592"/>
              <a:gd name="connsiteX2" fmla="*/ 247366 w 715641"/>
              <a:gd name="connsiteY2" fmla="*/ 1736592 h 1736592"/>
              <a:gd name="connsiteX3" fmla="*/ 0 w 715641"/>
              <a:gd name="connsiteY3" fmla="*/ 1654264 h 1736592"/>
              <a:gd name="connsiteX4" fmla="*/ 459256 w 715641"/>
              <a:gd name="connsiteY4" fmla="*/ 0 h 1736592"/>
              <a:gd name="connsiteX0" fmla="*/ 459256 w 715641"/>
              <a:gd name="connsiteY0" fmla="*/ 0 h 1676716"/>
              <a:gd name="connsiteX1" fmla="*/ 715641 w 715641"/>
              <a:gd name="connsiteY1" fmla="*/ 23128 h 1676716"/>
              <a:gd name="connsiteX2" fmla="*/ 247366 w 715641"/>
              <a:gd name="connsiteY2" fmla="*/ 1676716 h 1676716"/>
              <a:gd name="connsiteX3" fmla="*/ 0 w 715641"/>
              <a:gd name="connsiteY3" fmla="*/ 1654264 h 1676716"/>
              <a:gd name="connsiteX4" fmla="*/ 459256 w 715641"/>
              <a:gd name="connsiteY4" fmla="*/ 0 h 1676716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61184 w 715641"/>
              <a:gd name="connsiteY2" fmla="*/ 1571934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54275 w 715641"/>
              <a:gd name="connsiteY2" fmla="*/ 1489606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26638 w 715641"/>
              <a:gd name="connsiteY2" fmla="*/ 1624325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641" h="1654264">
                <a:moveTo>
                  <a:pt x="459256" y="0"/>
                </a:moveTo>
                <a:lnTo>
                  <a:pt x="715641" y="23128"/>
                </a:lnTo>
                <a:lnTo>
                  <a:pt x="226638" y="1624325"/>
                </a:lnTo>
                <a:lnTo>
                  <a:pt x="0" y="1654264"/>
                </a:lnTo>
                <a:lnTo>
                  <a:pt x="459256" y="0"/>
                </a:lnTo>
                <a:close/>
              </a:path>
            </a:pathLst>
          </a:custGeom>
          <a:solidFill>
            <a:srgbClr val="E9E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11">
            <a:extLst>
              <a:ext uri="{FF2B5EF4-FFF2-40B4-BE49-F238E27FC236}">
                <a16:creationId xmlns:a16="http://schemas.microsoft.com/office/drawing/2014/main" id="{DFE6CA5B-A609-4A1B-B3A0-E5F57AFDA7BA}"/>
              </a:ext>
            </a:extLst>
          </p:cNvPr>
          <p:cNvSpPr/>
          <p:nvPr/>
        </p:nvSpPr>
        <p:spPr>
          <a:xfrm>
            <a:off x="5617333" y="4187666"/>
            <a:ext cx="2433632" cy="2692230"/>
          </a:xfrm>
          <a:custGeom>
            <a:avLst/>
            <a:gdLst>
              <a:gd name="connsiteX0" fmla="*/ 595723 w 2149853"/>
              <a:gd name="connsiteY0" fmla="*/ 0 h 1887569"/>
              <a:gd name="connsiteX1" fmla="*/ 2149853 w 2149853"/>
              <a:gd name="connsiteY1" fmla="*/ 30911 h 1887569"/>
              <a:gd name="connsiteX2" fmla="*/ 1596830 w 2149853"/>
              <a:gd name="connsiteY2" fmla="*/ 1887569 h 1887569"/>
              <a:gd name="connsiteX3" fmla="*/ 0 w 2149853"/>
              <a:gd name="connsiteY3" fmla="*/ 1887569 h 1887569"/>
              <a:gd name="connsiteX4" fmla="*/ 595723 w 2149853"/>
              <a:gd name="connsiteY4" fmla="*/ 0 h 1887569"/>
              <a:gd name="connsiteX0" fmla="*/ 911034 w 2149853"/>
              <a:gd name="connsiteY0" fmla="*/ 0 h 2628549"/>
              <a:gd name="connsiteX1" fmla="*/ 2149853 w 2149853"/>
              <a:gd name="connsiteY1" fmla="*/ 771891 h 2628549"/>
              <a:gd name="connsiteX2" fmla="*/ 1596830 w 2149853"/>
              <a:gd name="connsiteY2" fmla="*/ 2628549 h 2628549"/>
              <a:gd name="connsiteX3" fmla="*/ 0 w 2149853"/>
              <a:gd name="connsiteY3" fmla="*/ 2628549 h 2628549"/>
              <a:gd name="connsiteX4" fmla="*/ 911034 w 2149853"/>
              <a:gd name="connsiteY4" fmla="*/ 0 h 2628549"/>
              <a:gd name="connsiteX0" fmla="*/ 911034 w 2433632"/>
              <a:gd name="connsiteY0" fmla="*/ 32150 h 2660699"/>
              <a:gd name="connsiteX1" fmla="*/ 2433632 w 2433632"/>
              <a:gd name="connsiteY1" fmla="*/ 0 h 2660699"/>
              <a:gd name="connsiteX2" fmla="*/ 1596830 w 2433632"/>
              <a:gd name="connsiteY2" fmla="*/ 2660699 h 2660699"/>
              <a:gd name="connsiteX3" fmla="*/ 0 w 2433632"/>
              <a:gd name="connsiteY3" fmla="*/ 2660699 h 2660699"/>
              <a:gd name="connsiteX4" fmla="*/ 911034 w 2433632"/>
              <a:gd name="connsiteY4" fmla="*/ 32150 h 2660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3632" h="2660699">
                <a:moveTo>
                  <a:pt x="911034" y="32150"/>
                </a:moveTo>
                <a:lnTo>
                  <a:pt x="2433632" y="0"/>
                </a:lnTo>
                <a:lnTo>
                  <a:pt x="1596830" y="2660699"/>
                </a:lnTo>
                <a:lnTo>
                  <a:pt x="0" y="2660699"/>
                </a:lnTo>
                <a:lnTo>
                  <a:pt x="911034" y="32150"/>
                </a:lnTo>
                <a:close/>
              </a:path>
            </a:pathLst>
          </a:custGeom>
          <a:gradFill>
            <a:gsLst>
              <a:gs pos="0">
                <a:srgbClr val="FFB338"/>
              </a:gs>
              <a:gs pos="87000">
                <a:srgbClr val="FE6E52"/>
              </a:gs>
              <a:gs pos="61000">
                <a:srgbClr val="FF9345"/>
              </a:gs>
              <a:gs pos="100000">
                <a:srgbClr val="FE5E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98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21" grpId="0"/>
      <p:bldP spid="36" grpId="0"/>
      <p:bldP spid="39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accent3">
                <a:lumMod val="5000"/>
                <a:lumOff val="9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1554658" y="3076097"/>
            <a:ext cx="4116833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>
                <a:solidFill>
                  <a:srgbClr val="E9E4E7"/>
                </a:solidFill>
                <a:latin typeface="Bahnschrift" panose="020B0502040204020203" pitchFamily="34" charset="0"/>
              </a:rPr>
              <a:t>02</a:t>
            </a:r>
          </a:p>
        </p:txBody>
      </p:sp>
      <p:sp>
        <p:nvSpPr>
          <p:cNvPr id="44" name="Rectangle 24"/>
          <p:cNvSpPr/>
          <p:nvPr/>
        </p:nvSpPr>
        <p:spPr>
          <a:xfrm>
            <a:off x="6268159" y="5121408"/>
            <a:ext cx="1429144" cy="1736592"/>
          </a:xfrm>
          <a:custGeom>
            <a:avLst/>
            <a:gdLst>
              <a:gd name="connsiteX0" fmla="*/ 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0 w 1040524"/>
              <a:gd name="connsiteY4" fmla="*/ 0 h 1881372"/>
              <a:gd name="connsiteX0" fmla="*/ 34290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342900 w 1040524"/>
              <a:gd name="connsiteY4" fmla="*/ 0 h 1881372"/>
              <a:gd name="connsiteX0" fmla="*/ 563880 w 1261504"/>
              <a:gd name="connsiteY0" fmla="*/ 0 h 1881372"/>
              <a:gd name="connsiteX1" fmla="*/ 1261504 w 1261504"/>
              <a:gd name="connsiteY1" fmla="*/ 0 h 1881372"/>
              <a:gd name="connsiteX2" fmla="*/ 1261504 w 1261504"/>
              <a:gd name="connsiteY2" fmla="*/ 1881372 h 1881372"/>
              <a:gd name="connsiteX3" fmla="*/ 0 w 1261504"/>
              <a:gd name="connsiteY3" fmla="*/ 1736592 h 1881372"/>
              <a:gd name="connsiteX4" fmla="*/ 563880 w 1261504"/>
              <a:gd name="connsiteY4" fmla="*/ 0 h 1881372"/>
              <a:gd name="connsiteX0" fmla="*/ 563880 w 1261504"/>
              <a:gd name="connsiteY0" fmla="*/ 0 h 1736592"/>
              <a:gd name="connsiteX1" fmla="*/ 1261504 w 1261504"/>
              <a:gd name="connsiteY1" fmla="*/ 0 h 1736592"/>
              <a:gd name="connsiteX2" fmla="*/ 865264 w 1261504"/>
              <a:gd name="connsiteY2" fmla="*/ 1736592 h 1736592"/>
              <a:gd name="connsiteX3" fmla="*/ 0 w 1261504"/>
              <a:gd name="connsiteY3" fmla="*/ 1736592 h 1736592"/>
              <a:gd name="connsiteX4" fmla="*/ 563880 w 1261504"/>
              <a:gd name="connsiteY4" fmla="*/ 0 h 1736592"/>
              <a:gd name="connsiteX0" fmla="*/ 563880 w 1429144"/>
              <a:gd name="connsiteY0" fmla="*/ 0 h 1736592"/>
              <a:gd name="connsiteX1" fmla="*/ 1429144 w 1429144"/>
              <a:gd name="connsiteY1" fmla="*/ 15240 h 1736592"/>
              <a:gd name="connsiteX2" fmla="*/ 865264 w 1429144"/>
              <a:gd name="connsiteY2" fmla="*/ 1736592 h 1736592"/>
              <a:gd name="connsiteX3" fmla="*/ 0 w 1429144"/>
              <a:gd name="connsiteY3" fmla="*/ 1736592 h 1736592"/>
              <a:gd name="connsiteX4" fmla="*/ 563880 w 1429144"/>
              <a:gd name="connsiteY4" fmla="*/ 0 h 173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144" h="1736592">
                <a:moveTo>
                  <a:pt x="563880" y="0"/>
                </a:moveTo>
                <a:lnTo>
                  <a:pt x="1429144" y="15240"/>
                </a:lnTo>
                <a:lnTo>
                  <a:pt x="865264" y="1736592"/>
                </a:lnTo>
                <a:lnTo>
                  <a:pt x="0" y="1736592"/>
                </a:lnTo>
                <a:lnTo>
                  <a:pt x="563880" y="0"/>
                </a:lnTo>
                <a:close/>
              </a:path>
            </a:pathLst>
          </a:custGeom>
          <a:gradFill>
            <a:gsLst>
              <a:gs pos="0">
                <a:srgbClr val="FFB338"/>
              </a:gs>
              <a:gs pos="87000">
                <a:srgbClr val="FE6E52"/>
              </a:gs>
              <a:gs pos="61000">
                <a:srgbClr val="FF9345"/>
              </a:gs>
              <a:gs pos="100000">
                <a:srgbClr val="FE5E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0"/>
          <p:cNvSpPr/>
          <p:nvPr/>
        </p:nvSpPr>
        <p:spPr>
          <a:xfrm>
            <a:off x="5208078" y="2745078"/>
            <a:ext cx="2926859" cy="4144920"/>
          </a:xfrm>
          <a:custGeom>
            <a:avLst/>
            <a:gdLst>
              <a:gd name="connsiteX0" fmla="*/ 0 w 1720716"/>
              <a:gd name="connsiteY0" fmla="*/ 0 h 4373520"/>
              <a:gd name="connsiteX1" fmla="*/ 1720716 w 1720716"/>
              <a:gd name="connsiteY1" fmla="*/ 0 h 4373520"/>
              <a:gd name="connsiteX2" fmla="*/ 1720716 w 1720716"/>
              <a:gd name="connsiteY2" fmla="*/ 4373520 h 4373520"/>
              <a:gd name="connsiteX3" fmla="*/ 0 w 1720716"/>
              <a:gd name="connsiteY3" fmla="*/ 4373520 h 4373520"/>
              <a:gd name="connsiteX4" fmla="*/ 0 w 1720716"/>
              <a:gd name="connsiteY4" fmla="*/ 0 h 4373520"/>
              <a:gd name="connsiteX0" fmla="*/ 533400 w 1720716"/>
              <a:gd name="connsiteY0" fmla="*/ 152400 h 4373520"/>
              <a:gd name="connsiteX1" fmla="*/ 1720716 w 1720716"/>
              <a:gd name="connsiteY1" fmla="*/ 0 h 4373520"/>
              <a:gd name="connsiteX2" fmla="*/ 1720716 w 1720716"/>
              <a:gd name="connsiteY2" fmla="*/ 4373520 h 4373520"/>
              <a:gd name="connsiteX3" fmla="*/ 0 w 1720716"/>
              <a:gd name="connsiteY3" fmla="*/ 4373520 h 4373520"/>
              <a:gd name="connsiteX4" fmla="*/ 533400 w 1720716"/>
              <a:gd name="connsiteY4" fmla="*/ 152400 h 4373520"/>
              <a:gd name="connsiteX0" fmla="*/ 1310640 w 2497956"/>
              <a:gd name="connsiteY0" fmla="*/ 152400 h 4373520"/>
              <a:gd name="connsiteX1" fmla="*/ 2497956 w 2497956"/>
              <a:gd name="connsiteY1" fmla="*/ 0 h 4373520"/>
              <a:gd name="connsiteX2" fmla="*/ 2497956 w 2497956"/>
              <a:gd name="connsiteY2" fmla="*/ 4373520 h 4373520"/>
              <a:gd name="connsiteX3" fmla="*/ 0 w 2497956"/>
              <a:gd name="connsiteY3" fmla="*/ 4266840 h 4373520"/>
              <a:gd name="connsiteX4" fmla="*/ 1310640 w 2497956"/>
              <a:gd name="connsiteY4" fmla="*/ 152400 h 4373520"/>
              <a:gd name="connsiteX0" fmla="*/ 1310640 w 2497956"/>
              <a:gd name="connsiteY0" fmla="*/ 152400 h 4297320"/>
              <a:gd name="connsiteX1" fmla="*/ 2497956 w 2497956"/>
              <a:gd name="connsiteY1" fmla="*/ 0 h 4297320"/>
              <a:gd name="connsiteX2" fmla="*/ 1278756 w 2497956"/>
              <a:gd name="connsiteY2" fmla="*/ 4297320 h 4297320"/>
              <a:gd name="connsiteX3" fmla="*/ 0 w 2497956"/>
              <a:gd name="connsiteY3" fmla="*/ 4266840 h 4297320"/>
              <a:gd name="connsiteX4" fmla="*/ 1310640 w 2497956"/>
              <a:gd name="connsiteY4" fmla="*/ 152400 h 4297320"/>
              <a:gd name="connsiteX0" fmla="*/ 1310640 w 2635116"/>
              <a:gd name="connsiteY0" fmla="*/ 0 h 4144920"/>
              <a:gd name="connsiteX1" fmla="*/ 2635116 w 2635116"/>
              <a:gd name="connsiteY1" fmla="*/ 0 h 4144920"/>
              <a:gd name="connsiteX2" fmla="*/ 1278756 w 2635116"/>
              <a:gd name="connsiteY2" fmla="*/ 4144920 h 4144920"/>
              <a:gd name="connsiteX3" fmla="*/ 0 w 2635116"/>
              <a:gd name="connsiteY3" fmla="*/ 4114440 h 4144920"/>
              <a:gd name="connsiteX4" fmla="*/ 1310640 w 2635116"/>
              <a:gd name="connsiteY4" fmla="*/ 0 h 41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116" h="4144920">
                <a:moveTo>
                  <a:pt x="1310640" y="0"/>
                </a:moveTo>
                <a:lnTo>
                  <a:pt x="2635116" y="0"/>
                </a:lnTo>
                <a:lnTo>
                  <a:pt x="1278756" y="4144920"/>
                </a:lnTo>
                <a:lnTo>
                  <a:pt x="0" y="4114440"/>
                </a:lnTo>
                <a:lnTo>
                  <a:pt x="131064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353308" y="1450244"/>
            <a:ext cx="2742692" cy="4144920"/>
          </a:xfrm>
          <a:custGeom>
            <a:avLst/>
            <a:gdLst>
              <a:gd name="connsiteX0" fmla="*/ 0 w 1720716"/>
              <a:gd name="connsiteY0" fmla="*/ 0 h 4373520"/>
              <a:gd name="connsiteX1" fmla="*/ 1720716 w 1720716"/>
              <a:gd name="connsiteY1" fmla="*/ 0 h 4373520"/>
              <a:gd name="connsiteX2" fmla="*/ 1720716 w 1720716"/>
              <a:gd name="connsiteY2" fmla="*/ 4373520 h 4373520"/>
              <a:gd name="connsiteX3" fmla="*/ 0 w 1720716"/>
              <a:gd name="connsiteY3" fmla="*/ 4373520 h 4373520"/>
              <a:gd name="connsiteX4" fmla="*/ 0 w 1720716"/>
              <a:gd name="connsiteY4" fmla="*/ 0 h 4373520"/>
              <a:gd name="connsiteX0" fmla="*/ 533400 w 1720716"/>
              <a:gd name="connsiteY0" fmla="*/ 152400 h 4373520"/>
              <a:gd name="connsiteX1" fmla="*/ 1720716 w 1720716"/>
              <a:gd name="connsiteY1" fmla="*/ 0 h 4373520"/>
              <a:gd name="connsiteX2" fmla="*/ 1720716 w 1720716"/>
              <a:gd name="connsiteY2" fmla="*/ 4373520 h 4373520"/>
              <a:gd name="connsiteX3" fmla="*/ 0 w 1720716"/>
              <a:gd name="connsiteY3" fmla="*/ 4373520 h 4373520"/>
              <a:gd name="connsiteX4" fmla="*/ 533400 w 1720716"/>
              <a:gd name="connsiteY4" fmla="*/ 152400 h 4373520"/>
              <a:gd name="connsiteX0" fmla="*/ 1310640 w 2497956"/>
              <a:gd name="connsiteY0" fmla="*/ 152400 h 4373520"/>
              <a:gd name="connsiteX1" fmla="*/ 2497956 w 2497956"/>
              <a:gd name="connsiteY1" fmla="*/ 0 h 4373520"/>
              <a:gd name="connsiteX2" fmla="*/ 2497956 w 2497956"/>
              <a:gd name="connsiteY2" fmla="*/ 4373520 h 4373520"/>
              <a:gd name="connsiteX3" fmla="*/ 0 w 2497956"/>
              <a:gd name="connsiteY3" fmla="*/ 4266840 h 4373520"/>
              <a:gd name="connsiteX4" fmla="*/ 1310640 w 2497956"/>
              <a:gd name="connsiteY4" fmla="*/ 152400 h 4373520"/>
              <a:gd name="connsiteX0" fmla="*/ 1310640 w 2497956"/>
              <a:gd name="connsiteY0" fmla="*/ 152400 h 4297320"/>
              <a:gd name="connsiteX1" fmla="*/ 2497956 w 2497956"/>
              <a:gd name="connsiteY1" fmla="*/ 0 h 4297320"/>
              <a:gd name="connsiteX2" fmla="*/ 1278756 w 2497956"/>
              <a:gd name="connsiteY2" fmla="*/ 4297320 h 4297320"/>
              <a:gd name="connsiteX3" fmla="*/ 0 w 2497956"/>
              <a:gd name="connsiteY3" fmla="*/ 4266840 h 4297320"/>
              <a:gd name="connsiteX4" fmla="*/ 1310640 w 2497956"/>
              <a:gd name="connsiteY4" fmla="*/ 152400 h 4297320"/>
              <a:gd name="connsiteX0" fmla="*/ 1310640 w 2635116"/>
              <a:gd name="connsiteY0" fmla="*/ 0 h 4144920"/>
              <a:gd name="connsiteX1" fmla="*/ 2635116 w 2635116"/>
              <a:gd name="connsiteY1" fmla="*/ 0 h 4144920"/>
              <a:gd name="connsiteX2" fmla="*/ 1278756 w 2635116"/>
              <a:gd name="connsiteY2" fmla="*/ 4144920 h 4144920"/>
              <a:gd name="connsiteX3" fmla="*/ 0 w 2635116"/>
              <a:gd name="connsiteY3" fmla="*/ 4114440 h 4144920"/>
              <a:gd name="connsiteX4" fmla="*/ 1310640 w 2635116"/>
              <a:gd name="connsiteY4" fmla="*/ 0 h 41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116" h="4144920">
                <a:moveTo>
                  <a:pt x="1310640" y="0"/>
                </a:moveTo>
                <a:lnTo>
                  <a:pt x="2635116" y="0"/>
                </a:lnTo>
                <a:lnTo>
                  <a:pt x="1278756" y="4144920"/>
                </a:lnTo>
                <a:lnTo>
                  <a:pt x="0" y="4114440"/>
                </a:lnTo>
                <a:lnTo>
                  <a:pt x="131064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350163-5F51-4B15-AAA2-22166F5F5A8F}"/>
              </a:ext>
            </a:extLst>
          </p:cNvPr>
          <p:cNvSpPr txBox="1"/>
          <p:nvPr/>
        </p:nvSpPr>
        <p:spPr>
          <a:xfrm>
            <a:off x="8552914" y="1107676"/>
            <a:ext cx="198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1C40"/>
                </a:solidFill>
                <a:latin typeface="Gotham Black" pitchFamily="50" charset="0"/>
              </a:rPr>
              <a:t>Become a biologist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A856FA-60F7-4721-B41E-0418CB61A20B}"/>
              </a:ext>
            </a:extLst>
          </p:cNvPr>
          <p:cNvSpPr txBox="1"/>
          <p:nvPr/>
        </p:nvSpPr>
        <p:spPr>
          <a:xfrm>
            <a:off x="8552914" y="1477156"/>
            <a:ext cx="31828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Gotham" panose="02000504050000020004" pitchFamily="2" charset="0"/>
              </a:rPr>
              <a:t>Course info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A73FB0-C9A0-4604-8774-D2167240A8A2}"/>
              </a:ext>
            </a:extLst>
          </p:cNvPr>
          <p:cNvSpPr txBox="1"/>
          <p:nvPr/>
        </p:nvSpPr>
        <p:spPr>
          <a:xfrm>
            <a:off x="8552914" y="2439105"/>
            <a:ext cx="2845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1C40"/>
                </a:solidFill>
                <a:latin typeface="Gotham Black" pitchFamily="50" charset="0"/>
              </a:rPr>
              <a:t>Become a chemical engineer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B493CF-3941-4E21-83F2-A5EAAB2508AF}"/>
              </a:ext>
            </a:extLst>
          </p:cNvPr>
          <p:cNvSpPr txBox="1"/>
          <p:nvPr/>
        </p:nvSpPr>
        <p:spPr>
          <a:xfrm>
            <a:off x="8552914" y="3770534"/>
            <a:ext cx="2004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1C40"/>
                </a:solidFill>
                <a:latin typeface="Gotham Black" pitchFamily="50" charset="0"/>
              </a:rPr>
              <a:t>Become a therapist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405B7-3145-4C89-AC4F-BD65D5680323}"/>
              </a:ext>
            </a:extLst>
          </p:cNvPr>
          <p:cNvSpPr txBox="1"/>
          <p:nvPr/>
        </p:nvSpPr>
        <p:spPr>
          <a:xfrm>
            <a:off x="8552914" y="5101963"/>
            <a:ext cx="2519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1C40"/>
                </a:solidFill>
                <a:latin typeface="Gotham Black" pitchFamily="50" charset="0"/>
              </a:rPr>
              <a:t>Become a web developer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A856FA-60F7-4721-B41E-0418CB61A20B}"/>
              </a:ext>
            </a:extLst>
          </p:cNvPr>
          <p:cNvSpPr txBox="1"/>
          <p:nvPr/>
        </p:nvSpPr>
        <p:spPr>
          <a:xfrm>
            <a:off x="8552914" y="2808585"/>
            <a:ext cx="31828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Gotham" panose="02000504050000020004" pitchFamily="2" charset="0"/>
              </a:rPr>
              <a:t>Course info 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A856FA-60F7-4721-B41E-0418CB61A20B}"/>
              </a:ext>
            </a:extLst>
          </p:cNvPr>
          <p:cNvSpPr txBox="1"/>
          <p:nvPr/>
        </p:nvSpPr>
        <p:spPr>
          <a:xfrm>
            <a:off x="8552914" y="4140014"/>
            <a:ext cx="31828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Gotham" panose="02000504050000020004" pitchFamily="2" charset="0"/>
              </a:rPr>
              <a:t>Course info here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A856FA-60F7-4721-B41E-0418CB61A20B}"/>
              </a:ext>
            </a:extLst>
          </p:cNvPr>
          <p:cNvSpPr txBox="1"/>
          <p:nvPr/>
        </p:nvSpPr>
        <p:spPr>
          <a:xfrm>
            <a:off x="8552914" y="5471443"/>
            <a:ext cx="31828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Gotham" panose="02000504050000020004" pitchFamily="2" charset="0"/>
              </a:rPr>
              <a:t>Course info here</a:t>
            </a:r>
          </a:p>
        </p:txBody>
      </p:sp>
      <p:sp>
        <p:nvSpPr>
          <p:cNvPr id="42" name="Rectangle 40"/>
          <p:cNvSpPr/>
          <p:nvPr/>
        </p:nvSpPr>
        <p:spPr>
          <a:xfrm>
            <a:off x="5115974" y="8913"/>
            <a:ext cx="2635116" cy="4144920"/>
          </a:xfrm>
          <a:custGeom>
            <a:avLst/>
            <a:gdLst>
              <a:gd name="connsiteX0" fmla="*/ 0 w 1720716"/>
              <a:gd name="connsiteY0" fmla="*/ 0 h 4373520"/>
              <a:gd name="connsiteX1" fmla="*/ 1720716 w 1720716"/>
              <a:gd name="connsiteY1" fmla="*/ 0 h 4373520"/>
              <a:gd name="connsiteX2" fmla="*/ 1720716 w 1720716"/>
              <a:gd name="connsiteY2" fmla="*/ 4373520 h 4373520"/>
              <a:gd name="connsiteX3" fmla="*/ 0 w 1720716"/>
              <a:gd name="connsiteY3" fmla="*/ 4373520 h 4373520"/>
              <a:gd name="connsiteX4" fmla="*/ 0 w 1720716"/>
              <a:gd name="connsiteY4" fmla="*/ 0 h 4373520"/>
              <a:gd name="connsiteX0" fmla="*/ 533400 w 1720716"/>
              <a:gd name="connsiteY0" fmla="*/ 152400 h 4373520"/>
              <a:gd name="connsiteX1" fmla="*/ 1720716 w 1720716"/>
              <a:gd name="connsiteY1" fmla="*/ 0 h 4373520"/>
              <a:gd name="connsiteX2" fmla="*/ 1720716 w 1720716"/>
              <a:gd name="connsiteY2" fmla="*/ 4373520 h 4373520"/>
              <a:gd name="connsiteX3" fmla="*/ 0 w 1720716"/>
              <a:gd name="connsiteY3" fmla="*/ 4373520 h 4373520"/>
              <a:gd name="connsiteX4" fmla="*/ 533400 w 1720716"/>
              <a:gd name="connsiteY4" fmla="*/ 152400 h 4373520"/>
              <a:gd name="connsiteX0" fmla="*/ 1310640 w 2497956"/>
              <a:gd name="connsiteY0" fmla="*/ 152400 h 4373520"/>
              <a:gd name="connsiteX1" fmla="*/ 2497956 w 2497956"/>
              <a:gd name="connsiteY1" fmla="*/ 0 h 4373520"/>
              <a:gd name="connsiteX2" fmla="*/ 2497956 w 2497956"/>
              <a:gd name="connsiteY2" fmla="*/ 4373520 h 4373520"/>
              <a:gd name="connsiteX3" fmla="*/ 0 w 2497956"/>
              <a:gd name="connsiteY3" fmla="*/ 4266840 h 4373520"/>
              <a:gd name="connsiteX4" fmla="*/ 1310640 w 2497956"/>
              <a:gd name="connsiteY4" fmla="*/ 152400 h 4373520"/>
              <a:gd name="connsiteX0" fmla="*/ 1310640 w 2497956"/>
              <a:gd name="connsiteY0" fmla="*/ 152400 h 4297320"/>
              <a:gd name="connsiteX1" fmla="*/ 2497956 w 2497956"/>
              <a:gd name="connsiteY1" fmla="*/ 0 h 4297320"/>
              <a:gd name="connsiteX2" fmla="*/ 1278756 w 2497956"/>
              <a:gd name="connsiteY2" fmla="*/ 4297320 h 4297320"/>
              <a:gd name="connsiteX3" fmla="*/ 0 w 2497956"/>
              <a:gd name="connsiteY3" fmla="*/ 4266840 h 4297320"/>
              <a:gd name="connsiteX4" fmla="*/ 1310640 w 2497956"/>
              <a:gd name="connsiteY4" fmla="*/ 152400 h 4297320"/>
              <a:gd name="connsiteX0" fmla="*/ 1310640 w 2635116"/>
              <a:gd name="connsiteY0" fmla="*/ 0 h 4144920"/>
              <a:gd name="connsiteX1" fmla="*/ 2635116 w 2635116"/>
              <a:gd name="connsiteY1" fmla="*/ 0 h 4144920"/>
              <a:gd name="connsiteX2" fmla="*/ 1278756 w 2635116"/>
              <a:gd name="connsiteY2" fmla="*/ 4144920 h 4144920"/>
              <a:gd name="connsiteX3" fmla="*/ 0 w 2635116"/>
              <a:gd name="connsiteY3" fmla="*/ 4114440 h 4144920"/>
              <a:gd name="connsiteX4" fmla="*/ 1310640 w 2635116"/>
              <a:gd name="connsiteY4" fmla="*/ 0 h 41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5116" h="4144920">
                <a:moveTo>
                  <a:pt x="1310640" y="0"/>
                </a:moveTo>
                <a:lnTo>
                  <a:pt x="2635116" y="0"/>
                </a:lnTo>
                <a:lnTo>
                  <a:pt x="1278756" y="4144920"/>
                </a:lnTo>
                <a:lnTo>
                  <a:pt x="0" y="4114440"/>
                </a:lnTo>
                <a:lnTo>
                  <a:pt x="131064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24"/>
          <p:cNvSpPr/>
          <p:nvPr/>
        </p:nvSpPr>
        <p:spPr>
          <a:xfrm>
            <a:off x="251640" y="898831"/>
            <a:ext cx="648723" cy="1182542"/>
          </a:xfrm>
          <a:custGeom>
            <a:avLst/>
            <a:gdLst>
              <a:gd name="connsiteX0" fmla="*/ 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0 w 1040524"/>
              <a:gd name="connsiteY4" fmla="*/ 0 h 1881372"/>
              <a:gd name="connsiteX0" fmla="*/ 34290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342900 w 1040524"/>
              <a:gd name="connsiteY4" fmla="*/ 0 h 1881372"/>
              <a:gd name="connsiteX0" fmla="*/ 563880 w 1261504"/>
              <a:gd name="connsiteY0" fmla="*/ 0 h 1881372"/>
              <a:gd name="connsiteX1" fmla="*/ 1261504 w 1261504"/>
              <a:gd name="connsiteY1" fmla="*/ 0 h 1881372"/>
              <a:gd name="connsiteX2" fmla="*/ 1261504 w 1261504"/>
              <a:gd name="connsiteY2" fmla="*/ 1881372 h 1881372"/>
              <a:gd name="connsiteX3" fmla="*/ 0 w 1261504"/>
              <a:gd name="connsiteY3" fmla="*/ 1736592 h 1881372"/>
              <a:gd name="connsiteX4" fmla="*/ 563880 w 1261504"/>
              <a:gd name="connsiteY4" fmla="*/ 0 h 1881372"/>
              <a:gd name="connsiteX0" fmla="*/ 563880 w 1261504"/>
              <a:gd name="connsiteY0" fmla="*/ 0 h 1736592"/>
              <a:gd name="connsiteX1" fmla="*/ 1261504 w 1261504"/>
              <a:gd name="connsiteY1" fmla="*/ 0 h 1736592"/>
              <a:gd name="connsiteX2" fmla="*/ 865264 w 1261504"/>
              <a:gd name="connsiteY2" fmla="*/ 1736592 h 1736592"/>
              <a:gd name="connsiteX3" fmla="*/ 0 w 1261504"/>
              <a:gd name="connsiteY3" fmla="*/ 1736592 h 1736592"/>
              <a:gd name="connsiteX4" fmla="*/ 563880 w 1261504"/>
              <a:gd name="connsiteY4" fmla="*/ 0 h 1736592"/>
              <a:gd name="connsiteX0" fmla="*/ 563880 w 1429144"/>
              <a:gd name="connsiteY0" fmla="*/ 0 h 1736592"/>
              <a:gd name="connsiteX1" fmla="*/ 1429144 w 1429144"/>
              <a:gd name="connsiteY1" fmla="*/ 15240 h 1736592"/>
              <a:gd name="connsiteX2" fmla="*/ 865264 w 1429144"/>
              <a:gd name="connsiteY2" fmla="*/ 1736592 h 1736592"/>
              <a:gd name="connsiteX3" fmla="*/ 0 w 1429144"/>
              <a:gd name="connsiteY3" fmla="*/ 1736592 h 1736592"/>
              <a:gd name="connsiteX4" fmla="*/ 563880 w 1429144"/>
              <a:gd name="connsiteY4" fmla="*/ 0 h 1736592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86526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57900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563880 w 1061096"/>
              <a:gd name="connsiteY4" fmla="*/ 14294 h 1750886"/>
              <a:gd name="connsiteX0" fmla="*/ 707984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707984 w 1061096"/>
              <a:gd name="connsiteY4" fmla="*/ 14294 h 1750886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57900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49609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638892 w 895277"/>
              <a:gd name="connsiteY0" fmla="*/ 0 h 1736592"/>
              <a:gd name="connsiteX1" fmla="*/ 895277 w 895277"/>
              <a:gd name="connsiteY1" fmla="*/ 23128 h 1736592"/>
              <a:gd name="connsiteX2" fmla="*/ 427002 w 895277"/>
              <a:gd name="connsiteY2" fmla="*/ 1736592 h 1736592"/>
              <a:gd name="connsiteX3" fmla="*/ 0 w 895277"/>
              <a:gd name="connsiteY3" fmla="*/ 1714139 h 1736592"/>
              <a:gd name="connsiteX4" fmla="*/ 638892 w 895277"/>
              <a:gd name="connsiteY4" fmla="*/ 0 h 1736592"/>
              <a:gd name="connsiteX0" fmla="*/ 569801 w 826186"/>
              <a:gd name="connsiteY0" fmla="*/ 0 h 1736592"/>
              <a:gd name="connsiteX1" fmla="*/ 826186 w 826186"/>
              <a:gd name="connsiteY1" fmla="*/ 23128 h 1736592"/>
              <a:gd name="connsiteX2" fmla="*/ 357911 w 826186"/>
              <a:gd name="connsiteY2" fmla="*/ 1736592 h 1736592"/>
              <a:gd name="connsiteX3" fmla="*/ 0 w 826186"/>
              <a:gd name="connsiteY3" fmla="*/ 1699170 h 1736592"/>
              <a:gd name="connsiteX4" fmla="*/ 569801 w 826186"/>
              <a:gd name="connsiteY4" fmla="*/ 0 h 1736592"/>
              <a:gd name="connsiteX0" fmla="*/ 528347 w 784732"/>
              <a:gd name="connsiteY0" fmla="*/ 0 h 1736592"/>
              <a:gd name="connsiteX1" fmla="*/ 784732 w 784732"/>
              <a:gd name="connsiteY1" fmla="*/ 23128 h 1736592"/>
              <a:gd name="connsiteX2" fmla="*/ 316457 w 784732"/>
              <a:gd name="connsiteY2" fmla="*/ 1736592 h 1736592"/>
              <a:gd name="connsiteX3" fmla="*/ 0 w 784732"/>
              <a:gd name="connsiteY3" fmla="*/ 1691686 h 1736592"/>
              <a:gd name="connsiteX4" fmla="*/ 528347 w 784732"/>
              <a:gd name="connsiteY4" fmla="*/ 0 h 1736592"/>
              <a:gd name="connsiteX0" fmla="*/ 445438 w 701823"/>
              <a:gd name="connsiteY0" fmla="*/ 0 h 1736592"/>
              <a:gd name="connsiteX1" fmla="*/ 701823 w 701823"/>
              <a:gd name="connsiteY1" fmla="*/ 23128 h 1736592"/>
              <a:gd name="connsiteX2" fmla="*/ 233548 w 701823"/>
              <a:gd name="connsiteY2" fmla="*/ 1736592 h 1736592"/>
              <a:gd name="connsiteX3" fmla="*/ 0 w 701823"/>
              <a:gd name="connsiteY3" fmla="*/ 1661748 h 1736592"/>
              <a:gd name="connsiteX4" fmla="*/ 445438 w 701823"/>
              <a:gd name="connsiteY4" fmla="*/ 0 h 1736592"/>
              <a:gd name="connsiteX0" fmla="*/ 459256 w 715641"/>
              <a:gd name="connsiteY0" fmla="*/ 0 h 1736592"/>
              <a:gd name="connsiteX1" fmla="*/ 715641 w 715641"/>
              <a:gd name="connsiteY1" fmla="*/ 23128 h 1736592"/>
              <a:gd name="connsiteX2" fmla="*/ 247366 w 715641"/>
              <a:gd name="connsiteY2" fmla="*/ 1736592 h 1736592"/>
              <a:gd name="connsiteX3" fmla="*/ 0 w 715641"/>
              <a:gd name="connsiteY3" fmla="*/ 1654264 h 1736592"/>
              <a:gd name="connsiteX4" fmla="*/ 459256 w 715641"/>
              <a:gd name="connsiteY4" fmla="*/ 0 h 1736592"/>
              <a:gd name="connsiteX0" fmla="*/ 459256 w 715641"/>
              <a:gd name="connsiteY0" fmla="*/ 0 h 1676716"/>
              <a:gd name="connsiteX1" fmla="*/ 715641 w 715641"/>
              <a:gd name="connsiteY1" fmla="*/ 23128 h 1676716"/>
              <a:gd name="connsiteX2" fmla="*/ 247366 w 715641"/>
              <a:gd name="connsiteY2" fmla="*/ 1676716 h 1676716"/>
              <a:gd name="connsiteX3" fmla="*/ 0 w 715641"/>
              <a:gd name="connsiteY3" fmla="*/ 1654264 h 1676716"/>
              <a:gd name="connsiteX4" fmla="*/ 459256 w 715641"/>
              <a:gd name="connsiteY4" fmla="*/ 0 h 1676716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61184 w 715641"/>
              <a:gd name="connsiteY2" fmla="*/ 1571934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54275 w 715641"/>
              <a:gd name="connsiteY2" fmla="*/ 1489606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26638 w 715641"/>
              <a:gd name="connsiteY2" fmla="*/ 1624325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641" h="1654264">
                <a:moveTo>
                  <a:pt x="459256" y="0"/>
                </a:moveTo>
                <a:lnTo>
                  <a:pt x="715641" y="23128"/>
                </a:lnTo>
                <a:lnTo>
                  <a:pt x="226638" y="1624325"/>
                </a:lnTo>
                <a:lnTo>
                  <a:pt x="0" y="1654264"/>
                </a:lnTo>
                <a:lnTo>
                  <a:pt x="459256" y="0"/>
                </a:lnTo>
                <a:close/>
              </a:path>
            </a:pathLst>
          </a:custGeom>
          <a:solidFill>
            <a:srgbClr val="E9E4E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1432505" y="4955193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11575442" y="840941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4610663" y="6060367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28B29EC-ED4F-48FC-9EFC-3B51AC2FA00C}"/>
              </a:ext>
            </a:extLst>
          </p:cNvPr>
          <p:cNvSpPr txBox="1"/>
          <p:nvPr/>
        </p:nvSpPr>
        <p:spPr>
          <a:xfrm>
            <a:off x="456190" y="293105"/>
            <a:ext cx="192225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4556D"/>
                </a:solidFill>
                <a:latin typeface="Gotham" panose="02000504050000020004" pitchFamily="2" charset="0"/>
              </a:rPr>
              <a:t>DREAMS </a:t>
            </a:r>
          </a:p>
          <a:p>
            <a:r>
              <a:rPr lang="en-US" sz="4400" dirty="0">
                <a:solidFill>
                  <a:srgbClr val="FF1C40"/>
                </a:solidFill>
                <a:latin typeface="Gotham Black" pitchFamily="50" charset="0"/>
              </a:rPr>
              <a:t>COME</a:t>
            </a:r>
          </a:p>
          <a:p>
            <a:r>
              <a:rPr lang="en-US" sz="4400" dirty="0">
                <a:solidFill>
                  <a:srgbClr val="552349"/>
                </a:solidFill>
                <a:latin typeface="Gotham Black" pitchFamily="50" charset="0"/>
              </a:rPr>
              <a:t>TRUE </a:t>
            </a:r>
          </a:p>
        </p:txBody>
      </p:sp>
    </p:spTree>
    <p:extLst>
      <p:ext uri="{BB962C8B-B14F-4D97-AF65-F5344CB8AC3E}">
        <p14:creationId xmlns:p14="http://schemas.microsoft.com/office/powerpoint/2010/main" val="1959513861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4" grpId="0" animBg="1"/>
      <p:bldP spid="43" grpId="0" animBg="1"/>
      <p:bldP spid="41" grpId="0" animBg="1"/>
      <p:bldP spid="13" grpId="0"/>
      <p:bldP spid="14" grpId="0"/>
      <p:bldP spid="15" grpId="0"/>
      <p:bldP spid="17" grpId="0"/>
      <p:bldP spid="19" grpId="0"/>
      <p:bldP spid="21" grpId="0"/>
      <p:bldP spid="22" grpId="0"/>
      <p:bldP spid="23" grpId="0"/>
      <p:bldP spid="4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AD887E-AFA7-4D61-98C0-DC2FBCEC1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6" t="9542" r="28231" b="19567"/>
          <a:stretch/>
        </p:blipFill>
        <p:spPr>
          <a:xfrm>
            <a:off x="6996547" y="0"/>
            <a:ext cx="5221851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0" y="-2"/>
            <a:ext cx="12218399" cy="6858002"/>
          </a:xfrm>
          <a:custGeom>
            <a:avLst/>
            <a:gdLst>
              <a:gd name="connsiteX0" fmla="*/ 12218398 w 12218399"/>
              <a:gd name="connsiteY0" fmla="*/ 2 h 6858002"/>
              <a:gd name="connsiteX1" fmla="*/ 12218399 w 12218399"/>
              <a:gd name="connsiteY1" fmla="*/ 2 h 6858002"/>
              <a:gd name="connsiteX2" fmla="*/ 12218399 w 12218399"/>
              <a:gd name="connsiteY2" fmla="*/ 6858002 h 6858002"/>
              <a:gd name="connsiteX3" fmla="*/ 12218398 w 12218399"/>
              <a:gd name="connsiteY3" fmla="*/ 6858002 h 6858002"/>
              <a:gd name="connsiteX4" fmla="*/ 0 w 12218399"/>
              <a:gd name="connsiteY4" fmla="*/ 0 h 6858002"/>
              <a:gd name="connsiteX5" fmla="*/ 12218398 w 12218399"/>
              <a:gd name="connsiteY5" fmla="*/ 0 h 6858002"/>
              <a:gd name="connsiteX6" fmla="*/ 12218398 w 12218399"/>
              <a:gd name="connsiteY6" fmla="*/ 2 h 6858002"/>
              <a:gd name="connsiteX7" fmla="*/ 9572329 w 12218399"/>
              <a:gd name="connsiteY7" fmla="*/ 2 h 6858002"/>
              <a:gd name="connsiteX8" fmla="*/ 7349391 w 12218399"/>
              <a:gd name="connsiteY8" fmla="*/ 6858002 h 6858002"/>
              <a:gd name="connsiteX9" fmla="*/ 0 w 12218399"/>
              <a:gd name="connsiteY9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8399" h="6858002">
                <a:moveTo>
                  <a:pt x="12218398" y="2"/>
                </a:moveTo>
                <a:lnTo>
                  <a:pt x="12218399" y="2"/>
                </a:lnTo>
                <a:lnTo>
                  <a:pt x="12218399" y="6858002"/>
                </a:lnTo>
                <a:lnTo>
                  <a:pt x="12218398" y="6858002"/>
                </a:lnTo>
                <a:close/>
                <a:moveTo>
                  <a:pt x="0" y="0"/>
                </a:moveTo>
                <a:lnTo>
                  <a:pt x="12218398" y="0"/>
                </a:lnTo>
                <a:lnTo>
                  <a:pt x="12218398" y="2"/>
                </a:lnTo>
                <a:lnTo>
                  <a:pt x="9572329" y="2"/>
                </a:lnTo>
                <a:lnTo>
                  <a:pt x="7349391" y="6858002"/>
                </a:lnTo>
                <a:lnTo>
                  <a:pt x="0" y="6858002"/>
                </a:lnTo>
                <a:close/>
              </a:path>
            </a:pathLst>
          </a:custGeom>
          <a:gradFill>
            <a:gsLst>
              <a:gs pos="73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694332" y="3112306"/>
            <a:ext cx="416171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>
                <a:solidFill>
                  <a:srgbClr val="E9E4E7"/>
                </a:solidFill>
                <a:latin typeface="Bahnschrift" panose="020B0502040204020203" pitchFamily="34" charset="0"/>
              </a:rPr>
              <a:t>03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2554D-6C92-4230-A944-6F66881AE550}"/>
              </a:ext>
            </a:extLst>
          </p:cNvPr>
          <p:cNvSpPr txBox="1"/>
          <p:nvPr/>
        </p:nvSpPr>
        <p:spPr>
          <a:xfrm>
            <a:off x="809298" y="1565565"/>
            <a:ext cx="34664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Gotham Black" pitchFamily="50" charset="0"/>
              </a:rPr>
              <a:t>OUR</a:t>
            </a:r>
            <a:r>
              <a:rPr lang="en-US" sz="4400" dirty="0">
                <a:latin typeface="Gotham Black" pitchFamily="50" charset="0"/>
              </a:rPr>
              <a:t> </a:t>
            </a:r>
          </a:p>
          <a:p>
            <a:r>
              <a:rPr lang="en-US" sz="4400" dirty="0">
                <a:solidFill>
                  <a:srgbClr val="552349"/>
                </a:solidFill>
                <a:latin typeface="Gotham Black" pitchFamily="50" charset="0"/>
              </a:rPr>
              <a:t>CALENDAR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8EE9ED-6F8E-4399-AA1A-E0774B61996A}"/>
              </a:ext>
            </a:extLst>
          </p:cNvPr>
          <p:cNvSpPr txBox="1"/>
          <p:nvPr/>
        </p:nvSpPr>
        <p:spPr>
          <a:xfrm>
            <a:off x="851336" y="3275110"/>
            <a:ext cx="3084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Gotham Black" pitchFamily="50" charset="0"/>
              </a:rPr>
              <a:t>Thanksgiving - Campus Closed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15703E-49E5-41D4-8ADA-D8406167254C}"/>
              </a:ext>
            </a:extLst>
          </p:cNvPr>
          <p:cNvSpPr txBox="1"/>
          <p:nvPr/>
        </p:nvSpPr>
        <p:spPr>
          <a:xfrm>
            <a:off x="863843" y="3628754"/>
            <a:ext cx="30721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>
                <a:latin typeface="Gotham" panose="02000504050000020004" pitchFamily="2" charset="0"/>
              </a:rPr>
              <a:t>More information on this event…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ECA793-5F56-414B-ACF6-2BC0A6CDA3FF}"/>
              </a:ext>
            </a:extLst>
          </p:cNvPr>
          <p:cNvSpPr txBox="1"/>
          <p:nvPr/>
        </p:nvSpPr>
        <p:spPr>
          <a:xfrm>
            <a:off x="4063462" y="3275110"/>
            <a:ext cx="3289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Gotham Black" pitchFamily="50" charset="0"/>
              </a:rPr>
              <a:t>Winter Break - Campus Closed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EFC0D5-9FA1-476C-8D38-D3E4A2926201}"/>
              </a:ext>
            </a:extLst>
          </p:cNvPr>
          <p:cNvSpPr txBox="1"/>
          <p:nvPr/>
        </p:nvSpPr>
        <p:spPr>
          <a:xfrm>
            <a:off x="851336" y="4570428"/>
            <a:ext cx="3072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Gotham Black" pitchFamily="50" charset="0"/>
              </a:rPr>
              <a:t>Final Examinations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9F2861-0D3B-45E9-9504-0A72FF5BA005}"/>
              </a:ext>
            </a:extLst>
          </p:cNvPr>
          <p:cNvSpPr txBox="1"/>
          <p:nvPr/>
        </p:nvSpPr>
        <p:spPr>
          <a:xfrm>
            <a:off x="4063462" y="4570428"/>
            <a:ext cx="3072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Gotham Black" pitchFamily="50" charset="0"/>
              </a:rPr>
              <a:t>Classes Not In Session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15703E-49E5-41D4-8ADA-D8406167254C}"/>
              </a:ext>
            </a:extLst>
          </p:cNvPr>
          <p:cNvSpPr txBox="1"/>
          <p:nvPr/>
        </p:nvSpPr>
        <p:spPr>
          <a:xfrm>
            <a:off x="863843" y="4914048"/>
            <a:ext cx="30721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>
                <a:latin typeface="Gotham" panose="02000504050000020004" pitchFamily="2" charset="0"/>
              </a:rPr>
              <a:t>More information on this event…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15703E-49E5-41D4-8ADA-D8406167254C}"/>
              </a:ext>
            </a:extLst>
          </p:cNvPr>
          <p:cNvSpPr txBox="1"/>
          <p:nvPr/>
        </p:nvSpPr>
        <p:spPr>
          <a:xfrm>
            <a:off x="4121877" y="3628754"/>
            <a:ext cx="30721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>
                <a:latin typeface="Gotham" panose="02000504050000020004" pitchFamily="2" charset="0"/>
              </a:rPr>
              <a:t>More information on this event…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15703E-49E5-41D4-8ADA-D8406167254C}"/>
              </a:ext>
            </a:extLst>
          </p:cNvPr>
          <p:cNvSpPr txBox="1"/>
          <p:nvPr/>
        </p:nvSpPr>
        <p:spPr>
          <a:xfrm>
            <a:off x="4091356" y="4911212"/>
            <a:ext cx="30721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>
                <a:latin typeface="Gotham" panose="02000504050000020004" pitchFamily="2" charset="0"/>
              </a:rPr>
              <a:t>More information on this event…</a:t>
            </a:r>
          </a:p>
        </p:txBody>
      </p:sp>
      <p:sp>
        <p:nvSpPr>
          <p:cNvPr id="31" name="Freeform 30"/>
          <p:cNvSpPr/>
          <p:nvPr/>
        </p:nvSpPr>
        <p:spPr>
          <a:xfrm>
            <a:off x="11078172" y="3429463"/>
            <a:ext cx="1140225" cy="3426137"/>
          </a:xfrm>
          <a:custGeom>
            <a:avLst/>
            <a:gdLst>
              <a:gd name="connsiteX0" fmla="*/ 1140225 w 1140225"/>
              <a:gd name="connsiteY0" fmla="*/ 0 h 3426137"/>
              <a:gd name="connsiteX1" fmla="*/ 1140225 w 1140225"/>
              <a:gd name="connsiteY1" fmla="*/ 3426137 h 3426137"/>
              <a:gd name="connsiteX2" fmla="*/ 0 w 1140225"/>
              <a:gd name="connsiteY2" fmla="*/ 3426137 h 3426137"/>
              <a:gd name="connsiteX3" fmla="*/ 1140225 w 1140225"/>
              <a:gd name="connsiteY3" fmla="*/ 0 h 342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0225" h="3426137">
                <a:moveTo>
                  <a:pt x="1140225" y="0"/>
                </a:moveTo>
                <a:lnTo>
                  <a:pt x="1140225" y="3426137"/>
                </a:lnTo>
                <a:lnTo>
                  <a:pt x="0" y="3426137"/>
                </a:lnTo>
                <a:lnTo>
                  <a:pt x="1140225" y="0"/>
                </a:lnTo>
                <a:close/>
              </a:path>
            </a:pathLst>
          </a:custGeom>
          <a:gradFill>
            <a:gsLst>
              <a:gs pos="0">
                <a:srgbClr val="FFB338"/>
              </a:gs>
              <a:gs pos="87000">
                <a:srgbClr val="FE6E52"/>
              </a:gs>
              <a:gs pos="61000">
                <a:srgbClr val="FF9345"/>
              </a:gs>
              <a:gs pos="100000">
                <a:srgbClr val="FE5E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4"/>
          <p:cNvSpPr/>
          <p:nvPr/>
        </p:nvSpPr>
        <p:spPr>
          <a:xfrm>
            <a:off x="7729184" y="3827352"/>
            <a:ext cx="648723" cy="1384299"/>
          </a:xfrm>
          <a:custGeom>
            <a:avLst/>
            <a:gdLst>
              <a:gd name="connsiteX0" fmla="*/ 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0 w 1040524"/>
              <a:gd name="connsiteY4" fmla="*/ 0 h 1881372"/>
              <a:gd name="connsiteX0" fmla="*/ 34290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342900 w 1040524"/>
              <a:gd name="connsiteY4" fmla="*/ 0 h 1881372"/>
              <a:gd name="connsiteX0" fmla="*/ 563880 w 1261504"/>
              <a:gd name="connsiteY0" fmla="*/ 0 h 1881372"/>
              <a:gd name="connsiteX1" fmla="*/ 1261504 w 1261504"/>
              <a:gd name="connsiteY1" fmla="*/ 0 h 1881372"/>
              <a:gd name="connsiteX2" fmla="*/ 1261504 w 1261504"/>
              <a:gd name="connsiteY2" fmla="*/ 1881372 h 1881372"/>
              <a:gd name="connsiteX3" fmla="*/ 0 w 1261504"/>
              <a:gd name="connsiteY3" fmla="*/ 1736592 h 1881372"/>
              <a:gd name="connsiteX4" fmla="*/ 563880 w 1261504"/>
              <a:gd name="connsiteY4" fmla="*/ 0 h 1881372"/>
              <a:gd name="connsiteX0" fmla="*/ 563880 w 1261504"/>
              <a:gd name="connsiteY0" fmla="*/ 0 h 1736592"/>
              <a:gd name="connsiteX1" fmla="*/ 1261504 w 1261504"/>
              <a:gd name="connsiteY1" fmla="*/ 0 h 1736592"/>
              <a:gd name="connsiteX2" fmla="*/ 865264 w 1261504"/>
              <a:gd name="connsiteY2" fmla="*/ 1736592 h 1736592"/>
              <a:gd name="connsiteX3" fmla="*/ 0 w 1261504"/>
              <a:gd name="connsiteY3" fmla="*/ 1736592 h 1736592"/>
              <a:gd name="connsiteX4" fmla="*/ 563880 w 1261504"/>
              <a:gd name="connsiteY4" fmla="*/ 0 h 1736592"/>
              <a:gd name="connsiteX0" fmla="*/ 563880 w 1429144"/>
              <a:gd name="connsiteY0" fmla="*/ 0 h 1736592"/>
              <a:gd name="connsiteX1" fmla="*/ 1429144 w 1429144"/>
              <a:gd name="connsiteY1" fmla="*/ 15240 h 1736592"/>
              <a:gd name="connsiteX2" fmla="*/ 865264 w 1429144"/>
              <a:gd name="connsiteY2" fmla="*/ 1736592 h 1736592"/>
              <a:gd name="connsiteX3" fmla="*/ 0 w 1429144"/>
              <a:gd name="connsiteY3" fmla="*/ 1736592 h 1736592"/>
              <a:gd name="connsiteX4" fmla="*/ 563880 w 1429144"/>
              <a:gd name="connsiteY4" fmla="*/ 0 h 1736592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86526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57900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563880 w 1061096"/>
              <a:gd name="connsiteY4" fmla="*/ 14294 h 1750886"/>
              <a:gd name="connsiteX0" fmla="*/ 707984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707984 w 1061096"/>
              <a:gd name="connsiteY4" fmla="*/ 14294 h 1750886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57900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49609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638892 w 895277"/>
              <a:gd name="connsiteY0" fmla="*/ 0 h 1736592"/>
              <a:gd name="connsiteX1" fmla="*/ 895277 w 895277"/>
              <a:gd name="connsiteY1" fmla="*/ 23128 h 1736592"/>
              <a:gd name="connsiteX2" fmla="*/ 427002 w 895277"/>
              <a:gd name="connsiteY2" fmla="*/ 1736592 h 1736592"/>
              <a:gd name="connsiteX3" fmla="*/ 0 w 895277"/>
              <a:gd name="connsiteY3" fmla="*/ 1714139 h 1736592"/>
              <a:gd name="connsiteX4" fmla="*/ 638892 w 895277"/>
              <a:gd name="connsiteY4" fmla="*/ 0 h 1736592"/>
              <a:gd name="connsiteX0" fmla="*/ 569801 w 826186"/>
              <a:gd name="connsiteY0" fmla="*/ 0 h 1736592"/>
              <a:gd name="connsiteX1" fmla="*/ 826186 w 826186"/>
              <a:gd name="connsiteY1" fmla="*/ 23128 h 1736592"/>
              <a:gd name="connsiteX2" fmla="*/ 357911 w 826186"/>
              <a:gd name="connsiteY2" fmla="*/ 1736592 h 1736592"/>
              <a:gd name="connsiteX3" fmla="*/ 0 w 826186"/>
              <a:gd name="connsiteY3" fmla="*/ 1699170 h 1736592"/>
              <a:gd name="connsiteX4" fmla="*/ 569801 w 826186"/>
              <a:gd name="connsiteY4" fmla="*/ 0 h 1736592"/>
              <a:gd name="connsiteX0" fmla="*/ 528347 w 784732"/>
              <a:gd name="connsiteY0" fmla="*/ 0 h 1736592"/>
              <a:gd name="connsiteX1" fmla="*/ 784732 w 784732"/>
              <a:gd name="connsiteY1" fmla="*/ 23128 h 1736592"/>
              <a:gd name="connsiteX2" fmla="*/ 316457 w 784732"/>
              <a:gd name="connsiteY2" fmla="*/ 1736592 h 1736592"/>
              <a:gd name="connsiteX3" fmla="*/ 0 w 784732"/>
              <a:gd name="connsiteY3" fmla="*/ 1691686 h 1736592"/>
              <a:gd name="connsiteX4" fmla="*/ 528347 w 784732"/>
              <a:gd name="connsiteY4" fmla="*/ 0 h 1736592"/>
              <a:gd name="connsiteX0" fmla="*/ 445438 w 701823"/>
              <a:gd name="connsiteY0" fmla="*/ 0 h 1736592"/>
              <a:gd name="connsiteX1" fmla="*/ 701823 w 701823"/>
              <a:gd name="connsiteY1" fmla="*/ 23128 h 1736592"/>
              <a:gd name="connsiteX2" fmla="*/ 233548 w 701823"/>
              <a:gd name="connsiteY2" fmla="*/ 1736592 h 1736592"/>
              <a:gd name="connsiteX3" fmla="*/ 0 w 701823"/>
              <a:gd name="connsiteY3" fmla="*/ 1661748 h 1736592"/>
              <a:gd name="connsiteX4" fmla="*/ 445438 w 701823"/>
              <a:gd name="connsiteY4" fmla="*/ 0 h 1736592"/>
              <a:gd name="connsiteX0" fmla="*/ 459256 w 715641"/>
              <a:gd name="connsiteY0" fmla="*/ 0 h 1736592"/>
              <a:gd name="connsiteX1" fmla="*/ 715641 w 715641"/>
              <a:gd name="connsiteY1" fmla="*/ 23128 h 1736592"/>
              <a:gd name="connsiteX2" fmla="*/ 247366 w 715641"/>
              <a:gd name="connsiteY2" fmla="*/ 1736592 h 1736592"/>
              <a:gd name="connsiteX3" fmla="*/ 0 w 715641"/>
              <a:gd name="connsiteY3" fmla="*/ 1654264 h 1736592"/>
              <a:gd name="connsiteX4" fmla="*/ 459256 w 715641"/>
              <a:gd name="connsiteY4" fmla="*/ 0 h 1736592"/>
              <a:gd name="connsiteX0" fmla="*/ 459256 w 715641"/>
              <a:gd name="connsiteY0" fmla="*/ 0 h 1676716"/>
              <a:gd name="connsiteX1" fmla="*/ 715641 w 715641"/>
              <a:gd name="connsiteY1" fmla="*/ 23128 h 1676716"/>
              <a:gd name="connsiteX2" fmla="*/ 247366 w 715641"/>
              <a:gd name="connsiteY2" fmla="*/ 1676716 h 1676716"/>
              <a:gd name="connsiteX3" fmla="*/ 0 w 715641"/>
              <a:gd name="connsiteY3" fmla="*/ 1654264 h 1676716"/>
              <a:gd name="connsiteX4" fmla="*/ 459256 w 715641"/>
              <a:gd name="connsiteY4" fmla="*/ 0 h 1676716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61184 w 715641"/>
              <a:gd name="connsiteY2" fmla="*/ 1571934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54275 w 715641"/>
              <a:gd name="connsiteY2" fmla="*/ 1489606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26638 w 715641"/>
              <a:gd name="connsiteY2" fmla="*/ 1624325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641" h="1654264">
                <a:moveTo>
                  <a:pt x="459256" y="0"/>
                </a:moveTo>
                <a:lnTo>
                  <a:pt x="715641" y="23128"/>
                </a:lnTo>
                <a:lnTo>
                  <a:pt x="226638" y="1624325"/>
                </a:lnTo>
                <a:lnTo>
                  <a:pt x="0" y="1654264"/>
                </a:lnTo>
                <a:lnTo>
                  <a:pt x="459256" y="0"/>
                </a:lnTo>
                <a:close/>
              </a:path>
            </a:pathLst>
          </a:custGeom>
          <a:gradFill>
            <a:gsLst>
              <a:gs pos="0">
                <a:srgbClr val="FFB338"/>
              </a:gs>
              <a:gs pos="87000">
                <a:srgbClr val="FE6E52"/>
              </a:gs>
              <a:gs pos="61000">
                <a:srgbClr val="FF9345"/>
              </a:gs>
              <a:gs pos="100000">
                <a:srgbClr val="FE5E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24"/>
          <p:cNvSpPr/>
          <p:nvPr/>
        </p:nvSpPr>
        <p:spPr>
          <a:xfrm>
            <a:off x="5493898" y="0"/>
            <a:ext cx="648723" cy="1384299"/>
          </a:xfrm>
          <a:custGeom>
            <a:avLst/>
            <a:gdLst>
              <a:gd name="connsiteX0" fmla="*/ 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0 w 1040524"/>
              <a:gd name="connsiteY4" fmla="*/ 0 h 1881372"/>
              <a:gd name="connsiteX0" fmla="*/ 34290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342900 w 1040524"/>
              <a:gd name="connsiteY4" fmla="*/ 0 h 1881372"/>
              <a:gd name="connsiteX0" fmla="*/ 563880 w 1261504"/>
              <a:gd name="connsiteY0" fmla="*/ 0 h 1881372"/>
              <a:gd name="connsiteX1" fmla="*/ 1261504 w 1261504"/>
              <a:gd name="connsiteY1" fmla="*/ 0 h 1881372"/>
              <a:gd name="connsiteX2" fmla="*/ 1261504 w 1261504"/>
              <a:gd name="connsiteY2" fmla="*/ 1881372 h 1881372"/>
              <a:gd name="connsiteX3" fmla="*/ 0 w 1261504"/>
              <a:gd name="connsiteY3" fmla="*/ 1736592 h 1881372"/>
              <a:gd name="connsiteX4" fmla="*/ 563880 w 1261504"/>
              <a:gd name="connsiteY4" fmla="*/ 0 h 1881372"/>
              <a:gd name="connsiteX0" fmla="*/ 563880 w 1261504"/>
              <a:gd name="connsiteY0" fmla="*/ 0 h 1736592"/>
              <a:gd name="connsiteX1" fmla="*/ 1261504 w 1261504"/>
              <a:gd name="connsiteY1" fmla="*/ 0 h 1736592"/>
              <a:gd name="connsiteX2" fmla="*/ 865264 w 1261504"/>
              <a:gd name="connsiteY2" fmla="*/ 1736592 h 1736592"/>
              <a:gd name="connsiteX3" fmla="*/ 0 w 1261504"/>
              <a:gd name="connsiteY3" fmla="*/ 1736592 h 1736592"/>
              <a:gd name="connsiteX4" fmla="*/ 563880 w 1261504"/>
              <a:gd name="connsiteY4" fmla="*/ 0 h 1736592"/>
              <a:gd name="connsiteX0" fmla="*/ 563880 w 1429144"/>
              <a:gd name="connsiteY0" fmla="*/ 0 h 1736592"/>
              <a:gd name="connsiteX1" fmla="*/ 1429144 w 1429144"/>
              <a:gd name="connsiteY1" fmla="*/ 15240 h 1736592"/>
              <a:gd name="connsiteX2" fmla="*/ 865264 w 1429144"/>
              <a:gd name="connsiteY2" fmla="*/ 1736592 h 1736592"/>
              <a:gd name="connsiteX3" fmla="*/ 0 w 1429144"/>
              <a:gd name="connsiteY3" fmla="*/ 1736592 h 1736592"/>
              <a:gd name="connsiteX4" fmla="*/ 563880 w 1429144"/>
              <a:gd name="connsiteY4" fmla="*/ 0 h 1736592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86526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57900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563880 w 1061096"/>
              <a:gd name="connsiteY4" fmla="*/ 14294 h 1750886"/>
              <a:gd name="connsiteX0" fmla="*/ 707984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707984 w 1061096"/>
              <a:gd name="connsiteY4" fmla="*/ 14294 h 1750886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57900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49609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638892 w 895277"/>
              <a:gd name="connsiteY0" fmla="*/ 0 h 1736592"/>
              <a:gd name="connsiteX1" fmla="*/ 895277 w 895277"/>
              <a:gd name="connsiteY1" fmla="*/ 23128 h 1736592"/>
              <a:gd name="connsiteX2" fmla="*/ 427002 w 895277"/>
              <a:gd name="connsiteY2" fmla="*/ 1736592 h 1736592"/>
              <a:gd name="connsiteX3" fmla="*/ 0 w 895277"/>
              <a:gd name="connsiteY3" fmla="*/ 1714139 h 1736592"/>
              <a:gd name="connsiteX4" fmla="*/ 638892 w 895277"/>
              <a:gd name="connsiteY4" fmla="*/ 0 h 1736592"/>
              <a:gd name="connsiteX0" fmla="*/ 569801 w 826186"/>
              <a:gd name="connsiteY0" fmla="*/ 0 h 1736592"/>
              <a:gd name="connsiteX1" fmla="*/ 826186 w 826186"/>
              <a:gd name="connsiteY1" fmla="*/ 23128 h 1736592"/>
              <a:gd name="connsiteX2" fmla="*/ 357911 w 826186"/>
              <a:gd name="connsiteY2" fmla="*/ 1736592 h 1736592"/>
              <a:gd name="connsiteX3" fmla="*/ 0 w 826186"/>
              <a:gd name="connsiteY3" fmla="*/ 1699170 h 1736592"/>
              <a:gd name="connsiteX4" fmla="*/ 569801 w 826186"/>
              <a:gd name="connsiteY4" fmla="*/ 0 h 1736592"/>
              <a:gd name="connsiteX0" fmla="*/ 528347 w 784732"/>
              <a:gd name="connsiteY0" fmla="*/ 0 h 1736592"/>
              <a:gd name="connsiteX1" fmla="*/ 784732 w 784732"/>
              <a:gd name="connsiteY1" fmla="*/ 23128 h 1736592"/>
              <a:gd name="connsiteX2" fmla="*/ 316457 w 784732"/>
              <a:gd name="connsiteY2" fmla="*/ 1736592 h 1736592"/>
              <a:gd name="connsiteX3" fmla="*/ 0 w 784732"/>
              <a:gd name="connsiteY3" fmla="*/ 1691686 h 1736592"/>
              <a:gd name="connsiteX4" fmla="*/ 528347 w 784732"/>
              <a:gd name="connsiteY4" fmla="*/ 0 h 1736592"/>
              <a:gd name="connsiteX0" fmla="*/ 445438 w 701823"/>
              <a:gd name="connsiteY0" fmla="*/ 0 h 1736592"/>
              <a:gd name="connsiteX1" fmla="*/ 701823 w 701823"/>
              <a:gd name="connsiteY1" fmla="*/ 23128 h 1736592"/>
              <a:gd name="connsiteX2" fmla="*/ 233548 w 701823"/>
              <a:gd name="connsiteY2" fmla="*/ 1736592 h 1736592"/>
              <a:gd name="connsiteX3" fmla="*/ 0 w 701823"/>
              <a:gd name="connsiteY3" fmla="*/ 1661748 h 1736592"/>
              <a:gd name="connsiteX4" fmla="*/ 445438 w 701823"/>
              <a:gd name="connsiteY4" fmla="*/ 0 h 1736592"/>
              <a:gd name="connsiteX0" fmla="*/ 459256 w 715641"/>
              <a:gd name="connsiteY0" fmla="*/ 0 h 1736592"/>
              <a:gd name="connsiteX1" fmla="*/ 715641 w 715641"/>
              <a:gd name="connsiteY1" fmla="*/ 23128 h 1736592"/>
              <a:gd name="connsiteX2" fmla="*/ 247366 w 715641"/>
              <a:gd name="connsiteY2" fmla="*/ 1736592 h 1736592"/>
              <a:gd name="connsiteX3" fmla="*/ 0 w 715641"/>
              <a:gd name="connsiteY3" fmla="*/ 1654264 h 1736592"/>
              <a:gd name="connsiteX4" fmla="*/ 459256 w 715641"/>
              <a:gd name="connsiteY4" fmla="*/ 0 h 1736592"/>
              <a:gd name="connsiteX0" fmla="*/ 459256 w 715641"/>
              <a:gd name="connsiteY0" fmla="*/ 0 h 1676716"/>
              <a:gd name="connsiteX1" fmla="*/ 715641 w 715641"/>
              <a:gd name="connsiteY1" fmla="*/ 23128 h 1676716"/>
              <a:gd name="connsiteX2" fmla="*/ 247366 w 715641"/>
              <a:gd name="connsiteY2" fmla="*/ 1676716 h 1676716"/>
              <a:gd name="connsiteX3" fmla="*/ 0 w 715641"/>
              <a:gd name="connsiteY3" fmla="*/ 1654264 h 1676716"/>
              <a:gd name="connsiteX4" fmla="*/ 459256 w 715641"/>
              <a:gd name="connsiteY4" fmla="*/ 0 h 1676716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61184 w 715641"/>
              <a:gd name="connsiteY2" fmla="*/ 1571934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54275 w 715641"/>
              <a:gd name="connsiteY2" fmla="*/ 1489606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26638 w 715641"/>
              <a:gd name="connsiteY2" fmla="*/ 1624325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641" h="1654264">
                <a:moveTo>
                  <a:pt x="459256" y="0"/>
                </a:moveTo>
                <a:lnTo>
                  <a:pt x="715641" y="23128"/>
                </a:lnTo>
                <a:lnTo>
                  <a:pt x="226638" y="1624325"/>
                </a:lnTo>
                <a:lnTo>
                  <a:pt x="0" y="1654264"/>
                </a:lnTo>
                <a:lnTo>
                  <a:pt x="459256" y="0"/>
                </a:lnTo>
                <a:close/>
              </a:path>
            </a:pathLst>
          </a:custGeom>
          <a:solidFill>
            <a:srgbClr val="E9E4E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1308804" y="5755512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8513039" y="1368002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3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  <p:bldP spid="9" grpId="0"/>
      <p:bldP spid="10" grpId="0"/>
      <p:bldP spid="11" grpId="0"/>
      <p:bldP spid="13" grpId="0"/>
      <p:bldP spid="15" grpId="0"/>
      <p:bldP spid="17" grpId="0"/>
      <p:bldP spid="18" grpId="0"/>
      <p:bldP spid="19" grpId="0"/>
      <p:bldP spid="31" grpId="0" animBg="1"/>
      <p:bldP spid="23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BF5ADD-EB15-40DC-9957-0DC77EA84B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2" y="3347356"/>
            <a:ext cx="5024865" cy="3351586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0" y="-1"/>
            <a:ext cx="12192000" cy="6858000"/>
          </a:xfrm>
          <a:custGeom>
            <a:avLst/>
            <a:gdLst>
              <a:gd name="connsiteX0" fmla="*/ 2000250 w 12192000"/>
              <a:gd name="connsiteY0" fmla="*/ 3429001 h 6858000"/>
              <a:gd name="connsiteX1" fmla="*/ 1224643 w 12192000"/>
              <a:gd name="connsiteY1" fmla="*/ 5763987 h 6858000"/>
              <a:gd name="connsiteX2" fmla="*/ 4767945 w 12192000"/>
              <a:gd name="connsiteY2" fmla="*/ 5796644 h 6858000"/>
              <a:gd name="connsiteX3" fmla="*/ 5576207 w 12192000"/>
              <a:gd name="connsiteY3" fmla="*/ 344532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000250" y="3429001"/>
                </a:moveTo>
                <a:lnTo>
                  <a:pt x="1224643" y="5763987"/>
                </a:lnTo>
                <a:lnTo>
                  <a:pt x="4767945" y="5796644"/>
                </a:lnTo>
                <a:lnTo>
                  <a:pt x="5576207" y="344532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8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992AA-1BE9-4FCC-A3D3-4A923CB17F78}"/>
              </a:ext>
            </a:extLst>
          </p:cNvPr>
          <p:cNvSpPr txBox="1"/>
          <p:nvPr/>
        </p:nvSpPr>
        <p:spPr>
          <a:xfrm>
            <a:off x="5684817" y="1505008"/>
            <a:ext cx="4414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3050"/>
                </a:solidFill>
                <a:latin typeface="Gotham Black" pitchFamily="50" charset="0"/>
              </a:rPr>
              <a:t>CAREER</a:t>
            </a:r>
          </a:p>
          <a:p>
            <a:r>
              <a:rPr lang="en-US" sz="4400" dirty="0">
                <a:solidFill>
                  <a:srgbClr val="552349"/>
                </a:solidFill>
                <a:latin typeface="Gotham Black" pitchFamily="50" charset="0"/>
              </a:rPr>
              <a:t>EXPLORATION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DA5E20-AC01-4BF7-BD87-20A1E1EB2740}"/>
              </a:ext>
            </a:extLst>
          </p:cNvPr>
          <p:cNvSpPr txBox="1"/>
          <p:nvPr/>
        </p:nvSpPr>
        <p:spPr>
          <a:xfrm>
            <a:off x="5747881" y="2965085"/>
            <a:ext cx="441285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>
                <a:latin typeface="Gotham" panose="02000504050000020004" pitchFamily="2" charset="0"/>
              </a:rPr>
              <a:t>Browse career options and take a Career Survey. Discover where your talents, personality and interests align with in-demand careers.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45871" y="2768685"/>
            <a:ext cx="4309193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>
                <a:solidFill>
                  <a:srgbClr val="E9E4E7"/>
                </a:solidFill>
                <a:latin typeface="Bahnschrift" panose="020B0502040204020203" pitchFamily="34" charset="0"/>
              </a:rPr>
              <a:t>04</a:t>
            </a:r>
          </a:p>
        </p:txBody>
      </p:sp>
      <p:sp>
        <p:nvSpPr>
          <p:cNvPr id="13" name="Rectangle 24"/>
          <p:cNvSpPr/>
          <p:nvPr/>
        </p:nvSpPr>
        <p:spPr>
          <a:xfrm>
            <a:off x="5493898" y="0"/>
            <a:ext cx="648723" cy="1384299"/>
          </a:xfrm>
          <a:custGeom>
            <a:avLst/>
            <a:gdLst>
              <a:gd name="connsiteX0" fmla="*/ 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0 w 1040524"/>
              <a:gd name="connsiteY4" fmla="*/ 0 h 1881372"/>
              <a:gd name="connsiteX0" fmla="*/ 34290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342900 w 1040524"/>
              <a:gd name="connsiteY4" fmla="*/ 0 h 1881372"/>
              <a:gd name="connsiteX0" fmla="*/ 563880 w 1261504"/>
              <a:gd name="connsiteY0" fmla="*/ 0 h 1881372"/>
              <a:gd name="connsiteX1" fmla="*/ 1261504 w 1261504"/>
              <a:gd name="connsiteY1" fmla="*/ 0 h 1881372"/>
              <a:gd name="connsiteX2" fmla="*/ 1261504 w 1261504"/>
              <a:gd name="connsiteY2" fmla="*/ 1881372 h 1881372"/>
              <a:gd name="connsiteX3" fmla="*/ 0 w 1261504"/>
              <a:gd name="connsiteY3" fmla="*/ 1736592 h 1881372"/>
              <a:gd name="connsiteX4" fmla="*/ 563880 w 1261504"/>
              <a:gd name="connsiteY4" fmla="*/ 0 h 1881372"/>
              <a:gd name="connsiteX0" fmla="*/ 563880 w 1261504"/>
              <a:gd name="connsiteY0" fmla="*/ 0 h 1736592"/>
              <a:gd name="connsiteX1" fmla="*/ 1261504 w 1261504"/>
              <a:gd name="connsiteY1" fmla="*/ 0 h 1736592"/>
              <a:gd name="connsiteX2" fmla="*/ 865264 w 1261504"/>
              <a:gd name="connsiteY2" fmla="*/ 1736592 h 1736592"/>
              <a:gd name="connsiteX3" fmla="*/ 0 w 1261504"/>
              <a:gd name="connsiteY3" fmla="*/ 1736592 h 1736592"/>
              <a:gd name="connsiteX4" fmla="*/ 563880 w 1261504"/>
              <a:gd name="connsiteY4" fmla="*/ 0 h 1736592"/>
              <a:gd name="connsiteX0" fmla="*/ 563880 w 1429144"/>
              <a:gd name="connsiteY0" fmla="*/ 0 h 1736592"/>
              <a:gd name="connsiteX1" fmla="*/ 1429144 w 1429144"/>
              <a:gd name="connsiteY1" fmla="*/ 15240 h 1736592"/>
              <a:gd name="connsiteX2" fmla="*/ 865264 w 1429144"/>
              <a:gd name="connsiteY2" fmla="*/ 1736592 h 1736592"/>
              <a:gd name="connsiteX3" fmla="*/ 0 w 1429144"/>
              <a:gd name="connsiteY3" fmla="*/ 1736592 h 1736592"/>
              <a:gd name="connsiteX4" fmla="*/ 563880 w 1429144"/>
              <a:gd name="connsiteY4" fmla="*/ 0 h 1736592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86526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57900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563880 w 1061096"/>
              <a:gd name="connsiteY4" fmla="*/ 14294 h 1750886"/>
              <a:gd name="connsiteX0" fmla="*/ 707984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707984 w 1061096"/>
              <a:gd name="connsiteY4" fmla="*/ 14294 h 1750886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57900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49609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638892 w 895277"/>
              <a:gd name="connsiteY0" fmla="*/ 0 h 1736592"/>
              <a:gd name="connsiteX1" fmla="*/ 895277 w 895277"/>
              <a:gd name="connsiteY1" fmla="*/ 23128 h 1736592"/>
              <a:gd name="connsiteX2" fmla="*/ 427002 w 895277"/>
              <a:gd name="connsiteY2" fmla="*/ 1736592 h 1736592"/>
              <a:gd name="connsiteX3" fmla="*/ 0 w 895277"/>
              <a:gd name="connsiteY3" fmla="*/ 1714139 h 1736592"/>
              <a:gd name="connsiteX4" fmla="*/ 638892 w 895277"/>
              <a:gd name="connsiteY4" fmla="*/ 0 h 1736592"/>
              <a:gd name="connsiteX0" fmla="*/ 569801 w 826186"/>
              <a:gd name="connsiteY0" fmla="*/ 0 h 1736592"/>
              <a:gd name="connsiteX1" fmla="*/ 826186 w 826186"/>
              <a:gd name="connsiteY1" fmla="*/ 23128 h 1736592"/>
              <a:gd name="connsiteX2" fmla="*/ 357911 w 826186"/>
              <a:gd name="connsiteY2" fmla="*/ 1736592 h 1736592"/>
              <a:gd name="connsiteX3" fmla="*/ 0 w 826186"/>
              <a:gd name="connsiteY3" fmla="*/ 1699170 h 1736592"/>
              <a:gd name="connsiteX4" fmla="*/ 569801 w 826186"/>
              <a:gd name="connsiteY4" fmla="*/ 0 h 1736592"/>
              <a:gd name="connsiteX0" fmla="*/ 528347 w 784732"/>
              <a:gd name="connsiteY0" fmla="*/ 0 h 1736592"/>
              <a:gd name="connsiteX1" fmla="*/ 784732 w 784732"/>
              <a:gd name="connsiteY1" fmla="*/ 23128 h 1736592"/>
              <a:gd name="connsiteX2" fmla="*/ 316457 w 784732"/>
              <a:gd name="connsiteY2" fmla="*/ 1736592 h 1736592"/>
              <a:gd name="connsiteX3" fmla="*/ 0 w 784732"/>
              <a:gd name="connsiteY3" fmla="*/ 1691686 h 1736592"/>
              <a:gd name="connsiteX4" fmla="*/ 528347 w 784732"/>
              <a:gd name="connsiteY4" fmla="*/ 0 h 1736592"/>
              <a:gd name="connsiteX0" fmla="*/ 445438 w 701823"/>
              <a:gd name="connsiteY0" fmla="*/ 0 h 1736592"/>
              <a:gd name="connsiteX1" fmla="*/ 701823 w 701823"/>
              <a:gd name="connsiteY1" fmla="*/ 23128 h 1736592"/>
              <a:gd name="connsiteX2" fmla="*/ 233548 w 701823"/>
              <a:gd name="connsiteY2" fmla="*/ 1736592 h 1736592"/>
              <a:gd name="connsiteX3" fmla="*/ 0 w 701823"/>
              <a:gd name="connsiteY3" fmla="*/ 1661748 h 1736592"/>
              <a:gd name="connsiteX4" fmla="*/ 445438 w 701823"/>
              <a:gd name="connsiteY4" fmla="*/ 0 h 1736592"/>
              <a:gd name="connsiteX0" fmla="*/ 459256 w 715641"/>
              <a:gd name="connsiteY0" fmla="*/ 0 h 1736592"/>
              <a:gd name="connsiteX1" fmla="*/ 715641 w 715641"/>
              <a:gd name="connsiteY1" fmla="*/ 23128 h 1736592"/>
              <a:gd name="connsiteX2" fmla="*/ 247366 w 715641"/>
              <a:gd name="connsiteY2" fmla="*/ 1736592 h 1736592"/>
              <a:gd name="connsiteX3" fmla="*/ 0 w 715641"/>
              <a:gd name="connsiteY3" fmla="*/ 1654264 h 1736592"/>
              <a:gd name="connsiteX4" fmla="*/ 459256 w 715641"/>
              <a:gd name="connsiteY4" fmla="*/ 0 h 1736592"/>
              <a:gd name="connsiteX0" fmla="*/ 459256 w 715641"/>
              <a:gd name="connsiteY0" fmla="*/ 0 h 1676716"/>
              <a:gd name="connsiteX1" fmla="*/ 715641 w 715641"/>
              <a:gd name="connsiteY1" fmla="*/ 23128 h 1676716"/>
              <a:gd name="connsiteX2" fmla="*/ 247366 w 715641"/>
              <a:gd name="connsiteY2" fmla="*/ 1676716 h 1676716"/>
              <a:gd name="connsiteX3" fmla="*/ 0 w 715641"/>
              <a:gd name="connsiteY3" fmla="*/ 1654264 h 1676716"/>
              <a:gd name="connsiteX4" fmla="*/ 459256 w 715641"/>
              <a:gd name="connsiteY4" fmla="*/ 0 h 1676716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61184 w 715641"/>
              <a:gd name="connsiteY2" fmla="*/ 1571934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54275 w 715641"/>
              <a:gd name="connsiteY2" fmla="*/ 1489606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26638 w 715641"/>
              <a:gd name="connsiteY2" fmla="*/ 1624325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641" h="1654264">
                <a:moveTo>
                  <a:pt x="459256" y="0"/>
                </a:moveTo>
                <a:lnTo>
                  <a:pt x="715641" y="23128"/>
                </a:lnTo>
                <a:lnTo>
                  <a:pt x="226638" y="1624325"/>
                </a:lnTo>
                <a:lnTo>
                  <a:pt x="0" y="1654264"/>
                </a:lnTo>
                <a:lnTo>
                  <a:pt x="459256" y="0"/>
                </a:lnTo>
                <a:close/>
              </a:path>
            </a:pathLst>
          </a:custGeom>
          <a:solidFill>
            <a:srgbClr val="E9E4E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295149" y="6366119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82529" y="1164096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929881" y="914400"/>
            <a:ext cx="6416566" cy="3640418"/>
          </a:xfrm>
          <a:prstGeom prst="rect">
            <a:avLst/>
          </a:prstGeom>
          <a:noFill/>
          <a:ln w="88900">
            <a:gradFill>
              <a:gsLst>
                <a:gs pos="0">
                  <a:srgbClr val="FCBE22"/>
                </a:gs>
                <a:gs pos="100000">
                  <a:srgbClr val="FF305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24"/>
          <p:cNvSpPr/>
          <p:nvPr/>
        </p:nvSpPr>
        <p:spPr>
          <a:xfrm>
            <a:off x="659952" y="4701994"/>
            <a:ext cx="932365" cy="1132943"/>
          </a:xfrm>
          <a:custGeom>
            <a:avLst/>
            <a:gdLst>
              <a:gd name="connsiteX0" fmla="*/ 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0 w 1040524"/>
              <a:gd name="connsiteY4" fmla="*/ 0 h 1881372"/>
              <a:gd name="connsiteX0" fmla="*/ 34290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342900 w 1040524"/>
              <a:gd name="connsiteY4" fmla="*/ 0 h 1881372"/>
              <a:gd name="connsiteX0" fmla="*/ 563880 w 1261504"/>
              <a:gd name="connsiteY0" fmla="*/ 0 h 1881372"/>
              <a:gd name="connsiteX1" fmla="*/ 1261504 w 1261504"/>
              <a:gd name="connsiteY1" fmla="*/ 0 h 1881372"/>
              <a:gd name="connsiteX2" fmla="*/ 1261504 w 1261504"/>
              <a:gd name="connsiteY2" fmla="*/ 1881372 h 1881372"/>
              <a:gd name="connsiteX3" fmla="*/ 0 w 1261504"/>
              <a:gd name="connsiteY3" fmla="*/ 1736592 h 1881372"/>
              <a:gd name="connsiteX4" fmla="*/ 563880 w 1261504"/>
              <a:gd name="connsiteY4" fmla="*/ 0 h 1881372"/>
              <a:gd name="connsiteX0" fmla="*/ 563880 w 1261504"/>
              <a:gd name="connsiteY0" fmla="*/ 0 h 1736592"/>
              <a:gd name="connsiteX1" fmla="*/ 1261504 w 1261504"/>
              <a:gd name="connsiteY1" fmla="*/ 0 h 1736592"/>
              <a:gd name="connsiteX2" fmla="*/ 865264 w 1261504"/>
              <a:gd name="connsiteY2" fmla="*/ 1736592 h 1736592"/>
              <a:gd name="connsiteX3" fmla="*/ 0 w 1261504"/>
              <a:gd name="connsiteY3" fmla="*/ 1736592 h 1736592"/>
              <a:gd name="connsiteX4" fmla="*/ 563880 w 1261504"/>
              <a:gd name="connsiteY4" fmla="*/ 0 h 1736592"/>
              <a:gd name="connsiteX0" fmla="*/ 563880 w 1429144"/>
              <a:gd name="connsiteY0" fmla="*/ 0 h 1736592"/>
              <a:gd name="connsiteX1" fmla="*/ 1429144 w 1429144"/>
              <a:gd name="connsiteY1" fmla="*/ 15240 h 1736592"/>
              <a:gd name="connsiteX2" fmla="*/ 865264 w 1429144"/>
              <a:gd name="connsiteY2" fmla="*/ 1736592 h 1736592"/>
              <a:gd name="connsiteX3" fmla="*/ 0 w 1429144"/>
              <a:gd name="connsiteY3" fmla="*/ 1736592 h 1736592"/>
              <a:gd name="connsiteX4" fmla="*/ 563880 w 1429144"/>
              <a:gd name="connsiteY4" fmla="*/ 0 h 173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9144" h="1736592">
                <a:moveTo>
                  <a:pt x="563880" y="0"/>
                </a:moveTo>
                <a:lnTo>
                  <a:pt x="1429144" y="15240"/>
                </a:lnTo>
                <a:lnTo>
                  <a:pt x="865264" y="1736592"/>
                </a:lnTo>
                <a:lnTo>
                  <a:pt x="0" y="1736592"/>
                </a:lnTo>
                <a:lnTo>
                  <a:pt x="563880" y="0"/>
                </a:lnTo>
                <a:close/>
              </a:path>
            </a:pathLst>
          </a:custGeom>
          <a:gradFill>
            <a:gsLst>
              <a:gs pos="0">
                <a:srgbClr val="FFB338"/>
              </a:gs>
              <a:gs pos="87000">
                <a:srgbClr val="FE6E52"/>
              </a:gs>
              <a:gs pos="61000">
                <a:srgbClr val="FF9345"/>
              </a:gs>
              <a:gs pos="100000">
                <a:srgbClr val="FE5E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6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1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B13F7C-5B59-41B4-BB20-439BE84C2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8" t="8043" r="-1" b="11225"/>
          <a:stretch/>
        </p:blipFill>
        <p:spPr>
          <a:xfrm>
            <a:off x="4608241" y="-15240"/>
            <a:ext cx="7583760" cy="6896454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D461546-6935-4E6F-8860-993007FE7D51}"/>
              </a:ext>
            </a:extLst>
          </p:cNvPr>
          <p:cNvSpPr/>
          <p:nvPr/>
        </p:nvSpPr>
        <p:spPr>
          <a:xfrm>
            <a:off x="0" y="0"/>
            <a:ext cx="7014886" cy="6857999"/>
          </a:xfrm>
          <a:custGeom>
            <a:avLst/>
            <a:gdLst>
              <a:gd name="connsiteX0" fmla="*/ 0 w 7014886"/>
              <a:gd name="connsiteY0" fmla="*/ 0 h 6857999"/>
              <a:gd name="connsiteX1" fmla="*/ 7014886 w 7014886"/>
              <a:gd name="connsiteY1" fmla="*/ 0 h 6857999"/>
              <a:gd name="connsiteX2" fmla="*/ 4776952 w 7014886"/>
              <a:gd name="connsiteY2" fmla="*/ 6857999 h 6857999"/>
              <a:gd name="connsiteX3" fmla="*/ 0 w 7014886"/>
              <a:gd name="connsiteY3" fmla="*/ 6857999 h 6857999"/>
              <a:gd name="connsiteX4" fmla="*/ 0 w 7014886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4886" h="6857999">
                <a:moveTo>
                  <a:pt x="0" y="0"/>
                </a:moveTo>
                <a:lnTo>
                  <a:pt x="7014886" y="0"/>
                </a:lnTo>
                <a:lnTo>
                  <a:pt x="4776952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0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314556-8313-4120-9C70-A68DA491CC2A}"/>
              </a:ext>
            </a:extLst>
          </p:cNvPr>
          <p:cNvSpPr txBox="1"/>
          <p:nvPr/>
        </p:nvSpPr>
        <p:spPr>
          <a:xfrm>
            <a:off x="687578" y="4234962"/>
            <a:ext cx="3663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Gotham" panose="02000504050000020004" pitchFamily="2" charset="0"/>
              </a:rPr>
              <a:t>Learn about careers, majors, and programs of study by interacting with faculty, staff, and peers with similar academic and professional goals.</a:t>
            </a:r>
          </a:p>
        </p:txBody>
      </p:sp>
      <p:sp>
        <p:nvSpPr>
          <p:cNvPr id="11" name="Rectangle 24"/>
          <p:cNvSpPr/>
          <p:nvPr/>
        </p:nvSpPr>
        <p:spPr>
          <a:xfrm>
            <a:off x="6224961" y="658516"/>
            <a:ext cx="705362" cy="1384299"/>
          </a:xfrm>
          <a:custGeom>
            <a:avLst/>
            <a:gdLst>
              <a:gd name="connsiteX0" fmla="*/ 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0 w 1040524"/>
              <a:gd name="connsiteY4" fmla="*/ 0 h 1881372"/>
              <a:gd name="connsiteX0" fmla="*/ 34290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342900 w 1040524"/>
              <a:gd name="connsiteY4" fmla="*/ 0 h 1881372"/>
              <a:gd name="connsiteX0" fmla="*/ 563880 w 1261504"/>
              <a:gd name="connsiteY0" fmla="*/ 0 h 1881372"/>
              <a:gd name="connsiteX1" fmla="*/ 1261504 w 1261504"/>
              <a:gd name="connsiteY1" fmla="*/ 0 h 1881372"/>
              <a:gd name="connsiteX2" fmla="*/ 1261504 w 1261504"/>
              <a:gd name="connsiteY2" fmla="*/ 1881372 h 1881372"/>
              <a:gd name="connsiteX3" fmla="*/ 0 w 1261504"/>
              <a:gd name="connsiteY3" fmla="*/ 1736592 h 1881372"/>
              <a:gd name="connsiteX4" fmla="*/ 563880 w 1261504"/>
              <a:gd name="connsiteY4" fmla="*/ 0 h 1881372"/>
              <a:gd name="connsiteX0" fmla="*/ 563880 w 1261504"/>
              <a:gd name="connsiteY0" fmla="*/ 0 h 1736592"/>
              <a:gd name="connsiteX1" fmla="*/ 1261504 w 1261504"/>
              <a:gd name="connsiteY1" fmla="*/ 0 h 1736592"/>
              <a:gd name="connsiteX2" fmla="*/ 865264 w 1261504"/>
              <a:gd name="connsiteY2" fmla="*/ 1736592 h 1736592"/>
              <a:gd name="connsiteX3" fmla="*/ 0 w 1261504"/>
              <a:gd name="connsiteY3" fmla="*/ 1736592 h 1736592"/>
              <a:gd name="connsiteX4" fmla="*/ 563880 w 1261504"/>
              <a:gd name="connsiteY4" fmla="*/ 0 h 1736592"/>
              <a:gd name="connsiteX0" fmla="*/ 563880 w 1429144"/>
              <a:gd name="connsiteY0" fmla="*/ 0 h 1736592"/>
              <a:gd name="connsiteX1" fmla="*/ 1429144 w 1429144"/>
              <a:gd name="connsiteY1" fmla="*/ 15240 h 1736592"/>
              <a:gd name="connsiteX2" fmla="*/ 865264 w 1429144"/>
              <a:gd name="connsiteY2" fmla="*/ 1736592 h 1736592"/>
              <a:gd name="connsiteX3" fmla="*/ 0 w 1429144"/>
              <a:gd name="connsiteY3" fmla="*/ 1736592 h 1736592"/>
              <a:gd name="connsiteX4" fmla="*/ 563880 w 1429144"/>
              <a:gd name="connsiteY4" fmla="*/ 0 h 1736592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86526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57900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563880 w 1061096"/>
              <a:gd name="connsiteY4" fmla="*/ 14294 h 1750886"/>
              <a:gd name="connsiteX0" fmla="*/ 707984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707984 w 1061096"/>
              <a:gd name="connsiteY4" fmla="*/ 14294 h 1750886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57900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49609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638892 w 895277"/>
              <a:gd name="connsiteY0" fmla="*/ 0 h 1736592"/>
              <a:gd name="connsiteX1" fmla="*/ 895277 w 895277"/>
              <a:gd name="connsiteY1" fmla="*/ 23128 h 1736592"/>
              <a:gd name="connsiteX2" fmla="*/ 427002 w 895277"/>
              <a:gd name="connsiteY2" fmla="*/ 1736592 h 1736592"/>
              <a:gd name="connsiteX3" fmla="*/ 0 w 895277"/>
              <a:gd name="connsiteY3" fmla="*/ 1714139 h 1736592"/>
              <a:gd name="connsiteX4" fmla="*/ 638892 w 895277"/>
              <a:gd name="connsiteY4" fmla="*/ 0 h 1736592"/>
              <a:gd name="connsiteX0" fmla="*/ 569801 w 826186"/>
              <a:gd name="connsiteY0" fmla="*/ 0 h 1736592"/>
              <a:gd name="connsiteX1" fmla="*/ 826186 w 826186"/>
              <a:gd name="connsiteY1" fmla="*/ 23128 h 1736592"/>
              <a:gd name="connsiteX2" fmla="*/ 357911 w 826186"/>
              <a:gd name="connsiteY2" fmla="*/ 1736592 h 1736592"/>
              <a:gd name="connsiteX3" fmla="*/ 0 w 826186"/>
              <a:gd name="connsiteY3" fmla="*/ 1699170 h 1736592"/>
              <a:gd name="connsiteX4" fmla="*/ 569801 w 826186"/>
              <a:gd name="connsiteY4" fmla="*/ 0 h 1736592"/>
              <a:gd name="connsiteX0" fmla="*/ 528347 w 784732"/>
              <a:gd name="connsiteY0" fmla="*/ 0 h 1736592"/>
              <a:gd name="connsiteX1" fmla="*/ 784732 w 784732"/>
              <a:gd name="connsiteY1" fmla="*/ 23128 h 1736592"/>
              <a:gd name="connsiteX2" fmla="*/ 316457 w 784732"/>
              <a:gd name="connsiteY2" fmla="*/ 1736592 h 1736592"/>
              <a:gd name="connsiteX3" fmla="*/ 0 w 784732"/>
              <a:gd name="connsiteY3" fmla="*/ 1691686 h 1736592"/>
              <a:gd name="connsiteX4" fmla="*/ 528347 w 784732"/>
              <a:gd name="connsiteY4" fmla="*/ 0 h 1736592"/>
              <a:gd name="connsiteX0" fmla="*/ 445438 w 701823"/>
              <a:gd name="connsiteY0" fmla="*/ 0 h 1736592"/>
              <a:gd name="connsiteX1" fmla="*/ 701823 w 701823"/>
              <a:gd name="connsiteY1" fmla="*/ 23128 h 1736592"/>
              <a:gd name="connsiteX2" fmla="*/ 233548 w 701823"/>
              <a:gd name="connsiteY2" fmla="*/ 1736592 h 1736592"/>
              <a:gd name="connsiteX3" fmla="*/ 0 w 701823"/>
              <a:gd name="connsiteY3" fmla="*/ 1661748 h 1736592"/>
              <a:gd name="connsiteX4" fmla="*/ 445438 w 701823"/>
              <a:gd name="connsiteY4" fmla="*/ 0 h 1736592"/>
              <a:gd name="connsiteX0" fmla="*/ 459256 w 715641"/>
              <a:gd name="connsiteY0" fmla="*/ 0 h 1736592"/>
              <a:gd name="connsiteX1" fmla="*/ 715641 w 715641"/>
              <a:gd name="connsiteY1" fmla="*/ 23128 h 1736592"/>
              <a:gd name="connsiteX2" fmla="*/ 247366 w 715641"/>
              <a:gd name="connsiteY2" fmla="*/ 1736592 h 1736592"/>
              <a:gd name="connsiteX3" fmla="*/ 0 w 715641"/>
              <a:gd name="connsiteY3" fmla="*/ 1654264 h 1736592"/>
              <a:gd name="connsiteX4" fmla="*/ 459256 w 715641"/>
              <a:gd name="connsiteY4" fmla="*/ 0 h 1736592"/>
              <a:gd name="connsiteX0" fmla="*/ 459256 w 715641"/>
              <a:gd name="connsiteY0" fmla="*/ 0 h 1676716"/>
              <a:gd name="connsiteX1" fmla="*/ 715641 w 715641"/>
              <a:gd name="connsiteY1" fmla="*/ 23128 h 1676716"/>
              <a:gd name="connsiteX2" fmla="*/ 247366 w 715641"/>
              <a:gd name="connsiteY2" fmla="*/ 1676716 h 1676716"/>
              <a:gd name="connsiteX3" fmla="*/ 0 w 715641"/>
              <a:gd name="connsiteY3" fmla="*/ 1654264 h 1676716"/>
              <a:gd name="connsiteX4" fmla="*/ 459256 w 715641"/>
              <a:gd name="connsiteY4" fmla="*/ 0 h 1676716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61184 w 715641"/>
              <a:gd name="connsiteY2" fmla="*/ 1571934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54275 w 715641"/>
              <a:gd name="connsiteY2" fmla="*/ 1489606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26638 w 715641"/>
              <a:gd name="connsiteY2" fmla="*/ 1624325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641" h="1654264">
                <a:moveTo>
                  <a:pt x="459256" y="0"/>
                </a:moveTo>
                <a:lnTo>
                  <a:pt x="715641" y="23128"/>
                </a:lnTo>
                <a:lnTo>
                  <a:pt x="226638" y="1624325"/>
                </a:lnTo>
                <a:lnTo>
                  <a:pt x="0" y="1654264"/>
                </a:lnTo>
                <a:lnTo>
                  <a:pt x="459256" y="0"/>
                </a:lnTo>
                <a:close/>
              </a:path>
            </a:pathLst>
          </a:custGeom>
          <a:gradFill>
            <a:gsLst>
              <a:gs pos="0">
                <a:srgbClr val="FFB338"/>
              </a:gs>
              <a:gs pos="87000">
                <a:srgbClr val="FE6E52"/>
              </a:gs>
              <a:gs pos="61000">
                <a:srgbClr val="FF9345"/>
              </a:gs>
              <a:gs pos="100000">
                <a:srgbClr val="FE5E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>
            <a:off x="11059069" y="3275872"/>
            <a:ext cx="4079877" cy="3582128"/>
          </a:xfrm>
          <a:custGeom>
            <a:avLst/>
            <a:gdLst>
              <a:gd name="connsiteX0" fmla="*/ 595723 w 2149853"/>
              <a:gd name="connsiteY0" fmla="*/ 0 h 1887569"/>
              <a:gd name="connsiteX1" fmla="*/ 2149853 w 2149853"/>
              <a:gd name="connsiteY1" fmla="*/ 30911 h 1887569"/>
              <a:gd name="connsiteX2" fmla="*/ 1596830 w 2149853"/>
              <a:gd name="connsiteY2" fmla="*/ 1887569 h 1887569"/>
              <a:gd name="connsiteX3" fmla="*/ 0 w 2149853"/>
              <a:gd name="connsiteY3" fmla="*/ 1887569 h 1887569"/>
              <a:gd name="connsiteX4" fmla="*/ 595723 w 2149853"/>
              <a:gd name="connsiteY4" fmla="*/ 0 h 188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9853" h="1887569">
                <a:moveTo>
                  <a:pt x="595723" y="0"/>
                </a:moveTo>
                <a:lnTo>
                  <a:pt x="2149853" y="30911"/>
                </a:lnTo>
                <a:lnTo>
                  <a:pt x="1596830" y="1887569"/>
                </a:lnTo>
                <a:lnTo>
                  <a:pt x="0" y="1887569"/>
                </a:lnTo>
                <a:lnTo>
                  <a:pt x="595723" y="0"/>
                </a:lnTo>
                <a:close/>
              </a:path>
            </a:pathLst>
          </a:custGeom>
          <a:gradFill>
            <a:gsLst>
              <a:gs pos="0">
                <a:srgbClr val="FFB338"/>
              </a:gs>
              <a:gs pos="87000">
                <a:srgbClr val="FE6E52"/>
              </a:gs>
              <a:gs pos="61000">
                <a:srgbClr val="FF9345"/>
              </a:gs>
              <a:gs pos="100000">
                <a:srgbClr val="FE5E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7C613-68E7-4528-A19E-7F3A4BEA2829}"/>
              </a:ext>
            </a:extLst>
          </p:cNvPr>
          <p:cNvSpPr txBox="1"/>
          <p:nvPr/>
        </p:nvSpPr>
        <p:spPr>
          <a:xfrm>
            <a:off x="632046" y="2042815"/>
            <a:ext cx="43384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4556D"/>
                </a:solidFill>
                <a:latin typeface="Gotham" panose="02000504050000020004" pitchFamily="2" charset="0"/>
              </a:rPr>
              <a:t>DREAMS</a:t>
            </a:r>
            <a:r>
              <a:rPr lang="en-US" sz="4000" dirty="0">
                <a:latin typeface="Gotham Black" pitchFamily="50" charset="0"/>
              </a:rPr>
              <a:t> </a:t>
            </a:r>
          </a:p>
          <a:p>
            <a:r>
              <a:rPr lang="en-US" sz="4400" dirty="0">
                <a:solidFill>
                  <a:srgbClr val="FF1C40"/>
                </a:solidFill>
                <a:latin typeface="Gotham Black" pitchFamily="50" charset="0"/>
              </a:rPr>
              <a:t>COME </a:t>
            </a:r>
          </a:p>
          <a:p>
            <a:r>
              <a:rPr lang="en-US" sz="4400" dirty="0">
                <a:solidFill>
                  <a:srgbClr val="552349"/>
                </a:solidFill>
                <a:latin typeface="Gotham Black" pitchFamily="50" charset="0"/>
              </a:rPr>
              <a:t>TRUE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41905" y="6060367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772463" y="5149028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32483" y="-1719158"/>
            <a:ext cx="4219425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>
                <a:solidFill>
                  <a:srgbClr val="E9E4E7"/>
                </a:solidFill>
                <a:latin typeface="Bahnschrift" panose="020B0502040204020203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89231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32" grpId="0" animBg="1"/>
      <p:bldP spid="1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B13F7C-5B59-41B4-BB20-439BE84C2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4"/>
          <a:stretch/>
        </p:blipFill>
        <p:spPr>
          <a:xfrm>
            <a:off x="0" y="-1"/>
            <a:ext cx="7363568" cy="6858001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0E7AB27-3B3E-450A-8C13-2D98A3DB6D50}"/>
              </a:ext>
            </a:extLst>
          </p:cNvPr>
          <p:cNvSpPr/>
          <p:nvPr/>
        </p:nvSpPr>
        <p:spPr>
          <a:xfrm>
            <a:off x="4473361" y="0"/>
            <a:ext cx="7718639" cy="6858000"/>
          </a:xfrm>
          <a:custGeom>
            <a:avLst/>
            <a:gdLst>
              <a:gd name="connsiteX0" fmla="*/ 2274279 w 7718639"/>
              <a:gd name="connsiteY0" fmla="*/ 0 h 6839454"/>
              <a:gd name="connsiteX1" fmla="*/ 7718639 w 7718639"/>
              <a:gd name="connsiteY1" fmla="*/ 0 h 6839454"/>
              <a:gd name="connsiteX2" fmla="*/ 7718639 w 7718639"/>
              <a:gd name="connsiteY2" fmla="*/ 6839454 h 6839454"/>
              <a:gd name="connsiteX3" fmla="*/ 0 w 7718639"/>
              <a:gd name="connsiteY3" fmla="*/ 6839454 h 6839454"/>
              <a:gd name="connsiteX4" fmla="*/ 2274279 w 7718639"/>
              <a:gd name="connsiteY4" fmla="*/ 0 h 683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8639" h="6839454">
                <a:moveTo>
                  <a:pt x="2274279" y="0"/>
                </a:moveTo>
                <a:lnTo>
                  <a:pt x="7718639" y="0"/>
                </a:lnTo>
                <a:lnTo>
                  <a:pt x="7718639" y="6839454"/>
                </a:lnTo>
                <a:lnTo>
                  <a:pt x="0" y="6839454"/>
                </a:lnTo>
                <a:lnTo>
                  <a:pt x="2274279" y="0"/>
                </a:lnTo>
                <a:close/>
              </a:path>
            </a:pathLst>
          </a:custGeom>
          <a:gradFill flip="none" rotWithShape="1">
            <a:gsLst>
              <a:gs pos="57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009202" y="2683217"/>
            <a:ext cx="4104009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>
                <a:solidFill>
                  <a:srgbClr val="E9E4E7"/>
                </a:solidFill>
                <a:latin typeface="Bahnschrift" panose="020B0502040204020203" pitchFamily="34" charset="0"/>
              </a:rPr>
              <a:t>06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57C613-68E7-4528-A19E-7F3A4BEA2829}"/>
              </a:ext>
            </a:extLst>
          </p:cNvPr>
          <p:cNvSpPr txBox="1"/>
          <p:nvPr/>
        </p:nvSpPr>
        <p:spPr>
          <a:xfrm>
            <a:off x="7177874" y="1995519"/>
            <a:ext cx="43384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4556D"/>
                </a:solidFill>
                <a:latin typeface="Gotham" panose="02000504050000020004" pitchFamily="2" charset="0"/>
              </a:rPr>
              <a:t>DREAMS</a:t>
            </a:r>
            <a:r>
              <a:rPr lang="en-US" sz="4000" dirty="0">
                <a:latin typeface="Gotham Black" pitchFamily="50" charset="0"/>
              </a:rPr>
              <a:t> </a:t>
            </a:r>
          </a:p>
          <a:p>
            <a:r>
              <a:rPr lang="en-US" sz="4400" dirty="0">
                <a:solidFill>
                  <a:srgbClr val="FF1C40"/>
                </a:solidFill>
                <a:latin typeface="Gotham Black" pitchFamily="50" charset="0"/>
              </a:rPr>
              <a:t>COME</a:t>
            </a:r>
          </a:p>
          <a:p>
            <a:r>
              <a:rPr lang="en-US" sz="4400" dirty="0">
                <a:solidFill>
                  <a:srgbClr val="552349"/>
                </a:solidFill>
                <a:latin typeface="Gotham Black" pitchFamily="50" charset="0"/>
              </a:rPr>
              <a:t>TRUE</a:t>
            </a:r>
          </a:p>
        </p:txBody>
      </p:sp>
      <p:sp>
        <p:nvSpPr>
          <p:cNvPr id="12" name="Freeform 11"/>
          <p:cNvSpPr/>
          <p:nvPr/>
        </p:nvSpPr>
        <p:spPr>
          <a:xfrm>
            <a:off x="3954172" y="4187666"/>
            <a:ext cx="2433632" cy="2692230"/>
          </a:xfrm>
          <a:custGeom>
            <a:avLst/>
            <a:gdLst>
              <a:gd name="connsiteX0" fmla="*/ 595723 w 2149853"/>
              <a:gd name="connsiteY0" fmla="*/ 0 h 1887569"/>
              <a:gd name="connsiteX1" fmla="*/ 2149853 w 2149853"/>
              <a:gd name="connsiteY1" fmla="*/ 30911 h 1887569"/>
              <a:gd name="connsiteX2" fmla="*/ 1596830 w 2149853"/>
              <a:gd name="connsiteY2" fmla="*/ 1887569 h 1887569"/>
              <a:gd name="connsiteX3" fmla="*/ 0 w 2149853"/>
              <a:gd name="connsiteY3" fmla="*/ 1887569 h 1887569"/>
              <a:gd name="connsiteX4" fmla="*/ 595723 w 2149853"/>
              <a:gd name="connsiteY4" fmla="*/ 0 h 1887569"/>
              <a:gd name="connsiteX0" fmla="*/ 911034 w 2149853"/>
              <a:gd name="connsiteY0" fmla="*/ 0 h 2628549"/>
              <a:gd name="connsiteX1" fmla="*/ 2149853 w 2149853"/>
              <a:gd name="connsiteY1" fmla="*/ 771891 h 2628549"/>
              <a:gd name="connsiteX2" fmla="*/ 1596830 w 2149853"/>
              <a:gd name="connsiteY2" fmla="*/ 2628549 h 2628549"/>
              <a:gd name="connsiteX3" fmla="*/ 0 w 2149853"/>
              <a:gd name="connsiteY3" fmla="*/ 2628549 h 2628549"/>
              <a:gd name="connsiteX4" fmla="*/ 911034 w 2149853"/>
              <a:gd name="connsiteY4" fmla="*/ 0 h 2628549"/>
              <a:gd name="connsiteX0" fmla="*/ 911034 w 2433632"/>
              <a:gd name="connsiteY0" fmla="*/ 32150 h 2660699"/>
              <a:gd name="connsiteX1" fmla="*/ 2433632 w 2433632"/>
              <a:gd name="connsiteY1" fmla="*/ 0 h 2660699"/>
              <a:gd name="connsiteX2" fmla="*/ 1596830 w 2433632"/>
              <a:gd name="connsiteY2" fmla="*/ 2660699 h 2660699"/>
              <a:gd name="connsiteX3" fmla="*/ 0 w 2433632"/>
              <a:gd name="connsiteY3" fmla="*/ 2660699 h 2660699"/>
              <a:gd name="connsiteX4" fmla="*/ 911034 w 2433632"/>
              <a:gd name="connsiteY4" fmla="*/ 32150 h 2660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3632" h="2660699">
                <a:moveTo>
                  <a:pt x="911034" y="32150"/>
                </a:moveTo>
                <a:lnTo>
                  <a:pt x="2433632" y="0"/>
                </a:lnTo>
                <a:lnTo>
                  <a:pt x="1596830" y="2660699"/>
                </a:lnTo>
                <a:lnTo>
                  <a:pt x="0" y="2660699"/>
                </a:lnTo>
                <a:lnTo>
                  <a:pt x="911034" y="32150"/>
                </a:lnTo>
                <a:close/>
              </a:path>
            </a:pathLst>
          </a:custGeom>
          <a:gradFill>
            <a:gsLst>
              <a:gs pos="0">
                <a:srgbClr val="FFB338"/>
              </a:gs>
              <a:gs pos="87000">
                <a:srgbClr val="FE6E52"/>
              </a:gs>
              <a:gs pos="61000">
                <a:srgbClr val="FF9345"/>
              </a:gs>
              <a:gs pos="100000">
                <a:srgbClr val="FE5E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Rectangle 24"/>
          <p:cNvSpPr/>
          <p:nvPr/>
        </p:nvSpPr>
        <p:spPr>
          <a:xfrm>
            <a:off x="5214531" y="3819174"/>
            <a:ext cx="648723" cy="1384299"/>
          </a:xfrm>
          <a:custGeom>
            <a:avLst/>
            <a:gdLst>
              <a:gd name="connsiteX0" fmla="*/ 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0 w 1040524"/>
              <a:gd name="connsiteY4" fmla="*/ 0 h 1881372"/>
              <a:gd name="connsiteX0" fmla="*/ 34290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342900 w 1040524"/>
              <a:gd name="connsiteY4" fmla="*/ 0 h 1881372"/>
              <a:gd name="connsiteX0" fmla="*/ 563880 w 1261504"/>
              <a:gd name="connsiteY0" fmla="*/ 0 h 1881372"/>
              <a:gd name="connsiteX1" fmla="*/ 1261504 w 1261504"/>
              <a:gd name="connsiteY1" fmla="*/ 0 h 1881372"/>
              <a:gd name="connsiteX2" fmla="*/ 1261504 w 1261504"/>
              <a:gd name="connsiteY2" fmla="*/ 1881372 h 1881372"/>
              <a:gd name="connsiteX3" fmla="*/ 0 w 1261504"/>
              <a:gd name="connsiteY3" fmla="*/ 1736592 h 1881372"/>
              <a:gd name="connsiteX4" fmla="*/ 563880 w 1261504"/>
              <a:gd name="connsiteY4" fmla="*/ 0 h 1881372"/>
              <a:gd name="connsiteX0" fmla="*/ 563880 w 1261504"/>
              <a:gd name="connsiteY0" fmla="*/ 0 h 1736592"/>
              <a:gd name="connsiteX1" fmla="*/ 1261504 w 1261504"/>
              <a:gd name="connsiteY1" fmla="*/ 0 h 1736592"/>
              <a:gd name="connsiteX2" fmla="*/ 865264 w 1261504"/>
              <a:gd name="connsiteY2" fmla="*/ 1736592 h 1736592"/>
              <a:gd name="connsiteX3" fmla="*/ 0 w 1261504"/>
              <a:gd name="connsiteY3" fmla="*/ 1736592 h 1736592"/>
              <a:gd name="connsiteX4" fmla="*/ 563880 w 1261504"/>
              <a:gd name="connsiteY4" fmla="*/ 0 h 1736592"/>
              <a:gd name="connsiteX0" fmla="*/ 563880 w 1429144"/>
              <a:gd name="connsiteY0" fmla="*/ 0 h 1736592"/>
              <a:gd name="connsiteX1" fmla="*/ 1429144 w 1429144"/>
              <a:gd name="connsiteY1" fmla="*/ 15240 h 1736592"/>
              <a:gd name="connsiteX2" fmla="*/ 865264 w 1429144"/>
              <a:gd name="connsiteY2" fmla="*/ 1736592 h 1736592"/>
              <a:gd name="connsiteX3" fmla="*/ 0 w 1429144"/>
              <a:gd name="connsiteY3" fmla="*/ 1736592 h 1736592"/>
              <a:gd name="connsiteX4" fmla="*/ 563880 w 1429144"/>
              <a:gd name="connsiteY4" fmla="*/ 0 h 1736592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86526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57900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563880 w 1061096"/>
              <a:gd name="connsiteY4" fmla="*/ 14294 h 1750886"/>
              <a:gd name="connsiteX0" fmla="*/ 707984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707984 w 1061096"/>
              <a:gd name="connsiteY4" fmla="*/ 14294 h 1750886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57900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49609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638892 w 895277"/>
              <a:gd name="connsiteY0" fmla="*/ 0 h 1736592"/>
              <a:gd name="connsiteX1" fmla="*/ 895277 w 895277"/>
              <a:gd name="connsiteY1" fmla="*/ 23128 h 1736592"/>
              <a:gd name="connsiteX2" fmla="*/ 427002 w 895277"/>
              <a:gd name="connsiteY2" fmla="*/ 1736592 h 1736592"/>
              <a:gd name="connsiteX3" fmla="*/ 0 w 895277"/>
              <a:gd name="connsiteY3" fmla="*/ 1714139 h 1736592"/>
              <a:gd name="connsiteX4" fmla="*/ 638892 w 895277"/>
              <a:gd name="connsiteY4" fmla="*/ 0 h 1736592"/>
              <a:gd name="connsiteX0" fmla="*/ 569801 w 826186"/>
              <a:gd name="connsiteY0" fmla="*/ 0 h 1736592"/>
              <a:gd name="connsiteX1" fmla="*/ 826186 w 826186"/>
              <a:gd name="connsiteY1" fmla="*/ 23128 h 1736592"/>
              <a:gd name="connsiteX2" fmla="*/ 357911 w 826186"/>
              <a:gd name="connsiteY2" fmla="*/ 1736592 h 1736592"/>
              <a:gd name="connsiteX3" fmla="*/ 0 w 826186"/>
              <a:gd name="connsiteY3" fmla="*/ 1699170 h 1736592"/>
              <a:gd name="connsiteX4" fmla="*/ 569801 w 826186"/>
              <a:gd name="connsiteY4" fmla="*/ 0 h 1736592"/>
              <a:gd name="connsiteX0" fmla="*/ 528347 w 784732"/>
              <a:gd name="connsiteY0" fmla="*/ 0 h 1736592"/>
              <a:gd name="connsiteX1" fmla="*/ 784732 w 784732"/>
              <a:gd name="connsiteY1" fmla="*/ 23128 h 1736592"/>
              <a:gd name="connsiteX2" fmla="*/ 316457 w 784732"/>
              <a:gd name="connsiteY2" fmla="*/ 1736592 h 1736592"/>
              <a:gd name="connsiteX3" fmla="*/ 0 w 784732"/>
              <a:gd name="connsiteY3" fmla="*/ 1691686 h 1736592"/>
              <a:gd name="connsiteX4" fmla="*/ 528347 w 784732"/>
              <a:gd name="connsiteY4" fmla="*/ 0 h 1736592"/>
              <a:gd name="connsiteX0" fmla="*/ 445438 w 701823"/>
              <a:gd name="connsiteY0" fmla="*/ 0 h 1736592"/>
              <a:gd name="connsiteX1" fmla="*/ 701823 w 701823"/>
              <a:gd name="connsiteY1" fmla="*/ 23128 h 1736592"/>
              <a:gd name="connsiteX2" fmla="*/ 233548 w 701823"/>
              <a:gd name="connsiteY2" fmla="*/ 1736592 h 1736592"/>
              <a:gd name="connsiteX3" fmla="*/ 0 w 701823"/>
              <a:gd name="connsiteY3" fmla="*/ 1661748 h 1736592"/>
              <a:gd name="connsiteX4" fmla="*/ 445438 w 701823"/>
              <a:gd name="connsiteY4" fmla="*/ 0 h 1736592"/>
              <a:gd name="connsiteX0" fmla="*/ 459256 w 715641"/>
              <a:gd name="connsiteY0" fmla="*/ 0 h 1736592"/>
              <a:gd name="connsiteX1" fmla="*/ 715641 w 715641"/>
              <a:gd name="connsiteY1" fmla="*/ 23128 h 1736592"/>
              <a:gd name="connsiteX2" fmla="*/ 247366 w 715641"/>
              <a:gd name="connsiteY2" fmla="*/ 1736592 h 1736592"/>
              <a:gd name="connsiteX3" fmla="*/ 0 w 715641"/>
              <a:gd name="connsiteY3" fmla="*/ 1654264 h 1736592"/>
              <a:gd name="connsiteX4" fmla="*/ 459256 w 715641"/>
              <a:gd name="connsiteY4" fmla="*/ 0 h 1736592"/>
              <a:gd name="connsiteX0" fmla="*/ 459256 w 715641"/>
              <a:gd name="connsiteY0" fmla="*/ 0 h 1676716"/>
              <a:gd name="connsiteX1" fmla="*/ 715641 w 715641"/>
              <a:gd name="connsiteY1" fmla="*/ 23128 h 1676716"/>
              <a:gd name="connsiteX2" fmla="*/ 247366 w 715641"/>
              <a:gd name="connsiteY2" fmla="*/ 1676716 h 1676716"/>
              <a:gd name="connsiteX3" fmla="*/ 0 w 715641"/>
              <a:gd name="connsiteY3" fmla="*/ 1654264 h 1676716"/>
              <a:gd name="connsiteX4" fmla="*/ 459256 w 715641"/>
              <a:gd name="connsiteY4" fmla="*/ 0 h 1676716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61184 w 715641"/>
              <a:gd name="connsiteY2" fmla="*/ 1571934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54275 w 715641"/>
              <a:gd name="connsiteY2" fmla="*/ 1489606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26638 w 715641"/>
              <a:gd name="connsiteY2" fmla="*/ 1624325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641" h="1654264">
                <a:moveTo>
                  <a:pt x="459256" y="0"/>
                </a:moveTo>
                <a:lnTo>
                  <a:pt x="715641" y="23128"/>
                </a:lnTo>
                <a:lnTo>
                  <a:pt x="226638" y="1624325"/>
                </a:lnTo>
                <a:lnTo>
                  <a:pt x="0" y="1654264"/>
                </a:lnTo>
                <a:lnTo>
                  <a:pt x="459256" y="0"/>
                </a:lnTo>
                <a:close/>
              </a:path>
            </a:pathLst>
          </a:custGeom>
          <a:solidFill>
            <a:srgbClr val="E9E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1124015" y="5203473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655630" y="590286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C314556-8313-4120-9C70-A68DA491CC2A}"/>
              </a:ext>
            </a:extLst>
          </p:cNvPr>
          <p:cNvSpPr txBox="1"/>
          <p:nvPr/>
        </p:nvSpPr>
        <p:spPr>
          <a:xfrm>
            <a:off x="7233406" y="4187666"/>
            <a:ext cx="3663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Gotham" panose="02000504050000020004" pitchFamily="2" charset="0"/>
              </a:rPr>
              <a:t>Career communities provide you with opportunities to learn with students who have similar career goals.</a:t>
            </a:r>
          </a:p>
        </p:txBody>
      </p:sp>
    </p:spTree>
    <p:extLst>
      <p:ext uri="{BB962C8B-B14F-4D97-AF65-F5344CB8AC3E}">
        <p14:creationId xmlns:p14="http://schemas.microsoft.com/office/powerpoint/2010/main" val="9318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  <p:bldP spid="12" grpId="0" animBg="1"/>
      <p:bldP spid="15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FB13F7C-5B59-41B4-BB20-439BE84C2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0" r="24516" b="20201"/>
          <a:stretch/>
        </p:blipFill>
        <p:spPr>
          <a:xfrm>
            <a:off x="4511556" y="0"/>
            <a:ext cx="7680444" cy="685800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9482F32-B024-4012-8972-DB9127748548}"/>
              </a:ext>
            </a:extLst>
          </p:cNvPr>
          <p:cNvSpPr/>
          <p:nvPr/>
        </p:nvSpPr>
        <p:spPr>
          <a:xfrm>
            <a:off x="7014886" y="-23151"/>
            <a:ext cx="5177114" cy="23151"/>
          </a:xfrm>
          <a:custGeom>
            <a:avLst/>
            <a:gdLst>
              <a:gd name="connsiteX0" fmla="*/ 5177114 w 5177114"/>
              <a:gd name="connsiteY0" fmla="*/ 0 h 23151"/>
              <a:gd name="connsiteX1" fmla="*/ 5177114 w 5177114"/>
              <a:gd name="connsiteY1" fmla="*/ 23151 h 23151"/>
              <a:gd name="connsiteX2" fmla="*/ 0 w 5177114"/>
              <a:gd name="connsiteY2" fmla="*/ 23151 h 23151"/>
              <a:gd name="connsiteX3" fmla="*/ 7554 w 5177114"/>
              <a:gd name="connsiteY3" fmla="*/ 1 h 23151"/>
              <a:gd name="connsiteX4" fmla="*/ 5177114 w 5177114"/>
              <a:gd name="connsiteY4" fmla="*/ 0 h 2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114" h="23151">
                <a:moveTo>
                  <a:pt x="5177114" y="0"/>
                </a:moveTo>
                <a:lnTo>
                  <a:pt x="5177114" y="23151"/>
                </a:lnTo>
                <a:lnTo>
                  <a:pt x="0" y="23151"/>
                </a:lnTo>
                <a:lnTo>
                  <a:pt x="7554" y="1"/>
                </a:lnTo>
                <a:lnTo>
                  <a:pt x="5177114" y="0"/>
                </a:lnTo>
                <a:close/>
              </a:path>
            </a:pathLst>
          </a:custGeom>
          <a:gradFill flip="none" rotWithShape="1">
            <a:gsLst>
              <a:gs pos="50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538A41-F691-42DB-BD29-0401892606B4}"/>
              </a:ext>
            </a:extLst>
          </p:cNvPr>
          <p:cNvSpPr/>
          <p:nvPr/>
        </p:nvSpPr>
        <p:spPr>
          <a:xfrm>
            <a:off x="0" y="0"/>
            <a:ext cx="7014886" cy="6857999"/>
          </a:xfrm>
          <a:custGeom>
            <a:avLst/>
            <a:gdLst>
              <a:gd name="connsiteX0" fmla="*/ 0 w 7014886"/>
              <a:gd name="connsiteY0" fmla="*/ 0 h 6857999"/>
              <a:gd name="connsiteX1" fmla="*/ 7014886 w 7014886"/>
              <a:gd name="connsiteY1" fmla="*/ 0 h 6857999"/>
              <a:gd name="connsiteX2" fmla="*/ 4776952 w 7014886"/>
              <a:gd name="connsiteY2" fmla="*/ 6857999 h 6857999"/>
              <a:gd name="connsiteX3" fmla="*/ 0 w 7014886"/>
              <a:gd name="connsiteY3" fmla="*/ 6857999 h 6857999"/>
              <a:gd name="connsiteX4" fmla="*/ 0 w 7014886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4886" h="6857999">
                <a:moveTo>
                  <a:pt x="0" y="0"/>
                </a:moveTo>
                <a:lnTo>
                  <a:pt x="7014886" y="0"/>
                </a:lnTo>
                <a:lnTo>
                  <a:pt x="4776952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0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314556-8313-4120-9C70-A68DA491CC2A}"/>
              </a:ext>
            </a:extLst>
          </p:cNvPr>
          <p:cNvSpPr txBox="1"/>
          <p:nvPr/>
        </p:nvSpPr>
        <p:spPr>
          <a:xfrm>
            <a:off x="848372" y="4234962"/>
            <a:ext cx="3663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Gotham" panose="02000504050000020004" pitchFamily="2" charset="0"/>
              </a:rPr>
              <a:t>Preparing you for certificates, degrees, transfer, and careers in business, finance, manufacturing, construction, and entrepreneurship</a:t>
            </a:r>
          </a:p>
        </p:txBody>
      </p:sp>
      <p:sp>
        <p:nvSpPr>
          <p:cNvPr id="11" name="Rectangle 24"/>
          <p:cNvSpPr/>
          <p:nvPr/>
        </p:nvSpPr>
        <p:spPr>
          <a:xfrm>
            <a:off x="6224961" y="658516"/>
            <a:ext cx="705362" cy="1384299"/>
          </a:xfrm>
          <a:custGeom>
            <a:avLst/>
            <a:gdLst>
              <a:gd name="connsiteX0" fmla="*/ 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0 w 1040524"/>
              <a:gd name="connsiteY4" fmla="*/ 0 h 1881372"/>
              <a:gd name="connsiteX0" fmla="*/ 34290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342900 w 1040524"/>
              <a:gd name="connsiteY4" fmla="*/ 0 h 1881372"/>
              <a:gd name="connsiteX0" fmla="*/ 563880 w 1261504"/>
              <a:gd name="connsiteY0" fmla="*/ 0 h 1881372"/>
              <a:gd name="connsiteX1" fmla="*/ 1261504 w 1261504"/>
              <a:gd name="connsiteY1" fmla="*/ 0 h 1881372"/>
              <a:gd name="connsiteX2" fmla="*/ 1261504 w 1261504"/>
              <a:gd name="connsiteY2" fmla="*/ 1881372 h 1881372"/>
              <a:gd name="connsiteX3" fmla="*/ 0 w 1261504"/>
              <a:gd name="connsiteY3" fmla="*/ 1736592 h 1881372"/>
              <a:gd name="connsiteX4" fmla="*/ 563880 w 1261504"/>
              <a:gd name="connsiteY4" fmla="*/ 0 h 1881372"/>
              <a:gd name="connsiteX0" fmla="*/ 563880 w 1261504"/>
              <a:gd name="connsiteY0" fmla="*/ 0 h 1736592"/>
              <a:gd name="connsiteX1" fmla="*/ 1261504 w 1261504"/>
              <a:gd name="connsiteY1" fmla="*/ 0 h 1736592"/>
              <a:gd name="connsiteX2" fmla="*/ 865264 w 1261504"/>
              <a:gd name="connsiteY2" fmla="*/ 1736592 h 1736592"/>
              <a:gd name="connsiteX3" fmla="*/ 0 w 1261504"/>
              <a:gd name="connsiteY3" fmla="*/ 1736592 h 1736592"/>
              <a:gd name="connsiteX4" fmla="*/ 563880 w 1261504"/>
              <a:gd name="connsiteY4" fmla="*/ 0 h 1736592"/>
              <a:gd name="connsiteX0" fmla="*/ 563880 w 1429144"/>
              <a:gd name="connsiteY0" fmla="*/ 0 h 1736592"/>
              <a:gd name="connsiteX1" fmla="*/ 1429144 w 1429144"/>
              <a:gd name="connsiteY1" fmla="*/ 15240 h 1736592"/>
              <a:gd name="connsiteX2" fmla="*/ 865264 w 1429144"/>
              <a:gd name="connsiteY2" fmla="*/ 1736592 h 1736592"/>
              <a:gd name="connsiteX3" fmla="*/ 0 w 1429144"/>
              <a:gd name="connsiteY3" fmla="*/ 1736592 h 1736592"/>
              <a:gd name="connsiteX4" fmla="*/ 563880 w 1429144"/>
              <a:gd name="connsiteY4" fmla="*/ 0 h 1736592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86526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57900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563880 w 1061096"/>
              <a:gd name="connsiteY4" fmla="*/ 14294 h 1750886"/>
              <a:gd name="connsiteX0" fmla="*/ 707984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707984 w 1061096"/>
              <a:gd name="connsiteY4" fmla="*/ 14294 h 1750886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57900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49609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638892 w 895277"/>
              <a:gd name="connsiteY0" fmla="*/ 0 h 1736592"/>
              <a:gd name="connsiteX1" fmla="*/ 895277 w 895277"/>
              <a:gd name="connsiteY1" fmla="*/ 23128 h 1736592"/>
              <a:gd name="connsiteX2" fmla="*/ 427002 w 895277"/>
              <a:gd name="connsiteY2" fmla="*/ 1736592 h 1736592"/>
              <a:gd name="connsiteX3" fmla="*/ 0 w 895277"/>
              <a:gd name="connsiteY3" fmla="*/ 1714139 h 1736592"/>
              <a:gd name="connsiteX4" fmla="*/ 638892 w 895277"/>
              <a:gd name="connsiteY4" fmla="*/ 0 h 1736592"/>
              <a:gd name="connsiteX0" fmla="*/ 569801 w 826186"/>
              <a:gd name="connsiteY0" fmla="*/ 0 h 1736592"/>
              <a:gd name="connsiteX1" fmla="*/ 826186 w 826186"/>
              <a:gd name="connsiteY1" fmla="*/ 23128 h 1736592"/>
              <a:gd name="connsiteX2" fmla="*/ 357911 w 826186"/>
              <a:gd name="connsiteY2" fmla="*/ 1736592 h 1736592"/>
              <a:gd name="connsiteX3" fmla="*/ 0 w 826186"/>
              <a:gd name="connsiteY3" fmla="*/ 1699170 h 1736592"/>
              <a:gd name="connsiteX4" fmla="*/ 569801 w 826186"/>
              <a:gd name="connsiteY4" fmla="*/ 0 h 1736592"/>
              <a:gd name="connsiteX0" fmla="*/ 528347 w 784732"/>
              <a:gd name="connsiteY0" fmla="*/ 0 h 1736592"/>
              <a:gd name="connsiteX1" fmla="*/ 784732 w 784732"/>
              <a:gd name="connsiteY1" fmla="*/ 23128 h 1736592"/>
              <a:gd name="connsiteX2" fmla="*/ 316457 w 784732"/>
              <a:gd name="connsiteY2" fmla="*/ 1736592 h 1736592"/>
              <a:gd name="connsiteX3" fmla="*/ 0 w 784732"/>
              <a:gd name="connsiteY3" fmla="*/ 1691686 h 1736592"/>
              <a:gd name="connsiteX4" fmla="*/ 528347 w 784732"/>
              <a:gd name="connsiteY4" fmla="*/ 0 h 1736592"/>
              <a:gd name="connsiteX0" fmla="*/ 445438 w 701823"/>
              <a:gd name="connsiteY0" fmla="*/ 0 h 1736592"/>
              <a:gd name="connsiteX1" fmla="*/ 701823 w 701823"/>
              <a:gd name="connsiteY1" fmla="*/ 23128 h 1736592"/>
              <a:gd name="connsiteX2" fmla="*/ 233548 w 701823"/>
              <a:gd name="connsiteY2" fmla="*/ 1736592 h 1736592"/>
              <a:gd name="connsiteX3" fmla="*/ 0 w 701823"/>
              <a:gd name="connsiteY3" fmla="*/ 1661748 h 1736592"/>
              <a:gd name="connsiteX4" fmla="*/ 445438 w 701823"/>
              <a:gd name="connsiteY4" fmla="*/ 0 h 1736592"/>
              <a:gd name="connsiteX0" fmla="*/ 459256 w 715641"/>
              <a:gd name="connsiteY0" fmla="*/ 0 h 1736592"/>
              <a:gd name="connsiteX1" fmla="*/ 715641 w 715641"/>
              <a:gd name="connsiteY1" fmla="*/ 23128 h 1736592"/>
              <a:gd name="connsiteX2" fmla="*/ 247366 w 715641"/>
              <a:gd name="connsiteY2" fmla="*/ 1736592 h 1736592"/>
              <a:gd name="connsiteX3" fmla="*/ 0 w 715641"/>
              <a:gd name="connsiteY3" fmla="*/ 1654264 h 1736592"/>
              <a:gd name="connsiteX4" fmla="*/ 459256 w 715641"/>
              <a:gd name="connsiteY4" fmla="*/ 0 h 1736592"/>
              <a:gd name="connsiteX0" fmla="*/ 459256 w 715641"/>
              <a:gd name="connsiteY0" fmla="*/ 0 h 1676716"/>
              <a:gd name="connsiteX1" fmla="*/ 715641 w 715641"/>
              <a:gd name="connsiteY1" fmla="*/ 23128 h 1676716"/>
              <a:gd name="connsiteX2" fmla="*/ 247366 w 715641"/>
              <a:gd name="connsiteY2" fmla="*/ 1676716 h 1676716"/>
              <a:gd name="connsiteX3" fmla="*/ 0 w 715641"/>
              <a:gd name="connsiteY3" fmla="*/ 1654264 h 1676716"/>
              <a:gd name="connsiteX4" fmla="*/ 459256 w 715641"/>
              <a:gd name="connsiteY4" fmla="*/ 0 h 1676716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61184 w 715641"/>
              <a:gd name="connsiteY2" fmla="*/ 1571934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54275 w 715641"/>
              <a:gd name="connsiteY2" fmla="*/ 1489606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26638 w 715641"/>
              <a:gd name="connsiteY2" fmla="*/ 1624325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641" h="1654264">
                <a:moveTo>
                  <a:pt x="459256" y="0"/>
                </a:moveTo>
                <a:lnTo>
                  <a:pt x="715641" y="23128"/>
                </a:lnTo>
                <a:lnTo>
                  <a:pt x="226638" y="1624325"/>
                </a:lnTo>
                <a:lnTo>
                  <a:pt x="0" y="1654264"/>
                </a:lnTo>
                <a:lnTo>
                  <a:pt x="459256" y="0"/>
                </a:lnTo>
                <a:close/>
              </a:path>
            </a:pathLst>
          </a:custGeom>
          <a:gradFill>
            <a:gsLst>
              <a:gs pos="0">
                <a:srgbClr val="FFB338"/>
              </a:gs>
              <a:gs pos="87000">
                <a:srgbClr val="FE6E52"/>
              </a:gs>
              <a:gs pos="61000">
                <a:srgbClr val="FF9345"/>
              </a:gs>
              <a:gs pos="100000">
                <a:srgbClr val="FE5E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31"/>
          <p:cNvSpPr/>
          <p:nvPr/>
        </p:nvSpPr>
        <p:spPr>
          <a:xfrm>
            <a:off x="9596132" y="4993645"/>
            <a:ext cx="2149853" cy="1887569"/>
          </a:xfrm>
          <a:custGeom>
            <a:avLst/>
            <a:gdLst>
              <a:gd name="connsiteX0" fmla="*/ 595723 w 2149853"/>
              <a:gd name="connsiteY0" fmla="*/ 0 h 1887569"/>
              <a:gd name="connsiteX1" fmla="*/ 2149853 w 2149853"/>
              <a:gd name="connsiteY1" fmla="*/ 30911 h 1887569"/>
              <a:gd name="connsiteX2" fmla="*/ 1596830 w 2149853"/>
              <a:gd name="connsiteY2" fmla="*/ 1887569 h 1887569"/>
              <a:gd name="connsiteX3" fmla="*/ 0 w 2149853"/>
              <a:gd name="connsiteY3" fmla="*/ 1887569 h 1887569"/>
              <a:gd name="connsiteX4" fmla="*/ 595723 w 2149853"/>
              <a:gd name="connsiteY4" fmla="*/ 0 h 188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9853" h="1887569">
                <a:moveTo>
                  <a:pt x="595723" y="0"/>
                </a:moveTo>
                <a:lnTo>
                  <a:pt x="2149853" y="30911"/>
                </a:lnTo>
                <a:lnTo>
                  <a:pt x="1596830" y="1887569"/>
                </a:lnTo>
                <a:lnTo>
                  <a:pt x="0" y="1887569"/>
                </a:lnTo>
                <a:lnTo>
                  <a:pt x="595723" y="0"/>
                </a:lnTo>
                <a:close/>
              </a:path>
            </a:pathLst>
          </a:custGeom>
          <a:gradFill>
            <a:gsLst>
              <a:gs pos="0">
                <a:srgbClr val="FFB338"/>
              </a:gs>
              <a:gs pos="87000">
                <a:srgbClr val="FE6E52"/>
              </a:gs>
              <a:gs pos="61000">
                <a:srgbClr val="FF9345"/>
              </a:gs>
              <a:gs pos="100000">
                <a:srgbClr val="FE5E5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7C613-68E7-4528-A19E-7F3A4BEA2829}"/>
              </a:ext>
            </a:extLst>
          </p:cNvPr>
          <p:cNvSpPr txBox="1"/>
          <p:nvPr/>
        </p:nvSpPr>
        <p:spPr>
          <a:xfrm>
            <a:off x="792840" y="2042815"/>
            <a:ext cx="43384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4556D"/>
                </a:solidFill>
                <a:latin typeface="Gotham" panose="02000504050000020004" pitchFamily="2" charset="0"/>
              </a:rPr>
              <a:t>DREAMS</a:t>
            </a:r>
            <a:r>
              <a:rPr lang="en-US" sz="4000" dirty="0">
                <a:latin typeface="Gotham Black" pitchFamily="50" charset="0"/>
              </a:rPr>
              <a:t> </a:t>
            </a:r>
          </a:p>
          <a:p>
            <a:r>
              <a:rPr lang="en-US" sz="4400" dirty="0">
                <a:solidFill>
                  <a:srgbClr val="FF1C40"/>
                </a:solidFill>
                <a:latin typeface="Gotham Black" pitchFamily="50" charset="0"/>
              </a:rPr>
              <a:t>COME</a:t>
            </a:r>
          </a:p>
          <a:p>
            <a:r>
              <a:rPr lang="en-US" sz="4400" dirty="0">
                <a:solidFill>
                  <a:srgbClr val="552349"/>
                </a:solidFill>
                <a:latin typeface="Gotham Black" pitchFamily="50" charset="0"/>
              </a:rPr>
              <a:t>TRUE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41905" y="6060367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034923" y="6107338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772463" y="5149028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32483" y="-1233056"/>
            <a:ext cx="4068743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>
                <a:solidFill>
                  <a:srgbClr val="E9E4E7"/>
                </a:solidFill>
                <a:latin typeface="Bahnschrift" panose="020B0502040204020203" pitchFamily="34" charset="0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38394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32" grpId="0" animBg="1"/>
      <p:bldP spid="1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B13F7C-5B59-41B4-BB20-439BE84C2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" r="37067" b="5195"/>
          <a:stretch/>
        </p:blipFill>
        <p:spPr>
          <a:xfrm>
            <a:off x="5768258" y="0"/>
            <a:ext cx="6423742" cy="685131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D5B8E13-88D3-4B55-A47A-B30D90D0F162}"/>
              </a:ext>
            </a:extLst>
          </p:cNvPr>
          <p:cNvSpPr/>
          <p:nvPr/>
        </p:nvSpPr>
        <p:spPr>
          <a:xfrm flipH="1">
            <a:off x="0" y="-1"/>
            <a:ext cx="8630832" cy="6882311"/>
          </a:xfrm>
          <a:custGeom>
            <a:avLst/>
            <a:gdLst>
              <a:gd name="connsiteX0" fmla="*/ 2274279 w 7718639"/>
              <a:gd name="connsiteY0" fmla="*/ 0 h 6839454"/>
              <a:gd name="connsiteX1" fmla="*/ 7718639 w 7718639"/>
              <a:gd name="connsiteY1" fmla="*/ 0 h 6839454"/>
              <a:gd name="connsiteX2" fmla="*/ 7718639 w 7718639"/>
              <a:gd name="connsiteY2" fmla="*/ 6839454 h 6839454"/>
              <a:gd name="connsiteX3" fmla="*/ 0 w 7718639"/>
              <a:gd name="connsiteY3" fmla="*/ 6839454 h 6839454"/>
              <a:gd name="connsiteX4" fmla="*/ 2274279 w 7718639"/>
              <a:gd name="connsiteY4" fmla="*/ 0 h 6839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8639" h="6839454">
                <a:moveTo>
                  <a:pt x="2274279" y="0"/>
                </a:moveTo>
                <a:lnTo>
                  <a:pt x="7718639" y="0"/>
                </a:lnTo>
                <a:lnTo>
                  <a:pt x="7718639" y="6839454"/>
                </a:lnTo>
                <a:lnTo>
                  <a:pt x="0" y="6839454"/>
                </a:lnTo>
                <a:lnTo>
                  <a:pt x="2274279" y="0"/>
                </a:lnTo>
                <a:close/>
              </a:path>
            </a:pathLst>
          </a:custGeom>
          <a:gradFill flip="none" rotWithShape="1">
            <a:gsLst>
              <a:gs pos="57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8850" y="-220723"/>
            <a:ext cx="4286751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>
                <a:solidFill>
                  <a:srgbClr val="E9E4E7">
                    <a:alpha val="65000"/>
                  </a:srgbClr>
                </a:solidFill>
                <a:latin typeface="Bahnschrift" panose="020B0502040204020203" pitchFamily="34" charset="0"/>
              </a:rPr>
              <a:t>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57C613-68E7-4528-A19E-7F3A4BEA2829}"/>
              </a:ext>
            </a:extLst>
          </p:cNvPr>
          <p:cNvSpPr txBox="1"/>
          <p:nvPr/>
        </p:nvSpPr>
        <p:spPr>
          <a:xfrm>
            <a:off x="792840" y="2189980"/>
            <a:ext cx="43384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4556D"/>
                </a:solidFill>
                <a:latin typeface="Gotham" panose="02000504050000020004" pitchFamily="2" charset="0"/>
              </a:rPr>
              <a:t>DREAMS</a:t>
            </a:r>
            <a:endParaRPr lang="en-US" sz="4000" dirty="0">
              <a:latin typeface="Gotham Black" pitchFamily="50" charset="0"/>
            </a:endParaRPr>
          </a:p>
          <a:p>
            <a:r>
              <a:rPr lang="en-US" sz="4400" dirty="0">
                <a:solidFill>
                  <a:srgbClr val="FF1C40"/>
                </a:solidFill>
                <a:latin typeface="Gotham Black" pitchFamily="50" charset="0"/>
              </a:rPr>
              <a:t>COME</a:t>
            </a:r>
          </a:p>
          <a:p>
            <a:r>
              <a:rPr lang="en-US" sz="4400" dirty="0">
                <a:solidFill>
                  <a:srgbClr val="552349"/>
                </a:solidFill>
                <a:latin typeface="Gotham Black" pitchFamily="50" charset="0"/>
              </a:rPr>
              <a:t>TRUE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314556-8313-4120-9C70-A68DA491CC2A}"/>
              </a:ext>
            </a:extLst>
          </p:cNvPr>
          <p:cNvSpPr txBox="1"/>
          <p:nvPr/>
        </p:nvSpPr>
        <p:spPr>
          <a:xfrm>
            <a:off x="792840" y="4143007"/>
            <a:ext cx="3663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Gotham" panose="02000504050000020004" pitchFamily="2" charset="0"/>
              </a:rPr>
              <a:t>Preparing you for certificates, degrees, transfer, and careers related to science, technology, engineering, and math.</a:t>
            </a:r>
          </a:p>
        </p:txBody>
      </p:sp>
      <p:sp>
        <p:nvSpPr>
          <p:cNvPr id="12" name="Freeform 11"/>
          <p:cNvSpPr/>
          <p:nvPr/>
        </p:nvSpPr>
        <p:spPr>
          <a:xfrm flipH="1">
            <a:off x="3753123" y="-1"/>
            <a:ext cx="4930965" cy="6882311"/>
          </a:xfrm>
          <a:custGeom>
            <a:avLst/>
            <a:gdLst>
              <a:gd name="connsiteX0" fmla="*/ 595723 w 2149853"/>
              <a:gd name="connsiteY0" fmla="*/ 0 h 1887569"/>
              <a:gd name="connsiteX1" fmla="*/ 2149853 w 2149853"/>
              <a:gd name="connsiteY1" fmla="*/ 30911 h 1887569"/>
              <a:gd name="connsiteX2" fmla="*/ 1596830 w 2149853"/>
              <a:gd name="connsiteY2" fmla="*/ 1887569 h 1887569"/>
              <a:gd name="connsiteX3" fmla="*/ 0 w 2149853"/>
              <a:gd name="connsiteY3" fmla="*/ 1887569 h 1887569"/>
              <a:gd name="connsiteX4" fmla="*/ 595723 w 2149853"/>
              <a:gd name="connsiteY4" fmla="*/ 0 h 1887569"/>
              <a:gd name="connsiteX0" fmla="*/ 911034 w 2149853"/>
              <a:gd name="connsiteY0" fmla="*/ 0 h 2628549"/>
              <a:gd name="connsiteX1" fmla="*/ 2149853 w 2149853"/>
              <a:gd name="connsiteY1" fmla="*/ 771891 h 2628549"/>
              <a:gd name="connsiteX2" fmla="*/ 1596830 w 2149853"/>
              <a:gd name="connsiteY2" fmla="*/ 2628549 h 2628549"/>
              <a:gd name="connsiteX3" fmla="*/ 0 w 2149853"/>
              <a:gd name="connsiteY3" fmla="*/ 2628549 h 2628549"/>
              <a:gd name="connsiteX4" fmla="*/ 911034 w 2149853"/>
              <a:gd name="connsiteY4" fmla="*/ 0 h 2628549"/>
              <a:gd name="connsiteX0" fmla="*/ 911034 w 2433632"/>
              <a:gd name="connsiteY0" fmla="*/ 32150 h 2660699"/>
              <a:gd name="connsiteX1" fmla="*/ 2433632 w 2433632"/>
              <a:gd name="connsiteY1" fmla="*/ 0 h 2660699"/>
              <a:gd name="connsiteX2" fmla="*/ 1596830 w 2433632"/>
              <a:gd name="connsiteY2" fmla="*/ 2660699 h 2660699"/>
              <a:gd name="connsiteX3" fmla="*/ 0 w 2433632"/>
              <a:gd name="connsiteY3" fmla="*/ 2660699 h 2660699"/>
              <a:gd name="connsiteX4" fmla="*/ 911034 w 2433632"/>
              <a:gd name="connsiteY4" fmla="*/ 32150 h 2660699"/>
              <a:gd name="connsiteX0" fmla="*/ 2310857 w 2433632"/>
              <a:gd name="connsiteY0" fmla="*/ 0 h 6845772"/>
              <a:gd name="connsiteX1" fmla="*/ 2433632 w 2433632"/>
              <a:gd name="connsiteY1" fmla="*/ 4185073 h 6845772"/>
              <a:gd name="connsiteX2" fmla="*/ 1596830 w 2433632"/>
              <a:gd name="connsiteY2" fmla="*/ 6845772 h 6845772"/>
              <a:gd name="connsiteX3" fmla="*/ 0 w 2433632"/>
              <a:gd name="connsiteY3" fmla="*/ 6845772 h 6845772"/>
              <a:gd name="connsiteX4" fmla="*/ 2310857 w 2433632"/>
              <a:gd name="connsiteY4" fmla="*/ 0 h 6845772"/>
              <a:gd name="connsiteX0" fmla="*/ 2310857 w 2433632"/>
              <a:gd name="connsiteY0" fmla="*/ 0 h 6845772"/>
              <a:gd name="connsiteX1" fmla="*/ 2433632 w 2433632"/>
              <a:gd name="connsiteY1" fmla="*/ 4185073 h 6845772"/>
              <a:gd name="connsiteX2" fmla="*/ 2206430 w 2433632"/>
              <a:gd name="connsiteY2" fmla="*/ 6789989 h 6845772"/>
              <a:gd name="connsiteX3" fmla="*/ 0 w 2433632"/>
              <a:gd name="connsiteY3" fmla="*/ 6845772 h 6845772"/>
              <a:gd name="connsiteX4" fmla="*/ 2310857 w 2433632"/>
              <a:gd name="connsiteY4" fmla="*/ 0 h 6845772"/>
              <a:gd name="connsiteX0" fmla="*/ 2276991 w 2399766"/>
              <a:gd name="connsiteY0" fmla="*/ 0 h 6789989"/>
              <a:gd name="connsiteX1" fmla="*/ 2399766 w 2399766"/>
              <a:gd name="connsiteY1" fmla="*/ 4185073 h 6789989"/>
              <a:gd name="connsiteX2" fmla="*/ 2172564 w 2399766"/>
              <a:gd name="connsiteY2" fmla="*/ 6789989 h 6789989"/>
              <a:gd name="connsiteX3" fmla="*/ 0 w 2399766"/>
              <a:gd name="connsiteY3" fmla="*/ 6789989 h 6789989"/>
              <a:gd name="connsiteX4" fmla="*/ 2276991 w 2399766"/>
              <a:gd name="connsiteY4" fmla="*/ 0 h 6789989"/>
              <a:gd name="connsiteX0" fmla="*/ 2276991 w 4352743"/>
              <a:gd name="connsiteY0" fmla="*/ 0 h 6789989"/>
              <a:gd name="connsiteX1" fmla="*/ 4352743 w 4352743"/>
              <a:gd name="connsiteY1" fmla="*/ 1320 h 6789989"/>
              <a:gd name="connsiteX2" fmla="*/ 2172564 w 4352743"/>
              <a:gd name="connsiteY2" fmla="*/ 6789989 h 6789989"/>
              <a:gd name="connsiteX3" fmla="*/ 0 w 4352743"/>
              <a:gd name="connsiteY3" fmla="*/ 6789989 h 6789989"/>
              <a:gd name="connsiteX4" fmla="*/ 2276991 w 4352743"/>
              <a:gd name="connsiteY4" fmla="*/ 0 h 678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2743" h="6789989">
                <a:moveTo>
                  <a:pt x="2276991" y="0"/>
                </a:moveTo>
                <a:lnTo>
                  <a:pt x="4352743" y="1320"/>
                </a:lnTo>
                <a:lnTo>
                  <a:pt x="2172564" y="6789989"/>
                </a:lnTo>
                <a:lnTo>
                  <a:pt x="0" y="6789989"/>
                </a:lnTo>
                <a:lnTo>
                  <a:pt x="2276991" y="0"/>
                </a:lnTo>
                <a:close/>
              </a:path>
            </a:pathLst>
          </a:custGeom>
          <a:gradFill>
            <a:gsLst>
              <a:gs pos="0">
                <a:srgbClr val="FFB338">
                  <a:alpha val="95000"/>
                </a:srgbClr>
              </a:gs>
              <a:gs pos="87000">
                <a:srgbClr val="FE6E52">
                  <a:alpha val="95000"/>
                </a:srgbClr>
              </a:gs>
              <a:gs pos="61000">
                <a:srgbClr val="FF9345">
                  <a:alpha val="95000"/>
                </a:srgbClr>
              </a:gs>
              <a:gs pos="100000">
                <a:srgbClr val="FE5E55">
                  <a:alpha val="9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6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716335-ECD5-4AFA-9DA6-8E09DDAC20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2" t="7524" r="28841" b="25793"/>
          <a:stretch/>
        </p:blipFill>
        <p:spPr>
          <a:xfrm>
            <a:off x="2117064" y="0"/>
            <a:ext cx="6862119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0" y="0"/>
            <a:ext cx="12192000" cy="6861313"/>
          </a:xfrm>
          <a:custGeom>
            <a:avLst/>
            <a:gdLst>
              <a:gd name="connsiteX0" fmla="*/ 2244254 w 12192000"/>
              <a:gd name="connsiteY0" fmla="*/ 6858000 h 6861313"/>
              <a:gd name="connsiteX1" fmla="*/ 6514506 w 12192000"/>
              <a:gd name="connsiteY1" fmla="*/ 6858000 h 6861313"/>
              <a:gd name="connsiteX2" fmla="*/ 6513442 w 12192000"/>
              <a:gd name="connsiteY2" fmla="*/ 6861313 h 6861313"/>
              <a:gd name="connsiteX3" fmla="*/ 8717279 w 12192000"/>
              <a:gd name="connsiteY3" fmla="*/ 0 h 6861313"/>
              <a:gd name="connsiteX4" fmla="*/ 12192000 w 12192000"/>
              <a:gd name="connsiteY4" fmla="*/ 0 h 6861313"/>
              <a:gd name="connsiteX5" fmla="*/ 12192000 w 12192000"/>
              <a:gd name="connsiteY5" fmla="*/ 6858000 h 6861313"/>
              <a:gd name="connsiteX6" fmla="*/ 6514506 w 12192000"/>
              <a:gd name="connsiteY6" fmla="*/ 6858000 h 6861313"/>
              <a:gd name="connsiteX7" fmla="*/ 0 w 12192000"/>
              <a:gd name="connsiteY7" fmla="*/ 0 h 6861313"/>
              <a:gd name="connsiteX8" fmla="*/ 4465319 w 12192000"/>
              <a:gd name="connsiteY8" fmla="*/ 0 h 6861313"/>
              <a:gd name="connsiteX9" fmla="*/ 2244254 w 12192000"/>
              <a:gd name="connsiteY9" fmla="*/ 6858000 h 6861313"/>
              <a:gd name="connsiteX10" fmla="*/ 0 w 12192000"/>
              <a:gd name="connsiteY10" fmla="*/ 6858000 h 686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61313">
                <a:moveTo>
                  <a:pt x="2244254" y="6858000"/>
                </a:moveTo>
                <a:lnTo>
                  <a:pt x="6514506" y="6858000"/>
                </a:lnTo>
                <a:lnTo>
                  <a:pt x="6513442" y="6861313"/>
                </a:lnTo>
                <a:close/>
                <a:moveTo>
                  <a:pt x="871727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514506" y="6858000"/>
                </a:lnTo>
                <a:close/>
                <a:moveTo>
                  <a:pt x="0" y="0"/>
                </a:moveTo>
                <a:lnTo>
                  <a:pt x="4465319" y="0"/>
                </a:lnTo>
                <a:lnTo>
                  <a:pt x="2244254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52000">
                <a:schemeClr val="accent3">
                  <a:lumMod val="5000"/>
                  <a:lumOff val="9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2A69D-6458-462E-92B9-F4529D96DB1E}"/>
              </a:ext>
            </a:extLst>
          </p:cNvPr>
          <p:cNvSpPr txBox="1"/>
          <p:nvPr/>
        </p:nvSpPr>
        <p:spPr>
          <a:xfrm>
            <a:off x="8071736" y="4444744"/>
            <a:ext cx="3531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1C40"/>
                </a:solidFill>
                <a:latin typeface="Gotham Black" pitchFamily="50" charset="0"/>
              </a:rPr>
              <a:t>Arts, Communication &amp; 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F6FDF1-6163-4FFC-9CAE-58401E31FEB1}"/>
              </a:ext>
            </a:extLst>
          </p:cNvPr>
          <p:cNvSpPr txBox="1"/>
          <p:nvPr/>
        </p:nvSpPr>
        <p:spPr>
          <a:xfrm>
            <a:off x="8080863" y="4746240"/>
            <a:ext cx="3459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otham" panose="02000504050000020004" pitchFamily="2" charset="0"/>
              </a:rPr>
              <a:t>Preparing you for certificates, degrees, transfer, and careers related to visual, applied, and performing arts; communication; TV and film; and journalism.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67758" y="837477"/>
            <a:ext cx="4104009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dirty="0">
                <a:solidFill>
                  <a:srgbClr val="E9E4E7">
                    <a:alpha val="84000"/>
                  </a:srgbClr>
                </a:solidFill>
                <a:latin typeface="Bahnschrift" panose="020B0502040204020203" pitchFamily="34" charset="0"/>
              </a:rPr>
              <a:t>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7C613-68E7-4528-A19E-7F3A4BEA2829}"/>
              </a:ext>
            </a:extLst>
          </p:cNvPr>
          <p:cNvSpPr txBox="1"/>
          <p:nvPr/>
        </p:nvSpPr>
        <p:spPr>
          <a:xfrm>
            <a:off x="777240" y="450435"/>
            <a:ext cx="43384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4556D"/>
                </a:solidFill>
                <a:latin typeface="Gotham" panose="02000504050000020004" pitchFamily="2" charset="0"/>
              </a:rPr>
              <a:t>DREAMS</a:t>
            </a:r>
            <a:r>
              <a:rPr lang="en-US" sz="4000" dirty="0">
                <a:latin typeface="Gotham Black" pitchFamily="50" charset="0"/>
              </a:rPr>
              <a:t> </a:t>
            </a:r>
          </a:p>
          <a:p>
            <a:r>
              <a:rPr lang="en-US" sz="4400" dirty="0">
                <a:solidFill>
                  <a:srgbClr val="FF1C40"/>
                </a:solidFill>
                <a:latin typeface="Gotham Black" pitchFamily="50" charset="0"/>
              </a:rPr>
              <a:t>COME </a:t>
            </a:r>
          </a:p>
          <a:p>
            <a:r>
              <a:rPr lang="en-US" sz="4400" dirty="0">
                <a:solidFill>
                  <a:srgbClr val="552349"/>
                </a:solidFill>
                <a:latin typeface="Gotham Black" pitchFamily="50" charset="0"/>
              </a:rPr>
              <a:t>TRUE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462985" y="4783298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524515" y="1315271"/>
            <a:ext cx="122153" cy="332429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4"/>
          <p:cNvSpPr/>
          <p:nvPr/>
        </p:nvSpPr>
        <p:spPr>
          <a:xfrm>
            <a:off x="8862718" y="237312"/>
            <a:ext cx="819244" cy="1021080"/>
          </a:xfrm>
          <a:custGeom>
            <a:avLst/>
            <a:gdLst>
              <a:gd name="connsiteX0" fmla="*/ 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0 w 1040524"/>
              <a:gd name="connsiteY4" fmla="*/ 0 h 1881372"/>
              <a:gd name="connsiteX0" fmla="*/ 34290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342900 w 1040524"/>
              <a:gd name="connsiteY4" fmla="*/ 0 h 1881372"/>
              <a:gd name="connsiteX0" fmla="*/ 563880 w 1261504"/>
              <a:gd name="connsiteY0" fmla="*/ 0 h 1881372"/>
              <a:gd name="connsiteX1" fmla="*/ 1261504 w 1261504"/>
              <a:gd name="connsiteY1" fmla="*/ 0 h 1881372"/>
              <a:gd name="connsiteX2" fmla="*/ 1261504 w 1261504"/>
              <a:gd name="connsiteY2" fmla="*/ 1881372 h 1881372"/>
              <a:gd name="connsiteX3" fmla="*/ 0 w 1261504"/>
              <a:gd name="connsiteY3" fmla="*/ 1736592 h 1881372"/>
              <a:gd name="connsiteX4" fmla="*/ 563880 w 1261504"/>
              <a:gd name="connsiteY4" fmla="*/ 0 h 1881372"/>
              <a:gd name="connsiteX0" fmla="*/ 563880 w 1261504"/>
              <a:gd name="connsiteY0" fmla="*/ 0 h 1736592"/>
              <a:gd name="connsiteX1" fmla="*/ 1261504 w 1261504"/>
              <a:gd name="connsiteY1" fmla="*/ 0 h 1736592"/>
              <a:gd name="connsiteX2" fmla="*/ 865264 w 1261504"/>
              <a:gd name="connsiteY2" fmla="*/ 1736592 h 1736592"/>
              <a:gd name="connsiteX3" fmla="*/ 0 w 1261504"/>
              <a:gd name="connsiteY3" fmla="*/ 1736592 h 1736592"/>
              <a:gd name="connsiteX4" fmla="*/ 563880 w 1261504"/>
              <a:gd name="connsiteY4" fmla="*/ 0 h 1736592"/>
              <a:gd name="connsiteX0" fmla="*/ 563880 w 1429144"/>
              <a:gd name="connsiteY0" fmla="*/ 0 h 1736592"/>
              <a:gd name="connsiteX1" fmla="*/ 1429144 w 1429144"/>
              <a:gd name="connsiteY1" fmla="*/ 15240 h 1736592"/>
              <a:gd name="connsiteX2" fmla="*/ 865264 w 1429144"/>
              <a:gd name="connsiteY2" fmla="*/ 1736592 h 1736592"/>
              <a:gd name="connsiteX3" fmla="*/ 0 w 1429144"/>
              <a:gd name="connsiteY3" fmla="*/ 1736592 h 1736592"/>
              <a:gd name="connsiteX4" fmla="*/ 563880 w 1429144"/>
              <a:gd name="connsiteY4" fmla="*/ 0 h 1736592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86526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57900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563880 w 1061096"/>
              <a:gd name="connsiteY4" fmla="*/ 14294 h 1750886"/>
              <a:gd name="connsiteX0" fmla="*/ 707984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707984 w 1061096"/>
              <a:gd name="connsiteY4" fmla="*/ 14294 h 1750886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57900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49609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638892 w 895277"/>
              <a:gd name="connsiteY0" fmla="*/ 0 h 1736592"/>
              <a:gd name="connsiteX1" fmla="*/ 895277 w 895277"/>
              <a:gd name="connsiteY1" fmla="*/ 23128 h 1736592"/>
              <a:gd name="connsiteX2" fmla="*/ 427002 w 895277"/>
              <a:gd name="connsiteY2" fmla="*/ 1736592 h 1736592"/>
              <a:gd name="connsiteX3" fmla="*/ 0 w 895277"/>
              <a:gd name="connsiteY3" fmla="*/ 1714139 h 1736592"/>
              <a:gd name="connsiteX4" fmla="*/ 638892 w 895277"/>
              <a:gd name="connsiteY4" fmla="*/ 0 h 1736592"/>
              <a:gd name="connsiteX0" fmla="*/ 569801 w 826186"/>
              <a:gd name="connsiteY0" fmla="*/ 0 h 1736592"/>
              <a:gd name="connsiteX1" fmla="*/ 826186 w 826186"/>
              <a:gd name="connsiteY1" fmla="*/ 23128 h 1736592"/>
              <a:gd name="connsiteX2" fmla="*/ 357911 w 826186"/>
              <a:gd name="connsiteY2" fmla="*/ 1736592 h 1736592"/>
              <a:gd name="connsiteX3" fmla="*/ 0 w 826186"/>
              <a:gd name="connsiteY3" fmla="*/ 1699170 h 1736592"/>
              <a:gd name="connsiteX4" fmla="*/ 569801 w 826186"/>
              <a:gd name="connsiteY4" fmla="*/ 0 h 1736592"/>
              <a:gd name="connsiteX0" fmla="*/ 528347 w 784732"/>
              <a:gd name="connsiteY0" fmla="*/ 0 h 1736592"/>
              <a:gd name="connsiteX1" fmla="*/ 784732 w 784732"/>
              <a:gd name="connsiteY1" fmla="*/ 23128 h 1736592"/>
              <a:gd name="connsiteX2" fmla="*/ 316457 w 784732"/>
              <a:gd name="connsiteY2" fmla="*/ 1736592 h 1736592"/>
              <a:gd name="connsiteX3" fmla="*/ 0 w 784732"/>
              <a:gd name="connsiteY3" fmla="*/ 1691686 h 1736592"/>
              <a:gd name="connsiteX4" fmla="*/ 528347 w 784732"/>
              <a:gd name="connsiteY4" fmla="*/ 0 h 1736592"/>
              <a:gd name="connsiteX0" fmla="*/ 445438 w 701823"/>
              <a:gd name="connsiteY0" fmla="*/ 0 h 1736592"/>
              <a:gd name="connsiteX1" fmla="*/ 701823 w 701823"/>
              <a:gd name="connsiteY1" fmla="*/ 23128 h 1736592"/>
              <a:gd name="connsiteX2" fmla="*/ 233548 w 701823"/>
              <a:gd name="connsiteY2" fmla="*/ 1736592 h 1736592"/>
              <a:gd name="connsiteX3" fmla="*/ 0 w 701823"/>
              <a:gd name="connsiteY3" fmla="*/ 1661748 h 1736592"/>
              <a:gd name="connsiteX4" fmla="*/ 445438 w 701823"/>
              <a:gd name="connsiteY4" fmla="*/ 0 h 1736592"/>
              <a:gd name="connsiteX0" fmla="*/ 459256 w 715641"/>
              <a:gd name="connsiteY0" fmla="*/ 0 h 1736592"/>
              <a:gd name="connsiteX1" fmla="*/ 715641 w 715641"/>
              <a:gd name="connsiteY1" fmla="*/ 23128 h 1736592"/>
              <a:gd name="connsiteX2" fmla="*/ 247366 w 715641"/>
              <a:gd name="connsiteY2" fmla="*/ 1736592 h 1736592"/>
              <a:gd name="connsiteX3" fmla="*/ 0 w 715641"/>
              <a:gd name="connsiteY3" fmla="*/ 1654264 h 1736592"/>
              <a:gd name="connsiteX4" fmla="*/ 459256 w 715641"/>
              <a:gd name="connsiteY4" fmla="*/ 0 h 1736592"/>
              <a:gd name="connsiteX0" fmla="*/ 459256 w 715641"/>
              <a:gd name="connsiteY0" fmla="*/ 0 h 1676716"/>
              <a:gd name="connsiteX1" fmla="*/ 715641 w 715641"/>
              <a:gd name="connsiteY1" fmla="*/ 23128 h 1676716"/>
              <a:gd name="connsiteX2" fmla="*/ 247366 w 715641"/>
              <a:gd name="connsiteY2" fmla="*/ 1676716 h 1676716"/>
              <a:gd name="connsiteX3" fmla="*/ 0 w 715641"/>
              <a:gd name="connsiteY3" fmla="*/ 1654264 h 1676716"/>
              <a:gd name="connsiteX4" fmla="*/ 459256 w 715641"/>
              <a:gd name="connsiteY4" fmla="*/ 0 h 1676716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61184 w 715641"/>
              <a:gd name="connsiteY2" fmla="*/ 1571934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54275 w 715641"/>
              <a:gd name="connsiteY2" fmla="*/ 1489606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26638 w 715641"/>
              <a:gd name="connsiteY2" fmla="*/ 1624325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641" h="1654264">
                <a:moveTo>
                  <a:pt x="459256" y="0"/>
                </a:moveTo>
                <a:lnTo>
                  <a:pt x="715641" y="23128"/>
                </a:lnTo>
                <a:lnTo>
                  <a:pt x="226638" y="1624325"/>
                </a:lnTo>
                <a:lnTo>
                  <a:pt x="0" y="1654264"/>
                </a:lnTo>
                <a:lnTo>
                  <a:pt x="459256" y="0"/>
                </a:lnTo>
                <a:close/>
              </a:path>
            </a:pathLst>
          </a:custGeom>
          <a:solidFill>
            <a:srgbClr val="E9E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24"/>
          <p:cNvSpPr/>
          <p:nvPr/>
        </p:nvSpPr>
        <p:spPr>
          <a:xfrm>
            <a:off x="11404722" y="5802384"/>
            <a:ext cx="648723" cy="891362"/>
          </a:xfrm>
          <a:custGeom>
            <a:avLst/>
            <a:gdLst>
              <a:gd name="connsiteX0" fmla="*/ 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0 w 1040524"/>
              <a:gd name="connsiteY4" fmla="*/ 0 h 1881372"/>
              <a:gd name="connsiteX0" fmla="*/ 342900 w 1040524"/>
              <a:gd name="connsiteY0" fmla="*/ 0 h 1881372"/>
              <a:gd name="connsiteX1" fmla="*/ 1040524 w 1040524"/>
              <a:gd name="connsiteY1" fmla="*/ 0 h 1881372"/>
              <a:gd name="connsiteX2" fmla="*/ 1040524 w 1040524"/>
              <a:gd name="connsiteY2" fmla="*/ 1881372 h 1881372"/>
              <a:gd name="connsiteX3" fmla="*/ 0 w 1040524"/>
              <a:gd name="connsiteY3" fmla="*/ 1881372 h 1881372"/>
              <a:gd name="connsiteX4" fmla="*/ 342900 w 1040524"/>
              <a:gd name="connsiteY4" fmla="*/ 0 h 1881372"/>
              <a:gd name="connsiteX0" fmla="*/ 563880 w 1261504"/>
              <a:gd name="connsiteY0" fmla="*/ 0 h 1881372"/>
              <a:gd name="connsiteX1" fmla="*/ 1261504 w 1261504"/>
              <a:gd name="connsiteY1" fmla="*/ 0 h 1881372"/>
              <a:gd name="connsiteX2" fmla="*/ 1261504 w 1261504"/>
              <a:gd name="connsiteY2" fmla="*/ 1881372 h 1881372"/>
              <a:gd name="connsiteX3" fmla="*/ 0 w 1261504"/>
              <a:gd name="connsiteY3" fmla="*/ 1736592 h 1881372"/>
              <a:gd name="connsiteX4" fmla="*/ 563880 w 1261504"/>
              <a:gd name="connsiteY4" fmla="*/ 0 h 1881372"/>
              <a:gd name="connsiteX0" fmla="*/ 563880 w 1261504"/>
              <a:gd name="connsiteY0" fmla="*/ 0 h 1736592"/>
              <a:gd name="connsiteX1" fmla="*/ 1261504 w 1261504"/>
              <a:gd name="connsiteY1" fmla="*/ 0 h 1736592"/>
              <a:gd name="connsiteX2" fmla="*/ 865264 w 1261504"/>
              <a:gd name="connsiteY2" fmla="*/ 1736592 h 1736592"/>
              <a:gd name="connsiteX3" fmla="*/ 0 w 1261504"/>
              <a:gd name="connsiteY3" fmla="*/ 1736592 h 1736592"/>
              <a:gd name="connsiteX4" fmla="*/ 563880 w 1261504"/>
              <a:gd name="connsiteY4" fmla="*/ 0 h 1736592"/>
              <a:gd name="connsiteX0" fmla="*/ 563880 w 1429144"/>
              <a:gd name="connsiteY0" fmla="*/ 0 h 1736592"/>
              <a:gd name="connsiteX1" fmla="*/ 1429144 w 1429144"/>
              <a:gd name="connsiteY1" fmla="*/ 15240 h 1736592"/>
              <a:gd name="connsiteX2" fmla="*/ 865264 w 1429144"/>
              <a:gd name="connsiteY2" fmla="*/ 1736592 h 1736592"/>
              <a:gd name="connsiteX3" fmla="*/ 0 w 1429144"/>
              <a:gd name="connsiteY3" fmla="*/ 1736592 h 1736592"/>
              <a:gd name="connsiteX4" fmla="*/ 563880 w 1429144"/>
              <a:gd name="connsiteY4" fmla="*/ 0 h 1736592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86526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74727"/>
              <a:gd name="connsiteY0" fmla="*/ 58593 h 1795185"/>
              <a:gd name="connsiteX1" fmla="*/ 1074727 w 1074727"/>
              <a:gd name="connsiteY1" fmla="*/ 0 h 1795185"/>
              <a:gd name="connsiteX2" fmla="*/ 579004 w 1074727"/>
              <a:gd name="connsiteY2" fmla="*/ 1795185 h 1795185"/>
              <a:gd name="connsiteX3" fmla="*/ 0 w 1074727"/>
              <a:gd name="connsiteY3" fmla="*/ 1795185 h 1795185"/>
              <a:gd name="connsiteX4" fmla="*/ 563880 w 1074727"/>
              <a:gd name="connsiteY4" fmla="*/ 58593 h 1795185"/>
              <a:gd name="connsiteX0" fmla="*/ 563880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563880 w 1061096"/>
              <a:gd name="connsiteY4" fmla="*/ 14294 h 1750886"/>
              <a:gd name="connsiteX0" fmla="*/ 707984 w 1061096"/>
              <a:gd name="connsiteY0" fmla="*/ 14294 h 1750886"/>
              <a:gd name="connsiteX1" fmla="*/ 1061096 w 1061096"/>
              <a:gd name="connsiteY1" fmla="*/ 0 h 1750886"/>
              <a:gd name="connsiteX2" fmla="*/ 579004 w 1061096"/>
              <a:gd name="connsiteY2" fmla="*/ 1750886 h 1750886"/>
              <a:gd name="connsiteX3" fmla="*/ 0 w 1061096"/>
              <a:gd name="connsiteY3" fmla="*/ 1750886 h 1750886"/>
              <a:gd name="connsiteX4" fmla="*/ 707984 w 1061096"/>
              <a:gd name="connsiteY4" fmla="*/ 14294 h 1750886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57900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707984 w 964369"/>
              <a:gd name="connsiteY0" fmla="*/ 0 h 1736592"/>
              <a:gd name="connsiteX1" fmla="*/ 964369 w 964369"/>
              <a:gd name="connsiteY1" fmla="*/ 23128 h 1736592"/>
              <a:gd name="connsiteX2" fmla="*/ 496094 w 964369"/>
              <a:gd name="connsiteY2" fmla="*/ 1736592 h 1736592"/>
              <a:gd name="connsiteX3" fmla="*/ 0 w 964369"/>
              <a:gd name="connsiteY3" fmla="*/ 1736592 h 1736592"/>
              <a:gd name="connsiteX4" fmla="*/ 707984 w 964369"/>
              <a:gd name="connsiteY4" fmla="*/ 0 h 1736592"/>
              <a:gd name="connsiteX0" fmla="*/ 638892 w 895277"/>
              <a:gd name="connsiteY0" fmla="*/ 0 h 1736592"/>
              <a:gd name="connsiteX1" fmla="*/ 895277 w 895277"/>
              <a:gd name="connsiteY1" fmla="*/ 23128 h 1736592"/>
              <a:gd name="connsiteX2" fmla="*/ 427002 w 895277"/>
              <a:gd name="connsiteY2" fmla="*/ 1736592 h 1736592"/>
              <a:gd name="connsiteX3" fmla="*/ 0 w 895277"/>
              <a:gd name="connsiteY3" fmla="*/ 1714139 h 1736592"/>
              <a:gd name="connsiteX4" fmla="*/ 638892 w 895277"/>
              <a:gd name="connsiteY4" fmla="*/ 0 h 1736592"/>
              <a:gd name="connsiteX0" fmla="*/ 569801 w 826186"/>
              <a:gd name="connsiteY0" fmla="*/ 0 h 1736592"/>
              <a:gd name="connsiteX1" fmla="*/ 826186 w 826186"/>
              <a:gd name="connsiteY1" fmla="*/ 23128 h 1736592"/>
              <a:gd name="connsiteX2" fmla="*/ 357911 w 826186"/>
              <a:gd name="connsiteY2" fmla="*/ 1736592 h 1736592"/>
              <a:gd name="connsiteX3" fmla="*/ 0 w 826186"/>
              <a:gd name="connsiteY3" fmla="*/ 1699170 h 1736592"/>
              <a:gd name="connsiteX4" fmla="*/ 569801 w 826186"/>
              <a:gd name="connsiteY4" fmla="*/ 0 h 1736592"/>
              <a:gd name="connsiteX0" fmla="*/ 528347 w 784732"/>
              <a:gd name="connsiteY0" fmla="*/ 0 h 1736592"/>
              <a:gd name="connsiteX1" fmla="*/ 784732 w 784732"/>
              <a:gd name="connsiteY1" fmla="*/ 23128 h 1736592"/>
              <a:gd name="connsiteX2" fmla="*/ 316457 w 784732"/>
              <a:gd name="connsiteY2" fmla="*/ 1736592 h 1736592"/>
              <a:gd name="connsiteX3" fmla="*/ 0 w 784732"/>
              <a:gd name="connsiteY3" fmla="*/ 1691686 h 1736592"/>
              <a:gd name="connsiteX4" fmla="*/ 528347 w 784732"/>
              <a:gd name="connsiteY4" fmla="*/ 0 h 1736592"/>
              <a:gd name="connsiteX0" fmla="*/ 445438 w 701823"/>
              <a:gd name="connsiteY0" fmla="*/ 0 h 1736592"/>
              <a:gd name="connsiteX1" fmla="*/ 701823 w 701823"/>
              <a:gd name="connsiteY1" fmla="*/ 23128 h 1736592"/>
              <a:gd name="connsiteX2" fmla="*/ 233548 w 701823"/>
              <a:gd name="connsiteY2" fmla="*/ 1736592 h 1736592"/>
              <a:gd name="connsiteX3" fmla="*/ 0 w 701823"/>
              <a:gd name="connsiteY3" fmla="*/ 1661748 h 1736592"/>
              <a:gd name="connsiteX4" fmla="*/ 445438 w 701823"/>
              <a:gd name="connsiteY4" fmla="*/ 0 h 1736592"/>
              <a:gd name="connsiteX0" fmla="*/ 459256 w 715641"/>
              <a:gd name="connsiteY0" fmla="*/ 0 h 1736592"/>
              <a:gd name="connsiteX1" fmla="*/ 715641 w 715641"/>
              <a:gd name="connsiteY1" fmla="*/ 23128 h 1736592"/>
              <a:gd name="connsiteX2" fmla="*/ 247366 w 715641"/>
              <a:gd name="connsiteY2" fmla="*/ 1736592 h 1736592"/>
              <a:gd name="connsiteX3" fmla="*/ 0 w 715641"/>
              <a:gd name="connsiteY3" fmla="*/ 1654264 h 1736592"/>
              <a:gd name="connsiteX4" fmla="*/ 459256 w 715641"/>
              <a:gd name="connsiteY4" fmla="*/ 0 h 1736592"/>
              <a:gd name="connsiteX0" fmla="*/ 459256 w 715641"/>
              <a:gd name="connsiteY0" fmla="*/ 0 h 1676716"/>
              <a:gd name="connsiteX1" fmla="*/ 715641 w 715641"/>
              <a:gd name="connsiteY1" fmla="*/ 23128 h 1676716"/>
              <a:gd name="connsiteX2" fmla="*/ 247366 w 715641"/>
              <a:gd name="connsiteY2" fmla="*/ 1676716 h 1676716"/>
              <a:gd name="connsiteX3" fmla="*/ 0 w 715641"/>
              <a:gd name="connsiteY3" fmla="*/ 1654264 h 1676716"/>
              <a:gd name="connsiteX4" fmla="*/ 459256 w 715641"/>
              <a:gd name="connsiteY4" fmla="*/ 0 h 1676716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61184 w 715641"/>
              <a:gd name="connsiteY2" fmla="*/ 1571934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54275 w 715641"/>
              <a:gd name="connsiteY2" fmla="*/ 1489606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  <a:gd name="connsiteX0" fmla="*/ 459256 w 715641"/>
              <a:gd name="connsiteY0" fmla="*/ 0 h 1654264"/>
              <a:gd name="connsiteX1" fmla="*/ 715641 w 715641"/>
              <a:gd name="connsiteY1" fmla="*/ 23128 h 1654264"/>
              <a:gd name="connsiteX2" fmla="*/ 226638 w 715641"/>
              <a:gd name="connsiteY2" fmla="*/ 1624325 h 1654264"/>
              <a:gd name="connsiteX3" fmla="*/ 0 w 715641"/>
              <a:gd name="connsiteY3" fmla="*/ 1654264 h 1654264"/>
              <a:gd name="connsiteX4" fmla="*/ 459256 w 715641"/>
              <a:gd name="connsiteY4" fmla="*/ 0 h 165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641" h="1654264">
                <a:moveTo>
                  <a:pt x="459256" y="0"/>
                </a:moveTo>
                <a:lnTo>
                  <a:pt x="715641" y="23128"/>
                </a:lnTo>
                <a:lnTo>
                  <a:pt x="226638" y="1624325"/>
                </a:lnTo>
                <a:lnTo>
                  <a:pt x="0" y="1654264"/>
                </a:lnTo>
                <a:lnTo>
                  <a:pt x="459256" y="0"/>
                </a:lnTo>
                <a:close/>
              </a:path>
            </a:pathLst>
          </a:custGeom>
          <a:solidFill>
            <a:srgbClr val="E9E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6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483</Words>
  <Application>Microsoft Office PowerPoint</Application>
  <PresentationFormat>Widescreen</PresentationFormat>
  <Paragraphs>92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</vt:lpstr>
      <vt:lpstr>Gotham Black</vt:lpstr>
      <vt:lpstr>Arial</vt:lpstr>
      <vt:lpstr>Calibri Light</vt:lpstr>
      <vt:lpstr>Gotham</vt:lpstr>
      <vt:lpstr>Bahnschrift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Presentation Point</dc:creator>
  <cp:lastModifiedBy>Bram Dupont</cp:lastModifiedBy>
  <cp:revision>62</cp:revision>
  <dcterms:created xsi:type="dcterms:W3CDTF">2019-09-26T04:52:31Z</dcterms:created>
  <dcterms:modified xsi:type="dcterms:W3CDTF">2019-11-08T13:21:16Z</dcterms:modified>
  <cp:contentStatus/>
</cp:coreProperties>
</file>