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64" r:id="rId10"/>
  </p:sldIdLst>
  <p:sldSz cx="12192000" cy="6858000"/>
  <p:notesSz cx="6858000" cy="9144000"/>
  <p:embeddedFontLst>
    <p:embeddedFont>
      <p:font typeface="Calibri Light" panose="020F0302020204030204" pitchFamily="34" charset="0"/>
      <p:regular r:id="rId12"/>
      <p:italic r:id="rId13"/>
    </p:embeddedFont>
    <p:embeddedFont>
      <p:font typeface="Neutra Text" panose="02000000000000000000" pitchFamily="50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9CF"/>
    <a:srgbClr val="5E5639"/>
    <a:srgbClr val="77B49F"/>
    <a:srgbClr val="FD2713"/>
    <a:srgbClr val="589294"/>
    <a:srgbClr val="F84F68"/>
    <a:srgbClr val="73CD86"/>
    <a:srgbClr val="E58A36"/>
    <a:srgbClr val="FBF3CA"/>
    <a:srgbClr val="F3EB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esentation Point" userId="f45ce91d846791e9" providerId="LiveId" clId="{B7D729DC-6AD5-4866-A552-D3DDA7D870A8}"/>
    <pc:docChg chg="modSld">
      <pc:chgData name="Presentation Point" userId="f45ce91d846791e9" providerId="LiveId" clId="{B7D729DC-6AD5-4866-A552-D3DDA7D870A8}" dt="2020-02-29T23:35:11.846" v="3" actId="20577"/>
      <pc:docMkLst>
        <pc:docMk/>
      </pc:docMkLst>
      <pc:sldChg chg="modSp mod">
        <pc:chgData name="Presentation Point" userId="f45ce91d846791e9" providerId="LiveId" clId="{B7D729DC-6AD5-4866-A552-D3DDA7D870A8}" dt="2020-02-29T23:35:11.846" v="3" actId="20577"/>
        <pc:sldMkLst>
          <pc:docMk/>
          <pc:sldMk cId="3170930821" sldId="281"/>
        </pc:sldMkLst>
        <pc:spChg chg="mod">
          <ac:chgData name="Presentation Point" userId="f45ce91d846791e9" providerId="LiveId" clId="{B7D729DC-6AD5-4866-A552-D3DDA7D870A8}" dt="2020-02-29T23:35:11.846" v="3" actId="20577"/>
          <ac:spMkLst>
            <pc:docMk/>
            <pc:sldMk cId="3170930821" sldId="281"/>
            <ac:spMk id="46" creationId="{345C4B59-4C51-418E-97F7-23F47EC22F2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Neutra Text" panose="020000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Neutra Text" panose="02000000000000000000" pitchFamily="50" charset="0"/>
              </a:defRPr>
            </a:lvl1pPr>
          </a:lstStyle>
          <a:p>
            <a:fld id="{7838D450-5836-4B1D-8697-9D9456DFD694}" type="datetimeFigureOut">
              <a:rPr lang="en-US" smtClean="0"/>
              <a:pPr/>
              <a:t>01-Mar-20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Neutra Text" panose="020000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Neutra Text" panose="02000000000000000000" pitchFamily="50" charset="0"/>
              </a:defRPr>
            </a:lvl1pPr>
          </a:lstStyle>
          <a:p>
            <a:fld id="{279D441C-2370-448F-9249-5FB7AE6C7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763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Neutra Text" panose="02000000000000000000" pitchFamily="50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eutra Text" panose="02000000000000000000" pitchFamily="50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eutra Text" panose="02000000000000000000" pitchFamily="50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eutra Text" panose="02000000000000000000" pitchFamily="50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eutra Text" panose="02000000000000000000" pitchFamily="5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https://www.wynnummanlyleagues.com.au/wp-content/uploads/2016/06/Manly-Wynnum-Corporate-Business-Venue-Hire.jpg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43D59-6BB4-4B12-93BC-0AA5910D26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04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https://www.wynnummanlyleagues.com.au/wp-content/uploads/2016/06/Manly-Wynnum-Corporate-Business-Venue-Hire.jpg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43D59-6BB4-4B12-93BC-0AA5910D26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56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https://www.wynnummanlyleagues.com.au/wp-content/uploads/2016/06/Manly-Wynnum-Corporate-Business-Venue-Hire.jpg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43D59-6BB4-4B12-93BC-0AA5910D26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11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https://www.wynnummanlyleagues.com.au/wp-content/uploads/2016/06/Manly-Wynnum-Corporate-Business-Venue-Hire.jpg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43D59-6BB4-4B12-93BC-0AA5910D26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10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https://www.wynnummanlyleagues.com.au/wp-content/uploads/2016/06/Manly-Wynnum-Corporate-Business-Venue-Hire.jpg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43D59-6BB4-4B12-93BC-0AA5910D26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53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https://www.wynnummanlyleagues.com.au/wp-content/uploads/2016/06/Manly-Wynnum-Corporate-Business-Venue-Hire.jpg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43D59-6BB4-4B12-93BC-0AA5910D26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9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DC6D5-F050-4353-BDCC-D7F589E122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AA4C50-3767-4499-8836-9831369E4F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Neutra Text" panose="020000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1914B-3AE0-439B-9840-9742FBA9D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Neutra Text" panose="02000000000000000000" pitchFamily="50" charset="0"/>
              </a:defRPr>
            </a:lvl1pPr>
          </a:lstStyle>
          <a:p>
            <a:fld id="{3F8721F7-DCEE-439A-B036-422867FACF90}" type="datetimeFigureOut">
              <a:rPr lang="en-US" smtClean="0"/>
              <a:pPr/>
              <a:t>01-Mar-20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4C10B-87D8-4794-91A2-EA55EADA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Neutra Text" panose="020000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20916-3C52-48BD-B675-26A7D0BC3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eutra Text" panose="02000000000000000000" pitchFamily="50" charset="0"/>
              </a:defRPr>
            </a:lvl1pPr>
          </a:lstStyle>
          <a:p>
            <a:fld id="{D49EE327-4C75-46AC-854E-A3AE84DB4C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424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D4845-12FD-4522-A478-6B2F0F08C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0458C5-3936-4890-AB47-7E1655DB32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Neutra Text" panose="02000000000000000000" pitchFamily="50" charset="0"/>
              </a:defRPr>
            </a:lvl1pPr>
            <a:lvl2pPr>
              <a:defRPr>
                <a:latin typeface="Neutra Text" panose="02000000000000000000" pitchFamily="50" charset="0"/>
              </a:defRPr>
            </a:lvl2pPr>
            <a:lvl3pPr>
              <a:defRPr>
                <a:latin typeface="Neutra Text" panose="02000000000000000000" pitchFamily="50" charset="0"/>
              </a:defRPr>
            </a:lvl3pPr>
            <a:lvl4pPr>
              <a:defRPr>
                <a:latin typeface="Neutra Text" panose="02000000000000000000" pitchFamily="50" charset="0"/>
              </a:defRPr>
            </a:lvl4pPr>
            <a:lvl5pPr>
              <a:defRPr>
                <a:latin typeface="Neutra Text" panose="020000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10F05-5734-4C93-9E4A-37B7E069E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Neutra Text" panose="02000000000000000000" pitchFamily="50" charset="0"/>
              </a:defRPr>
            </a:lvl1pPr>
          </a:lstStyle>
          <a:p>
            <a:fld id="{3F8721F7-DCEE-439A-B036-422867FACF90}" type="datetimeFigureOut">
              <a:rPr lang="en-US" smtClean="0"/>
              <a:pPr/>
              <a:t>01-Mar-20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A7CB9-CC65-4216-AEB6-7ADC31E72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Neutra Text" panose="020000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66BF5-1474-47AA-BC7E-11DDFC2CB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eutra Text" panose="02000000000000000000" pitchFamily="50" charset="0"/>
              </a:defRPr>
            </a:lvl1pPr>
          </a:lstStyle>
          <a:p>
            <a:fld id="{D49EE327-4C75-46AC-854E-A3AE84DB4C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956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4A76C2-477C-4925-8176-38B60088C7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9DCFB7-53AC-45B4-AAA2-CDE13A2829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Neutra Text" panose="02000000000000000000" pitchFamily="50" charset="0"/>
              </a:defRPr>
            </a:lvl1pPr>
            <a:lvl2pPr>
              <a:defRPr>
                <a:latin typeface="Neutra Text" panose="02000000000000000000" pitchFamily="50" charset="0"/>
              </a:defRPr>
            </a:lvl2pPr>
            <a:lvl3pPr>
              <a:defRPr>
                <a:latin typeface="Neutra Text" panose="02000000000000000000" pitchFamily="50" charset="0"/>
              </a:defRPr>
            </a:lvl3pPr>
            <a:lvl4pPr>
              <a:defRPr>
                <a:latin typeface="Neutra Text" panose="02000000000000000000" pitchFamily="50" charset="0"/>
              </a:defRPr>
            </a:lvl4pPr>
            <a:lvl5pPr>
              <a:defRPr>
                <a:latin typeface="Neutra Text" panose="020000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3BBDC-A28A-4E7E-9201-C6B0D588C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Neutra Text" panose="02000000000000000000" pitchFamily="50" charset="0"/>
              </a:defRPr>
            </a:lvl1pPr>
          </a:lstStyle>
          <a:p>
            <a:fld id="{3F8721F7-DCEE-439A-B036-422867FACF90}" type="datetimeFigureOut">
              <a:rPr lang="en-US" smtClean="0"/>
              <a:pPr/>
              <a:t>01-Mar-20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6B652-14F0-4287-86E6-8EAFA3204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Neutra Text" panose="020000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82AEA-C4C4-45E2-B2C6-37C2D8BF0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eutra Text" panose="02000000000000000000" pitchFamily="50" charset="0"/>
              </a:defRPr>
            </a:lvl1pPr>
          </a:lstStyle>
          <a:p>
            <a:fld id="{D49EE327-4C75-46AC-854E-A3AE84DB4C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551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E29E9-26F3-4F06-BFBA-480C6277F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4E34A-7E55-425B-A974-CAEAEF5EB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Neutra Text" panose="02000000000000000000" pitchFamily="50" charset="0"/>
              </a:defRPr>
            </a:lvl1pPr>
            <a:lvl2pPr>
              <a:defRPr>
                <a:latin typeface="Neutra Text" panose="02000000000000000000" pitchFamily="50" charset="0"/>
              </a:defRPr>
            </a:lvl2pPr>
            <a:lvl3pPr>
              <a:defRPr>
                <a:latin typeface="Neutra Text" panose="02000000000000000000" pitchFamily="50" charset="0"/>
              </a:defRPr>
            </a:lvl3pPr>
            <a:lvl4pPr>
              <a:defRPr>
                <a:latin typeface="Neutra Text" panose="02000000000000000000" pitchFamily="50" charset="0"/>
              </a:defRPr>
            </a:lvl4pPr>
            <a:lvl5pPr>
              <a:defRPr>
                <a:latin typeface="Neutra Text" panose="020000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8B665-2DC7-41B6-8812-53FE89BF3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Neutra Text" panose="02000000000000000000" pitchFamily="50" charset="0"/>
              </a:defRPr>
            </a:lvl1pPr>
          </a:lstStyle>
          <a:p>
            <a:fld id="{3F8721F7-DCEE-439A-B036-422867FACF90}" type="datetimeFigureOut">
              <a:rPr lang="en-US" smtClean="0"/>
              <a:pPr/>
              <a:t>01-Mar-20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F0F5D-9EE3-4704-BA85-0BCC4C947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Neutra Text" panose="020000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FBFD9-E721-4FD2-B20B-36EE692A6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eutra Text" panose="02000000000000000000" pitchFamily="50" charset="0"/>
              </a:defRPr>
            </a:lvl1pPr>
          </a:lstStyle>
          <a:p>
            <a:fld id="{D49EE327-4C75-46AC-854E-A3AE84DB4C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87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123AE-3A67-47FA-9601-85EA4BDE0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F92C66-AE89-41A7-B06C-14C4E2099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Neutra Text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50989-0E87-450E-A0EC-4F170374B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Neutra Text" panose="02000000000000000000" pitchFamily="50" charset="0"/>
              </a:defRPr>
            </a:lvl1pPr>
          </a:lstStyle>
          <a:p>
            <a:fld id="{3F8721F7-DCEE-439A-B036-422867FACF90}" type="datetimeFigureOut">
              <a:rPr lang="en-US" smtClean="0"/>
              <a:pPr/>
              <a:t>01-Mar-20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D354D-73C1-4C19-A0E2-2E4EDEF4C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Neutra Text" panose="020000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4748E-BF3E-40CC-A2EC-959AAC54A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eutra Text" panose="02000000000000000000" pitchFamily="50" charset="0"/>
              </a:defRPr>
            </a:lvl1pPr>
          </a:lstStyle>
          <a:p>
            <a:fld id="{D49EE327-4C75-46AC-854E-A3AE84DB4C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07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8558-172E-498F-9D26-79597121C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DDD22-F468-4501-88BE-A31261951E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Neutra Text" panose="02000000000000000000" pitchFamily="50" charset="0"/>
              </a:defRPr>
            </a:lvl1pPr>
            <a:lvl2pPr>
              <a:defRPr>
                <a:latin typeface="Neutra Text" panose="02000000000000000000" pitchFamily="50" charset="0"/>
              </a:defRPr>
            </a:lvl2pPr>
            <a:lvl3pPr>
              <a:defRPr>
                <a:latin typeface="Neutra Text" panose="02000000000000000000" pitchFamily="50" charset="0"/>
              </a:defRPr>
            </a:lvl3pPr>
            <a:lvl4pPr>
              <a:defRPr>
                <a:latin typeface="Neutra Text" panose="02000000000000000000" pitchFamily="50" charset="0"/>
              </a:defRPr>
            </a:lvl4pPr>
            <a:lvl5pPr>
              <a:defRPr>
                <a:latin typeface="Neutra Text" panose="020000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C2EAB-DB76-4371-B848-9B0005D24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Neutra Text" panose="02000000000000000000" pitchFamily="50" charset="0"/>
              </a:defRPr>
            </a:lvl1pPr>
            <a:lvl2pPr>
              <a:defRPr>
                <a:latin typeface="Neutra Text" panose="02000000000000000000" pitchFamily="50" charset="0"/>
              </a:defRPr>
            </a:lvl2pPr>
            <a:lvl3pPr>
              <a:defRPr>
                <a:latin typeface="Neutra Text" panose="02000000000000000000" pitchFamily="50" charset="0"/>
              </a:defRPr>
            </a:lvl3pPr>
            <a:lvl4pPr>
              <a:defRPr>
                <a:latin typeface="Neutra Text" panose="02000000000000000000" pitchFamily="50" charset="0"/>
              </a:defRPr>
            </a:lvl4pPr>
            <a:lvl5pPr>
              <a:defRPr>
                <a:latin typeface="Neutra Text" panose="020000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1D46E2-7A76-4965-9593-F6BE91D3E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Neutra Text" panose="02000000000000000000" pitchFamily="50" charset="0"/>
              </a:defRPr>
            </a:lvl1pPr>
          </a:lstStyle>
          <a:p>
            <a:fld id="{3F8721F7-DCEE-439A-B036-422867FACF90}" type="datetimeFigureOut">
              <a:rPr lang="en-US" smtClean="0"/>
              <a:pPr/>
              <a:t>01-Mar-20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0689DF-9B97-40CA-8F1E-FDBB24CBD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Neutra Text" panose="020000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D2B0A3-FB9D-4DBA-BE40-5455B6EBF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eutra Text" panose="02000000000000000000" pitchFamily="50" charset="0"/>
              </a:defRPr>
            </a:lvl1pPr>
          </a:lstStyle>
          <a:p>
            <a:fld id="{D49EE327-4C75-46AC-854E-A3AE84DB4C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130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56A95-0A46-470B-AD62-6081BD539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9D5EE8-986B-4EA1-BA31-5592E2CFF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Neutra Text" panose="020000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61B23E-FE01-48F0-85AF-96FCD77704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Neutra Text" panose="02000000000000000000" pitchFamily="50" charset="0"/>
              </a:defRPr>
            </a:lvl1pPr>
            <a:lvl2pPr>
              <a:defRPr>
                <a:latin typeface="Neutra Text" panose="02000000000000000000" pitchFamily="50" charset="0"/>
              </a:defRPr>
            </a:lvl2pPr>
            <a:lvl3pPr>
              <a:defRPr>
                <a:latin typeface="Neutra Text" panose="02000000000000000000" pitchFamily="50" charset="0"/>
              </a:defRPr>
            </a:lvl3pPr>
            <a:lvl4pPr>
              <a:defRPr>
                <a:latin typeface="Neutra Text" panose="02000000000000000000" pitchFamily="50" charset="0"/>
              </a:defRPr>
            </a:lvl4pPr>
            <a:lvl5pPr>
              <a:defRPr>
                <a:latin typeface="Neutra Text" panose="020000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14F3F4-3514-46CA-9CD0-C343777E29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Neutra Text" panose="020000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F125B0-69FC-4EAD-B049-12561B79A2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Neutra Text" panose="02000000000000000000" pitchFamily="50" charset="0"/>
              </a:defRPr>
            </a:lvl1pPr>
            <a:lvl2pPr>
              <a:defRPr>
                <a:latin typeface="Neutra Text" panose="02000000000000000000" pitchFamily="50" charset="0"/>
              </a:defRPr>
            </a:lvl2pPr>
            <a:lvl3pPr>
              <a:defRPr>
                <a:latin typeface="Neutra Text" panose="02000000000000000000" pitchFamily="50" charset="0"/>
              </a:defRPr>
            </a:lvl3pPr>
            <a:lvl4pPr>
              <a:defRPr>
                <a:latin typeface="Neutra Text" panose="02000000000000000000" pitchFamily="50" charset="0"/>
              </a:defRPr>
            </a:lvl4pPr>
            <a:lvl5pPr>
              <a:defRPr>
                <a:latin typeface="Neutra Text" panose="020000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11EEA3-C035-42CD-AF66-A42F8B4F3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Neutra Text" panose="02000000000000000000" pitchFamily="50" charset="0"/>
              </a:defRPr>
            </a:lvl1pPr>
          </a:lstStyle>
          <a:p>
            <a:fld id="{3F8721F7-DCEE-439A-B036-422867FACF90}" type="datetimeFigureOut">
              <a:rPr lang="en-US" smtClean="0"/>
              <a:pPr/>
              <a:t>01-Mar-20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25AF56-AFD2-40AC-BE48-920E3269A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Neutra Text" panose="020000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002761-DD39-4D37-9028-E371205E8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eutra Text" panose="02000000000000000000" pitchFamily="50" charset="0"/>
              </a:defRPr>
            </a:lvl1pPr>
          </a:lstStyle>
          <a:p>
            <a:fld id="{D49EE327-4C75-46AC-854E-A3AE84DB4C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673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F1ECD-33B2-4126-B248-3D0E7402E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CDF962-74CD-4B75-94E0-54FE6FBA4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Neutra Text" panose="02000000000000000000" pitchFamily="50" charset="0"/>
              </a:defRPr>
            </a:lvl1pPr>
          </a:lstStyle>
          <a:p>
            <a:fld id="{3F8721F7-DCEE-439A-B036-422867FACF90}" type="datetimeFigureOut">
              <a:rPr lang="en-US" smtClean="0"/>
              <a:pPr/>
              <a:t>01-Mar-20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15495-4C29-4E70-AA8A-570841420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Neutra Text" panose="020000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BE0824-8F6E-4273-B79F-1BC67E74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eutra Text" panose="02000000000000000000" pitchFamily="50" charset="0"/>
              </a:defRPr>
            </a:lvl1pPr>
          </a:lstStyle>
          <a:p>
            <a:fld id="{D49EE327-4C75-46AC-854E-A3AE84DB4C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918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EF0B99-A93A-4644-81C1-A076424AF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Neutra Text" panose="02000000000000000000" pitchFamily="50" charset="0"/>
              </a:defRPr>
            </a:lvl1pPr>
          </a:lstStyle>
          <a:p>
            <a:fld id="{3F8721F7-DCEE-439A-B036-422867FACF90}" type="datetimeFigureOut">
              <a:rPr lang="en-US" smtClean="0"/>
              <a:pPr/>
              <a:t>01-Mar-20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14994E-0EC1-42E7-8A6E-49B446814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Neutra Text" panose="020000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9106AA-35D8-44D1-8207-F1F875ABE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eutra Text" panose="02000000000000000000" pitchFamily="50" charset="0"/>
              </a:defRPr>
            </a:lvl1pPr>
          </a:lstStyle>
          <a:p>
            <a:fld id="{D49EE327-4C75-46AC-854E-A3AE84DB4C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92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2EC50-3792-4691-9332-486A88D19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9FB3C-3CE1-4671-A367-824D68D0E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Neutra Text" panose="02000000000000000000" pitchFamily="50" charset="0"/>
              </a:defRPr>
            </a:lvl1pPr>
            <a:lvl2pPr>
              <a:defRPr sz="2800">
                <a:latin typeface="Neutra Text" panose="02000000000000000000" pitchFamily="50" charset="0"/>
              </a:defRPr>
            </a:lvl2pPr>
            <a:lvl3pPr>
              <a:defRPr sz="2400">
                <a:latin typeface="Neutra Text" panose="02000000000000000000" pitchFamily="50" charset="0"/>
              </a:defRPr>
            </a:lvl3pPr>
            <a:lvl4pPr>
              <a:defRPr sz="2000">
                <a:latin typeface="Neutra Text" panose="02000000000000000000" pitchFamily="50" charset="0"/>
              </a:defRPr>
            </a:lvl4pPr>
            <a:lvl5pPr>
              <a:defRPr sz="2000">
                <a:latin typeface="Neutra Text" panose="02000000000000000000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0E70DB-4B3F-46B5-99DF-AA0D38C049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Neutra Text" panose="02000000000000000000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904A20-2A03-4FDF-A104-E76025D25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Neutra Text" panose="02000000000000000000" pitchFamily="50" charset="0"/>
              </a:defRPr>
            </a:lvl1pPr>
          </a:lstStyle>
          <a:p>
            <a:fld id="{3F8721F7-DCEE-439A-B036-422867FACF90}" type="datetimeFigureOut">
              <a:rPr lang="en-US" smtClean="0"/>
              <a:pPr/>
              <a:t>01-Mar-20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5A06DF-A424-4B3C-A260-FD98D2324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Neutra Text" panose="020000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CF04A0-7592-4BF3-B39F-18877A30C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eutra Text" panose="02000000000000000000" pitchFamily="50" charset="0"/>
              </a:defRPr>
            </a:lvl1pPr>
          </a:lstStyle>
          <a:p>
            <a:fld id="{D49EE327-4C75-46AC-854E-A3AE84DB4C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141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BE4B0-8AFA-418B-B1A6-6B7EB3A69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0F5F68-EE67-4893-B99B-4F2DA10499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Neutra Text" panose="02000000000000000000" pitchFamily="50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6ABEE0-D2E2-4CFF-ACA0-C1E9C590F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Neutra Text" panose="02000000000000000000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2CB16F-D0A5-410E-99B8-3168ED5D2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Neutra Text" panose="02000000000000000000" pitchFamily="50" charset="0"/>
              </a:defRPr>
            </a:lvl1pPr>
          </a:lstStyle>
          <a:p>
            <a:fld id="{3F8721F7-DCEE-439A-B036-422867FACF90}" type="datetimeFigureOut">
              <a:rPr lang="en-US" smtClean="0"/>
              <a:pPr/>
              <a:t>01-Mar-20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F35B50-E034-451F-AB2D-B31221572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Neutra Text" panose="020000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CED5BD-D6F7-4FF3-AC46-225124FDE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eutra Text" panose="02000000000000000000" pitchFamily="50" charset="0"/>
              </a:defRPr>
            </a:lvl1pPr>
          </a:lstStyle>
          <a:p>
            <a:fld id="{D49EE327-4C75-46AC-854E-A3AE84DB4C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181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78AF45-2011-45D1-8F86-7ECC2406D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F18E6A-E6B9-483D-A0C3-EB751D7A7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11EA8-7B24-41F5-8D0B-76DABA7B4A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Neutra Text" panose="02000000000000000000" pitchFamily="50" charset="0"/>
              </a:defRPr>
            </a:lvl1pPr>
          </a:lstStyle>
          <a:p>
            <a:fld id="{3F8721F7-DCEE-439A-B036-422867FACF90}" type="datetimeFigureOut">
              <a:rPr lang="en-US" smtClean="0"/>
              <a:pPr/>
              <a:t>01-Mar-20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32292-78B2-4459-BA77-201C56BEED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Neutra Text" panose="020000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29CFA-16F4-4BB5-88CB-067070CE8D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Neutra Text" panose="02000000000000000000" pitchFamily="50" charset="0"/>
              </a:defRPr>
            </a:lvl1pPr>
          </a:lstStyle>
          <a:p>
            <a:fld id="{D49EE327-4C75-46AC-854E-A3AE84DB4C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794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Neutra Text" panose="020000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Neutra Text" panose="020000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Neutra Text" panose="020000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eutra Text" panose="020000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eutra Text" panose="020000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" y="0"/>
            <a:ext cx="12192001" cy="4807974"/>
            <a:chOff x="-1" y="0"/>
            <a:chExt cx="12192001" cy="4807974"/>
          </a:xfrm>
        </p:grpSpPr>
        <p:sp>
          <p:nvSpPr>
            <p:cNvPr id="4" name="Rectangle 3"/>
            <p:cNvSpPr/>
            <p:nvPr/>
          </p:nvSpPr>
          <p:spPr>
            <a:xfrm>
              <a:off x="-1" y="0"/>
              <a:ext cx="6849687" cy="4807974"/>
            </a:xfrm>
            <a:custGeom>
              <a:avLst/>
              <a:gdLst>
                <a:gd name="connsiteX0" fmla="*/ 0 w 7065818"/>
                <a:gd name="connsiteY0" fmla="*/ 0 h 4518837"/>
                <a:gd name="connsiteX1" fmla="*/ 7065818 w 7065818"/>
                <a:gd name="connsiteY1" fmla="*/ 0 h 4518837"/>
                <a:gd name="connsiteX2" fmla="*/ 7065818 w 7065818"/>
                <a:gd name="connsiteY2" fmla="*/ 4518837 h 4518837"/>
                <a:gd name="connsiteX3" fmla="*/ 0 w 7065818"/>
                <a:gd name="connsiteY3" fmla="*/ 4518837 h 4518837"/>
                <a:gd name="connsiteX4" fmla="*/ 0 w 7065818"/>
                <a:gd name="connsiteY4" fmla="*/ 0 h 4518837"/>
                <a:gd name="connsiteX0" fmla="*/ 0 w 7065818"/>
                <a:gd name="connsiteY0" fmla="*/ 0 h 4518837"/>
                <a:gd name="connsiteX1" fmla="*/ 7065818 w 7065818"/>
                <a:gd name="connsiteY1" fmla="*/ 0 h 4518837"/>
                <a:gd name="connsiteX2" fmla="*/ 5918661 w 7065818"/>
                <a:gd name="connsiteY2" fmla="*/ 4502211 h 4518837"/>
                <a:gd name="connsiteX3" fmla="*/ 0 w 7065818"/>
                <a:gd name="connsiteY3" fmla="*/ 4518837 h 4518837"/>
                <a:gd name="connsiteX4" fmla="*/ 0 w 7065818"/>
                <a:gd name="connsiteY4" fmla="*/ 0 h 4518837"/>
                <a:gd name="connsiteX0" fmla="*/ 0 w 6849687"/>
                <a:gd name="connsiteY0" fmla="*/ 0 h 4518837"/>
                <a:gd name="connsiteX1" fmla="*/ 6849687 w 6849687"/>
                <a:gd name="connsiteY1" fmla="*/ 0 h 4518837"/>
                <a:gd name="connsiteX2" fmla="*/ 5918661 w 6849687"/>
                <a:gd name="connsiteY2" fmla="*/ 4502211 h 4518837"/>
                <a:gd name="connsiteX3" fmla="*/ 0 w 6849687"/>
                <a:gd name="connsiteY3" fmla="*/ 4518837 h 4518837"/>
                <a:gd name="connsiteX4" fmla="*/ 0 w 6849687"/>
                <a:gd name="connsiteY4" fmla="*/ 0 h 451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9687" h="4518837">
                  <a:moveTo>
                    <a:pt x="0" y="0"/>
                  </a:moveTo>
                  <a:lnTo>
                    <a:pt x="6849687" y="0"/>
                  </a:lnTo>
                  <a:lnTo>
                    <a:pt x="5918661" y="4502211"/>
                  </a:lnTo>
                  <a:lnTo>
                    <a:pt x="0" y="4518837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3000">
                  <a:srgbClr val="ECE4BA"/>
                </a:gs>
                <a:gs pos="53000">
                  <a:srgbClr val="F3EBC1"/>
                </a:gs>
                <a:gs pos="77000">
                  <a:srgbClr val="FFF9CF"/>
                </a:gs>
                <a:gs pos="100000">
                  <a:srgbClr val="FFF9C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eutra Text" panose="02000000000000000000" pitchFamily="50" charset="0"/>
              </a:endParaRPr>
            </a:p>
          </p:txBody>
        </p:sp>
        <p:sp>
          <p:nvSpPr>
            <p:cNvPr id="6" name="Rectangle 3"/>
            <p:cNvSpPr/>
            <p:nvPr/>
          </p:nvSpPr>
          <p:spPr>
            <a:xfrm rot="10800000">
              <a:off x="5904806" y="12373"/>
              <a:ext cx="6287194" cy="4518837"/>
            </a:xfrm>
            <a:custGeom>
              <a:avLst/>
              <a:gdLst>
                <a:gd name="connsiteX0" fmla="*/ 0 w 7065818"/>
                <a:gd name="connsiteY0" fmla="*/ 0 h 4518837"/>
                <a:gd name="connsiteX1" fmla="*/ 7065818 w 7065818"/>
                <a:gd name="connsiteY1" fmla="*/ 0 h 4518837"/>
                <a:gd name="connsiteX2" fmla="*/ 7065818 w 7065818"/>
                <a:gd name="connsiteY2" fmla="*/ 4518837 h 4518837"/>
                <a:gd name="connsiteX3" fmla="*/ 0 w 7065818"/>
                <a:gd name="connsiteY3" fmla="*/ 4518837 h 4518837"/>
                <a:gd name="connsiteX4" fmla="*/ 0 w 7065818"/>
                <a:gd name="connsiteY4" fmla="*/ 0 h 4518837"/>
                <a:gd name="connsiteX0" fmla="*/ 0 w 7065818"/>
                <a:gd name="connsiteY0" fmla="*/ 0 h 4518837"/>
                <a:gd name="connsiteX1" fmla="*/ 7065818 w 7065818"/>
                <a:gd name="connsiteY1" fmla="*/ 0 h 4518837"/>
                <a:gd name="connsiteX2" fmla="*/ 5918661 w 7065818"/>
                <a:gd name="connsiteY2" fmla="*/ 4502211 h 4518837"/>
                <a:gd name="connsiteX3" fmla="*/ 0 w 7065818"/>
                <a:gd name="connsiteY3" fmla="*/ 4518837 h 4518837"/>
                <a:gd name="connsiteX4" fmla="*/ 0 w 7065818"/>
                <a:gd name="connsiteY4" fmla="*/ 0 h 4518837"/>
                <a:gd name="connsiteX0" fmla="*/ 0 w 6849687"/>
                <a:gd name="connsiteY0" fmla="*/ 0 h 4518837"/>
                <a:gd name="connsiteX1" fmla="*/ 6849687 w 6849687"/>
                <a:gd name="connsiteY1" fmla="*/ 0 h 4518837"/>
                <a:gd name="connsiteX2" fmla="*/ 5918661 w 6849687"/>
                <a:gd name="connsiteY2" fmla="*/ 4502211 h 4518837"/>
                <a:gd name="connsiteX3" fmla="*/ 0 w 6849687"/>
                <a:gd name="connsiteY3" fmla="*/ 4518837 h 4518837"/>
                <a:gd name="connsiteX4" fmla="*/ 0 w 6849687"/>
                <a:gd name="connsiteY4" fmla="*/ 0 h 451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9687" h="4518837">
                  <a:moveTo>
                    <a:pt x="0" y="0"/>
                  </a:moveTo>
                  <a:lnTo>
                    <a:pt x="6849687" y="0"/>
                  </a:lnTo>
                  <a:lnTo>
                    <a:pt x="5918661" y="4502211"/>
                  </a:lnTo>
                  <a:lnTo>
                    <a:pt x="0" y="45188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9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eutra Text" panose="02000000000000000000" pitchFamily="50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0" y="4518837"/>
            <a:ext cx="12192000" cy="2339163"/>
          </a:xfrm>
          <a:prstGeom prst="rect">
            <a:avLst/>
          </a:prstGeom>
          <a:gradFill>
            <a:gsLst>
              <a:gs pos="3000">
                <a:srgbClr val="ECE4BA"/>
              </a:gs>
              <a:gs pos="53000">
                <a:srgbClr val="F3EBC1"/>
              </a:gs>
              <a:gs pos="77000">
                <a:srgbClr val="FFF9CF"/>
              </a:gs>
              <a:gs pos="100000">
                <a:srgbClr val="FFF9C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eutra Text" panose="02000000000000000000" pitchFamily="50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15801E6-18E0-4541-985F-5084756A135E}"/>
              </a:ext>
            </a:extLst>
          </p:cNvPr>
          <p:cNvGrpSpPr/>
          <p:nvPr/>
        </p:nvGrpSpPr>
        <p:grpSpPr>
          <a:xfrm>
            <a:off x="4923905" y="1679170"/>
            <a:ext cx="2344190" cy="2344190"/>
            <a:chOff x="4923905" y="1679170"/>
            <a:chExt cx="2344190" cy="2344190"/>
          </a:xfrm>
        </p:grpSpPr>
        <p:sp>
          <p:nvSpPr>
            <p:cNvPr id="8" name="Oval 7"/>
            <p:cNvSpPr/>
            <p:nvPr/>
          </p:nvSpPr>
          <p:spPr>
            <a:xfrm>
              <a:off x="4923905" y="1679170"/>
              <a:ext cx="2344190" cy="2344190"/>
            </a:xfrm>
            <a:prstGeom prst="ellipse">
              <a:avLst/>
            </a:prstGeom>
            <a:solidFill>
              <a:srgbClr val="77B49F"/>
            </a:solidFill>
            <a:ln>
              <a:noFill/>
            </a:ln>
            <a:effectLst>
              <a:outerShdw blurRad="76200" dist="1727200" dir="5400000" sx="90000" sy="-19000" rotWithShape="0">
                <a:schemeClr val="tx1"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eutra Text" panose="02000000000000000000" pitchFamily="50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8D9A191-AED3-4D26-B15E-E83CDE0F7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5541860" y="2208784"/>
              <a:ext cx="1394653" cy="1284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075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946716FC-2D7A-4C78-B3E0-40DE58B0D0DF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81B4F55-3D4C-4888-910F-EDFB12226741}"/>
                </a:ext>
              </a:extLst>
            </p:cNvPr>
            <p:cNvGrpSpPr/>
            <p:nvPr/>
          </p:nvGrpSpPr>
          <p:grpSpPr>
            <a:xfrm>
              <a:off x="-1" y="0"/>
              <a:ext cx="12192001" cy="4778477"/>
              <a:chOff x="-1" y="0"/>
              <a:chExt cx="12192001" cy="4778477"/>
            </a:xfrm>
          </p:grpSpPr>
          <p:sp>
            <p:nvSpPr>
              <p:cNvPr id="44" name="Rectangle 3">
                <a:extLst>
                  <a:ext uri="{FF2B5EF4-FFF2-40B4-BE49-F238E27FC236}">
                    <a16:creationId xmlns:a16="http://schemas.microsoft.com/office/drawing/2014/main" id="{89B28614-31B9-435B-BD8F-29D9BBF3901B}"/>
                  </a:ext>
                </a:extLst>
              </p:cNvPr>
              <p:cNvSpPr/>
              <p:nvPr/>
            </p:nvSpPr>
            <p:spPr>
              <a:xfrm>
                <a:off x="-1" y="0"/>
                <a:ext cx="6849687" cy="4778477"/>
              </a:xfrm>
              <a:custGeom>
                <a:avLst/>
                <a:gdLst>
                  <a:gd name="connsiteX0" fmla="*/ 0 w 7065818"/>
                  <a:gd name="connsiteY0" fmla="*/ 0 h 4518837"/>
                  <a:gd name="connsiteX1" fmla="*/ 7065818 w 7065818"/>
                  <a:gd name="connsiteY1" fmla="*/ 0 h 4518837"/>
                  <a:gd name="connsiteX2" fmla="*/ 7065818 w 7065818"/>
                  <a:gd name="connsiteY2" fmla="*/ 4518837 h 4518837"/>
                  <a:gd name="connsiteX3" fmla="*/ 0 w 7065818"/>
                  <a:gd name="connsiteY3" fmla="*/ 4518837 h 4518837"/>
                  <a:gd name="connsiteX4" fmla="*/ 0 w 7065818"/>
                  <a:gd name="connsiteY4" fmla="*/ 0 h 4518837"/>
                  <a:gd name="connsiteX0" fmla="*/ 0 w 7065818"/>
                  <a:gd name="connsiteY0" fmla="*/ 0 h 4518837"/>
                  <a:gd name="connsiteX1" fmla="*/ 7065818 w 7065818"/>
                  <a:gd name="connsiteY1" fmla="*/ 0 h 4518837"/>
                  <a:gd name="connsiteX2" fmla="*/ 5918661 w 7065818"/>
                  <a:gd name="connsiteY2" fmla="*/ 4502211 h 4518837"/>
                  <a:gd name="connsiteX3" fmla="*/ 0 w 7065818"/>
                  <a:gd name="connsiteY3" fmla="*/ 4518837 h 4518837"/>
                  <a:gd name="connsiteX4" fmla="*/ 0 w 7065818"/>
                  <a:gd name="connsiteY4" fmla="*/ 0 h 4518837"/>
                  <a:gd name="connsiteX0" fmla="*/ 0 w 6849687"/>
                  <a:gd name="connsiteY0" fmla="*/ 0 h 4518837"/>
                  <a:gd name="connsiteX1" fmla="*/ 6849687 w 6849687"/>
                  <a:gd name="connsiteY1" fmla="*/ 0 h 4518837"/>
                  <a:gd name="connsiteX2" fmla="*/ 5918661 w 6849687"/>
                  <a:gd name="connsiteY2" fmla="*/ 4502211 h 4518837"/>
                  <a:gd name="connsiteX3" fmla="*/ 0 w 6849687"/>
                  <a:gd name="connsiteY3" fmla="*/ 4518837 h 4518837"/>
                  <a:gd name="connsiteX4" fmla="*/ 0 w 6849687"/>
                  <a:gd name="connsiteY4" fmla="*/ 0 h 4518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49687" h="4518837">
                    <a:moveTo>
                      <a:pt x="0" y="0"/>
                    </a:moveTo>
                    <a:lnTo>
                      <a:pt x="6849687" y="0"/>
                    </a:lnTo>
                    <a:lnTo>
                      <a:pt x="5918661" y="4502211"/>
                    </a:lnTo>
                    <a:lnTo>
                      <a:pt x="0" y="4518837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3000">
                    <a:srgbClr val="ECE4BA"/>
                  </a:gs>
                  <a:gs pos="53000">
                    <a:srgbClr val="F3EBC1"/>
                  </a:gs>
                  <a:gs pos="77000">
                    <a:srgbClr val="FFF9CF"/>
                  </a:gs>
                  <a:gs pos="100000">
                    <a:srgbClr val="FFF9CF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eutra Text" panose="02000000000000000000" pitchFamily="50" charset="0"/>
                </a:endParaRPr>
              </a:p>
            </p:txBody>
          </p:sp>
          <p:sp>
            <p:nvSpPr>
              <p:cNvPr id="45" name="Rectangle 3">
                <a:extLst>
                  <a:ext uri="{FF2B5EF4-FFF2-40B4-BE49-F238E27FC236}">
                    <a16:creationId xmlns:a16="http://schemas.microsoft.com/office/drawing/2014/main" id="{18CB3FFE-1F7D-4292-A2A7-D8057FD33FA9}"/>
                  </a:ext>
                </a:extLst>
              </p:cNvPr>
              <p:cNvSpPr/>
              <p:nvPr/>
            </p:nvSpPr>
            <p:spPr>
              <a:xfrm rot="10800000">
                <a:off x="5904806" y="12373"/>
                <a:ext cx="6287194" cy="4518837"/>
              </a:xfrm>
              <a:custGeom>
                <a:avLst/>
                <a:gdLst>
                  <a:gd name="connsiteX0" fmla="*/ 0 w 7065818"/>
                  <a:gd name="connsiteY0" fmla="*/ 0 h 4518837"/>
                  <a:gd name="connsiteX1" fmla="*/ 7065818 w 7065818"/>
                  <a:gd name="connsiteY1" fmla="*/ 0 h 4518837"/>
                  <a:gd name="connsiteX2" fmla="*/ 7065818 w 7065818"/>
                  <a:gd name="connsiteY2" fmla="*/ 4518837 h 4518837"/>
                  <a:gd name="connsiteX3" fmla="*/ 0 w 7065818"/>
                  <a:gd name="connsiteY3" fmla="*/ 4518837 h 4518837"/>
                  <a:gd name="connsiteX4" fmla="*/ 0 w 7065818"/>
                  <a:gd name="connsiteY4" fmla="*/ 0 h 4518837"/>
                  <a:gd name="connsiteX0" fmla="*/ 0 w 7065818"/>
                  <a:gd name="connsiteY0" fmla="*/ 0 h 4518837"/>
                  <a:gd name="connsiteX1" fmla="*/ 7065818 w 7065818"/>
                  <a:gd name="connsiteY1" fmla="*/ 0 h 4518837"/>
                  <a:gd name="connsiteX2" fmla="*/ 5918661 w 7065818"/>
                  <a:gd name="connsiteY2" fmla="*/ 4502211 h 4518837"/>
                  <a:gd name="connsiteX3" fmla="*/ 0 w 7065818"/>
                  <a:gd name="connsiteY3" fmla="*/ 4518837 h 4518837"/>
                  <a:gd name="connsiteX4" fmla="*/ 0 w 7065818"/>
                  <a:gd name="connsiteY4" fmla="*/ 0 h 4518837"/>
                  <a:gd name="connsiteX0" fmla="*/ 0 w 6849687"/>
                  <a:gd name="connsiteY0" fmla="*/ 0 h 4518837"/>
                  <a:gd name="connsiteX1" fmla="*/ 6849687 w 6849687"/>
                  <a:gd name="connsiteY1" fmla="*/ 0 h 4518837"/>
                  <a:gd name="connsiteX2" fmla="*/ 5918661 w 6849687"/>
                  <a:gd name="connsiteY2" fmla="*/ 4502211 h 4518837"/>
                  <a:gd name="connsiteX3" fmla="*/ 0 w 6849687"/>
                  <a:gd name="connsiteY3" fmla="*/ 4518837 h 4518837"/>
                  <a:gd name="connsiteX4" fmla="*/ 0 w 6849687"/>
                  <a:gd name="connsiteY4" fmla="*/ 0 h 4518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49687" h="4518837">
                    <a:moveTo>
                      <a:pt x="0" y="0"/>
                    </a:moveTo>
                    <a:lnTo>
                      <a:pt x="6849687" y="0"/>
                    </a:lnTo>
                    <a:lnTo>
                      <a:pt x="5918661" y="4502211"/>
                    </a:lnTo>
                    <a:lnTo>
                      <a:pt x="0" y="45188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9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eutra Text" panose="02000000000000000000" pitchFamily="50" charset="0"/>
                </a:endParaRPr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82D4106-F059-4F36-BAE4-B1CEA5B25251}"/>
                </a:ext>
              </a:extLst>
            </p:cNvPr>
            <p:cNvSpPr/>
            <p:nvPr/>
          </p:nvSpPr>
          <p:spPr>
            <a:xfrm>
              <a:off x="0" y="4518837"/>
              <a:ext cx="12192000" cy="2339163"/>
            </a:xfrm>
            <a:prstGeom prst="rect">
              <a:avLst/>
            </a:prstGeom>
            <a:gradFill>
              <a:gsLst>
                <a:gs pos="3000">
                  <a:srgbClr val="ECE4BA"/>
                </a:gs>
                <a:gs pos="53000">
                  <a:srgbClr val="F3EBC1"/>
                </a:gs>
                <a:gs pos="77000">
                  <a:srgbClr val="FFF9CF"/>
                </a:gs>
                <a:gs pos="100000">
                  <a:srgbClr val="FFF9C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eutra Text" panose="02000000000000000000" pitchFamily="50" charset="0"/>
              </a:endParaRP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535CCB20-7CDA-40CF-830A-E63BF37ACE68}"/>
              </a:ext>
            </a:extLst>
          </p:cNvPr>
          <p:cNvSpPr/>
          <p:nvPr/>
        </p:nvSpPr>
        <p:spPr>
          <a:xfrm>
            <a:off x="4923905" y="1362291"/>
            <a:ext cx="2344190" cy="234419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88900">
            <a:solidFill>
              <a:schemeClr val="accent2"/>
            </a:solidFill>
          </a:ln>
          <a:effectLst>
            <a:outerShdw blurRad="76200" dist="1727200" dir="5400000" sx="90000" sy="-19000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eutra Text" panose="02000000000000000000" pitchFamily="50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45D4A16-13AB-4CE2-8E05-1DE6FC9AEDC5}"/>
              </a:ext>
            </a:extLst>
          </p:cNvPr>
          <p:cNvSpPr/>
          <p:nvPr/>
        </p:nvSpPr>
        <p:spPr>
          <a:xfrm>
            <a:off x="12232967" y="1362291"/>
            <a:ext cx="2344190" cy="234419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88900">
            <a:solidFill>
              <a:srgbClr val="00B050"/>
            </a:solidFill>
          </a:ln>
          <a:effectLst>
            <a:outerShdw blurRad="76200" dist="1727200" dir="5400000" sx="90000" sy="-19000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eutra Text" panose="02000000000000000000" pitchFamily="50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FC9C33C-6990-4427-A7FE-A4B172828904}"/>
              </a:ext>
            </a:extLst>
          </p:cNvPr>
          <p:cNvSpPr/>
          <p:nvPr/>
        </p:nvSpPr>
        <p:spPr>
          <a:xfrm>
            <a:off x="14639740" y="1362291"/>
            <a:ext cx="2344190" cy="234419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88900">
            <a:solidFill>
              <a:srgbClr val="F84F68"/>
            </a:solidFill>
          </a:ln>
          <a:effectLst>
            <a:outerShdw blurRad="76200" dist="1727200" dir="5400000" sx="90000" sy="-19000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eutra Text" panose="02000000000000000000" pitchFamily="50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05BEB07-C32F-4EB3-B909-C52685C2FBFA}"/>
              </a:ext>
            </a:extLst>
          </p:cNvPr>
          <p:cNvSpPr/>
          <p:nvPr/>
        </p:nvSpPr>
        <p:spPr>
          <a:xfrm>
            <a:off x="17197840" y="1362291"/>
            <a:ext cx="2344190" cy="234419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88900">
            <a:solidFill>
              <a:srgbClr val="589294"/>
            </a:solidFill>
          </a:ln>
          <a:effectLst>
            <a:outerShdw blurRad="76200" dist="1727200" dir="5400000" sx="90000" sy="-19000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eutra Text" panose="02000000000000000000" pitchFamily="50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0719AC1-B111-4144-BC14-41A8DC562D83}"/>
              </a:ext>
            </a:extLst>
          </p:cNvPr>
          <p:cNvSpPr/>
          <p:nvPr/>
        </p:nvSpPr>
        <p:spPr>
          <a:xfrm>
            <a:off x="19755940" y="1362291"/>
            <a:ext cx="2344190" cy="2344190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88900">
            <a:solidFill>
              <a:srgbClr val="FD2713"/>
            </a:solidFill>
          </a:ln>
          <a:effectLst>
            <a:outerShdw blurRad="76200" dist="1727200" dir="5400000" sx="90000" sy="-19000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eutra Text" panose="02000000000000000000" pitchFamily="50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45C4B59-4C51-418E-97F7-23F47EC22F26}"/>
              </a:ext>
            </a:extLst>
          </p:cNvPr>
          <p:cNvSpPr txBox="1"/>
          <p:nvPr/>
        </p:nvSpPr>
        <p:spPr>
          <a:xfrm>
            <a:off x="4180891" y="5264156"/>
            <a:ext cx="3830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E58A36"/>
                </a:solidFill>
                <a:latin typeface="Neutra Text" panose="02000000000000000000" pitchFamily="50" charset="0"/>
                <a:cs typeface="Arial" panose="020B0604020202020204" pitchFamily="34" charset="0"/>
              </a:rPr>
              <a:t>“VANILLA</a:t>
            </a:r>
            <a:r>
              <a:rPr lang="en-US" sz="4800" dirty="0">
                <a:solidFill>
                  <a:srgbClr val="E58A36"/>
                </a:solidFill>
                <a:latin typeface="Neutra Text" panose="02000000000000000000" pitchFamily="50" charset="0"/>
                <a:cs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0930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5000">
        <p159:morph option="byChar"/>
      </p:transition>
    </mc:Choice>
    <mc:Fallback xmlns="">
      <p:transition spd="slow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AC50B8F-EF71-495C-BA11-82E72FC204A0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C1F75E1-9199-4993-B0FB-3D15A1540A8F}"/>
                </a:ext>
              </a:extLst>
            </p:cNvPr>
            <p:cNvGrpSpPr/>
            <p:nvPr/>
          </p:nvGrpSpPr>
          <p:grpSpPr>
            <a:xfrm>
              <a:off x="-1" y="0"/>
              <a:ext cx="12192001" cy="4778477"/>
              <a:chOff x="-1" y="0"/>
              <a:chExt cx="12192001" cy="4778477"/>
            </a:xfrm>
          </p:grpSpPr>
          <p:sp>
            <p:nvSpPr>
              <p:cNvPr id="20" name="Rectangle 3">
                <a:extLst>
                  <a:ext uri="{FF2B5EF4-FFF2-40B4-BE49-F238E27FC236}">
                    <a16:creationId xmlns:a16="http://schemas.microsoft.com/office/drawing/2014/main" id="{1F9CDB24-EAD9-477A-A141-2602811B1944}"/>
                  </a:ext>
                </a:extLst>
              </p:cNvPr>
              <p:cNvSpPr/>
              <p:nvPr/>
            </p:nvSpPr>
            <p:spPr>
              <a:xfrm>
                <a:off x="-1" y="0"/>
                <a:ext cx="6849687" cy="4778477"/>
              </a:xfrm>
              <a:custGeom>
                <a:avLst/>
                <a:gdLst>
                  <a:gd name="connsiteX0" fmla="*/ 0 w 7065818"/>
                  <a:gd name="connsiteY0" fmla="*/ 0 h 4518837"/>
                  <a:gd name="connsiteX1" fmla="*/ 7065818 w 7065818"/>
                  <a:gd name="connsiteY1" fmla="*/ 0 h 4518837"/>
                  <a:gd name="connsiteX2" fmla="*/ 7065818 w 7065818"/>
                  <a:gd name="connsiteY2" fmla="*/ 4518837 h 4518837"/>
                  <a:gd name="connsiteX3" fmla="*/ 0 w 7065818"/>
                  <a:gd name="connsiteY3" fmla="*/ 4518837 h 4518837"/>
                  <a:gd name="connsiteX4" fmla="*/ 0 w 7065818"/>
                  <a:gd name="connsiteY4" fmla="*/ 0 h 4518837"/>
                  <a:gd name="connsiteX0" fmla="*/ 0 w 7065818"/>
                  <a:gd name="connsiteY0" fmla="*/ 0 h 4518837"/>
                  <a:gd name="connsiteX1" fmla="*/ 7065818 w 7065818"/>
                  <a:gd name="connsiteY1" fmla="*/ 0 h 4518837"/>
                  <a:gd name="connsiteX2" fmla="*/ 5918661 w 7065818"/>
                  <a:gd name="connsiteY2" fmla="*/ 4502211 h 4518837"/>
                  <a:gd name="connsiteX3" fmla="*/ 0 w 7065818"/>
                  <a:gd name="connsiteY3" fmla="*/ 4518837 h 4518837"/>
                  <a:gd name="connsiteX4" fmla="*/ 0 w 7065818"/>
                  <a:gd name="connsiteY4" fmla="*/ 0 h 4518837"/>
                  <a:gd name="connsiteX0" fmla="*/ 0 w 6849687"/>
                  <a:gd name="connsiteY0" fmla="*/ 0 h 4518837"/>
                  <a:gd name="connsiteX1" fmla="*/ 6849687 w 6849687"/>
                  <a:gd name="connsiteY1" fmla="*/ 0 h 4518837"/>
                  <a:gd name="connsiteX2" fmla="*/ 5918661 w 6849687"/>
                  <a:gd name="connsiteY2" fmla="*/ 4502211 h 4518837"/>
                  <a:gd name="connsiteX3" fmla="*/ 0 w 6849687"/>
                  <a:gd name="connsiteY3" fmla="*/ 4518837 h 4518837"/>
                  <a:gd name="connsiteX4" fmla="*/ 0 w 6849687"/>
                  <a:gd name="connsiteY4" fmla="*/ 0 h 4518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49687" h="4518837">
                    <a:moveTo>
                      <a:pt x="0" y="0"/>
                    </a:moveTo>
                    <a:lnTo>
                      <a:pt x="6849687" y="0"/>
                    </a:lnTo>
                    <a:lnTo>
                      <a:pt x="5918661" y="4502211"/>
                    </a:lnTo>
                    <a:lnTo>
                      <a:pt x="0" y="4518837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3000">
                    <a:srgbClr val="ECE4BA"/>
                  </a:gs>
                  <a:gs pos="53000">
                    <a:srgbClr val="F3EBC1"/>
                  </a:gs>
                  <a:gs pos="77000">
                    <a:srgbClr val="FFF9CF"/>
                  </a:gs>
                  <a:gs pos="100000">
                    <a:srgbClr val="FFF9CF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eutra Text" panose="02000000000000000000" pitchFamily="50" charset="0"/>
                </a:endParaRPr>
              </a:p>
            </p:txBody>
          </p:sp>
          <p:sp>
            <p:nvSpPr>
              <p:cNvPr id="21" name="Rectangle 3">
                <a:extLst>
                  <a:ext uri="{FF2B5EF4-FFF2-40B4-BE49-F238E27FC236}">
                    <a16:creationId xmlns:a16="http://schemas.microsoft.com/office/drawing/2014/main" id="{A025FAE9-12A8-48B5-A694-B7A355F0576D}"/>
                  </a:ext>
                </a:extLst>
              </p:cNvPr>
              <p:cNvSpPr/>
              <p:nvPr/>
            </p:nvSpPr>
            <p:spPr>
              <a:xfrm rot="10800000">
                <a:off x="5904806" y="12373"/>
                <a:ext cx="6287194" cy="4518837"/>
              </a:xfrm>
              <a:custGeom>
                <a:avLst/>
                <a:gdLst>
                  <a:gd name="connsiteX0" fmla="*/ 0 w 7065818"/>
                  <a:gd name="connsiteY0" fmla="*/ 0 h 4518837"/>
                  <a:gd name="connsiteX1" fmla="*/ 7065818 w 7065818"/>
                  <a:gd name="connsiteY1" fmla="*/ 0 h 4518837"/>
                  <a:gd name="connsiteX2" fmla="*/ 7065818 w 7065818"/>
                  <a:gd name="connsiteY2" fmla="*/ 4518837 h 4518837"/>
                  <a:gd name="connsiteX3" fmla="*/ 0 w 7065818"/>
                  <a:gd name="connsiteY3" fmla="*/ 4518837 h 4518837"/>
                  <a:gd name="connsiteX4" fmla="*/ 0 w 7065818"/>
                  <a:gd name="connsiteY4" fmla="*/ 0 h 4518837"/>
                  <a:gd name="connsiteX0" fmla="*/ 0 w 7065818"/>
                  <a:gd name="connsiteY0" fmla="*/ 0 h 4518837"/>
                  <a:gd name="connsiteX1" fmla="*/ 7065818 w 7065818"/>
                  <a:gd name="connsiteY1" fmla="*/ 0 h 4518837"/>
                  <a:gd name="connsiteX2" fmla="*/ 5918661 w 7065818"/>
                  <a:gd name="connsiteY2" fmla="*/ 4502211 h 4518837"/>
                  <a:gd name="connsiteX3" fmla="*/ 0 w 7065818"/>
                  <a:gd name="connsiteY3" fmla="*/ 4518837 h 4518837"/>
                  <a:gd name="connsiteX4" fmla="*/ 0 w 7065818"/>
                  <a:gd name="connsiteY4" fmla="*/ 0 h 4518837"/>
                  <a:gd name="connsiteX0" fmla="*/ 0 w 6849687"/>
                  <a:gd name="connsiteY0" fmla="*/ 0 h 4518837"/>
                  <a:gd name="connsiteX1" fmla="*/ 6849687 w 6849687"/>
                  <a:gd name="connsiteY1" fmla="*/ 0 h 4518837"/>
                  <a:gd name="connsiteX2" fmla="*/ 5918661 w 6849687"/>
                  <a:gd name="connsiteY2" fmla="*/ 4502211 h 4518837"/>
                  <a:gd name="connsiteX3" fmla="*/ 0 w 6849687"/>
                  <a:gd name="connsiteY3" fmla="*/ 4518837 h 4518837"/>
                  <a:gd name="connsiteX4" fmla="*/ 0 w 6849687"/>
                  <a:gd name="connsiteY4" fmla="*/ 0 h 4518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49687" h="4518837">
                    <a:moveTo>
                      <a:pt x="0" y="0"/>
                    </a:moveTo>
                    <a:lnTo>
                      <a:pt x="6849687" y="0"/>
                    </a:lnTo>
                    <a:lnTo>
                      <a:pt x="5918661" y="4502211"/>
                    </a:lnTo>
                    <a:lnTo>
                      <a:pt x="0" y="45188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9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eutra Text" panose="02000000000000000000" pitchFamily="50" charset="0"/>
                </a:endParaRPr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1D33490-1418-41CA-8FE6-03BAC680402A}"/>
                </a:ext>
              </a:extLst>
            </p:cNvPr>
            <p:cNvSpPr/>
            <p:nvPr/>
          </p:nvSpPr>
          <p:spPr>
            <a:xfrm>
              <a:off x="0" y="4518837"/>
              <a:ext cx="12192000" cy="2339163"/>
            </a:xfrm>
            <a:prstGeom prst="rect">
              <a:avLst/>
            </a:prstGeom>
            <a:gradFill>
              <a:gsLst>
                <a:gs pos="3000">
                  <a:srgbClr val="ECE4BA"/>
                </a:gs>
                <a:gs pos="53000">
                  <a:srgbClr val="F3EBC1"/>
                </a:gs>
                <a:gs pos="77000">
                  <a:srgbClr val="FFF9CF"/>
                </a:gs>
                <a:gs pos="100000">
                  <a:srgbClr val="FFF9C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eutra Text" panose="02000000000000000000" pitchFamily="50" charset="0"/>
              </a:endParaRP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535CCB20-7CDA-40CF-830A-E63BF37ACE68}"/>
              </a:ext>
            </a:extLst>
          </p:cNvPr>
          <p:cNvSpPr/>
          <p:nvPr/>
        </p:nvSpPr>
        <p:spPr>
          <a:xfrm>
            <a:off x="-2385159" y="1362291"/>
            <a:ext cx="2344190" cy="234419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88900">
            <a:solidFill>
              <a:schemeClr val="accent2"/>
            </a:solidFill>
          </a:ln>
          <a:effectLst>
            <a:outerShdw blurRad="76200" dist="1727200" dir="5400000" sx="90000" sy="-19000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eutra Text" panose="02000000000000000000" pitchFamily="50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45D4A16-13AB-4CE2-8E05-1DE6FC9AEDC5}"/>
              </a:ext>
            </a:extLst>
          </p:cNvPr>
          <p:cNvSpPr/>
          <p:nvPr/>
        </p:nvSpPr>
        <p:spPr>
          <a:xfrm>
            <a:off x="4923905" y="1362291"/>
            <a:ext cx="2344190" cy="234419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88900">
            <a:solidFill>
              <a:srgbClr val="00B050"/>
            </a:solidFill>
          </a:ln>
          <a:effectLst>
            <a:outerShdw blurRad="76200" dist="1727200" dir="5400000" sx="90000" sy="-19000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eutra Text" panose="02000000000000000000" pitchFamily="50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FC9C33C-6990-4427-A7FE-A4B172828904}"/>
              </a:ext>
            </a:extLst>
          </p:cNvPr>
          <p:cNvSpPr/>
          <p:nvPr/>
        </p:nvSpPr>
        <p:spPr>
          <a:xfrm>
            <a:off x="14639740" y="1362291"/>
            <a:ext cx="2344190" cy="234419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88900">
            <a:solidFill>
              <a:srgbClr val="F84F68"/>
            </a:solidFill>
          </a:ln>
          <a:effectLst>
            <a:outerShdw blurRad="76200" dist="1727200" dir="5400000" sx="90000" sy="-19000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eutra Text" panose="02000000000000000000" pitchFamily="50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05BEB07-C32F-4EB3-B909-C52685C2FBFA}"/>
              </a:ext>
            </a:extLst>
          </p:cNvPr>
          <p:cNvSpPr/>
          <p:nvPr/>
        </p:nvSpPr>
        <p:spPr>
          <a:xfrm>
            <a:off x="17197840" y="1362291"/>
            <a:ext cx="2344190" cy="234419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88900">
            <a:solidFill>
              <a:srgbClr val="589294"/>
            </a:solidFill>
          </a:ln>
          <a:effectLst>
            <a:outerShdw blurRad="76200" dist="1727200" dir="5400000" sx="90000" sy="-19000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eutra Text" panose="02000000000000000000" pitchFamily="50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0719AC1-B111-4144-BC14-41A8DC562D83}"/>
              </a:ext>
            </a:extLst>
          </p:cNvPr>
          <p:cNvSpPr/>
          <p:nvPr/>
        </p:nvSpPr>
        <p:spPr>
          <a:xfrm>
            <a:off x="19755940" y="1362291"/>
            <a:ext cx="2344190" cy="2344190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88900">
            <a:solidFill>
              <a:srgbClr val="FD2713"/>
            </a:solidFill>
          </a:ln>
          <a:effectLst>
            <a:outerShdw blurRad="76200" dist="1727200" dir="5400000" sx="90000" sy="-19000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eutra Text" panose="02000000000000000000" pitchFamily="50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FF3BC1B-BA42-43D9-A25C-911BD2EC2A32}"/>
              </a:ext>
            </a:extLst>
          </p:cNvPr>
          <p:cNvSpPr txBox="1"/>
          <p:nvPr/>
        </p:nvSpPr>
        <p:spPr>
          <a:xfrm>
            <a:off x="4180891" y="5272919"/>
            <a:ext cx="3830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B050"/>
                </a:solidFill>
                <a:latin typeface="Neutra Text" panose="02000000000000000000" pitchFamily="50" charset="0"/>
                <a:cs typeface="Arial" panose="020B0604020202020204" pitchFamily="34" charset="0"/>
              </a:rPr>
              <a:t>“BANANA”</a:t>
            </a:r>
          </a:p>
        </p:txBody>
      </p:sp>
    </p:spTree>
    <p:extLst>
      <p:ext uri="{BB962C8B-B14F-4D97-AF65-F5344CB8AC3E}">
        <p14:creationId xmlns:p14="http://schemas.microsoft.com/office/powerpoint/2010/main" val="16616243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5000">
        <p159:morph option="byChar"/>
      </p:transition>
    </mc:Choice>
    <mc:Fallback xmlns="">
      <p:transition spd="slow" advClick="0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3F7C7B6-3694-4C29-925A-752B9D10D0A8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1FF425D-3CB9-4C1A-AC2E-19CFA380028F}"/>
                </a:ext>
              </a:extLst>
            </p:cNvPr>
            <p:cNvGrpSpPr/>
            <p:nvPr/>
          </p:nvGrpSpPr>
          <p:grpSpPr>
            <a:xfrm>
              <a:off x="-1" y="0"/>
              <a:ext cx="12192001" cy="4778477"/>
              <a:chOff x="-1" y="0"/>
              <a:chExt cx="12192001" cy="4778477"/>
            </a:xfrm>
          </p:grpSpPr>
          <p:sp>
            <p:nvSpPr>
              <p:cNvPr id="38" name="Rectangle 3">
                <a:extLst>
                  <a:ext uri="{FF2B5EF4-FFF2-40B4-BE49-F238E27FC236}">
                    <a16:creationId xmlns:a16="http://schemas.microsoft.com/office/drawing/2014/main" id="{867A3963-0485-458B-9927-29461C942476}"/>
                  </a:ext>
                </a:extLst>
              </p:cNvPr>
              <p:cNvSpPr/>
              <p:nvPr/>
            </p:nvSpPr>
            <p:spPr>
              <a:xfrm>
                <a:off x="-1" y="0"/>
                <a:ext cx="6849687" cy="4778477"/>
              </a:xfrm>
              <a:custGeom>
                <a:avLst/>
                <a:gdLst>
                  <a:gd name="connsiteX0" fmla="*/ 0 w 7065818"/>
                  <a:gd name="connsiteY0" fmla="*/ 0 h 4518837"/>
                  <a:gd name="connsiteX1" fmla="*/ 7065818 w 7065818"/>
                  <a:gd name="connsiteY1" fmla="*/ 0 h 4518837"/>
                  <a:gd name="connsiteX2" fmla="*/ 7065818 w 7065818"/>
                  <a:gd name="connsiteY2" fmla="*/ 4518837 h 4518837"/>
                  <a:gd name="connsiteX3" fmla="*/ 0 w 7065818"/>
                  <a:gd name="connsiteY3" fmla="*/ 4518837 h 4518837"/>
                  <a:gd name="connsiteX4" fmla="*/ 0 w 7065818"/>
                  <a:gd name="connsiteY4" fmla="*/ 0 h 4518837"/>
                  <a:gd name="connsiteX0" fmla="*/ 0 w 7065818"/>
                  <a:gd name="connsiteY0" fmla="*/ 0 h 4518837"/>
                  <a:gd name="connsiteX1" fmla="*/ 7065818 w 7065818"/>
                  <a:gd name="connsiteY1" fmla="*/ 0 h 4518837"/>
                  <a:gd name="connsiteX2" fmla="*/ 5918661 w 7065818"/>
                  <a:gd name="connsiteY2" fmla="*/ 4502211 h 4518837"/>
                  <a:gd name="connsiteX3" fmla="*/ 0 w 7065818"/>
                  <a:gd name="connsiteY3" fmla="*/ 4518837 h 4518837"/>
                  <a:gd name="connsiteX4" fmla="*/ 0 w 7065818"/>
                  <a:gd name="connsiteY4" fmla="*/ 0 h 4518837"/>
                  <a:gd name="connsiteX0" fmla="*/ 0 w 6849687"/>
                  <a:gd name="connsiteY0" fmla="*/ 0 h 4518837"/>
                  <a:gd name="connsiteX1" fmla="*/ 6849687 w 6849687"/>
                  <a:gd name="connsiteY1" fmla="*/ 0 h 4518837"/>
                  <a:gd name="connsiteX2" fmla="*/ 5918661 w 6849687"/>
                  <a:gd name="connsiteY2" fmla="*/ 4502211 h 4518837"/>
                  <a:gd name="connsiteX3" fmla="*/ 0 w 6849687"/>
                  <a:gd name="connsiteY3" fmla="*/ 4518837 h 4518837"/>
                  <a:gd name="connsiteX4" fmla="*/ 0 w 6849687"/>
                  <a:gd name="connsiteY4" fmla="*/ 0 h 4518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49687" h="4518837">
                    <a:moveTo>
                      <a:pt x="0" y="0"/>
                    </a:moveTo>
                    <a:lnTo>
                      <a:pt x="6849687" y="0"/>
                    </a:lnTo>
                    <a:lnTo>
                      <a:pt x="5918661" y="4502211"/>
                    </a:lnTo>
                    <a:lnTo>
                      <a:pt x="0" y="4518837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3000">
                    <a:srgbClr val="ECE4BA"/>
                  </a:gs>
                  <a:gs pos="53000">
                    <a:srgbClr val="F3EBC1"/>
                  </a:gs>
                  <a:gs pos="77000">
                    <a:srgbClr val="FFF9CF"/>
                  </a:gs>
                  <a:gs pos="100000">
                    <a:srgbClr val="FFF9CF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eutra Text" panose="02000000000000000000" pitchFamily="50" charset="0"/>
                </a:endParaRPr>
              </a:p>
            </p:txBody>
          </p:sp>
          <p:sp>
            <p:nvSpPr>
              <p:cNvPr id="39" name="Rectangle 3">
                <a:extLst>
                  <a:ext uri="{FF2B5EF4-FFF2-40B4-BE49-F238E27FC236}">
                    <a16:creationId xmlns:a16="http://schemas.microsoft.com/office/drawing/2014/main" id="{A171087E-01F9-45CE-A8A0-72337D93143E}"/>
                  </a:ext>
                </a:extLst>
              </p:cNvPr>
              <p:cNvSpPr/>
              <p:nvPr/>
            </p:nvSpPr>
            <p:spPr>
              <a:xfrm rot="10800000">
                <a:off x="5904806" y="12373"/>
                <a:ext cx="6287194" cy="4518837"/>
              </a:xfrm>
              <a:custGeom>
                <a:avLst/>
                <a:gdLst>
                  <a:gd name="connsiteX0" fmla="*/ 0 w 7065818"/>
                  <a:gd name="connsiteY0" fmla="*/ 0 h 4518837"/>
                  <a:gd name="connsiteX1" fmla="*/ 7065818 w 7065818"/>
                  <a:gd name="connsiteY1" fmla="*/ 0 h 4518837"/>
                  <a:gd name="connsiteX2" fmla="*/ 7065818 w 7065818"/>
                  <a:gd name="connsiteY2" fmla="*/ 4518837 h 4518837"/>
                  <a:gd name="connsiteX3" fmla="*/ 0 w 7065818"/>
                  <a:gd name="connsiteY3" fmla="*/ 4518837 h 4518837"/>
                  <a:gd name="connsiteX4" fmla="*/ 0 w 7065818"/>
                  <a:gd name="connsiteY4" fmla="*/ 0 h 4518837"/>
                  <a:gd name="connsiteX0" fmla="*/ 0 w 7065818"/>
                  <a:gd name="connsiteY0" fmla="*/ 0 h 4518837"/>
                  <a:gd name="connsiteX1" fmla="*/ 7065818 w 7065818"/>
                  <a:gd name="connsiteY1" fmla="*/ 0 h 4518837"/>
                  <a:gd name="connsiteX2" fmla="*/ 5918661 w 7065818"/>
                  <a:gd name="connsiteY2" fmla="*/ 4502211 h 4518837"/>
                  <a:gd name="connsiteX3" fmla="*/ 0 w 7065818"/>
                  <a:gd name="connsiteY3" fmla="*/ 4518837 h 4518837"/>
                  <a:gd name="connsiteX4" fmla="*/ 0 w 7065818"/>
                  <a:gd name="connsiteY4" fmla="*/ 0 h 4518837"/>
                  <a:gd name="connsiteX0" fmla="*/ 0 w 6849687"/>
                  <a:gd name="connsiteY0" fmla="*/ 0 h 4518837"/>
                  <a:gd name="connsiteX1" fmla="*/ 6849687 w 6849687"/>
                  <a:gd name="connsiteY1" fmla="*/ 0 h 4518837"/>
                  <a:gd name="connsiteX2" fmla="*/ 5918661 w 6849687"/>
                  <a:gd name="connsiteY2" fmla="*/ 4502211 h 4518837"/>
                  <a:gd name="connsiteX3" fmla="*/ 0 w 6849687"/>
                  <a:gd name="connsiteY3" fmla="*/ 4518837 h 4518837"/>
                  <a:gd name="connsiteX4" fmla="*/ 0 w 6849687"/>
                  <a:gd name="connsiteY4" fmla="*/ 0 h 4518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49687" h="4518837">
                    <a:moveTo>
                      <a:pt x="0" y="0"/>
                    </a:moveTo>
                    <a:lnTo>
                      <a:pt x="6849687" y="0"/>
                    </a:lnTo>
                    <a:lnTo>
                      <a:pt x="5918661" y="4502211"/>
                    </a:lnTo>
                    <a:lnTo>
                      <a:pt x="0" y="45188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9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eutra Text" panose="02000000000000000000" pitchFamily="50" charset="0"/>
                </a:endParaRPr>
              </a:p>
            </p:txBody>
          </p:sp>
        </p:grp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32AF1BD-340D-44D2-96D3-1BE9C965AB70}"/>
                </a:ext>
              </a:extLst>
            </p:cNvPr>
            <p:cNvSpPr/>
            <p:nvPr/>
          </p:nvSpPr>
          <p:spPr>
            <a:xfrm>
              <a:off x="0" y="4518837"/>
              <a:ext cx="12192000" cy="2339163"/>
            </a:xfrm>
            <a:prstGeom prst="rect">
              <a:avLst/>
            </a:prstGeom>
            <a:gradFill>
              <a:gsLst>
                <a:gs pos="3000">
                  <a:srgbClr val="ECE4BA"/>
                </a:gs>
                <a:gs pos="53000">
                  <a:srgbClr val="F3EBC1"/>
                </a:gs>
                <a:gs pos="77000">
                  <a:srgbClr val="FFF9CF"/>
                </a:gs>
                <a:gs pos="100000">
                  <a:srgbClr val="FFF9C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eutra Text" panose="02000000000000000000" pitchFamily="50" charset="0"/>
              </a:endParaRP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535CCB20-7CDA-40CF-830A-E63BF37ACE68}"/>
              </a:ext>
            </a:extLst>
          </p:cNvPr>
          <p:cNvSpPr/>
          <p:nvPr/>
        </p:nvSpPr>
        <p:spPr>
          <a:xfrm>
            <a:off x="-4740156" y="1362291"/>
            <a:ext cx="2344190" cy="234419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88900">
            <a:solidFill>
              <a:schemeClr val="accent2"/>
            </a:solidFill>
          </a:ln>
          <a:effectLst>
            <a:outerShdw blurRad="76200" dist="1727200" dir="5400000" sx="90000" sy="-19000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eutra Text" panose="02000000000000000000" pitchFamily="50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45D4A16-13AB-4CE2-8E05-1DE6FC9AEDC5}"/>
              </a:ext>
            </a:extLst>
          </p:cNvPr>
          <p:cNvSpPr/>
          <p:nvPr/>
        </p:nvSpPr>
        <p:spPr>
          <a:xfrm>
            <a:off x="-2451146" y="1362291"/>
            <a:ext cx="2344190" cy="234419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88900">
            <a:solidFill>
              <a:srgbClr val="00B050"/>
            </a:solidFill>
          </a:ln>
          <a:effectLst>
            <a:outerShdw blurRad="76200" dist="1727200" dir="5400000" sx="90000" sy="-19000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eutra Text" panose="02000000000000000000" pitchFamily="50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FC9C33C-6990-4427-A7FE-A4B172828904}"/>
              </a:ext>
            </a:extLst>
          </p:cNvPr>
          <p:cNvSpPr/>
          <p:nvPr/>
        </p:nvSpPr>
        <p:spPr>
          <a:xfrm>
            <a:off x="4923905" y="1362291"/>
            <a:ext cx="2344190" cy="234419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88900">
            <a:solidFill>
              <a:srgbClr val="F84F68"/>
            </a:solidFill>
          </a:ln>
          <a:effectLst>
            <a:outerShdw blurRad="76200" dist="1727200" dir="5400000" sx="90000" sy="-19000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eutra Text" panose="02000000000000000000" pitchFamily="50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05BEB07-C32F-4EB3-B909-C52685C2FBFA}"/>
              </a:ext>
            </a:extLst>
          </p:cNvPr>
          <p:cNvSpPr/>
          <p:nvPr/>
        </p:nvSpPr>
        <p:spPr>
          <a:xfrm>
            <a:off x="17197840" y="1362291"/>
            <a:ext cx="2344190" cy="234419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88900">
            <a:solidFill>
              <a:srgbClr val="589294"/>
            </a:solidFill>
          </a:ln>
          <a:effectLst>
            <a:outerShdw blurRad="76200" dist="1727200" dir="5400000" sx="90000" sy="-19000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eutra Text" panose="02000000000000000000" pitchFamily="50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0719AC1-B111-4144-BC14-41A8DC562D83}"/>
              </a:ext>
            </a:extLst>
          </p:cNvPr>
          <p:cNvSpPr/>
          <p:nvPr/>
        </p:nvSpPr>
        <p:spPr>
          <a:xfrm>
            <a:off x="19755940" y="1362291"/>
            <a:ext cx="2344190" cy="2344190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88900">
            <a:solidFill>
              <a:srgbClr val="FD2713"/>
            </a:solidFill>
          </a:ln>
          <a:effectLst>
            <a:outerShdw blurRad="76200" dist="1727200" dir="5400000" sx="90000" sy="-19000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eutra Text" panose="02000000000000000000" pitchFamily="50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902B31-04E9-4C5F-B795-4B12ED6200C0}"/>
              </a:ext>
            </a:extLst>
          </p:cNvPr>
          <p:cNvSpPr txBox="1"/>
          <p:nvPr/>
        </p:nvSpPr>
        <p:spPr>
          <a:xfrm>
            <a:off x="3770969" y="4909775"/>
            <a:ext cx="46500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84F68"/>
                </a:solidFill>
                <a:latin typeface="Neutra Text" panose="02000000000000000000" pitchFamily="50" charset="0"/>
                <a:cs typeface="Arial" panose="020B0604020202020204" pitchFamily="34" charset="0"/>
              </a:rPr>
              <a:t>“CHOCOLATE TRUFFLES”</a:t>
            </a:r>
          </a:p>
        </p:txBody>
      </p:sp>
    </p:spTree>
    <p:extLst>
      <p:ext uri="{BB962C8B-B14F-4D97-AF65-F5344CB8AC3E}">
        <p14:creationId xmlns:p14="http://schemas.microsoft.com/office/powerpoint/2010/main" val="21111921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5000">
        <p159:morph option="byChar"/>
      </p:transition>
    </mc:Choice>
    <mc:Fallback xmlns="">
      <p:transition spd="slow" advClick="0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3F7C7B6-3694-4C29-925A-752B9D10D0A8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1FF425D-3CB9-4C1A-AC2E-19CFA380028F}"/>
                </a:ext>
              </a:extLst>
            </p:cNvPr>
            <p:cNvGrpSpPr/>
            <p:nvPr/>
          </p:nvGrpSpPr>
          <p:grpSpPr>
            <a:xfrm>
              <a:off x="-1" y="0"/>
              <a:ext cx="12192001" cy="4778477"/>
              <a:chOff x="-1" y="0"/>
              <a:chExt cx="12192001" cy="4778477"/>
            </a:xfrm>
          </p:grpSpPr>
          <p:sp>
            <p:nvSpPr>
              <p:cNvPr id="38" name="Rectangle 3">
                <a:extLst>
                  <a:ext uri="{FF2B5EF4-FFF2-40B4-BE49-F238E27FC236}">
                    <a16:creationId xmlns:a16="http://schemas.microsoft.com/office/drawing/2014/main" id="{867A3963-0485-458B-9927-29461C942476}"/>
                  </a:ext>
                </a:extLst>
              </p:cNvPr>
              <p:cNvSpPr/>
              <p:nvPr/>
            </p:nvSpPr>
            <p:spPr>
              <a:xfrm>
                <a:off x="-1" y="0"/>
                <a:ext cx="6849687" cy="4778477"/>
              </a:xfrm>
              <a:custGeom>
                <a:avLst/>
                <a:gdLst>
                  <a:gd name="connsiteX0" fmla="*/ 0 w 7065818"/>
                  <a:gd name="connsiteY0" fmla="*/ 0 h 4518837"/>
                  <a:gd name="connsiteX1" fmla="*/ 7065818 w 7065818"/>
                  <a:gd name="connsiteY1" fmla="*/ 0 h 4518837"/>
                  <a:gd name="connsiteX2" fmla="*/ 7065818 w 7065818"/>
                  <a:gd name="connsiteY2" fmla="*/ 4518837 h 4518837"/>
                  <a:gd name="connsiteX3" fmla="*/ 0 w 7065818"/>
                  <a:gd name="connsiteY3" fmla="*/ 4518837 h 4518837"/>
                  <a:gd name="connsiteX4" fmla="*/ 0 w 7065818"/>
                  <a:gd name="connsiteY4" fmla="*/ 0 h 4518837"/>
                  <a:gd name="connsiteX0" fmla="*/ 0 w 7065818"/>
                  <a:gd name="connsiteY0" fmla="*/ 0 h 4518837"/>
                  <a:gd name="connsiteX1" fmla="*/ 7065818 w 7065818"/>
                  <a:gd name="connsiteY1" fmla="*/ 0 h 4518837"/>
                  <a:gd name="connsiteX2" fmla="*/ 5918661 w 7065818"/>
                  <a:gd name="connsiteY2" fmla="*/ 4502211 h 4518837"/>
                  <a:gd name="connsiteX3" fmla="*/ 0 w 7065818"/>
                  <a:gd name="connsiteY3" fmla="*/ 4518837 h 4518837"/>
                  <a:gd name="connsiteX4" fmla="*/ 0 w 7065818"/>
                  <a:gd name="connsiteY4" fmla="*/ 0 h 4518837"/>
                  <a:gd name="connsiteX0" fmla="*/ 0 w 6849687"/>
                  <a:gd name="connsiteY0" fmla="*/ 0 h 4518837"/>
                  <a:gd name="connsiteX1" fmla="*/ 6849687 w 6849687"/>
                  <a:gd name="connsiteY1" fmla="*/ 0 h 4518837"/>
                  <a:gd name="connsiteX2" fmla="*/ 5918661 w 6849687"/>
                  <a:gd name="connsiteY2" fmla="*/ 4502211 h 4518837"/>
                  <a:gd name="connsiteX3" fmla="*/ 0 w 6849687"/>
                  <a:gd name="connsiteY3" fmla="*/ 4518837 h 4518837"/>
                  <a:gd name="connsiteX4" fmla="*/ 0 w 6849687"/>
                  <a:gd name="connsiteY4" fmla="*/ 0 h 4518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49687" h="4518837">
                    <a:moveTo>
                      <a:pt x="0" y="0"/>
                    </a:moveTo>
                    <a:lnTo>
                      <a:pt x="6849687" y="0"/>
                    </a:lnTo>
                    <a:lnTo>
                      <a:pt x="5918661" y="4502211"/>
                    </a:lnTo>
                    <a:lnTo>
                      <a:pt x="0" y="4518837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3000">
                    <a:srgbClr val="ECE4BA"/>
                  </a:gs>
                  <a:gs pos="53000">
                    <a:srgbClr val="F3EBC1"/>
                  </a:gs>
                  <a:gs pos="77000">
                    <a:srgbClr val="FFF9CF"/>
                  </a:gs>
                  <a:gs pos="100000">
                    <a:srgbClr val="FFF9CF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eutra Text" panose="02000000000000000000" pitchFamily="50" charset="0"/>
                </a:endParaRPr>
              </a:p>
            </p:txBody>
          </p:sp>
          <p:sp>
            <p:nvSpPr>
              <p:cNvPr id="39" name="Rectangle 3">
                <a:extLst>
                  <a:ext uri="{FF2B5EF4-FFF2-40B4-BE49-F238E27FC236}">
                    <a16:creationId xmlns:a16="http://schemas.microsoft.com/office/drawing/2014/main" id="{A171087E-01F9-45CE-A8A0-72337D93143E}"/>
                  </a:ext>
                </a:extLst>
              </p:cNvPr>
              <p:cNvSpPr/>
              <p:nvPr/>
            </p:nvSpPr>
            <p:spPr>
              <a:xfrm rot="10800000">
                <a:off x="5904806" y="12373"/>
                <a:ext cx="6287194" cy="4518837"/>
              </a:xfrm>
              <a:custGeom>
                <a:avLst/>
                <a:gdLst>
                  <a:gd name="connsiteX0" fmla="*/ 0 w 7065818"/>
                  <a:gd name="connsiteY0" fmla="*/ 0 h 4518837"/>
                  <a:gd name="connsiteX1" fmla="*/ 7065818 w 7065818"/>
                  <a:gd name="connsiteY1" fmla="*/ 0 h 4518837"/>
                  <a:gd name="connsiteX2" fmla="*/ 7065818 w 7065818"/>
                  <a:gd name="connsiteY2" fmla="*/ 4518837 h 4518837"/>
                  <a:gd name="connsiteX3" fmla="*/ 0 w 7065818"/>
                  <a:gd name="connsiteY3" fmla="*/ 4518837 h 4518837"/>
                  <a:gd name="connsiteX4" fmla="*/ 0 w 7065818"/>
                  <a:gd name="connsiteY4" fmla="*/ 0 h 4518837"/>
                  <a:gd name="connsiteX0" fmla="*/ 0 w 7065818"/>
                  <a:gd name="connsiteY0" fmla="*/ 0 h 4518837"/>
                  <a:gd name="connsiteX1" fmla="*/ 7065818 w 7065818"/>
                  <a:gd name="connsiteY1" fmla="*/ 0 h 4518837"/>
                  <a:gd name="connsiteX2" fmla="*/ 5918661 w 7065818"/>
                  <a:gd name="connsiteY2" fmla="*/ 4502211 h 4518837"/>
                  <a:gd name="connsiteX3" fmla="*/ 0 w 7065818"/>
                  <a:gd name="connsiteY3" fmla="*/ 4518837 h 4518837"/>
                  <a:gd name="connsiteX4" fmla="*/ 0 w 7065818"/>
                  <a:gd name="connsiteY4" fmla="*/ 0 h 4518837"/>
                  <a:gd name="connsiteX0" fmla="*/ 0 w 6849687"/>
                  <a:gd name="connsiteY0" fmla="*/ 0 h 4518837"/>
                  <a:gd name="connsiteX1" fmla="*/ 6849687 w 6849687"/>
                  <a:gd name="connsiteY1" fmla="*/ 0 h 4518837"/>
                  <a:gd name="connsiteX2" fmla="*/ 5918661 w 6849687"/>
                  <a:gd name="connsiteY2" fmla="*/ 4502211 h 4518837"/>
                  <a:gd name="connsiteX3" fmla="*/ 0 w 6849687"/>
                  <a:gd name="connsiteY3" fmla="*/ 4518837 h 4518837"/>
                  <a:gd name="connsiteX4" fmla="*/ 0 w 6849687"/>
                  <a:gd name="connsiteY4" fmla="*/ 0 h 4518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49687" h="4518837">
                    <a:moveTo>
                      <a:pt x="0" y="0"/>
                    </a:moveTo>
                    <a:lnTo>
                      <a:pt x="6849687" y="0"/>
                    </a:lnTo>
                    <a:lnTo>
                      <a:pt x="5918661" y="4502211"/>
                    </a:lnTo>
                    <a:lnTo>
                      <a:pt x="0" y="45188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9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eutra Text" panose="02000000000000000000" pitchFamily="50" charset="0"/>
                </a:endParaRPr>
              </a:p>
            </p:txBody>
          </p:sp>
        </p:grp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32AF1BD-340D-44D2-96D3-1BE9C965AB70}"/>
                </a:ext>
              </a:extLst>
            </p:cNvPr>
            <p:cNvSpPr/>
            <p:nvPr/>
          </p:nvSpPr>
          <p:spPr>
            <a:xfrm>
              <a:off x="0" y="4518837"/>
              <a:ext cx="12192000" cy="2339163"/>
            </a:xfrm>
            <a:prstGeom prst="rect">
              <a:avLst/>
            </a:prstGeom>
            <a:gradFill>
              <a:gsLst>
                <a:gs pos="3000">
                  <a:srgbClr val="ECE4BA"/>
                </a:gs>
                <a:gs pos="53000">
                  <a:srgbClr val="F3EBC1"/>
                </a:gs>
                <a:gs pos="77000">
                  <a:srgbClr val="FFF9CF"/>
                </a:gs>
                <a:gs pos="100000">
                  <a:srgbClr val="FFF9C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eutra Text" panose="02000000000000000000" pitchFamily="50" charset="0"/>
              </a:endParaRP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535CCB20-7CDA-40CF-830A-E63BF37ACE68}"/>
              </a:ext>
            </a:extLst>
          </p:cNvPr>
          <p:cNvSpPr/>
          <p:nvPr/>
        </p:nvSpPr>
        <p:spPr>
          <a:xfrm>
            <a:off x="-7829673" y="1362291"/>
            <a:ext cx="2344190" cy="234419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88900">
            <a:solidFill>
              <a:schemeClr val="accent2"/>
            </a:solidFill>
          </a:ln>
          <a:effectLst>
            <a:outerShdw blurRad="76200" dist="1727200" dir="5400000" sx="90000" sy="-19000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eutra Text" panose="02000000000000000000" pitchFamily="50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45D4A16-13AB-4CE2-8E05-1DE6FC9AEDC5}"/>
              </a:ext>
            </a:extLst>
          </p:cNvPr>
          <p:cNvSpPr/>
          <p:nvPr/>
        </p:nvSpPr>
        <p:spPr>
          <a:xfrm>
            <a:off x="-5091180" y="1362291"/>
            <a:ext cx="2344190" cy="234419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88900">
            <a:solidFill>
              <a:srgbClr val="00B050"/>
            </a:solidFill>
          </a:ln>
          <a:effectLst>
            <a:outerShdw blurRad="76200" dist="1727200" dir="5400000" sx="90000" sy="-19000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eutra Text" panose="02000000000000000000" pitchFamily="50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FC9C33C-6990-4427-A7FE-A4B172828904}"/>
              </a:ext>
            </a:extLst>
          </p:cNvPr>
          <p:cNvSpPr/>
          <p:nvPr/>
        </p:nvSpPr>
        <p:spPr>
          <a:xfrm>
            <a:off x="-2533080" y="1362291"/>
            <a:ext cx="2344190" cy="234419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88900">
            <a:solidFill>
              <a:srgbClr val="F84F68"/>
            </a:solidFill>
          </a:ln>
          <a:effectLst>
            <a:outerShdw blurRad="76200" dist="1727200" dir="5400000" sx="90000" sy="-19000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eutra Text" panose="02000000000000000000" pitchFamily="50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05BEB07-C32F-4EB3-B909-C52685C2FBFA}"/>
              </a:ext>
            </a:extLst>
          </p:cNvPr>
          <p:cNvSpPr/>
          <p:nvPr/>
        </p:nvSpPr>
        <p:spPr>
          <a:xfrm>
            <a:off x="4923905" y="1362291"/>
            <a:ext cx="2344190" cy="234419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88900">
            <a:solidFill>
              <a:srgbClr val="589294"/>
            </a:solidFill>
          </a:ln>
          <a:effectLst>
            <a:outerShdw blurRad="76200" dist="1727200" dir="5400000" sx="90000" sy="-19000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eutra Text" panose="02000000000000000000" pitchFamily="50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0719AC1-B111-4144-BC14-41A8DC562D83}"/>
              </a:ext>
            </a:extLst>
          </p:cNvPr>
          <p:cNvSpPr/>
          <p:nvPr/>
        </p:nvSpPr>
        <p:spPr>
          <a:xfrm>
            <a:off x="19755940" y="1362291"/>
            <a:ext cx="2344190" cy="2344190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88900">
            <a:solidFill>
              <a:srgbClr val="FD2713"/>
            </a:solidFill>
          </a:ln>
          <a:effectLst>
            <a:outerShdw blurRad="76200" dist="1727200" dir="5400000" sx="90000" sy="-19000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eutra Text" panose="02000000000000000000" pitchFamily="50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2E3CB5-9075-45BD-BD50-8B420DDB9BFF}"/>
              </a:ext>
            </a:extLst>
          </p:cNvPr>
          <p:cNvSpPr txBox="1"/>
          <p:nvPr/>
        </p:nvSpPr>
        <p:spPr>
          <a:xfrm>
            <a:off x="3770969" y="4897401"/>
            <a:ext cx="46500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589294"/>
                </a:solidFill>
                <a:latin typeface="Neutra Text" panose="02000000000000000000" pitchFamily="50" charset="0"/>
                <a:cs typeface="Arial" panose="020B0604020202020204" pitchFamily="34" charset="0"/>
              </a:rPr>
              <a:t>“MELBAS CHOCOLATES”</a:t>
            </a:r>
          </a:p>
        </p:txBody>
      </p:sp>
    </p:spTree>
    <p:extLst>
      <p:ext uri="{BB962C8B-B14F-4D97-AF65-F5344CB8AC3E}">
        <p14:creationId xmlns:p14="http://schemas.microsoft.com/office/powerpoint/2010/main" val="20198773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5000">
        <p159:morph option="byChar"/>
      </p:transition>
    </mc:Choice>
    <mc:Fallback xmlns="">
      <p:transition spd="slow" advClick="0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3F7C7B6-3694-4C29-925A-752B9D10D0A8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1FF425D-3CB9-4C1A-AC2E-19CFA380028F}"/>
                </a:ext>
              </a:extLst>
            </p:cNvPr>
            <p:cNvGrpSpPr/>
            <p:nvPr/>
          </p:nvGrpSpPr>
          <p:grpSpPr>
            <a:xfrm>
              <a:off x="-1" y="0"/>
              <a:ext cx="12192001" cy="4778477"/>
              <a:chOff x="-1" y="0"/>
              <a:chExt cx="12192001" cy="4778477"/>
            </a:xfrm>
          </p:grpSpPr>
          <p:sp>
            <p:nvSpPr>
              <p:cNvPr id="38" name="Rectangle 3">
                <a:extLst>
                  <a:ext uri="{FF2B5EF4-FFF2-40B4-BE49-F238E27FC236}">
                    <a16:creationId xmlns:a16="http://schemas.microsoft.com/office/drawing/2014/main" id="{867A3963-0485-458B-9927-29461C942476}"/>
                  </a:ext>
                </a:extLst>
              </p:cNvPr>
              <p:cNvSpPr/>
              <p:nvPr/>
            </p:nvSpPr>
            <p:spPr>
              <a:xfrm>
                <a:off x="-1" y="0"/>
                <a:ext cx="6849687" cy="4778477"/>
              </a:xfrm>
              <a:custGeom>
                <a:avLst/>
                <a:gdLst>
                  <a:gd name="connsiteX0" fmla="*/ 0 w 7065818"/>
                  <a:gd name="connsiteY0" fmla="*/ 0 h 4518837"/>
                  <a:gd name="connsiteX1" fmla="*/ 7065818 w 7065818"/>
                  <a:gd name="connsiteY1" fmla="*/ 0 h 4518837"/>
                  <a:gd name="connsiteX2" fmla="*/ 7065818 w 7065818"/>
                  <a:gd name="connsiteY2" fmla="*/ 4518837 h 4518837"/>
                  <a:gd name="connsiteX3" fmla="*/ 0 w 7065818"/>
                  <a:gd name="connsiteY3" fmla="*/ 4518837 h 4518837"/>
                  <a:gd name="connsiteX4" fmla="*/ 0 w 7065818"/>
                  <a:gd name="connsiteY4" fmla="*/ 0 h 4518837"/>
                  <a:gd name="connsiteX0" fmla="*/ 0 w 7065818"/>
                  <a:gd name="connsiteY0" fmla="*/ 0 h 4518837"/>
                  <a:gd name="connsiteX1" fmla="*/ 7065818 w 7065818"/>
                  <a:gd name="connsiteY1" fmla="*/ 0 h 4518837"/>
                  <a:gd name="connsiteX2" fmla="*/ 5918661 w 7065818"/>
                  <a:gd name="connsiteY2" fmla="*/ 4502211 h 4518837"/>
                  <a:gd name="connsiteX3" fmla="*/ 0 w 7065818"/>
                  <a:gd name="connsiteY3" fmla="*/ 4518837 h 4518837"/>
                  <a:gd name="connsiteX4" fmla="*/ 0 w 7065818"/>
                  <a:gd name="connsiteY4" fmla="*/ 0 h 4518837"/>
                  <a:gd name="connsiteX0" fmla="*/ 0 w 6849687"/>
                  <a:gd name="connsiteY0" fmla="*/ 0 h 4518837"/>
                  <a:gd name="connsiteX1" fmla="*/ 6849687 w 6849687"/>
                  <a:gd name="connsiteY1" fmla="*/ 0 h 4518837"/>
                  <a:gd name="connsiteX2" fmla="*/ 5918661 w 6849687"/>
                  <a:gd name="connsiteY2" fmla="*/ 4502211 h 4518837"/>
                  <a:gd name="connsiteX3" fmla="*/ 0 w 6849687"/>
                  <a:gd name="connsiteY3" fmla="*/ 4518837 h 4518837"/>
                  <a:gd name="connsiteX4" fmla="*/ 0 w 6849687"/>
                  <a:gd name="connsiteY4" fmla="*/ 0 h 4518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49687" h="4518837">
                    <a:moveTo>
                      <a:pt x="0" y="0"/>
                    </a:moveTo>
                    <a:lnTo>
                      <a:pt x="6849687" y="0"/>
                    </a:lnTo>
                    <a:lnTo>
                      <a:pt x="5918661" y="4502211"/>
                    </a:lnTo>
                    <a:lnTo>
                      <a:pt x="0" y="4518837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3000">
                    <a:srgbClr val="ECE4BA"/>
                  </a:gs>
                  <a:gs pos="53000">
                    <a:srgbClr val="F3EBC1"/>
                  </a:gs>
                  <a:gs pos="77000">
                    <a:srgbClr val="FFF9CF"/>
                  </a:gs>
                  <a:gs pos="100000">
                    <a:srgbClr val="FFF9CF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eutra Text" panose="02000000000000000000" pitchFamily="50" charset="0"/>
                </a:endParaRPr>
              </a:p>
            </p:txBody>
          </p:sp>
          <p:sp>
            <p:nvSpPr>
              <p:cNvPr id="39" name="Rectangle 3">
                <a:extLst>
                  <a:ext uri="{FF2B5EF4-FFF2-40B4-BE49-F238E27FC236}">
                    <a16:creationId xmlns:a16="http://schemas.microsoft.com/office/drawing/2014/main" id="{A171087E-01F9-45CE-A8A0-72337D93143E}"/>
                  </a:ext>
                </a:extLst>
              </p:cNvPr>
              <p:cNvSpPr/>
              <p:nvPr/>
            </p:nvSpPr>
            <p:spPr>
              <a:xfrm rot="10800000">
                <a:off x="5904806" y="12373"/>
                <a:ext cx="6287194" cy="4518837"/>
              </a:xfrm>
              <a:custGeom>
                <a:avLst/>
                <a:gdLst>
                  <a:gd name="connsiteX0" fmla="*/ 0 w 7065818"/>
                  <a:gd name="connsiteY0" fmla="*/ 0 h 4518837"/>
                  <a:gd name="connsiteX1" fmla="*/ 7065818 w 7065818"/>
                  <a:gd name="connsiteY1" fmla="*/ 0 h 4518837"/>
                  <a:gd name="connsiteX2" fmla="*/ 7065818 w 7065818"/>
                  <a:gd name="connsiteY2" fmla="*/ 4518837 h 4518837"/>
                  <a:gd name="connsiteX3" fmla="*/ 0 w 7065818"/>
                  <a:gd name="connsiteY3" fmla="*/ 4518837 h 4518837"/>
                  <a:gd name="connsiteX4" fmla="*/ 0 w 7065818"/>
                  <a:gd name="connsiteY4" fmla="*/ 0 h 4518837"/>
                  <a:gd name="connsiteX0" fmla="*/ 0 w 7065818"/>
                  <a:gd name="connsiteY0" fmla="*/ 0 h 4518837"/>
                  <a:gd name="connsiteX1" fmla="*/ 7065818 w 7065818"/>
                  <a:gd name="connsiteY1" fmla="*/ 0 h 4518837"/>
                  <a:gd name="connsiteX2" fmla="*/ 5918661 w 7065818"/>
                  <a:gd name="connsiteY2" fmla="*/ 4502211 h 4518837"/>
                  <a:gd name="connsiteX3" fmla="*/ 0 w 7065818"/>
                  <a:gd name="connsiteY3" fmla="*/ 4518837 h 4518837"/>
                  <a:gd name="connsiteX4" fmla="*/ 0 w 7065818"/>
                  <a:gd name="connsiteY4" fmla="*/ 0 h 4518837"/>
                  <a:gd name="connsiteX0" fmla="*/ 0 w 6849687"/>
                  <a:gd name="connsiteY0" fmla="*/ 0 h 4518837"/>
                  <a:gd name="connsiteX1" fmla="*/ 6849687 w 6849687"/>
                  <a:gd name="connsiteY1" fmla="*/ 0 h 4518837"/>
                  <a:gd name="connsiteX2" fmla="*/ 5918661 w 6849687"/>
                  <a:gd name="connsiteY2" fmla="*/ 4502211 h 4518837"/>
                  <a:gd name="connsiteX3" fmla="*/ 0 w 6849687"/>
                  <a:gd name="connsiteY3" fmla="*/ 4518837 h 4518837"/>
                  <a:gd name="connsiteX4" fmla="*/ 0 w 6849687"/>
                  <a:gd name="connsiteY4" fmla="*/ 0 h 4518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49687" h="4518837">
                    <a:moveTo>
                      <a:pt x="0" y="0"/>
                    </a:moveTo>
                    <a:lnTo>
                      <a:pt x="6849687" y="0"/>
                    </a:lnTo>
                    <a:lnTo>
                      <a:pt x="5918661" y="4502211"/>
                    </a:lnTo>
                    <a:lnTo>
                      <a:pt x="0" y="45188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9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eutra Text" panose="02000000000000000000" pitchFamily="50" charset="0"/>
                </a:endParaRPr>
              </a:p>
            </p:txBody>
          </p:sp>
        </p:grp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32AF1BD-340D-44D2-96D3-1BE9C965AB70}"/>
                </a:ext>
              </a:extLst>
            </p:cNvPr>
            <p:cNvSpPr/>
            <p:nvPr/>
          </p:nvSpPr>
          <p:spPr>
            <a:xfrm>
              <a:off x="0" y="4518837"/>
              <a:ext cx="12192000" cy="2339163"/>
            </a:xfrm>
            <a:prstGeom prst="rect">
              <a:avLst/>
            </a:prstGeom>
            <a:gradFill>
              <a:gsLst>
                <a:gs pos="3000">
                  <a:srgbClr val="ECE4BA"/>
                </a:gs>
                <a:gs pos="53000">
                  <a:srgbClr val="F3EBC1"/>
                </a:gs>
                <a:gs pos="77000">
                  <a:srgbClr val="FFF9CF"/>
                </a:gs>
                <a:gs pos="100000">
                  <a:srgbClr val="FFF9C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eutra Text" panose="02000000000000000000" pitchFamily="50" charset="0"/>
              </a:endParaRP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535CCB20-7CDA-40CF-830A-E63BF37ACE68}"/>
              </a:ext>
            </a:extLst>
          </p:cNvPr>
          <p:cNvSpPr/>
          <p:nvPr/>
        </p:nvSpPr>
        <p:spPr>
          <a:xfrm>
            <a:off x="-10302434" y="1362291"/>
            <a:ext cx="2344190" cy="234419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88900">
            <a:solidFill>
              <a:schemeClr val="accent2"/>
            </a:solidFill>
          </a:ln>
          <a:effectLst>
            <a:outerShdw blurRad="76200" dist="1727200" dir="5400000" sx="90000" sy="-19000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eutra Text" panose="02000000000000000000" pitchFamily="50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45D4A16-13AB-4CE2-8E05-1DE6FC9AEDC5}"/>
              </a:ext>
            </a:extLst>
          </p:cNvPr>
          <p:cNvSpPr/>
          <p:nvPr/>
        </p:nvSpPr>
        <p:spPr>
          <a:xfrm>
            <a:off x="-7563941" y="1362291"/>
            <a:ext cx="2344190" cy="234419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88900">
            <a:solidFill>
              <a:srgbClr val="00B050"/>
            </a:solidFill>
          </a:ln>
          <a:effectLst>
            <a:outerShdw blurRad="76200" dist="1727200" dir="5400000" sx="90000" sy="-19000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eutra Text" panose="02000000000000000000" pitchFamily="50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FC9C33C-6990-4427-A7FE-A4B172828904}"/>
              </a:ext>
            </a:extLst>
          </p:cNvPr>
          <p:cNvSpPr/>
          <p:nvPr/>
        </p:nvSpPr>
        <p:spPr>
          <a:xfrm>
            <a:off x="-5005841" y="1362291"/>
            <a:ext cx="2344190" cy="234419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88900">
            <a:solidFill>
              <a:srgbClr val="F84F68"/>
            </a:solidFill>
          </a:ln>
          <a:effectLst>
            <a:outerShdw blurRad="76200" dist="1727200" dir="5400000" sx="90000" sy="-19000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eutra Text" panose="02000000000000000000" pitchFamily="50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05BEB07-C32F-4EB3-B909-C52685C2FBFA}"/>
              </a:ext>
            </a:extLst>
          </p:cNvPr>
          <p:cNvSpPr/>
          <p:nvPr/>
        </p:nvSpPr>
        <p:spPr>
          <a:xfrm>
            <a:off x="-2512090" y="1362291"/>
            <a:ext cx="2344190" cy="234419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88900">
            <a:solidFill>
              <a:srgbClr val="589294"/>
            </a:solidFill>
          </a:ln>
          <a:effectLst>
            <a:outerShdw blurRad="76200" dist="1727200" dir="5400000" sx="90000" sy="-19000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eutra Text" panose="02000000000000000000" pitchFamily="50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0719AC1-B111-4144-BC14-41A8DC562D83}"/>
              </a:ext>
            </a:extLst>
          </p:cNvPr>
          <p:cNvSpPr/>
          <p:nvPr/>
        </p:nvSpPr>
        <p:spPr>
          <a:xfrm>
            <a:off x="4923905" y="1362291"/>
            <a:ext cx="2344190" cy="2344190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88900">
            <a:solidFill>
              <a:srgbClr val="FD2713"/>
            </a:solidFill>
          </a:ln>
          <a:effectLst>
            <a:outerShdw blurRad="76200" dist="1727200" dir="5400000" sx="90000" sy="-19000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eutra Text" panose="02000000000000000000" pitchFamily="50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E24847-9D6D-4B72-A9C5-8729D482779B}"/>
              </a:ext>
            </a:extLst>
          </p:cNvPr>
          <p:cNvSpPr txBox="1"/>
          <p:nvPr/>
        </p:nvSpPr>
        <p:spPr>
          <a:xfrm>
            <a:off x="3770970" y="5266733"/>
            <a:ext cx="4650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D2713"/>
                </a:solidFill>
                <a:latin typeface="Neutra Text" panose="02000000000000000000" pitchFamily="50" charset="0"/>
                <a:cs typeface="Arial" panose="020B0604020202020204" pitchFamily="34" charset="0"/>
              </a:rPr>
              <a:t>“COLD STONE”</a:t>
            </a:r>
          </a:p>
        </p:txBody>
      </p:sp>
    </p:spTree>
    <p:extLst>
      <p:ext uri="{BB962C8B-B14F-4D97-AF65-F5344CB8AC3E}">
        <p14:creationId xmlns:p14="http://schemas.microsoft.com/office/powerpoint/2010/main" val="23944614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5000">
        <p159:morph option="byChar"/>
      </p:transition>
    </mc:Choice>
    <mc:Fallback xmlns="">
      <p:transition spd="slow" advClick="0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" y="0"/>
            <a:ext cx="12192001" cy="4807974"/>
            <a:chOff x="-1" y="0"/>
            <a:chExt cx="12192001" cy="4807974"/>
          </a:xfrm>
        </p:grpSpPr>
        <p:sp>
          <p:nvSpPr>
            <p:cNvPr id="4" name="Rectangle 3"/>
            <p:cNvSpPr/>
            <p:nvPr/>
          </p:nvSpPr>
          <p:spPr>
            <a:xfrm>
              <a:off x="-1" y="0"/>
              <a:ext cx="6849687" cy="4807974"/>
            </a:xfrm>
            <a:custGeom>
              <a:avLst/>
              <a:gdLst>
                <a:gd name="connsiteX0" fmla="*/ 0 w 7065818"/>
                <a:gd name="connsiteY0" fmla="*/ 0 h 4518837"/>
                <a:gd name="connsiteX1" fmla="*/ 7065818 w 7065818"/>
                <a:gd name="connsiteY1" fmla="*/ 0 h 4518837"/>
                <a:gd name="connsiteX2" fmla="*/ 7065818 w 7065818"/>
                <a:gd name="connsiteY2" fmla="*/ 4518837 h 4518837"/>
                <a:gd name="connsiteX3" fmla="*/ 0 w 7065818"/>
                <a:gd name="connsiteY3" fmla="*/ 4518837 h 4518837"/>
                <a:gd name="connsiteX4" fmla="*/ 0 w 7065818"/>
                <a:gd name="connsiteY4" fmla="*/ 0 h 4518837"/>
                <a:gd name="connsiteX0" fmla="*/ 0 w 7065818"/>
                <a:gd name="connsiteY0" fmla="*/ 0 h 4518837"/>
                <a:gd name="connsiteX1" fmla="*/ 7065818 w 7065818"/>
                <a:gd name="connsiteY1" fmla="*/ 0 h 4518837"/>
                <a:gd name="connsiteX2" fmla="*/ 5918661 w 7065818"/>
                <a:gd name="connsiteY2" fmla="*/ 4502211 h 4518837"/>
                <a:gd name="connsiteX3" fmla="*/ 0 w 7065818"/>
                <a:gd name="connsiteY3" fmla="*/ 4518837 h 4518837"/>
                <a:gd name="connsiteX4" fmla="*/ 0 w 7065818"/>
                <a:gd name="connsiteY4" fmla="*/ 0 h 4518837"/>
                <a:gd name="connsiteX0" fmla="*/ 0 w 6849687"/>
                <a:gd name="connsiteY0" fmla="*/ 0 h 4518837"/>
                <a:gd name="connsiteX1" fmla="*/ 6849687 w 6849687"/>
                <a:gd name="connsiteY1" fmla="*/ 0 h 4518837"/>
                <a:gd name="connsiteX2" fmla="*/ 5918661 w 6849687"/>
                <a:gd name="connsiteY2" fmla="*/ 4502211 h 4518837"/>
                <a:gd name="connsiteX3" fmla="*/ 0 w 6849687"/>
                <a:gd name="connsiteY3" fmla="*/ 4518837 h 4518837"/>
                <a:gd name="connsiteX4" fmla="*/ 0 w 6849687"/>
                <a:gd name="connsiteY4" fmla="*/ 0 h 451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9687" h="4518837">
                  <a:moveTo>
                    <a:pt x="0" y="0"/>
                  </a:moveTo>
                  <a:lnTo>
                    <a:pt x="6849687" y="0"/>
                  </a:lnTo>
                  <a:lnTo>
                    <a:pt x="5918661" y="4502211"/>
                  </a:lnTo>
                  <a:lnTo>
                    <a:pt x="0" y="4518837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3000">
                  <a:srgbClr val="ECE4BA"/>
                </a:gs>
                <a:gs pos="53000">
                  <a:srgbClr val="F3EBC1"/>
                </a:gs>
                <a:gs pos="77000">
                  <a:srgbClr val="FFF9CF"/>
                </a:gs>
                <a:gs pos="100000">
                  <a:srgbClr val="FFF9C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eutra Text" panose="02000000000000000000" pitchFamily="50" charset="0"/>
              </a:endParaRPr>
            </a:p>
          </p:txBody>
        </p:sp>
        <p:sp>
          <p:nvSpPr>
            <p:cNvPr id="6" name="Rectangle 3"/>
            <p:cNvSpPr/>
            <p:nvPr/>
          </p:nvSpPr>
          <p:spPr>
            <a:xfrm rot="10800000">
              <a:off x="5904806" y="12373"/>
              <a:ext cx="6287194" cy="4518837"/>
            </a:xfrm>
            <a:custGeom>
              <a:avLst/>
              <a:gdLst>
                <a:gd name="connsiteX0" fmla="*/ 0 w 7065818"/>
                <a:gd name="connsiteY0" fmla="*/ 0 h 4518837"/>
                <a:gd name="connsiteX1" fmla="*/ 7065818 w 7065818"/>
                <a:gd name="connsiteY1" fmla="*/ 0 h 4518837"/>
                <a:gd name="connsiteX2" fmla="*/ 7065818 w 7065818"/>
                <a:gd name="connsiteY2" fmla="*/ 4518837 h 4518837"/>
                <a:gd name="connsiteX3" fmla="*/ 0 w 7065818"/>
                <a:gd name="connsiteY3" fmla="*/ 4518837 h 4518837"/>
                <a:gd name="connsiteX4" fmla="*/ 0 w 7065818"/>
                <a:gd name="connsiteY4" fmla="*/ 0 h 4518837"/>
                <a:gd name="connsiteX0" fmla="*/ 0 w 7065818"/>
                <a:gd name="connsiteY0" fmla="*/ 0 h 4518837"/>
                <a:gd name="connsiteX1" fmla="*/ 7065818 w 7065818"/>
                <a:gd name="connsiteY1" fmla="*/ 0 h 4518837"/>
                <a:gd name="connsiteX2" fmla="*/ 5918661 w 7065818"/>
                <a:gd name="connsiteY2" fmla="*/ 4502211 h 4518837"/>
                <a:gd name="connsiteX3" fmla="*/ 0 w 7065818"/>
                <a:gd name="connsiteY3" fmla="*/ 4518837 h 4518837"/>
                <a:gd name="connsiteX4" fmla="*/ 0 w 7065818"/>
                <a:gd name="connsiteY4" fmla="*/ 0 h 4518837"/>
                <a:gd name="connsiteX0" fmla="*/ 0 w 6849687"/>
                <a:gd name="connsiteY0" fmla="*/ 0 h 4518837"/>
                <a:gd name="connsiteX1" fmla="*/ 6849687 w 6849687"/>
                <a:gd name="connsiteY1" fmla="*/ 0 h 4518837"/>
                <a:gd name="connsiteX2" fmla="*/ 5918661 w 6849687"/>
                <a:gd name="connsiteY2" fmla="*/ 4502211 h 4518837"/>
                <a:gd name="connsiteX3" fmla="*/ 0 w 6849687"/>
                <a:gd name="connsiteY3" fmla="*/ 4518837 h 4518837"/>
                <a:gd name="connsiteX4" fmla="*/ 0 w 6849687"/>
                <a:gd name="connsiteY4" fmla="*/ 0 h 451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9687" h="4518837">
                  <a:moveTo>
                    <a:pt x="0" y="0"/>
                  </a:moveTo>
                  <a:lnTo>
                    <a:pt x="6849687" y="0"/>
                  </a:lnTo>
                  <a:lnTo>
                    <a:pt x="5918661" y="4502211"/>
                  </a:lnTo>
                  <a:lnTo>
                    <a:pt x="0" y="45188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9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eutra Text" panose="02000000000000000000" pitchFamily="50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0" y="4518837"/>
            <a:ext cx="12192000" cy="2339163"/>
          </a:xfrm>
          <a:prstGeom prst="rect">
            <a:avLst/>
          </a:prstGeom>
          <a:gradFill>
            <a:gsLst>
              <a:gs pos="3000">
                <a:srgbClr val="ECE4BA"/>
              </a:gs>
              <a:gs pos="53000">
                <a:srgbClr val="F3EBC1"/>
              </a:gs>
              <a:gs pos="77000">
                <a:srgbClr val="FFF9CF"/>
              </a:gs>
              <a:gs pos="100000">
                <a:srgbClr val="FFF9C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eutra Text" panose="02000000000000000000" pitchFamily="50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15801E6-18E0-4541-985F-5084756A135E}"/>
              </a:ext>
            </a:extLst>
          </p:cNvPr>
          <p:cNvGrpSpPr/>
          <p:nvPr/>
        </p:nvGrpSpPr>
        <p:grpSpPr>
          <a:xfrm>
            <a:off x="4923905" y="1679170"/>
            <a:ext cx="2344190" cy="2344190"/>
            <a:chOff x="4923905" y="1679170"/>
            <a:chExt cx="2344190" cy="2344190"/>
          </a:xfrm>
        </p:grpSpPr>
        <p:sp>
          <p:nvSpPr>
            <p:cNvPr id="8" name="Oval 7"/>
            <p:cNvSpPr/>
            <p:nvPr/>
          </p:nvSpPr>
          <p:spPr>
            <a:xfrm>
              <a:off x="4923905" y="1679170"/>
              <a:ext cx="2344190" cy="2344190"/>
            </a:xfrm>
            <a:prstGeom prst="ellipse">
              <a:avLst/>
            </a:prstGeom>
            <a:solidFill>
              <a:srgbClr val="77B49F"/>
            </a:solidFill>
            <a:ln>
              <a:noFill/>
            </a:ln>
            <a:effectLst>
              <a:outerShdw blurRad="76200" dist="1727200" dir="5400000" sx="90000" sy="-19000" rotWithShape="0">
                <a:schemeClr val="tx1"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eutra Text" panose="02000000000000000000" pitchFamily="50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8D9A191-AED3-4D26-B15E-E83CDE0F7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5532529" y="2208784"/>
              <a:ext cx="1394653" cy="1284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869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AC50B8F-EF71-495C-BA11-82E72FC204A0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C1F75E1-9199-4993-B0FB-3D15A1540A8F}"/>
                </a:ext>
              </a:extLst>
            </p:cNvPr>
            <p:cNvGrpSpPr/>
            <p:nvPr/>
          </p:nvGrpSpPr>
          <p:grpSpPr>
            <a:xfrm>
              <a:off x="-1" y="0"/>
              <a:ext cx="12192001" cy="4778477"/>
              <a:chOff x="-1" y="0"/>
              <a:chExt cx="12192001" cy="4778477"/>
            </a:xfrm>
          </p:grpSpPr>
          <p:sp>
            <p:nvSpPr>
              <p:cNvPr id="20" name="Rectangle 3">
                <a:extLst>
                  <a:ext uri="{FF2B5EF4-FFF2-40B4-BE49-F238E27FC236}">
                    <a16:creationId xmlns:a16="http://schemas.microsoft.com/office/drawing/2014/main" id="{1F9CDB24-EAD9-477A-A141-2602811B1944}"/>
                  </a:ext>
                </a:extLst>
              </p:cNvPr>
              <p:cNvSpPr/>
              <p:nvPr/>
            </p:nvSpPr>
            <p:spPr>
              <a:xfrm>
                <a:off x="-1" y="0"/>
                <a:ext cx="6849687" cy="4778477"/>
              </a:xfrm>
              <a:custGeom>
                <a:avLst/>
                <a:gdLst>
                  <a:gd name="connsiteX0" fmla="*/ 0 w 7065818"/>
                  <a:gd name="connsiteY0" fmla="*/ 0 h 4518837"/>
                  <a:gd name="connsiteX1" fmla="*/ 7065818 w 7065818"/>
                  <a:gd name="connsiteY1" fmla="*/ 0 h 4518837"/>
                  <a:gd name="connsiteX2" fmla="*/ 7065818 w 7065818"/>
                  <a:gd name="connsiteY2" fmla="*/ 4518837 h 4518837"/>
                  <a:gd name="connsiteX3" fmla="*/ 0 w 7065818"/>
                  <a:gd name="connsiteY3" fmla="*/ 4518837 h 4518837"/>
                  <a:gd name="connsiteX4" fmla="*/ 0 w 7065818"/>
                  <a:gd name="connsiteY4" fmla="*/ 0 h 4518837"/>
                  <a:gd name="connsiteX0" fmla="*/ 0 w 7065818"/>
                  <a:gd name="connsiteY0" fmla="*/ 0 h 4518837"/>
                  <a:gd name="connsiteX1" fmla="*/ 7065818 w 7065818"/>
                  <a:gd name="connsiteY1" fmla="*/ 0 h 4518837"/>
                  <a:gd name="connsiteX2" fmla="*/ 5918661 w 7065818"/>
                  <a:gd name="connsiteY2" fmla="*/ 4502211 h 4518837"/>
                  <a:gd name="connsiteX3" fmla="*/ 0 w 7065818"/>
                  <a:gd name="connsiteY3" fmla="*/ 4518837 h 4518837"/>
                  <a:gd name="connsiteX4" fmla="*/ 0 w 7065818"/>
                  <a:gd name="connsiteY4" fmla="*/ 0 h 4518837"/>
                  <a:gd name="connsiteX0" fmla="*/ 0 w 6849687"/>
                  <a:gd name="connsiteY0" fmla="*/ 0 h 4518837"/>
                  <a:gd name="connsiteX1" fmla="*/ 6849687 w 6849687"/>
                  <a:gd name="connsiteY1" fmla="*/ 0 h 4518837"/>
                  <a:gd name="connsiteX2" fmla="*/ 5918661 w 6849687"/>
                  <a:gd name="connsiteY2" fmla="*/ 4502211 h 4518837"/>
                  <a:gd name="connsiteX3" fmla="*/ 0 w 6849687"/>
                  <a:gd name="connsiteY3" fmla="*/ 4518837 h 4518837"/>
                  <a:gd name="connsiteX4" fmla="*/ 0 w 6849687"/>
                  <a:gd name="connsiteY4" fmla="*/ 0 h 4518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49687" h="4518837">
                    <a:moveTo>
                      <a:pt x="0" y="0"/>
                    </a:moveTo>
                    <a:lnTo>
                      <a:pt x="6849687" y="0"/>
                    </a:lnTo>
                    <a:lnTo>
                      <a:pt x="5918661" y="4502211"/>
                    </a:lnTo>
                    <a:lnTo>
                      <a:pt x="0" y="4518837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3000">
                    <a:srgbClr val="ECE4BA"/>
                  </a:gs>
                  <a:gs pos="53000">
                    <a:srgbClr val="F3EBC1"/>
                  </a:gs>
                  <a:gs pos="77000">
                    <a:srgbClr val="FFF9CF"/>
                  </a:gs>
                  <a:gs pos="100000">
                    <a:srgbClr val="FFF9CF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eutra Text" panose="02000000000000000000" pitchFamily="50" charset="0"/>
                </a:endParaRPr>
              </a:p>
            </p:txBody>
          </p:sp>
          <p:sp>
            <p:nvSpPr>
              <p:cNvPr id="21" name="Rectangle 3">
                <a:extLst>
                  <a:ext uri="{FF2B5EF4-FFF2-40B4-BE49-F238E27FC236}">
                    <a16:creationId xmlns:a16="http://schemas.microsoft.com/office/drawing/2014/main" id="{A025FAE9-12A8-48B5-A694-B7A355F0576D}"/>
                  </a:ext>
                </a:extLst>
              </p:cNvPr>
              <p:cNvSpPr/>
              <p:nvPr/>
            </p:nvSpPr>
            <p:spPr>
              <a:xfrm rot="10800000">
                <a:off x="5904806" y="12373"/>
                <a:ext cx="6287194" cy="4518837"/>
              </a:xfrm>
              <a:custGeom>
                <a:avLst/>
                <a:gdLst>
                  <a:gd name="connsiteX0" fmla="*/ 0 w 7065818"/>
                  <a:gd name="connsiteY0" fmla="*/ 0 h 4518837"/>
                  <a:gd name="connsiteX1" fmla="*/ 7065818 w 7065818"/>
                  <a:gd name="connsiteY1" fmla="*/ 0 h 4518837"/>
                  <a:gd name="connsiteX2" fmla="*/ 7065818 w 7065818"/>
                  <a:gd name="connsiteY2" fmla="*/ 4518837 h 4518837"/>
                  <a:gd name="connsiteX3" fmla="*/ 0 w 7065818"/>
                  <a:gd name="connsiteY3" fmla="*/ 4518837 h 4518837"/>
                  <a:gd name="connsiteX4" fmla="*/ 0 w 7065818"/>
                  <a:gd name="connsiteY4" fmla="*/ 0 h 4518837"/>
                  <a:gd name="connsiteX0" fmla="*/ 0 w 7065818"/>
                  <a:gd name="connsiteY0" fmla="*/ 0 h 4518837"/>
                  <a:gd name="connsiteX1" fmla="*/ 7065818 w 7065818"/>
                  <a:gd name="connsiteY1" fmla="*/ 0 h 4518837"/>
                  <a:gd name="connsiteX2" fmla="*/ 5918661 w 7065818"/>
                  <a:gd name="connsiteY2" fmla="*/ 4502211 h 4518837"/>
                  <a:gd name="connsiteX3" fmla="*/ 0 w 7065818"/>
                  <a:gd name="connsiteY3" fmla="*/ 4518837 h 4518837"/>
                  <a:gd name="connsiteX4" fmla="*/ 0 w 7065818"/>
                  <a:gd name="connsiteY4" fmla="*/ 0 h 4518837"/>
                  <a:gd name="connsiteX0" fmla="*/ 0 w 6849687"/>
                  <a:gd name="connsiteY0" fmla="*/ 0 h 4518837"/>
                  <a:gd name="connsiteX1" fmla="*/ 6849687 w 6849687"/>
                  <a:gd name="connsiteY1" fmla="*/ 0 h 4518837"/>
                  <a:gd name="connsiteX2" fmla="*/ 5918661 w 6849687"/>
                  <a:gd name="connsiteY2" fmla="*/ 4502211 h 4518837"/>
                  <a:gd name="connsiteX3" fmla="*/ 0 w 6849687"/>
                  <a:gd name="connsiteY3" fmla="*/ 4518837 h 4518837"/>
                  <a:gd name="connsiteX4" fmla="*/ 0 w 6849687"/>
                  <a:gd name="connsiteY4" fmla="*/ 0 h 4518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49687" h="4518837">
                    <a:moveTo>
                      <a:pt x="0" y="0"/>
                    </a:moveTo>
                    <a:lnTo>
                      <a:pt x="6849687" y="0"/>
                    </a:lnTo>
                    <a:lnTo>
                      <a:pt x="5918661" y="4502211"/>
                    </a:lnTo>
                    <a:lnTo>
                      <a:pt x="0" y="45188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9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eutra Text" panose="02000000000000000000" pitchFamily="50" charset="0"/>
                </a:endParaRPr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1D33490-1418-41CA-8FE6-03BAC680402A}"/>
                </a:ext>
              </a:extLst>
            </p:cNvPr>
            <p:cNvSpPr/>
            <p:nvPr/>
          </p:nvSpPr>
          <p:spPr>
            <a:xfrm>
              <a:off x="0" y="4518837"/>
              <a:ext cx="12192000" cy="2339163"/>
            </a:xfrm>
            <a:prstGeom prst="rect">
              <a:avLst/>
            </a:prstGeom>
            <a:gradFill>
              <a:gsLst>
                <a:gs pos="3000">
                  <a:srgbClr val="ECE4BA"/>
                </a:gs>
                <a:gs pos="53000">
                  <a:srgbClr val="F3EBC1"/>
                </a:gs>
                <a:gs pos="77000">
                  <a:srgbClr val="FFF9CF"/>
                </a:gs>
                <a:gs pos="100000">
                  <a:srgbClr val="FFF9C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eutra Text" panose="02000000000000000000" pitchFamily="50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74C6E55D-C378-4B69-9D92-CA9B4EC08B68}"/>
              </a:ext>
            </a:extLst>
          </p:cNvPr>
          <p:cNvSpPr/>
          <p:nvPr/>
        </p:nvSpPr>
        <p:spPr>
          <a:xfrm>
            <a:off x="4133251" y="1988609"/>
            <a:ext cx="500425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dirty="0" err="1">
                <a:solidFill>
                  <a:srgbClr val="77B49F"/>
                </a:solidFill>
                <a:latin typeface="Neutra Text" panose="02000000000000000000" pitchFamily="50" charset="0"/>
                <a:cs typeface="Arial" panose="020B0604020202020204" pitchFamily="34" charset="0"/>
              </a:rPr>
              <a:t>IceCold</a:t>
            </a:r>
            <a:endParaRPr lang="en-US" sz="11500" dirty="0">
              <a:solidFill>
                <a:srgbClr val="77B49F"/>
              </a:solidFill>
              <a:latin typeface="Neutra Text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F9C4FF-D035-41D6-A510-9AF8549A7C00}"/>
              </a:ext>
            </a:extLst>
          </p:cNvPr>
          <p:cNvSpPr txBox="1"/>
          <p:nvPr/>
        </p:nvSpPr>
        <p:spPr>
          <a:xfrm>
            <a:off x="4044707" y="5082067"/>
            <a:ext cx="60017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5E5639"/>
                </a:solidFill>
                <a:latin typeface="Neutra Text" panose="02000000000000000000" pitchFamily="50" charset="0"/>
                <a:cs typeface="Arial" panose="020B0604020202020204" pitchFamily="34" charset="0"/>
              </a:rPr>
              <a:t>A huge selection of ice cream</a:t>
            </a:r>
          </a:p>
          <a:p>
            <a:r>
              <a:rPr lang="en-US" sz="3600" dirty="0">
                <a:solidFill>
                  <a:srgbClr val="5E5639"/>
                </a:solidFill>
                <a:latin typeface="Neutra Text" panose="02000000000000000000" pitchFamily="50" charset="0"/>
                <a:cs typeface="Arial" panose="020B0604020202020204" pitchFamily="34" charset="0"/>
              </a:rPr>
              <a:t>What you need!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E03FA29-3685-4A55-98EC-D07527D278C7}"/>
              </a:ext>
            </a:extLst>
          </p:cNvPr>
          <p:cNvGrpSpPr/>
          <p:nvPr/>
        </p:nvGrpSpPr>
        <p:grpSpPr>
          <a:xfrm>
            <a:off x="1865742" y="2044546"/>
            <a:ext cx="1937347" cy="1937347"/>
            <a:chOff x="4923905" y="1679170"/>
            <a:chExt cx="2344190" cy="234419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E7797E9-8983-4AF9-8350-FD9D92BEA171}"/>
                </a:ext>
              </a:extLst>
            </p:cNvPr>
            <p:cNvSpPr/>
            <p:nvPr/>
          </p:nvSpPr>
          <p:spPr>
            <a:xfrm>
              <a:off x="4923905" y="1679170"/>
              <a:ext cx="2344190" cy="2344190"/>
            </a:xfrm>
            <a:prstGeom prst="ellipse">
              <a:avLst/>
            </a:prstGeom>
            <a:solidFill>
              <a:srgbClr val="77B49F"/>
            </a:solidFill>
            <a:ln>
              <a:noFill/>
            </a:ln>
            <a:effectLst>
              <a:outerShdw blurRad="76200" dist="1727200" dir="5400000" sx="90000" sy="-19000" rotWithShape="0">
                <a:schemeClr val="tx1"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eutra Text" panose="02000000000000000000" pitchFamily="50" charset="0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FA1B2B8-AF37-462B-B7F5-F8884F844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5541438" y="2208783"/>
              <a:ext cx="1394653" cy="1284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5737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5000">
        <p159:morph option="byChar"/>
      </p:transition>
    </mc:Choice>
    <mc:Fallback xmlns="">
      <p:transition spd="slow" advClick="0" advTm="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3B02DB-45AA-4CBC-842C-B34C4F1FFB5B}"/>
              </a:ext>
            </a:extLst>
          </p:cNvPr>
          <p:cNvSpPr txBox="1"/>
          <p:nvPr/>
        </p:nvSpPr>
        <p:spPr>
          <a:xfrm>
            <a:off x="4217120" y="3013502"/>
            <a:ext cx="32041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F9CF"/>
                </a:solidFill>
                <a:latin typeface="Neutra Text" panose="02000000000000000000" pitchFamily="50" charset="0"/>
                <a:cs typeface="Arial" panose="020B0604020202020204" pitchFamily="34" charset="0"/>
              </a:rPr>
              <a:t>icecold.com</a:t>
            </a:r>
          </a:p>
        </p:txBody>
      </p:sp>
    </p:spTree>
    <p:extLst>
      <p:ext uri="{BB962C8B-B14F-4D97-AF65-F5344CB8AC3E}">
        <p14:creationId xmlns:p14="http://schemas.microsoft.com/office/powerpoint/2010/main" val="55766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152</Words>
  <Application>Microsoft Office PowerPoint</Application>
  <PresentationFormat>Widescreen</PresentationFormat>
  <Paragraphs>21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Neutra Text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Kurt Dupont • PresentationPoint</cp:lastModifiedBy>
  <cp:revision>17</cp:revision>
  <dcterms:created xsi:type="dcterms:W3CDTF">2019-10-02T04:45:33Z</dcterms:created>
  <dcterms:modified xsi:type="dcterms:W3CDTF">2020-02-29T23:35:15Z</dcterms:modified>
  <cp:contentStatus/>
</cp:coreProperties>
</file>