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Arial Rounded MT Bold" panose="020F0704030504030204" pitchFamily="3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Montserrat Light" panose="00000400000000000000" pitchFamily="50" charset="0"/>
      <p:regular r:id="rId10"/>
      <p:italic r:id="rId11"/>
    </p:embeddedFont>
    <p:embeddedFont>
      <p:font typeface="Montserrat SemiBold" panose="00000700000000000000" pitchFamily="50" charset="0"/>
      <p:bold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0700"/>
    <a:srgbClr val="6B1000"/>
    <a:srgbClr val="902100"/>
    <a:srgbClr val="D13E00"/>
    <a:srgbClr val="741800"/>
    <a:srgbClr val="781900"/>
    <a:srgbClr val="4B0400"/>
    <a:srgbClr val="600D00"/>
    <a:srgbClr val="F18D21"/>
    <a:srgbClr val="EC9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5588F8-4B6E-4D33-814D-66D5C468A9F2}" v="1" dt="2019-10-30T10:49:09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microsoft.com/office/2016/11/relationships/changesInfo" Target="changesInfos/changesInfo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19" Type="http://schemas.microsoft.com/office/2015/10/relationships/revisionInfo" Target="revisionInfo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entation Point" userId="f45ce91d846791e9" providerId="LiveId" clId="{C35588F8-4B6E-4D33-814D-66D5C468A9F2}"/>
    <pc:docChg chg="modSld">
      <pc:chgData name="Presentation Point" userId="f45ce91d846791e9" providerId="LiveId" clId="{C35588F8-4B6E-4D33-814D-66D5C468A9F2}" dt="2019-10-30T10:49:09.581" v="0"/>
      <pc:docMkLst>
        <pc:docMk/>
      </pc:docMkLst>
      <pc:sldChg chg="modTransition">
        <pc:chgData name="Presentation Point" userId="f45ce91d846791e9" providerId="LiveId" clId="{C35588F8-4B6E-4D33-814D-66D5C468A9F2}" dt="2019-10-30T10:49:09.581" v="0"/>
        <pc:sldMkLst>
          <pc:docMk/>
          <pc:sldMk cId="3424353311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1675D-5961-406E-90A4-17B9530E6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FAE57C-842C-491F-BAB7-9FE512C66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4CEE7-23B1-4B14-8E00-5AFC284D0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04D-B870-4456-A8CD-B26AB27AD20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03C17-14CE-4EF6-AE17-18F492AE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5D547-6A42-46A3-B6B3-CB72FF06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9A2A-306E-4D2D-91B5-0CBDB064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1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B911C-0282-417C-979B-5F17B2FB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77AD2B-CD01-4638-AD74-D0F44FF5B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41818-3095-4CEF-8B19-1C88749D1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04D-B870-4456-A8CD-B26AB27AD20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61732-1B72-4F64-A3C7-96F5B6C65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BFA94-4FE0-474D-BD69-0D31CF4B5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9A2A-306E-4D2D-91B5-0CBDB064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0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01B3BB-5141-4FC7-B814-063AD4094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DF189-ECBE-4F4D-9013-1AFB45F70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FEDC8-92F9-41F8-8A8B-2F89A8F05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04D-B870-4456-A8CD-B26AB27AD20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7F83F-EE1C-405F-A838-25691B72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D477C-3805-4A08-8B8E-D905A1C3B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9A2A-306E-4D2D-91B5-0CBDB064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1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E715-8869-474C-B1D7-0C9AF6B93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7FBCB-D236-4EF7-8DC2-19FFF5741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547EE-C74E-429A-B087-C4806124C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04D-B870-4456-A8CD-B26AB27AD20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408C0-E48C-42C5-804C-795A2399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EEF48-663D-480E-84ED-A6F450916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9A2A-306E-4D2D-91B5-0CBDB064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8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119E-C60C-4881-92CD-8FD744FE8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25965-983A-493E-BF6A-7BE3B80AF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E9858-3EE3-4458-8074-CEDCB22EE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04D-B870-4456-A8CD-B26AB27AD20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229A8-1A30-4E66-B37B-45E7F6E7C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D3E63-4877-4107-BB3C-3C3EA49A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9A2A-306E-4D2D-91B5-0CBDB064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4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AE4A9-6107-424F-9A7C-D9FE9B082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01DD6-A641-4CD0-9962-937A57A17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155AF-5221-41AF-8504-03F62C73D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D84EF-31AF-4EA0-ABFC-F8EA9B83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04D-B870-4456-A8CD-B26AB27AD20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B69D7-60AE-4D93-9992-94A5A239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D4688-362B-4917-AE20-4445C342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9A2A-306E-4D2D-91B5-0CBDB064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1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B9449-9186-4332-8DBF-D72CBC40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78C29-6F90-470F-9D8F-395F6C435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7EAF7-974D-461D-9579-C4031C90B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C6B41-07BC-4E9F-A679-4B1E06E0E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54597-96D3-46CF-B90F-85B7A3954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2F6CB6-EDF0-4438-9910-BA0AA6D9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04D-B870-4456-A8CD-B26AB27AD20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BE0373-1620-43C3-BE62-A196A3EE9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5FBB1D-9B3A-4F74-A85C-EA5EE5A45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9A2A-306E-4D2D-91B5-0CBDB064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6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8FD72-A582-47FF-BC4F-FA72AC9EF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8FFDB5-E647-4225-89F2-266F9018D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04D-B870-4456-A8CD-B26AB27AD20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86B3CB-9A86-4EAC-99A2-1B77AD53E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D624D-AF22-45B5-9475-67E689F76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9A2A-306E-4D2D-91B5-0CBDB064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4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3C3ECC-31A0-48CB-B049-A2F7C8B2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04D-B870-4456-A8CD-B26AB27AD20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2D409-D327-4B22-A65A-D3839503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16381-B0F9-486B-A59A-0E90A348B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9A2A-306E-4D2D-91B5-0CBDB064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0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D6EAB-3360-426E-8045-F39607F4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487BF-04F3-4725-9B84-B920E0EBB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01500-5F81-4A54-9C25-5153BAFF9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96CC4-F3B2-45C6-83E5-011E67F1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04D-B870-4456-A8CD-B26AB27AD20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DF4C9-3152-48C4-860F-0719D3718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E95E2-A543-4099-985E-E614325B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9A2A-306E-4D2D-91B5-0CBDB064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0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0679-C43A-486F-9F8A-3F461CE1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DDECD-112F-431E-8E99-80BAA2984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5884B-7F67-4653-BE48-BED06CC89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5EB11-B332-49D0-B2D1-5E85E0090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04D-B870-4456-A8CD-B26AB27AD20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B8732-7EAC-44A7-B78E-9F360126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B85CD-31C6-43CA-8BD3-CC55DFF2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9A2A-306E-4D2D-91B5-0CBDB064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6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BC9F81-E681-4981-B211-16523E0AC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BEA90-7284-48D8-ABF0-439DDCAD3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D721E-1AFF-48FE-9B15-FAEB80B84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1504D-B870-4456-A8CD-B26AB27AD20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1787-6A0D-4846-BA7B-E1B51D7EF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199E6-99E1-40FB-8967-69DA1FE1F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19A2A-306E-4D2D-91B5-0CBDB064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0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6405" y="-80784"/>
            <a:ext cx="12267855" cy="6938784"/>
          </a:xfrm>
          <a:prstGeom prst="rect">
            <a:avLst/>
          </a:prstGeom>
          <a:gradFill flip="none" rotWithShape="1">
            <a:gsLst>
              <a:gs pos="0">
                <a:srgbClr val="00145F"/>
              </a:gs>
              <a:gs pos="74000">
                <a:srgbClr val="000000"/>
              </a:gs>
              <a:gs pos="83000">
                <a:srgbClr val="000009"/>
              </a:gs>
              <a:gs pos="100000">
                <a:srgbClr val="00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36405" y="-66733"/>
            <a:ext cx="12286057" cy="656690"/>
          </a:xfrm>
          <a:prstGeom prst="rect">
            <a:avLst/>
          </a:prstGeom>
          <a:gradFill flip="none" rotWithShape="1">
            <a:gsLst>
              <a:gs pos="0">
                <a:srgbClr val="E64700"/>
              </a:gs>
              <a:gs pos="80000">
                <a:srgbClr val="4B0400"/>
              </a:gs>
              <a:gs pos="89000">
                <a:srgbClr val="600D00"/>
              </a:gs>
              <a:gs pos="100000">
                <a:srgbClr val="4704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876292-EB0E-4D7D-9E4B-7B714D99DFD0}"/>
              </a:ext>
            </a:extLst>
          </p:cNvPr>
          <p:cNvSpPr txBox="1"/>
          <p:nvPr/>
        </p:nvSpPr>
        <p:spPr>
          <a:xfrm>
            <a:off x="2418551" y="-31983"/>
            <a:ext cx="7354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C982"/>
                </a:solidFill>
                <a:latin typeface="Montserrat SemiBold" panose="00000700000000000000" pitchFamily="50" charset="0"/>
              </a:rPr>
              <a:t>The Salty Sweet Caramel Popcorn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1F141E-3780-41BE-B2DA-2D4C0E9AE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82" y="710777"/>
            <a:ext cx="2546455" cy="2861526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9785BB-B66B-400A-9DD6-7AF8B1112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65" y="1024852"/>
            <a:ext cx="2213873" cy="2620896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7D65F5-E4CF-42B6-B7F7-D5EF0AE42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563" y="1173129"/>
            <a:ext cx="1279731" cy="232434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A0B8E7-C34A-493A-B1E9-317391E99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11" y="5516653"/>
            <a:ext cx="1312369" cy="9232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67C9D8-B1F1-4828-A4E3-0A4D9D4D1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687" y="5516655"/>
            <a:ext cx="1061225" cy="9232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ED0DEF-83EA-41E9-9DC1-0C696FE47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994" y="5516653"/>
            <a:ext cx="989214" cy="92326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C981A42-42B3-4558-9074-D5DFAEB9A44D}"/>
              </a:ext>
            </a:extLst>
          </p:cNvPr>
          <p:cNvSpPr txBox="1"/>
          <p:nvPr/>
        </p:nvSpPr>
        <p:spPr>
          <a:xfrm>
            <a:off x="1291402" y="4977182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E2C0"/>
                </a:solidFill>
                <a:latin typeface="Montserrat Light" panose="00000400000000000000" pitchFamily="50" charset="0"/>
              </a:rPr>
              <a:t>Drinks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E952FC-8635-459F-8C1A-FB036A6A9BA2}"/>
              </a:ext>
            </a:extLst>
          </p:cNvPr>
          <p:cNvGrpSpPr/>
          <p:nvPr/>
        </p:nvGrpSpPr>
        <p:grpSpPr>
          <a:xfrm>
            <a:off x="5622138" y="5385839"/>
            <a:ext cx="1638300" cy="1034134"/>
            <a:chOff x="5622138" y="5385839"/>
            <a:chExt cx="1638300" cy="1034134"/>
          </a:xfrm>
        </p:grpSpPr>
        <p:grpSp>
          <p:nvGrpSpPr>
            <p:cNvPr id="26" name="Group 25"/>
            <p:cNvGrpSpPr/>
            <p:nvPr/>
          </p:nvGrpSpPr>
          <p:grpSpPr>
            <a:xfrm>
              <a:off x="5622138" y="5449808"/>
              <a:ext cx="1638300" cy="970165"/>
              <a:chOff x="20021550" y="5647364"/>
              <a:chExt cx="1638300" cy="97016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0021550" y="6032754"/>
                <a:ext cx="1638300" cy="584775"/>
              </a:xfrm>
              <a:prstGeom prst="rect">
                <a:avLst/>
              </a:prstGeom>
              <a:gradFill flip="none" rotWithShape="1">
                <a:gsLst>
                  <a:gs pos="0">
                    <a:srgbClr val="F9C872"/>
                  </a:gs>
                  <a:gs pos="65000">
                    <a:srgbClr val="F3AE50"/>
                  </a:gs>
                  <a:gs pos="82000">
                    <a:srgbClr val="EC9531"/>
                  </a:gs>
                  <a:gs pos="98000">
                    <a:srgbClr val="F18D2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0021550" y="5647364"/>
                <a:ext cx="1638300" cy="385388"/>
              </a:xfrm>
              <a:prstGeom prst="rect">
                <a:avLst/>
              </a:prstGeom>
              <a:gradFill>
                <a:gsLst>
                  <a:gs pos="0">
                    <a:srgbClr val="781900"/>
                  </a:gs>
                  <a:gs pos="65000">
                    <a:srgbClr val="781900"/>
                  </a:gs>
                  <a:gs pos="82000">
                    <a:srgbClr val="781900"/>
                  </a:gs>
                  <a:gs pos="98000">
                    <a:srgbClr val="74180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FAFC07-52CE-4F9C-A14C-6727D2D66AF6}"/>
                </a:ext>
              </a:extLst>
            </p:cNvPr>
            <p:cNvSpPr txBox="1"/>
            <p:nvPr/>
          </p:nvSpPr>
          <p:spPr>
            <a:xfrm>
              <a:off x="6037973" y="5385839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E2C0"/>
                  </a:solidFill>
                  <a:latin typeface="Arial Rounded MT Bold" panose="020F0704030504030204" pitchFamily="34" charset="0"/>
                </a:rPr>
                <a:t>0.5 l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ED26B9-EF48-4E84-A604-E76660348928}"/>
                </a:ext>
              </a:extLst>
            </p:cNvPr>
            <p:cNvSpPr txBox="1"/>
            <p:nvPr/>
          </p:nvSpPr>
          <p:spPr>
            <a:xfrm>
              <a:off x="5868053" y="5824846"/>
              <a:ext cx="11464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870200"/>
                  </a:solidFill>
                  <a:latin typeface="Arial Rounded MT Bold" panose="020F0704030504030204" pitchFamily="34" charset="0"/>
                </a:rPr>
                <a:t>$ 3.0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42B493-4CE3-47A4-9C2E-AD4491CBF11D}"/>
              </a:ext>
            </a:extLst>
          </p:cNvPr>
          <p:cNvGrpSpPr/>
          <p:nvPr/>
        </p:nvGrpSpPr>
        <p:grpSpPr>
          <a:xfrm>
            <a:off x="7527138" y="5370813"/>
            <a:ext cx="1638300" cy="1038808"/>
            <a:chOff x="7527138" y="5370813"/>
            <a:chExt cx="1638300" cy="1038808"/>
          </a:xfrm>
        </p:grpSpPr>
        <p:grpSp>
          <p:nvGrpSpPr>
            <p:cNvPr id="49" name="Group 48"/>
            <p:cNvGrpSpPr/>
            <p:nvPr/>
          </p:nvGrpSpPr>
          <p:grpSpPr>
            <a:xfrm>
              <a:off x="7527138" y="5426390"/>
              <a:ext cx="1638300" cy="970165"/>
              <a:chOff x="20021550" y="5647364"/>
              <a:chExt cx="1638300" cy="970165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0021550" y="6032754"/>
                <a:ext cx="1638300" cy="584775"/>
              </a:xfrm>
              <a:prstGeom prst="rect">
                <a:avLst/>
              </a:prstGeom>
              <a:gradFill flip="none" rotWithShape="1">
                <a:gsLst>
                  <a:gs pos="0">
                    <a:srgbClr val="F9C872"/>
                  </a:gs>
                  <a:gs pos="65000">
                    <a:srgbClr val="F3AE50"/>
                  </a:gs>
                  <a:gs pos="82000">
                    <a:srgbClr val="EC9531"/>
                  </a:gs>
                  <a:gs pos="98000">
                    <a:srgbClr val="F18D2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0021550" y="5647364"/>
                <a:ext cx="1638300" cy="385388"/>
              </a:xfrm>
              <a:prstGeom prst="rect">
                <a:avLst/>
              </a:prstGeom>
              <a:gradFill>
                <a:gsLst>
                  <a:gs pos="0">
                    <a:srgbClr val="781900"/>
                  </a:gs>
                  <a:gs pos="65000">
                    <a:srgbClr val="781900"/>
                  </a:gs>
                  <a:gs pos="82000">
                    <a:srgbClr val="781900"/>
                  </a:gs>
                  <a:gs pos="98000">
                    <a:srgbClr val="74180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7FAFC07-52CE-4F9C-A14C-6727D2D66AF6}"/>
                </a:ext>
              </a:extLst>
            </p:cNvPr>
            <p:cNvSpPr txBox="1"/>
            <p:nvPr/>
          </p:nvSpPr>
          <p:spPr>
            <a:xfrm>
              <a:off x="7942973" y="5370813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E2C0"/>
                  </a:solidFill>
                  <a:latin typeface="Arial Rounded MT Bold" panose="020F0704030504030204" pitchFamily="34" charset="0"/>
                </a:rPr>
                <a:t>0.4 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AED26B9-EF48-4E84-A604-E76660348928}"/>
                </a:ext>
              </a:extLst>
            </p:cNvPr>
            <p:cNvSpPr txBox="1"/>
            <p:nvPr/>
          </p:nvSpPr>
          <p:spPr>
            <a:xfrm>
              <a:off x="7773053" y="5824846"/>
              <a:ext cx="11464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870200"/>
                  </a:solidFill>
                  <a:latin typeface="Arial Rounded MT Bold" panose="020F0704030504030204" pitchFamily="34" charset="0"/>
                </a:rPr>
                <a:t>$ 2.5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FBA417-21AD-42F1-8B6E-3B0046358825}"/>
              </a:ext>
            </a:extLst>
          </p:cNvPr>
          <p:cNvGrpSpPr/>
          <p:nvPr/>
        </p:nvGrpSpPr>
        <p:grpSpPr>
          <a:xfrm>
            <a:off x="9432138" y="5370813"/>
            <a:ext cx="1638300" cy="1038808"/>
            <a:chOff x="9432138" y="5370813"/>
            <a:chExt cx="1638300" cy="1038808"/>
          </a:xfrm>
        </p:grpSpPr>
        <p:grpSp>
          <p:nvGrpSpPr>
            <p:cNvPr id="46" name="Group 45"/>
            <p:cNvGrpSpPr/>
            <p:nvPr/>
          </p:nvGrpSpPr>
          <p:grpSpPr>
            <a:xfrm>
              <a:off x="9432138" y="5410958"/>
              <a:ext cx="1638300" cy="970165"/>
              <a:chOff x="20021550" y="5647364"/>
              <a:chExt cx="1638300" cy="97016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20021550" y="6032754"/>
                <a:ext cx="1638300" cy="584775"/>
              </a:xfrm>
              <a:prstGeom prst="rect">
                <a:avLst/>
              </a:prstGeom>
              <a:gradFill flip="none" rotWithShape="1">
                <a:gsLst>
                  <a:gs pos="0">
                    <a:srgbClr val="F9C872"/>
                  </a:gs>
                  <a:gs pos="65000">
                    <a:srgbClr val="F3AE50"/>
                  </a:gs>
                  <a:gs pos="82000">
                    <a:srgbClr val="EC9531"/>
                  </a:gs>
                  <a:gs pos="98000">
                    <a:srgbClr val="F18D2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0021550" y="5647364"/>
                <a:ext cx="1638300" cy="385388"/>
              </a:xfrm>
              <a:prstGeom prst="rect">
                <a:avLst/>
              </a:prstGeom>
              <a:gradFill>
                <a:gsLst>
                  <a:gs pos="0">
                    <a:srgbClr val="781900"/>
                  </a:gs>
                  <a:gs pos="65000">
                    <a:srgbClr val="781900"/>
                  </a:gs>
                  <a:gs pos="82000">
                    <a:srgbClr val="781900"/>
                  </a:gs>
                  <a:gs pos="98000">
                    <a:srgbClr val="74180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7FAFC07-52CE-4F9C-A14C-6727D2D66AF6}"/>
                </a:ext>
              </a:extLst>
            </p:cNvPr>
            <p:cNvSpPr txBox="1"/>
            <p:nvPr/>
          </p:nvSpPr>
          <p:spPr>
            <a:xfrm>
              <a:off x="9847973" y="5370813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E2C0"/>
                  </a:solidFill>
                  <a:latin typeface="Arial Rounded MT Bold" panose="020F0704030504030204" pitchFamily="34" charset="0"/>
                </a:rPr>
                <a:t>0.3 l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AED26B9-EF48-4E84-A604-E76660348928}"/>
                </a:ext>
              </a:extLst>
            </p:cNvPr>
            <p:cNvSpPr txBox="1"/>
            <p:nvPr/>
          </p:nvSpPr>
          <p:spPr>
            <a:xfrm>
              <a:off x="9678053" y="5824846"/>
              <a:ext cx="11464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870200"/>
                  </a:solidFill>
                  <a:latin typeface="Arial Rounded MT Bold" panose="020F0704030504030204" pitchFamily="34" charset="0"/>
                </a:rPr>
                <a:t>$ 2.0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1573066-A431-472E-8F8A-39CA967ECFFF}"/>
              </a:ext>
            </a:extLst>
          </p:cNvPr>
          <p:cNvGrpSpPr/>
          <p:nvPr/>
        </p:nvGrpSpPr>
        <p:grpSpPr>
          <a:xfrm>
            <a:off x="1911285" y="3877968"/>
            <a:ext cx="2223031" cy="584775"/>
            <a:chOff x="1911285" y="3877968"/>
            <a:chExt cx="2223031" cy="584775"/>
          </a:xfrm>
        </p:grpSpPr>
        <p:grpSp>
          <p:nvGrpSpPr>
            <p:cNvPr id="66" name="Group 65"/>
            <p:cNvGrpSpPr/>
            <p:nvPr/>
          </p:nvGrpSpPr>
          <p:grpSpPr>
            <a:xfrm>
              <a:off x="1923169" y="3916612"/>
              <a:ext cx="2195071" cy="508946"/>
              <a:chOff x="1923169" y="3972796"/>
              <a:chExt cx="2195071" cy="508946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3272575" y="3972796"/>
                <a:ext cx="845665" cy="508946"/>
              </a:xfrm>
              <a:prstGeom prst="rect">
                <a:avLst/>
              </a:prstGeom>
              <a:gradFill flip="none" rotWithShape="1">
                <a:gsLst>
                  <a:gs pos="0">
                    <a:srgbClr val="F9C872"/>
                  </a:gs>
                  <a:gs pos="65000">
                    <a:srgbClr val="F3AE50"/>
                  </a:gs>
                  <a:gs pos="82000">
                    <a:srgbClr val="EC9531"/>
                  </a:gs>
                  <a:gs pos="98000">
                    <a:srgbClr val="F18D2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923169" y="3972796"/>
                <a:ext cx="1349406" cy="508946"/>
              </a:xfrm>
              <a:prstGeom prst="rect">
                <a:avLst/>
              </a:prstGeom>
              <a:gradFill>
                <a:gsLst>
                  <a:gs pos="0">
                    <a:srgbClr val="D13E00"/>
                  </a:gs>
                  <a:gs pos="65000">
                    <a:srgbClr val="902100"/>
                  </a:gs>
                  <a:gs pos="82000">
                    <a:srgbClr val="6B1000"/>
                  </a:gs>
                  <a:gs pos="98000">
                    <a:srgbClr val="55070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767136-A746-4DD4-97B1-B1CBD225D551}"/>
                </a:ext>
              </a:extLst>
            </p:cNvPr>
            <p:cNvSpPr txBox="1"/>
            <p:nvPr/>
          </p:nvSpPr>
          <p:spPr>
            <a:xfrm>
              <a:off x="1911285" y="3877968"/>
              <a:ext cx="13244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E2C0"/>
                  </a:solidFill>
                  <a:latin typeface="Montserrat SemiBold" panose="00000700000000000000" pitchFamily="50" charset="0"/>
                </a:rPr>
                <a:t>Giant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AED26B9-EF48-4E84-A604-E76660348928}"/>
                </a:ext>
              </a:extLst>
            </p:cNvPr>
            <p:cNvSpPr txBox="1"/>
            <p:nvPr/>
          </p:nvSpPr>
          <p:spPr>
            <a:xfrm>
              <a:off x="3228299" y="3940253"/>
              <a:ext cx="9060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870200"/>
                  </a:solidFill>
                  <a:latin typeface="Arial Rounded MT Bold" panose="020F0704030504030204" pitchFamily="34" charset="0"/>
                </a:rPr>
                <a:t>$ 6.5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EA9862-915F-46F7-8989-8FCEE245F88F}"/>
              </a:ext>
            </a:extLst>
          </p:cNvPr>
          <p:cNvGrpSpPr/>
          <p:nvPr/>
        </p:nvGrpSpPr>
        <p:grpSpPr>
          <a:xfrm>
            <a:off x="5046565" y="3854684"/>
            <a:ext cx="2336743" cy="584775"/>
            <a:chOff x="5046565" y="3854684"/>
            <a:chExt cx="2336743" cy="584775"/>
          </a:xfrm>
        </p:grpSpPr>
        <p:grpSp>
          <p:nvGrpSpPr>
            <p:cNvPr id="65" name="Group 64"/>
            <p:cNvGrpSpPr/>
            <p:nvPr/>
          </p:nvGrpSpPr>
          <p:grpSpPr>
            <a:xfrm>
              <a:off x="5046565" y="3916611"/>
              <a:ext cx="2308443" cy="508948"/>
              <a:chOff x="5046565" y="3998299"/>
              <a:chExt cx="2308443" cy="508948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6509343" y="3998299"/>
                <a:ext cx="845665" cy="507490"/>
              </a:xfrm>
              <a:prstGeom prst="rect">
                <a:avLst/>
              </a:prstGeom>
              <a:gradFill flip="none" rotWithShape="1">
                <a:gsLst>
                  <a:gs pos="0">
                    <a:srgbClr val="F9C872"/>
                  </a:gs>
                  <a:gs pos="65000">
                    <a:srgbClr val="F3AE50"/>
                  </a:gs>
                  <a:gs pos="82000">
                    <a:srgbClr val="EC9531"/>
                  </a:gs>
                  <a:gs pos="98000">
                    <a:srgbClr val="F18D2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5046565" y="3998301"/>
                <a:ext cx="1462778" cy="508946"/>
              </a:xfrm>
              <a:prstGeom prst="rect">
                <a:avLst/>
              </a:prstGeom>
              <a:gradFill>
                <a:gsLst>
                  <a:gs pos="0">
                    <a:srgbClr val="D13E00"/>
                  </a:gs>
                  <a:gs pos="65000">
                    <a:srgbClr val="902100"/>
                  </a:gs>
                  <a:gs pos="82000">
                    <a:srgbClr val="6B1000"/>
                  </a:gs>
                  <a:gs pos="98000">
                    <a:srgbClr val="55070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A767136-A746-4DD4-97B1-B1CBD225D551}"/>
                </a:ext>
              </a:extLst>
            </p:cNvPr>
            <p:cNvSpPr txBox="1"/>
            <p:nvPr/>
          </p:nvSpPr>
          <p:spPr>
            <a:xfrm>
              <a:off x="5078163" y="3854684"/>
              <a:ext cx="15227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E2C0"/>
                  </a:solidFill>
                  <a:latin typeface="Montserrat SemiBold" panose="00000700000000000000" pitchFamily="50" charset="0"/>
                </a:rPr>
                <a:t>Large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AED26B9-EF48-4E84-A604-E76660348928}"/>
                </a:ext>
              </a:extLst>
            </p:cNvPr>
            <p:cNvSpPr txBox="1"/>
            <p:nvPr/>
          </p:nvSpPr>
          <p:spPr>
            <a:xfrm>
              <a:off x="6477291" y="3940253"/>
              <a:ext cx="9060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870200"/>
                  </a:solidFill>
                  <a:latin typeface="Arial Rounded MT Bold" panose="020F0704030504030204" pitchFamily="34" charset="0"/>
                </a:rPr>
                <a:t>$ 4.5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58274F-57F9-450A-A72D-05A06367BD4B}"/>
              </a:ext>
            </a:extLst>
          </p:cNvPr>
          <p:cNvGrpSpPr/>
          <p:nvPr/>
        </p:nvGrpSpPr>
        <p:grpSpPr>
          <a:xfrm>
            <a:off x="8044345" y="3915254"/>
            <a:ext cx="2367436" cy="517441"/>
            <a:chOff x="8044345" y="3915254"/>
            <a:chExt cx="2367436" cy="517441"/>
          </a:xfrm>
        </p:grpSpPr>
        <p:sp>
          <p:nvSpPr>
            <p:cNvPr id="59" name="Rectangle 58"/>
            <p:cNvSpPr/>
            <p:nvPr/>
          </p:nvSpPr>
          <p:spPr>
            <a:xfrm>
              <a:off x="9511878" y="3915254"/>
              <a:ext cx="845665" cy="511662"/>
            </a:xfrm>
            <a:prstGeom prst="rect">
              <a:avLst/>
            </a:prstGeom>
            <a:gradFill flip="none" rotWithShape="1">
              <a:gsLst>
                <a:gs pos="0">
                  <a:srgbClr val="F9C872"/>
                </a:gs>
                <a:gs pos="65000">
                  <a:srgbClr val="F3AE50"/>
                </a:gs>
                <a:gs pos="82000">
                  <a:srgbClr val="EC9531"/>
                </a:gs>
                <a:gs pos="98000">
                  <a:srgbClr val="F18D2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044345" y="3916612"/>
              <a:ext cx="1467533" cy="508946"/>
            </a:xfrm>
            <a:prstGeom prst="rect">
              <a:avLst/>
            </a:prstGeom>
            <a:gradFill>
              <a:gsLst>
                <a:gs pos="0">
                  <a:srgbClr val="D13E00"/>
                </a:gs>
                <a:gs pos="65000">
                  <a:srgbClr val="902100"/>
                </a:gs>
                <a:gs pos="82000">
                  <a:srgbClr val="6B1000"/>
                </a:gs>
                <a:gs pos="98000">
                  <a:srgbClr val="550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A767136-A746-4DD4-97B1-B1CBD225D551}"/>
                </a:ext>
              </a:extLst>
            </p:cNvPr>
            <p:cNvSpPr txBox="1"/>
            <p:nvPr/>
          </p:nvSpPr>
          <p:spPr>
            <a:xfrm>
              <a:off x="8096961" y="3976201"/>
              <a:ext cx="14029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E2C0"/>
                  </a:solidFill>
                  <a:latin typeface="Montserrat SemiBold" panose="00000700000000000000" pitchFamily="50" charset="0"/>
                </a:rPr>
                <a:t>Standard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AED26B9-EF48-4E84-A604-E76660348928}"/>
                </a:ext>
              </a:extLst>
            </p:cNvPr>
            <p:cNvSpPr txBox="1"/>
            <p:nvPr/>
          </p:nvSpPr>
          <p:spPr>
            <a:xfrm>
              <a:off x="9518588" y="3971030"/>
              <a:ext cx="893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870200"/>
                  </a:solidFill>
                  <a:latin typeface="Arial Rounded MT Bold" panose="020F0704030504030204" pitchFamily="34" charset="0"/>
                </a:rPr>
                <a:t>$</a:t>
              </a:r>
              <a:r>
                <a:rPr lang="en-US" sz="2000" b="1" dirty="0">
                  <a:solidFill>
                    <a:srgbClr val="870200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400" b="1" dirty="0">
                  <a:solidFill>
                    <a:srgbClr val="870200"/>
                  </a:solidFill>
                  <a:latin typeface="Arial Rounded MT Bold" panose="020F0704030504030204" pitchFamily="34" charset="0"/>
                </a:rPr>
                <a:t>2.5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435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1448">
        <p14:flash/>
      </p:transition>
    </mc:Choice>
    <mc:Fallback>
      <p:transition spd="slow" advClick="0" advTm="114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2243</TotalTime>
  <Words>27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Montserrat Light</vt:lpstr>
      <vt:lpstr>Montserrat SemiBold</vt:lpstr>
      <vt:lpstr>Calibri</vt:lpstr>
      <vt:lpstr>Arial Rounded MT Bold</vt:lpstr>
      <vt:lpstr>Arial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Presentation Point</cp:lastModifiedBy>
  <cp:revision>14</cp:revision>
  <dcterms:created xsi:type="dcterms:W3CDTF">2019-10-06T16:10:39Z</dcterms:created>
  <dcterms:modified xsi:type="dcterms:W3CDTF">2019-10-30T10:49:11Z</dcterms:modified>
</cp:coreProperties>
</file>