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3"/>
  </p:notesMasterIdLst>
  <p:sldIdLst>
    <p:sldId id="276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hunkFive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5F5F05"/>
    <a:srgbClr val="DFD35D"/>
    <a:srgbClr val="FFC101"/>
    <a:srgbClr val="FFD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38ECCD-A530-4CCD-A182-BCB40394763A}" v="7" dt="2019-10-30T10:49:02.3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94" autoAdjust="0"/>
  </p:normalViewPr>
  <p:slideViewPr>
    <p:cSldViewPr snapToGrid="0">
      <p:cViewPr varScale="1">
        <p:scale>
          <a:sx n="109" d="100"/>
          <a:sy n="109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4638ECCD-A530-4CCD-A182-BCB40394763A}"/>
    <pc:docChg chg="modSld modMainMaster">
      <pc:chgData name="Presentation Point" userId="f45ce91d846791e9" providerId="LiveId" clId="{4638ECCD-A530-4CCD-A182-BCB40394763A}" dt="2019-10-30T10:49:02.325" v="6"/>
      <pc:docMkLst>
        <pc:docMk/>
      </pc:docMkLst>
      <pc:sldChg chg="modTransition">
        <pc:chgData name="Presentation Point" userId="f45ce91d846791e9" providerId="LiveId" clId="{4638ECCD-A530-4CCD-A182-BCB40394763A}" dt="2019-10-30T10:49:02.325" v="6"/>
        <pc:sldMkLst>
          <pc:docMk/>
          <pc:sldMk cId="2808114625" sldId="276"/>
        </pc:sldMkLst>
      </pc:sldChg>
      <pc:sldChg chg="modTransition">
        <pc:chgData name="Presentation Point" userId="f45ce91d846791e9" providerId="LiveId" clId="{4638ECCD-A530-4CCD-A182-BCB40394763A}" dt="2019-10-30T10:49:02.325" v="6"/>
        <pc:sldMkLst>
          <pc:docMk/>
          <pc:sldMk cId="2926219578" sldId="284"/>
        </pc:sldMkLst>
      </pc:sldChg>
      <pc:sldChg chg="modTransition">
        <pc:chgData name="Presentation Point" userId="f45ce91d846791e9" providerId="LiveId" clId="{4638ECCD-A530-4CCD-A182-BCB40394763A}" dt="2019-10-30T10:49:02.325" v="6"/>
        <pc:sldMkLst>
          <pc:docMk/>
          <pc:sldMk cId="3615632727" sldId="285"/>
        </pc:sldMkLst>
      </pc:sldChg>
      <pc:sldChg chg="modTransition">
        <pc:chgData name="Presentation Point" userId="f45ce91d846791e9" providerId="LiveId" clId="{4638ECCD-A530-4CCD-A182-BCB40394763A}" dt="2019-10-30T10:49:02.325" v="6"/>
        <pc:sldMkLst>
          <pc:docMk/>
          <pc:sldMk cId="41761893" sldId="286"/>
        </pc:sldMkLst>
      </pc:sldChg>
      <pc:sldChg chg="modTransition">
        <pc:chgData name="Presentation Point" userId="f45ce91d846791e9" providerId="LiveId" clId="{4638ECCD-A530-4CCD-A182-BCB40394763A}" dt="2019-10-30T10:49:02.325" v="6"/>
        <pc:sldMkLst>
          <pc:docMk/>
          <pc:sldMk cId="3719351758" sldId="287"/>
        </pc:sldMkLst>
      </pc:sldChg>
      <pc:sldChg chg="modTransition">
        <pc:chgData name="Presentation Point" userId="f45ce91d846791e9" providerId="LiveId" clId="{4638ECCD-A530-4CCD-A182-BCB40394763A}" dt="2019-10-30T10:49:02.325" v="6"/>
        <pc:sldMkLst>
          <pc:docMk/>
          <pc:sldMk cId="1434031946" sldId="288"/>
        </pc:sldMkLst>
      </pc:sldChg>
      <pc:sldChg chg="modTransition">
        <pc:chgData name="Presentation Point" userId="f45ce91d846791e9" providerId="LiveId" clId="{4638ECCD-A530-4CCD-A182-BCB40394763A}" dt="2019-10-30T10:49:02.325" v="6"/>
        <pc:sldMkLst>
          <pc:docMk/>
          <pc:sldMk cId="2931306062" sldId="289"/>
        </pc:sldMkLst>
      </pc:sldChg>
      <pc:sldChg chg="modTransition">
        <pc:chgData name="Presentation Point" userId="f45ce91d846791e9" providerId="LiveId" clId="{4638ECCD-A530-4CCD-A182-BCB40394763A}" dt="2019-10-30T10:49:02.325" v="6"/>
        <pc:sldMkLst>
          <pc:docMk/>
          <pc:sldMk cId="1087847140" sldId="290"/>
        </pc:sldMkLst>
      </pc:sldChg>
      <pc:sldChg chg="modTransition">
        <pc:chgData name="Presentation Point" userId="f45ce91d846791e9" providerId="LiveId" clId="{4638ECCD-A530-4CCD-A182-BCB40394763A}" dt="2019-10-30T10:49:02.325" v="6"/>
        <pc:sldMkLst>
          <pc:docMk/>
          <pc:sldMk cId="3065612522" sldId="291"/>
        </pc:sldMkLst>
      </pc:sldChg>
      <pc:sldChg chg="modTransition">
        <pc:chgData name="Presentation Point" userId="f45ce91d846791e9" providerId="LiveId" clId="{4638ECCD-A530-4CCD-A182-BCB40394763A}" dt="2019-10-30T10:49:02.325" v="6"/>
        <pc:sldMkLst>
          <pc:docMk/>
          <pc:sldMk cId="1035395125" sldId="292"/>
        </pc:sldMkLst>
      </pc:sldChg>
      <pc:sldChg chg="modTransition">
        <pc:chgData name="Presentation Point" userId="f45ce91d846791e9" providerId="LiveId" clId="{4638ECCD-A530-4CCD-A182-BCB40394763A}" dt="2019-10-30T10:49:02.325" v="6"/>
        <pc:sldMkLst>
          <pc:docMk/>
          <pc:sldMk cId="557749923" sldId="293"/>
        </pc:sldMkLst>
      </pc:sldChg>
      <pc:sldMasterChg chg="modTransition modSldLayout">
        <pc:chgData name="Presentation Point" userId="f45ce91d846791e9" providerId="LiveId" clId="{4638ECCD-A530-4CCD-A182-BCB40394763A}" dt="2019-10-30T10:49:02.325" v="6"/>
        <pc:sldMasterMkLst>
          <pc:docMk/>
          <pc:sldMasterMk cId="2159452791" sldId="2147483648"/>
        </pc:sldMasterMkLst>
        <pc:sldLayoutChg chg="modTransition">
          <pc:chgData name="Presentation Point" userId="f45ce91d846791e9" providerId="LiveId" clId="{4638ECCD-A530-4CCD-A182-BCB40394763A}" dt="2019-10-30T10:49:02.325" v="6"/>
          <pc:sldLayoutMkLst>
            <pc:docMk/>
            <pc:sldMasterMk cId="2159452791" sldId="2147483648"/>
            <pc:sldLayoutMk cId="2787952607" sldId="2147483649"/>
          </pc:sldLayoutMkLst>
        </pc:sldLayoutChg>
        <pc:sldLayoutChg chg="modTransition">
          <pc:chgData name="Presentation Point" userId="f45ce91d846791e9" providerId="LiveId" clId="{4638ECCD-A530-4CCD-A182-BCB40394763A}" dt="2019-10-30T10:49:02.325" v="6"/>
          <pc:sldLayoutMkLst>
            <pc:docMk/>
            <pc:sldMasterMk cId="2159452791" sldId="2147483648"/>
            <pc:sldLayoutMk cId="128702154" sldId="2147483650"/>
          </pc:sldLayoutMkLst>
        </pc:sldLayoutChg>
        <pc:sldLayoutChg chg="modTransition">
          <pc:chgData name="Presentation Point" userId="f45ce91d846791e9" providerId="LiveId" clId="{4638ECCD-A530-4CCD-A182-BCB40394763A}" dt="2019-10-30T10:49:02.325" v="6"/>
          <pc:sldLayoutMkLst>
            <pc:docMk/>
            <pc:sldMasterMk cId="2159452791" sldId="2147483648"/>
            <pc:sldLayoutMk cId="984469326" sldId="2147483651"/>
          </pc:sldLayoutMkLst>
        </pc:sldLayoutChg>
        <pc:sldLayoutChg chg="modTransition">
          <pc:chgData name="Presentation Point" userId="f45ce91d846791e9" providerId="LiveId" clId="{4638ECCD-A530-4CCD-A182-BCB40394763A}" dt="2019-10-30T10:49:02.325" v="6"/>
          <pc:sldLayoutMkLst>
            <pc:docMk/>
            <pc:sldMasterMk cId="2159452791" sldId="2147483648"/>
            <pc:sldLayoutMk cId="719284446" sldId="2147483652"/>
          </pc:sldLayoutMkLst>
        </pc:sldLayoutChg>
        <pc:sldLayoutChg chg="modTransition">
          <pc:chgData name="Presentation Point" userId="f45ce91d846791e9" providerId="LiveId" clId="{4638ECCD-A530-4CCD-A182-BCB40394763A}" dt="2019-10-30T10:49:02.325" v="6"/>
          <pc:sldLayoutMkLst>
            <pc:docMk/>
            <pc:sldMasterMk cId="2159452791" sldId="2147483648"/>
            <pc:sldLayoutMk cId="3303590564" sldId="2147483653"/>
          </pc:sldLayoutMkLst>
        </pc:sldLayoutChg>
        <pc:sldLayoutChg chg="modTransition">
          <pc:chgData name="Presentation Point" userId="f45ce91d846791e9" providerId="LiveId" clId="{4638ECCD-A530-4CCD-A182-BCB40394763A}" dt="2019-10-30T10:49:02.325" v="6"/>
          <pc:sldLayoutMkLst>
            <pc:docMk/>
            <pc:sldMasterMk cId="2159452791" sldId="2147483648"/>
            <pc:sldLayoutMk cId="793745488" sldId="2147483654"/>
          </pc:sldLayoutMkLst>
        </pc:sldLayoutChg>
        <pc:sldLayoutChg chg="modTransition">
          <pc:chgData name="Presentation Point" userId="f45ce91d846791e9" providerId="LiveId" clId="{4638ECCD-A530-4CCD-A182-BCB40394763A}" dt="2019-10-30T10:49:02.325" v="6"/>
          <pc:sldLayoutMkLst>
            <pc:docMk/>
            <pc:sldMasterMk cId="2159452791" sldId="2147483648"/>
            <pc:sldLayoutMk cId="2587751181" sldId="2147483655"/>
          </pc:sldLayoutMkLst>
        </pc:sldLayoutChg>
        <pc:sldLayoutChg chg="modTransition">
          <pc:chgData name="Presentation Point" userId="f45ce91d846791e9" providerId="LiveId" clId="{4638ECCD-A530-4CCD-A182-BCB40394763A}" dt="2019-10-30T10:49:02.325" v="6"/>
          <pc:sldLayoutMkLst>
            <pc:docMk/>
            <pc:sldMasterMk cId="2159452791" sldId="2147483648"/>
            <pc:sldLayoutMk cId="1244579457" sldId="2147483656"/>
          </pc:sldLayoutMkLst>
        </pc:sldLayoutChg>
        <pc:sldLayoutChg chg="modTransition">
          <pc:chgData name="Presentation Point" userId="f45ce91d846791e9" providerId="LiveId" clId="{4638ECCD-A530-4CCD-A182-BCB40394763A}" dt="2019-10-30T10:49:02.325" v="6"/>
          <pc:sldLayoutMkLst>
            <pc:docMk/>
            <pc:sldMasterMk cId="2159452791" sldId="2147483648"/>
            <pc:sldLayoutMk cId="1699350093" sldId="2147483657"/>
          </pc:sldLayoutMkLst>
        </pc:sldLayoutChg>
        <pc:sldLayoutChg chg="modTransition">
          <pc:chgData name="Presentation Point" userId="f45ce91d846791e9" providerId="LiveId" clId="{4638ECCD-A530-4CCD-A182-BCB40394763A}" dt="2019-10-30T10:49:02.325" v="6"/>
          <pc:sldLayoutMkLst>
            <pc:docMk/>
            <pc:sldMasterMk cId="2159452791" sldId="2147483648"/>
            <pc:sldLayoutMk cId="1635567768" sldId="2147483658"/>
          </pc:sldLayoutMkLst>
        </pc:sldLayoutChg>
        <pc:sldLayoutChg chg="modTransition">
          <pc:chgData name="Presentation Point" userId="f45ce91d846791e9" providerId="LiveId" clId="{4638ECCD-A530-4CCD-A182-BCB40394763A}" dt="2019-10-30T10:49:02.325" v="6"/>
          <pc:sldLayoutMkLst>
            <pc:docMk/>
            <pc:sldMasterMk cId="2159452791" sldId="2147483648"/>
            <pc:sldLayoutMk cId="2786932249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C7F14-76BD-4BFE-94B5-070581F7F677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87AD3-4118-4B68-B566-F84B54DA0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28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05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36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14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61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91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14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88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09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43D59-6BB4-4B12-93BC-0AA5910D26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53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3CED6-567F-4005-AAA0-7B6DC00F5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6FD1CC-F3BD-40A9-BE7D-B43E3E3F3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98BB7-62BC-4FA9-95A6-7D4424BF2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25F3-5119-48FF-83D7-AE8D3779682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A44BC-FF93-4DAE-8A59-3035E5AA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FB46D-5020-44FB-BE3B-E0DB71A5F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7F72D-8DAE-47A4-A312-D56947AB7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5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AD016-7CA6-44C7-88D2-AF79BAD40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CE8CF-D3C7-4CFB-BBF5-DAE88F5C9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8D599-AE3C-441E-A11B-EF1B7A0E8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25F3-5119-48FF-83D7-AE8D3779682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D1ED4-E0FC-4A8C-AAD6-480B6B14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7519B-BA3D-4AEC-BD79-8103EED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7F72D-8DAE-47A4-A312-D56947AB7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6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8B3ED5-7420-4A80-A030-9B040B616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03337A-5795-43DF-A413-A81AA4724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D98E2-9882-4C36-B131-45ACD344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25F3-5119-48FF-83D7-AE8D3779682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F3A8C-49F1-4192-AC0B-098270460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F53B7-3C62-4D9C-9612-C4CF4B27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7F72D-8DAE-47A4-A312-D56947AB7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3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64466-DEEC-4945-B159-096D3A33D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CB51-E159-49F4-B4FD-9A2A5A491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8DD5F-9F06-4D5A-A58E-235E09DF5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25F3-5119-48FF-83D7-AE8D3779682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758BB-5E26-40BA-A505-41A3D9B06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E36CA-26C0-4F6E-9228-64FAAC9A1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7F72D-8DAE-47A4-A312-D56947AB7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1A027-DA2A-421A-B4C3-1ACE0668A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B59CD-8694-40E9-B8CF-5DA83B545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CF7A9-C3BA-47E8-A430-6270F2053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25F3-5119-48FF-83D7-AE8D3779682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06C79-2B84-4F08-96AE-5BA8457C4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6D185-9B09-448C-9FEC-C3A59333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7F72D-8DAE-47A4-A312-D56947AB7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69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9296D-AC32-4829-B47A-14DB78A7E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A65AC-C57A-4B49-BFF0-A89F8016CB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65DD5D-CDBD-4C6E-B8D0-59B9B3782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09BD4-2E84-4A8A-B634-50186EE72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25F3-5119-48FF-83D7-AE8D3779682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6DB6F-2BC6-4FF7-BA8B-C082298D5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8629C-2401-459D-824B-D1EDC99EE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7F72D-8DAE-47A4-A312-D56947AB7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8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3077A-901D-415E-8075-E9F2278FB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8F8E3-317A-44D0-BE21-548FC54D9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CE664-8A29-43A7-8FE9-8DAB600BE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C41BD-674C-49BF-A3BA-98BE3F578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BCB087-2CE1-47EA-9C3C-9A724CD39E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5EC143-B4A8-491F-B19D-E6A975FBA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25F3-5119-48FF-83D7-AE8D3779682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DA35FE-F30E-4714-B734-C27238825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EF2CF-A8EC-494C-ACAA-7FA6CF34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7F72D-8DAE-47A4-A312-D56947AB7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9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80C20-9588-4E41-8B9C-87A20415D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BB23BD-65D1-4BD2-B053-1D6532421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25F3-5119-48FF-83D7-AE8D3779682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542BD8-5968-423E-9C13-47EB090AC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A5661-E12A-46AE-B858-7687BC5E4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7F72D-8DAE-47A4-A312-D56947AB7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45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7EF685-0CC0-4216-A154-88E635681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25F3-5119-48FF-83D7-AE8D3779682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E804E-C27C-454D-8E33-F410BF579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9EEAA-BED8-4917-8A93-3F1279E08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7F72D-8DAE-47A4-A312-D56947AB7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51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873C5-28EB-4A95-A1B7-940C7661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55D5A-CE6E-4525-AA41-EAD833EEA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51F55-DF00-4876-8761-A50E3A16E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7CB31-9B82-41F0-933E-F3755902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25F3-5119-48FF-83D7-AE8D3779682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58D4B-C096-4942-9939-22125295B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46D227-ECB7-4091-BAA2-571C7CF5E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7F72D-8DAE-47A4-A312-D56947AB7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7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13B50-FE55-470B-BF63-85DE63883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20FBFB-0F10-476F-AD7B-8E66AC4A9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CBC39-98A9-44EE-AED2-1B0A2A129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60EFE-23C7-4CE4-BC77-246D816C0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25F3-5119-48FF-83D7-AE8D3779682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F14E2-C6D5-446A-97CD-7E4E5E72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D8DF9-1720-4CBD-BDB5-B7BE7806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7F72D-8DAE-47A4-A312-D56947AB7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50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CA5215-4B89-4C5F-B1A9-006B59F3B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0B520-CC1D-4558-84FE-3101CACF2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9134F-95B1-4F3A-95F3-334B10FBE2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425F3-5119-48FF-83D7-AE8D3779682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50515-6CBC-4ACF-B7F3-3EF008B08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D9DB8-F0D1-465D-9A16-64DA5DD83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7F72D-8DAE-47A4-A312-D56947AB7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5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FD35D"/>
            </a:gs>
            <a:gs pos="52000">
              <a:srgbClr val="FFC101"/>
            </a:gs>
            <a:gs pos="100000">
              <a:srgbClr val="FFC101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A7E769-50FD-440A-8ACD-31DB1534EB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FD35D"/>
              </a:gs>
              <a:gs pos="52000">
                <a:srgbClr val="FFC101"/>
              </a:gs>
              <a:gs pos="100000">
                <a:srgbClr val="FFC101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80F3FE-BF22-4654-B505-511D46DDC4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254" y="4122151"/>
            <a:ext cx="909762" cy="90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054F59-CBF2-4C43-9C87-C5BD738E3E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868" y="4146136"/>
            <a:ext cx="858644" cy="861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4E7793-D0DC-4F8D-9D0D-BD3281E6E1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118" y="4027396"/>
            <a:ext cx="1122783" cy="1099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FC53D0-92DA-4E91-A4D1-DD7B3F72DA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67" y="4180594"/>
            <a:ext cx="792878" cy="79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36E6F1-8A99-43F9-B63D-2EC74BB08FC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857" y="4261168"/>
            <a:ext cx="626570" cy="631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FB55FD-8F65-4AE1-91D3-808A9684DACD}"/>
              </a:ext>
            </a:extLst>
          </p:cNvPr>
          <p:cNvSpPr txBox="1"/>
          <p:nvPr/>
        </p:nvSpPr>
        <p:spPr>
          <a:xfrm>
            <a:off x="4608253" y="5949431"/>
            <a:ext cx="2975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pc="300" dirty="0">
                <a:solidFill>
                  <a:schemeClr val="bg1"/>
                </a:solidFill>
                <a:latin typeface="ChunkFive" panose="00000500000000000000" pitchFamily="50" charset="0"/>
              </a:rPr>
              <a:t>www.restaurant.com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C76964-E30C-415B-845A-05698BEA32C0}"/>
              </a:ext>
            </a:extLst>
          </p:cNvPr>
          <p:cNvGrpSpPr/>
          <p:nvPr/>
        </p:nvGrpSpPr>
        <p:grpSpPr>
          <a:xfrm>
            <a:off x="2434978" y="2497953"/>
            <a:ext cx="7322045" cy="931047"/>
            <a:chOff x="2286000" y="1889760"/>
            <a:chExt cx="3415788" cy="43434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F52B4B-3886-40C3-89E4-D52637EF4EBB}"/>
                </a:ext>
              </a:extLst>
            </p:cNvPr>
            <p:cNvSpPr txBox="1"/>
            <p:nvPr/>
          </p:nvSpPr>
          <p:spPr>
            <a:xfrm>
              <a:off x="3032695" y="1889760"/>
              <a:ext cx="2669093" cy="430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unkFive" panose="00000500000000000000" pitchFamily="50" charset="0"/>
                </a:rPr>
                <a:t>RESTAURANT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402AFDA-255B-4E15-9A9B-4B8E8BCD7766}"/>
                </a:ext>
              </a:extLst>
            </p:cNvPr>
            <p:cNvSpPr/>
            <p:nvPr/>
          </p:nvSpPr>
          <p:spPr>
            <a:xfrm>
              <a:off x="2286000" y="1889760"/>
              <a:ext cx="434340" cy="434340"/>
            </a:xfrm>
            <a:prstGeom prst="ellipse">
              <a:avLst/>
            </a:prstGeom>
            <a:solidFill>
              <a:srgbClr val="00B050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6813E1F-5A05-48DC-A778-2295E1736CBF}"/>
                </a:ext>
              </a:extLst>
            </p:cNvPr>
            <p:cNvSpPr/>
            <p:nvPr/>
          </p:nvSpPr>
          <p:spPr>
            <a:xfrm>
              <a:off x="2503170" y="1889760"/>
              <a:ext cx="434340" cy="434340"/>
            </a:xfrm>
            <a:prstGeom prst="ellipse">
              <a:avLst/>
            </a:prstGeom>
            <a:solidFill>
              <a:schemeClr val="accent2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811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4FBF0C6E-053F-40C2-80DF-9DD5FC49CB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74D7A84-4DA6-4FEB-9334-D2B74C657079}"/>
              </a:ext>
            </a:extLst>
          </p:cNvPr>
          <p:cNvSpPr/>
          <p:nvPr/>
        </p:nvSpPr>
        <p:spPr>
          <a:xfrm>
            <a:off x="2305050" y="-361950"/>
            <a:ext cx="7581900" cy="75819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8763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3F8F1D0-3C17-4F6E-812A-2C42C747D5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04BD2B-097A-4D63-B6C4-83A52BDC24DB}"/>
              </a:ext>
            </a:extLst>
          </p:cNvPr>
          <p:cNvSpPr txBox="1"/>
          <p:nvPr/>
        </p:nvSpPr>
        <p:spPr>
          <a:xfrm>
            <a:off x="613128" y="2767280"/>
            <a:ext cx="30572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Beef</a:t>
            </a:r>
          </a:p>
          <a:p>
            <a:pPr algn="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Cucumber</a:t>
            </a:r>
          </a:p>
          <a:p>
            <a:pPr algn="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Mix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A0BF48-5174-46F3-90FE-222891F82102}"/>
              </a:ext>
            </a:extLst>
          </p:cNvPr>
          <p:cNvSpPr txBox="1"/>
          <p:nvPr/>
        </p:nvSpPr>
        <p:spPr>
          <a:xfrm>
            <a:off x="8869362" y="3013502"/>
            <a:ext cx="2146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300" dirty="0">
                <a:solidFill>
                  <a:srgbClr val="FFD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$</a:t>
            </a:r>
            <a:r>
              <a:rPr lang="en-US" sz="4800" spc="300" dirty="0">
                <a:solidFill>
                  <a:srgbClr val="FFD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18.00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AFF149-F8E8-42C9-9377-25417F543557}"/>
              </a:ext>
            </a:extLst>
          </p:cNvPr>
          <p:cNvGrpSpPr/>
          <p:nvPr/>
        </p:nvGrpSpPr>
        <p:grpSpPr>
          <a:xfrm>
            <a:off x="759420" y="5804051"/>
            <a:ext cx="10749360" cy="434340"/>
            <a:chOff x="759420" y="613773"/>
            <a:chExt cx="10749360" cy="43434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C2A50F-1A9E-47EF-80D6-34A986E47AC6}"/>
                </a:ext>
              </a:extLst>
            </p:cNvPr>
            <p:cNvSpPr txBox="1"/>
            <p:nvPr/>
          </p:nvSpPr>
          <p:spPr>
            <a:xfrm>
              <a:off x="8533285" y="661666"/>
              <a:ext cx="29754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pc="300" dirty="0">
                  <a:solidFill>
                    <a:schemeClr val="bg1"/>
                  </a:solidFill>
                  <a:latin typeface="ChunkFive" panose="00000500000000000000" pitchFamily="50" charset="0"/>
                </a:rPr>
                <a:t>www.restaurant.com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FB6914F-CC59-4036-B11D-094B988AFD1A}"/>
                </a:ext>
              </a:extLst>
            </p:cNvPr>
            <p:cNvGrpSpPr/>
            <p:nvPr/>
          </p:nvGrpSpPr>
          <p:grpSpPr>
            <a:xfrm>
              <a:off x="759420" y="613773"/>
              <a:ext cx="3225259" cy="434340"/>
              <a:chOff x="2286000" y="1889760"/>
              <a:chExt cx="3225259" cy="43434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5CD4EA-CCFF-40C6-92A3-8933A8DE6DB7}"/>
                  </a:ext>
                </a:extLst>
              </p:cNvPr>
              <p:cNvSpPr txBox="1"/>
              <p:nvPr/>
            </p:nvSpPr>
            <p:spPr>
              <a:xfrm>
                <a:off x="3032695" y="1889760"/>
                <a:ext cx="24785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pc="300" dirty="0">
                    <a:solidFill>
                      <a:schemeClr val="bg1"/>
                    </a:solidFill>
                    <a:latin typeface="ChunkFive" panose="00000500000000000000" pitchFamily="50" charset="0"/>
                  </a:rPr>
                  <a:t>RESTAURANT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75B9303-1FA7-401D-9041-463B30ED980A}"/>
                  </a:ext>
                </a:extLst>
              </p:cNvPr>
              <p:cNvSpPr/>
              <p:nvPr/>
            </p:nvSpPr>
            <p:spPr>
              <a:xfrm>
                <a:off x="2286000" y="1889760"/>
                <a:ext cx="434340" cy="434340"/>
              </a:xfrm>
              <a:prstGeom prst="ellipse">
                <a:avLst/>
              </a:prstGeom>
              <a:solidFill>
                <a:srgbClr val="00B050">
                  <a:alpha val="7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8D5A340-73D9-4C8B-ACA8-D8FEEF5A861D}"/>
                  </a:ext>
                </a:extLst>
              </p:cNvPr>
              <p:cNvSpPr/>
              <p:nvPr/>
            </p:nvSpPr>
            <p:spPr>
              <a:xfrm>
                <a:off x="2503170" y="1889760"/>
                <a:ext cx="434340" cy="434340"/>
              </a:xfrm>
              <a:prstGeom prst="ellipse">
                <a:avLst/>
              </a:pr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2C04675-887B-41E2-ACD5-2706DAD56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54" y="357726"/>
            <a:ext cx="1672995" cy="1672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24D7F7-23FB-48CA-AC06-C4C46AA68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984" y="339434"/>
            <a:ext cx="1888144" cy="165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8F9DC46-8BCB-498E-88E7-D2DCB17B41F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922" y="436375"/>
            <a:ext cx="1648232" cy="144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E40B7D-5B5C-41B5-AD32-01F731F13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085" y="407789"/>
            <a:ext cx="1509253" cy="1498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DE45EBFD-1F2A-4FE2-99C6-1585CF4C8D35}"/>
              </a:ext>
            </a:extLst>
          </p:cNvPr>
          <p:cNvSpPr/>
          <p:nvPr/>
        </p:nvSpPr>
        <p:spPr>
          <a:xfrm>
            <a:off x="4021586" y="1341708"/>
            <a:ext cx="4174584" cy="4174584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D454AF1-17A3-4A36-90C2-31958F6683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632" y="434886"/>
            <a:ext cx="1451695" cy="1451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74008C-AF99-4748-81A2-60335FD8DC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11" y="1283032"/>
            <a:ext cx="4291932" cy="42919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9160785-9231-4BF2-BD32-B9289F7F8E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32" y="150378"/>
            <a:ext cx="1924522" cy="19315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4748F07-5B37-48FD-9532-DD22B4929B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90" y="423982"/>
            <a:ext cx="1376738" cy="138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95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5000">
        <p159:morph option="byCha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DDAE46-FCD8-49A6-9657-3456D9C4C4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4DB7FD-7BF1-4994-8B20-32D1A694187A}"/>
              </a:ext>
            </a:extLst>
          </p:cNvPr>
          <p:cNvGrpSpPr/>
          <p:nvPr/>
        </p:nvGrpSpPr>
        <p:grpSpPr>
          <a:xfrm>
            <a:off x="2434978" y="2963477"/>
            <a:ext cx="7322045" cy="931047"/>
            <a:chOff x="2286000" y="1889760"/>
            <a:chExt cx="3415788" cy="43434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0A6EF5-4C1D-4E22-A2F5-C56A5E36551D}"/>
                </a:ext>
              </a:extLst>
            </p:cNvPr>
            <p:cNvSpPr txBox="1"/>
            <p:nvPr/>
          </p:nvSpPr>
          <p:spPr>
            <a:xfrm>
              <a:off x="3032695" y="1889760"/>
              <a:ext cx="2669093" cy="430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unkFive" panose="00000500000000000000" pitchFamily="50" charset="0"/>
                </a:rPr>
                <a:t>RESTAURANT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57DA373-6417-43DA-8866-4AA8609DEAFA}"/>
                </a:ext>
              </a:extLst>
            </p:cNvPr>
            <p:cNvSpPr/>
            <p:nvPr/>
          </p:nvSpPr>
          <p:spPr>
            <a:xfrm>
              <a:off x="2286000" y="1889760"/>
              <a:ext cx="434340" cy="434340"/>
            </a:xfrm>
            <a:prstGeom prst="ellipse">
              <a:avLst/>
            </a:prstGeom>
            <a:solidFill>
              <a:srgbClr val="00B050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A385C0A-A356-4FF5-98EE-A3F0BAFF7AD5}"/>
                </a:ext>
              </a:extLst>
            </p:cNvPr>
            <p:cNvSpPr/>
            <p:nvPr/>
          </p:nvSpPr>
          <p:spPr>
            <a:xfrm>
              <a:off x="2503170" y="1889760"/>
              <a:ext cx="434340" cy="434340"/>
            </a:xfrm>
            <a:prstGeom prst="ellipse">
              <a:avLst/>
            </a:prstGeom>
            <a:solidFill>
              <a:schemeClr val="accent2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74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4FBF0C6E-053F-40C2-80DF-9DD5FC49CB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FD35D"/>
              </a:gs>
              <a:gs pos="52000">
                <a:srgbClr val="FFC101"/>
              </a:gs>
              <a:gs pos="100000">
                <a:srgbClr val="FFC101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67FAD0C-6CA9-4BEE-8072-F154F27DEE8F}"/>
              </a:ext>
            </a:extLst>
          </p:cNvPr>
          <p:cNvSpPr/>
          <p:nvPr/>
        </p:nvSpPr>
        <p:spPr>
          <a:xfrm>
            <a:off x="2305050" y="-361950"/>
            <a:ext cx="7581900" cy="75819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8763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56FC5A8-0C5D-4733-9C05-076C111642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B9A70F-BFE3-4228-A20A-C0BDA7B2B42A}"/>
              </a:ext>
            </a:extLst>
          </p:cNvPr>
          <p:cNvGrpSpPr/>
          <p:nvPr/>
        </p:nvGrpSpPr>
        <p:grpSpPr>
          <a:xfrm>
            <a:off x="759420" y="613773"/>
            <a:ext cx="10749360" cy="434340"/>
            <a:chOff x="759420" y="613773"/>
            <a:chExt cx="10749360" cy="43434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B1947B8-4F5B-4792-85EA-24AD06633129}"/>
                </a:ext>
              </a:extLst>
            </p:cNvPr>
            <p:cNvSpPr txBox="1"/>
            <p:nvPr/>
          </p:nvSpPr>
          <p:spPr>
            <a:xfrm>
              <a:off x="8533285" y="661666"/>
              <a:ext cx="29754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pc="300" dirty="0">
                  <a:solidFill>
                    <a:schemeClr val="bg1"/>
                  </a:solidFill>
                  <a:latin typeface="ChunkFive" panose="00000500000000000000" pitchFamily="50" charset="0"/>
                </a:rPr>
                <a:t>www.restaurant.com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55F4BD3-6512-4BA5-BD80-F9BA57FE80CE}"/>
                </a:ext>
              </a:extLst>
            </p:cNvPr>
            <p:cNvGrpSpPr/>
            <p:nvPr/>
          </p:nvGrpSpPr>
          <p:grpSpPr>
            <a:xfrm>
              <a:off x="759420" y="613773"/>
              <a:ext cx="3225259" cy="434340"/>
              <a:chOff x="2286000" y="1889760"/>
              <a:chExt cx="3225259" cy="434340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22FC036-1597-4EFA-8A4A-47714B0D5641}"/>
                  </a:ext>
                </a:extLst>
              </p:cNvPr>
              <p:cNvSpPr txBox="1"/>
              <p:nvPr/>
            </p:nvSpPr>
            <p:spPr>
              <a:xfrm>
                <a:off x="3032695" y="1889760"/>
                <a:ext cx="24785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pc="300" dirty="0">
                    <a:solidFill>
                      <a:schemeClr val="bg1"/>
                    </a:solidFill>
                    <a:latin typeface="ChunkFive" panose="00000500000000000000" pitchFamily="50" charset="0"/>
                  </a:rPr>
                  <a:t>RESTAURANT</a:t>
                </a: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1ABBBA0A-31E9-48E5-9838-212350DB4D6B}"/>
                  </a:ext>
                </a:extLst>
              </p:cNvPr>
              <p:cNvSpPr/>
              <p:nvPr/>
            </p:nvSpPr>
            <p:spPr>
              <a:xfrm>
                <a:off x="2286000" y="1889760"/>
                <a:ext cx="434340" cy="434340"/>
              </a:xfrm>
              <a:prstGeom prst="ellipse">
                <a:avLst/>
              </a:prstGeom>
              <a:solidFill>
                <a:srgbClr val="00B050">
                  <a:alpha val="7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45970E9A-C5E8-4C16-9E7C-F766D2E55AD8}"/>
                  </a:ext>
                </a:extLst>
              </p:cNvPr>
              <p:cNvSpPr/>
              <p:nvPr/>
            </p:nvSpPr>
            <p:spPr>
              <a:xfrm>
                <a:off x="2503170" y="1889760"/>
                <a:ext cx="434340" cy="434340"/>
              </a:xfrm>
              <a:prstGeom prst="ellipse">
                <a:avLst/>
              </a:pr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F28BC502-AAC0-4C5F-89D1-9AF3B98194C4}"/>
              </a:ext>
            </a:extLst>
          </p:cNvPr>
          <p:cNvSpPr/>
          <p:nvPr/>
        </p:nvSpPr>
        <p:spPr>
          <a:xfrm>
            <a:off x="4021586" y="1341708"/>
            <a:ext cx="4174584" cy="4174584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4874A6F-BB60-46A4-9C7B-3E60E94669A4}"/>
              </a:ext>
            </a:extLst>
          </p:cNvPr>
          <p:cNvSpPr txBox="1"/>
          <p:nvPr/>
        </p:nvSpPr>
        <p:spPr>
          <a:xfrm>
            <a:off x="704333" y="2767281"/>
            <a:ext cx="29177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Barbeque</a:t>
            </a:r>
          </a:p>
          <a:p>
            <a:pPr algn="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Meal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E507C8C-D719-46E7-BBFB-6E6A386DB3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81" y="5078995"/>
            <a:ext cx="1465180" cy="146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1E89C29-2327-4B29-8578-0BA32FAE48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84" y="4887921"/>
            <a:ext cx="1840580" cy="184732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0A7531B-E16D-4FD4-9267-5A8ADBEB64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779" y="5173116"/>
            <a:ext cx="1276938" cy="127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CB3DC36-92AA-470B-8BF4-FED0960610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04" y="5134501"/>
            <a:ext cx="1343108" cy="1354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A1B0DD7-1037-46B7-852D-3C982301028B}"/>
              </a:ext>
            </a:extLst>
          </p:cNvPr>
          <p:cNvSpPr txBox="1"/>
          <p:nvPr/>
        </p:nvSpPr>
        <p:spPr>
          <a:xfrm>
            <a:off x="8869362" y="3013502"/>
            <a:ext cx="18165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300" dirty="0">
                <a:solidFill>
                  <a:srgbClr val="FFD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$</a:t>
            </a:r>
            <a:r>
              <a:rPr lang="en-US" sz="4800" spc="300" dirty="0">
                <a:solidFill>
                  <a:srgbClr val="FFD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6.00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1949287F-2429-4189-9E8A-F32C47CA5C6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591" y="1387404"/>
            <a:ext cx="4532728" cy="443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44138E9-4CD5-435F-919D-A053DF55A5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124" y="5078995"/>
            <a:ext cx="1709360" cy="1494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CD97C79A-1E3B-4F3D-BF1F-5604FE2D6AB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4151" y="5174716"/>
            <a:ext cx="1313373" cy="131395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B29781A-718A-4D03-AF16-EB1A1762DEE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056" y="5078995"/>
            <a:ext cx="1491272" cy="146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19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5000">
        <p159:morph option="byCha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4FBF0C6E-053F-40C2-80DF-9DD5FC49CB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FD35D"/>
              </a:gs>
              <a:gs pos="52000">
                <a:srgbClr val="FFC101"/>
              </a:gs>
              <a:gs pos="100000">
                <a:srgbClr val="FFC101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67FAD0C-6CA9-4BEE-8072-F154F27DEE8F}"/>
              </a:ext>
            </a:extLst>
          </p:cNvPr>
          <p:cNvSpPr/>
          <p:nvPr/>
        </p:nvSpPr>
        <p:spPr>
          <a:xfrm>
            <a:off x="2305050" y="-361950"/>
            <a:ext cx="7581900" cy="75819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8763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56FC5A8-0C5D-4733-9C05-076C111642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B9A70F-BFE3-4228-A20A-C0BDA7B2B42A}"/>
              </a:ext>
            </a:extLst>
          </p:cNvPr>
          <p:cNvGrpSpPr/>
          <p:nvPr/>
        </p:nvGrpSpPr>
        <p:grpSpPr>
          <a:xfrm>
            <a:off x="759420" y="613773"/>
            <a:ext cx="10749360" cy="434340"/>
            <a:chOff x="759420" y="613773"/>
            <a:chExt cx="10749360" cy="43434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B1947B8-4F5B-4792-85EA-24AD06633129}"/>
                </a:ext>
              </a:extLst>
            </p:cNvPr>
            <p:cNvSpPr txBox="1"/>
            <p:nvPr/>
          </p:nvSpPr>
          <p:spPr>
            <a:xfrm>
              <a:off x="8533285" y="661666"/>
              <a:ext cx="29754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pc="300" dirty="0">
                  <a:solidFill>
                    <a:schemeClr val="bg1"/>
                  </a:solidFill>
                  <a:latin typeface="ChunkFive" panose="00000500000000000000" pitchFamily="50" charset="0"/>
                </a:rPr>
                <a:t>www.restaurant.com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55F4BD3-6512-4BA5-BD80-F9BA57FE80CE}"/>
                </a:ext>
              </a:extLst>
            </p:cNvPr>
            <p:cNvGrpSpPr/>
            <p:nvPr/>
          </p:nvGrpSpPr>
          <p:grpSpPr>
            <a:xfrm>
              <a:off x="759420" y="613773"/>
              <a:ext cx="3225259" cy="434340"/>
              <a:chOff x="2286000" y="1889760"/>
              <a:chExt cx="3225259" cy="434340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22FC036-1597-4EFA-8A4A-47714B0D5641}"/>
                  </a:ext>
                </a:extLst>
              </p:cNvPr>
              <p:cNvSpPr txBox="1"/>
              <p:nvPr/>
            </p:nvSpPr>
            <p:spPr>
              <a:xfrm>
                <a:off x="3032695" y="1889760"/>
                <a:ext cx="24785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pc="300" dirty="0">
                    <a:solidFill>
                      <a:schemeClr val="bg1"/>
                    </a:solidFill>
                    <a:latin typeface="ChunkFive" panose="00000500000000000000" pitchFamily="50" charset="0"/>
                  </a:rPr>
                  <a:t>RESTAURANT</a:t>
                </a: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1ABBBA0A-31E9-48E5-9838-212350DB4D6B}"/>
                  </a:ext>
                </a:extLst>
              </p:cNvPr>
              <p:cNvSpPr/>
              <p:nvPr/>
            </p:nvSpPr>
            <p:spPr>
              <a:xfrm>
                <a:off x="2286000" y="1889760"/>
                <a:ext cx="434340" cy="434340"/>
              </a:xfrm>
              <a:prstGeom prst="ellipse">
                <a:avLst/>
              </a:prstGeom>
              <a:solidFill>
                <a:srgbClr val="00B050">
                  <a:alpha val="7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45970E9A-C5E8-4C16-9E7C-F766D2E55AD8}"/>
                  </a:ext>
                </a:extLst>
              </p:cNvPr>
              <p:cNvSpPr/>
              <p:nvPr/>
            </p:nvSpPr>
            <p:spPr>
              <a:xfrm>
                <a:off x="2503170" y="1889760"/>
                <a:ext cx="434340" cy="434340"/>
              </a:xfrm>
              <a:prstGeom prst="ellipse">
                <a:avLst/>
              </a:pr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F28BC502-AAC0-4C5F-89D1-9AF3B98194C4}"/>
              </a:ext>
            </a:extLst>
          </p:cNvPr>
          <p:cNvSpPr/>
          <p:nvPr/>
        </p:nvSpPr>
        <p:spPr>
          <a:xfrm>
            <a:off x="4021586" y="1341708"/>
            <a:ext cx="4174584" cy="4174584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4874A6F-BB60-46A4-9C7B-3E60E94669A4}"/>
              </a:ext>
            </a:extLst>
          </p:cNvPr>
          <p:cNvSpPr txBox="1"/>
          <p:nvPr/>
        </p:nvSpPr>
        <p:spPr>
          <a:xfrm>
            <a:off x="572887" y="2767281"/>
            <a:ext cx="31806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Dose Juice</a:t>
            </a:r>
          </a:p>
          <a:p>
            <a:pPr algn="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Flower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E507C8C-D719-46E7-BBFB-6E6A386DB3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511" y="5078995"/>
            <a:ext cx="1465180" cy="146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1E89C29-2327-4B29-8578-0BA32FAE48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9614" y="4887921"/>
            <a:ext cx="1840580" cy="184732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0A7531B-E16D-4FD4-9267-5A8ADBEB64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70" y="1481184"/>
            <a:ext cx="3928617" cy="3928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CB3DC36-92AA-470B-8BF4-FED0960610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34" y="5134501"/>
            <a:ext cx="1343108" cy="1354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A1B0DD7-1037-46B7-852D-3C982301028B}"/>
              </a:ext>
            </a:extLst>
          </p:cNvPr>
          <p:cNvSpPr txBox="1"/>
          <p:nvPr/>
        </p:nvSpPr>
        <p:spPr>
          <a:xfrm>
            <a:off x="8869362" y="3013502"/>
            <a:ext cx="1790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300" dirty="0">
                <a:solidFill>
                  <a:srgbClr val="FFD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$</a:t>
            </a:r>
            <a:r>
              <a:rPr lang="en-US" sz="4800" spc="300" dirty="0">
                <a:solidFill>
                  <a:srgbClr val="FFD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3.00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1949287F-2429-4189-9E8A-F32C47CA5C6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853" y="5104575"/>
            <a:ext cx="1444266" cy="1414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44138E9-4CD5-435F-919D-A053DF55A5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6" y="5064438"/>
            <a:ext cx="1709360" cy="1494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CD97C79A-1E3B-4F3D-BF1F-5604FE2D6AB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2821" y="5154609"/>
            <a:ext cx="1313373" cy="131395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B29781A-718A-4D03-AF16-EB1A1762DEE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7726" y="5081565"/>
            <a:ext cx="1491272" cy="146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32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5000">
        <p159:morph option="byCha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4FBF0C6E-053F-40C2-80DF-9DD5FC49CB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FD35D"/>
              </a:gs>
              <a:gs pos="52000">
                <a:srgbClr val="FFC101"/>
              </a:gs>
              <a:gs pos="100000">
                <a:srgbClr val="FFC101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67FAD0C-6CA9-4BEE-8072-F154F27DEE8F}"/>
              </a:ext>
            </a:extLst>
          </p:cNvPr>
          <p:cNvSpPr/>
          <p:nvPr/>
        </p:nvSpPr>
        <p:spPr>
          <a:xfrm>
            <a:off x="2305050" y="-361950"/>
            <a:ext cx="7581900" cy="75819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8763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56FC5A8-0C5D-4733-9C05-076C111642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B9A70F-BFE3-4228-A20A-C0BDA7B2B42A}"/>
              </a:ext>
            </a:extLst>
          </p:cNvPr>
          <p:cNvGrpSpPr/>
          <p:nvPr/>
        </p:nvGrpSpPr>
        <p:grpSpPr>
          <a:xfrm>
            <a:off x="759420" y="613773"/>
            <a:ext cx="10749360" cy="434340"/>
            <a:chOff x="759420" y="613773"/>
            <a:chExt cx="10749360" cy="43434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B1947B8-4F5B-4792-85EA-24AD06633129}"/>
                </a:ext>
              </a:extLst>
            </p:cNvPr>
            <p:cNvSpPr txBox="1"/>
            <p:nvPr/>
          </p:nvSpPr>
          <p:spPr>
            <a:xfrm>
              <a:off x="8533285" y="661666"/>
              <a:ext cx="29754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pc="300" dirty="0">
                  <a:solidFill>
                    <a:schemeClr val="bg1"/>
                  </a:solidFill>
                  <a:latin typeface="ChunkFive" panose="00000500000000000000" pitchFamily="50" charset="0"/>
                </a:rPr>
                <a:t>www.restaurant.com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55F4BD3-6512-4BA5-BD80-F9BA57FE80CE}"/>
                </a:ext>
              </a:extLst>
            </p:cNvPr>
            <p:cNvGrpSpPr/>
            <p:nvPr/>
          </p:nvGrpSpPr>
          <p:grpSpPr>
            <a:xfrm>
              <a:off x="759420" y="613773"/>
              <a:ext cx="3225259" cy="434340"/>
              <a:chOff x="2286000" y="1889760"/>
              <a:chExt cx="3225259" cy="434340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22FC036-1597-4EFA-8A4A-47714B0D5641}"/>
                  </a:ext>
                </a:extLst>
              </p:cNvPr>
              <p:cNvSpPr txBox="1"/>
              <p:nvPr/>
            </p:nvSpPr>
            <p:spPr>
              <a:xfrm>
                <a:off x="3032695" y="1889760"/>
                <a:ext cx="24785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pc="300" dirty="0">
                    <a:solidFill>
                      <a:schemeClr val="bg1"/>
                    </a:solidFill>
                    <a:latin typeface="ChunkFive" panose="00000500000000000000" pitchFamily="50" charset="0"/>
                  </a:rPr>
                  <a:t>RESTAURANT</a:t>
                </a: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1ABBBA0A-31E9-48E5-9838-212350DB4D6B}"/>
                  </a:ext>
                </a:extLst>
              </p:cNvPr>
              <p:cNvSpPr/>
              <p:nvPr/>
            </p:nvSpPr>
            <p:spPr>
              <a:xfrm>
                <a:off x="2286000" y="1889760"/>
                <a:ext cx="434340" cy="434340"/>
              </a:xfrm>
              <a:prstGeom prst="ellipse">
                <a:avLst/>
              </a:prstGeom>
              <a:solidFill>
                <a:srgbClr val="00B050">
                  <a:alpha val="7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45970E9A-C5E8-4C16-9E7C-F766D2E55AD8}"/>
                  </a:ext>
                </a:extLst>
              </p:cNvPr>
              <p:cNvSpPr/>
              <p:nvPr/>
            </p:nvSpPr>
            <p:spPr>
              <a:xfrm>
                <a:off x="2503170" y="1889760"/>
                <a:ext cx="434340" cy="434340"/>
              </a:xfrm>
              <a:prstGeom prst="ellipse">
                <a:avLst/>
              </a:pr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F28BC502-AAC0-4C5F-89D1-9AF3B98194C4}"/>
              </a:ext>
            </a:extLst>
          </p:cNvPr>
          <p:cNvSpPr/>
          <p:nvPr/>
        </p:nvSpPr>
        <p:spPr>
          <a:xfrm>
            <a:off x="4021586" y="1341708"/>
            <a:ext cx="4174584" cy="4174584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4874A6F-BB60-46A4-9C7B-3E60E94669A4}"/>
              </a:ext>
            </a:extLst>
          </p:cNvPr>
          <p:cNvSpPr txBox="1"/>
          <p:nvPr/>
        </p:nvSpPr>
        <p:spPr>
          <a:xfrm>
            <a:off x="781402" y="2459504"/>
            <a:ext cx="25330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Chicken</a:t>
            </a:r>
          </a:p>
          <a:p>
            <a:pPr algn="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Chop</a:t>
            </a:r>
          </a:p>
          <a:p>
            <a:pPr algn="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Salad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E507C8C-D719-46E7-BBFB-6E6A386DB3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5078995"/>
            <a:ext cx="1465180" cy="146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1E89C29-2327-4B29-8578-0BA32FAE48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103" y="4887921"/>
            <a:ext cx="1840580" cy="184732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0A7531B-E16D-4FD4-9267-5A8ADBEB64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48" y="5134501"/>
            <a:ext cx="1251778" cy="1251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CB3DC36-92AA-470B-8BF4-FED0960610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04" y="1512565"/>
            <a:ext cx="3832046" cy="386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A1B0DD7-1037-46B7-852D-3C982301028B}"/>
              </a:ext>
            </a:extLst>
          </p:cNvPr>
          <p:cNvSpPr txBox="1"/>
          <p:nvPr/>
        </p:nvSpPr>
        <p:spPr>
          <a:xfrm>
            <a:off x="8869362" y="3013502"/>
            <a:ext cx="1814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300" dirty="0">
                <a:solidFill>
                  <a:srgbClr val="FFD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$</a:t>
            </a:r>
            <a:r>
              <a:rPr lang="en-US" sz="4800" spc="300" dirty="0">
                <a:solidFill>
                  <a:srgbClr val="FFD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5.00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1949287F-2429-4189-9E8A-F32C47CA5C6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342" y="5104575"/>
            <a:ext cx="1444266" cy="1414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44138E9-4CD5-435F-919D-A053DF55A5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695" y="5064438"/>
            <a:ext cx="1709360" cy="1494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CD97C79A-1E3B-4F3D-BF1F-5604FE2D6AB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8" y="5154609"/>
            <a:ext cx="1313373" cy="131395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B29781A-718A-4D03-AF16-EB1A1762DEE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237" y="5081565"/>
            <a:ext cx="1491272" cy="146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5000">
        <p159:morph option="byCha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4FBF0C6E-053F-40C2-80DF-9DD5FC49CB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FD35D"/>
              </a:gs>
              <a:gs pos="52000">
                <a:srgbClr val="FFC101"/>
              </a:gs>
              <a:gs pos="100000">
                <a:srgbClr val="FFC101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67FAD0C-6CA9-4BEE-8072-F154F27DEE8F}"/>
              </a:ext>
            </a:extLst>
          </p:cNvPr>
          <p:cNvSpPr/>
          <p:nvPr/>
        </p:nvSpPr>
        <p:spPr>
          <a:xfrm>
            <a:off x="2305050" y="-361950"/>
            <a:ext cx="7581900" cy="75819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8763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56FC5A8-0C5D-4733-9C05-076C111642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B9A70F-BFE3-4228-A20A-C0BDA7B2B42A}"/>
              </a:ext>
            </a:extLst>
          </p:cNvPr>
          <p:cNvGrpSpPr/>
          <p:nvPr/>
        </p:nvGrpSpPr>
        <p:grpSpPr>
          <a:xfrm>
            <a:off x="759420" y="613773"/>
            <a:ext cx="10749360" cy="434340"/>
            <a:chOff x="759420" y="613773"/>
            <a:chExt cx="10749360" cy="43434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B1947B8-4F5B-4792-85EA-24AD06633129}"/>
                </a:ext>
              </a:extLst>
            </p:cNvPr>
            <p:cNvSpPr txBox="1"/>
            <p:nvPr/>
          </p:nvSpPr>
          <p:spPr>
            <a:xfrm>
              <a:off x="8533285" y="661666"/>
              <a:ext cx="29754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pc="300" dirty="0">
                  <a:solidFill>
                    <a:schemeClr val="bg1"/>
                  </a:solidFill>
                  <a:latin typeface="ChunkFive" panose="00000500000000000000" pitchFamily="50" charset="0"/>
                </a:rPr>
                <a:t>www.restaurant.com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55F4BD3-6512-4BA5-BD80-F9BA57FE80CE}"/>
                </a:ext>
              </a:extLst>
            </p:cNvPr>
            <p:cNvGrpSpPr/>
            <p:nvPr/>
          </p:nvGrpSpPr>
          <p:grpSpPr>
            <a:xfrm>
              <a:off x="759420" y="613773"/>
              <a:ext cx="3225259" cy="434340"/>
              <a:chOff x="2286000" y="1889760"/>
              <a:chExt cx="3225259" cy="434340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22FC036-1597-4EFA-8A4A-47714B0D5641}"/>
                  </a:ext>
                </a:extLst>
              </p:cNvPr>
              <p:cNvSpPr txBox="1"/>
              <p:nvPr/>
            </p:nvSpPr>
            <p:spPr>
              <a:xfrm>
                <a:off x="3032695" y="1889760"/>
                <a:ext cx="24785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pc="300" dirty="0">
                    <a:solidFill>
                      <a:schemeClr val="bg1"/>
                    </a:solidFill>
                    <a:latin typeface="ChunkFive" panose="00000500000000000000" pitchFamily="50" charset="0"/>
                  </a:rPr>
                  <a:t>RESTAURANT</a:t>
                </a: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1ABBBA0A-31E9-48E5-9838-212350DB4D6B}"/>
                  </a:ext>
                </a:extLst>
              </p:cNvPr>
              <p:cNvSpPr/>
              <p:nvPr/>
            </p:nvSpPr>
            <p:spPr>
              <a:xfrm>
                <a:off x="2286000" y="1889760"/>
                <a:ext cx="434340" cy="434340"/>
              </a:xfrm>
              <a:prstGeom prst="ellipse">
                <a:avLst/>
              </a:prstGeom>
              <a:solidFill>
                <a:srgbClr val="00B050">
                  <a:alpha val="7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45970E9A-C5E8-4C16-9E7C-F766D2E55AD8}"/>
                  </a:ext>
                </a:extLst>
              </p:cNvPr>
              <p:cNvSpPr/>
              <p:nvPr/>
            </p:nvSpPr>
            <p:spPr>
              <a:xfrm>
                <a:off x="2503170" y="1889760"/>
                <a:ext cx="434340" cy="434340"/>
              </a:xfrm>
              <a:prstGeom prst="ellipse">
                <a:avLst/>
              </a:pr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F28BC502-AAC0-4C5F-89D1-9AF3B98194C4}"/>
              </a:ext>
            </a:extLst>
          </p:cNvPr>
          <p:cNvSpPr/>
          <p:nvPr/>
        </p:nvSpPr>
        <p:spPr>
          <a:xfrm>
            <a:off x="4021586" y="1341708"/>
            <a:ext cx="4174584" cy="4174584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4874A6F-BB60-46A4-9C7B-3E60E94669A4}"/>
              </a:ext>
            </a:extLst>
          </p:cNvPr>
          <p:cNvSpPr txBox="1"/>
          <p:nvPr/>
        </p:nvSpPr>
        <p:spPr>
          <a:xfrm>
            <a:off x="770222" y="2767280"/>
            <a:ext cx="29001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Fish with</a:t>
            </a:r>
          </a:p>
          <a:p>
            <a:pPr algn="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curry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E507C8C-D719-46E7-BBFB-6E6A386DB3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607" y="5078995"/>
            <a:ext cx="1465180" cy="146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1E89C29-2327-4B29-8578-0BA32FAE48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7710" y="4887921"/>
            <a:ext cx="1840580" cy="184732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0A7531B-E16D-4FD4-9267-5A8ADBEB64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955" y="5134501"/>
            <a:ext cx="1251778" cy="1251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CB3DC36-92AA-470B-8BF4-FED0960610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039" y="5083306"/>
            <a:ext cx="1343108" cy="1354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A1B0DD7-1037-46B7-852D-3C982301028B}"/>
              </a:ext>
            </a:extLst>
          </p:cNvPr>
          <p:cNvSpPr txBox="1"/>
          <p:nvPr/>
        </p:nvSpPr>
        <p:spPr>
          <a:xfrm>
            <a:off x="8869362" y="3013502"/>
            <a:ext cx="1789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300" dirty="0">
                <a:solidFill>
                  <a:srgbClr val="FFD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$</a:t>
            </a:r>
            <a:r>
              <a:rPr lang="en-US" sz="4800" spc="300" dirty="0">
                <a:solidFill>
                  <a:srgbClr val="FFD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7.25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1949287F-2429-4189-9E8A-F32C47CA5C6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949" y="5104575"/>
            <a:ext cx="1444266" cy="1414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44138E9-4CD5-435F-919D-A053DF55A5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75" y="1297302"/>
            <a:ext cx="4877006" cy="4263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CD97C79A-1E3B-4F3D-BF1F-5604FE2D6AB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75" y="5154609"/>
            <a:ext cx="1313373" cy="131395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B29781A-718A-4D03-AF16-EB1A1762DEE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0" y="5081565"/>
            <a:ext cx="1491272" cy="146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517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5000">
        <p159:morph option="byCha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4FBF0C6E-053F-40C2-80DF-9DD5FC49CB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B1947B8-4F5B-4792-85EA-24AD06633129}"/>
              </a:ext>
            </a:extLst>
          </p:cNvPr>
          <p:cNvSpPr txBox="1"/>
          <p:nvPr/>
        </p:nvSpPr>
        <p:spPr>
          <a:xfrm>
            <a:off x="4608253" y="5569740"/>
            <a:ext cx="2975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pc="300" dirty="0">
                <a:solidFill>
                  <a:schemeClr val="bg1"/>
                </a:solidFill>
                <a:latin typeface="ChunkFive" panose="00000500000000000000" pitchFamily="50" charset="0"/>
              </a:rPr>
              <a:t>www.restaurant.com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55F4BD3-6512-4BA5-BD80-F9BA57FE80CE}"/>
              </a:ext>
            </a:extLst>
          </p:cNvPr>
          <p:cNvGrpSpPr/>
          <p:nvPr/>
        </p:nvGrpSpPr>
        <p:grpSpPr>
          <a:xfrm>
            <a:off x="4483371" y="949705"/>
            <a:ext cx="3225259" cy="434340"/>
            <a:chOff x="2286000" y="1889760"/>
            <a:chExt cx="3225259" cy="434340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22FC036-1597-4EFA-8A4A-47714B0D5641}"/>
                </a:ext>
              </a:extLst>
            </p:cNvPr>
            <p:cNvSpPr txBox="1"/>
            <p:nvPr/>
          </p:nvSpPr>
          <p:spPr>
            <a:xfrm>
              <a:off x="3032695" y="1889760"/>
              <a:ext cx="24785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spc="300" dirty="0">
                  <a:solidFill>
                    <a:schemeClr val="bg1"/>
                  </a:solidFill>
                  <a:latin typeface="ChunkFive" panose="00000500000000000000" pitchFamily="50" charset="0"/>
                </a:rPr>
                <a:t>RESTAURANT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ABBBA0A-31E9-48E5-9838-212350DB4D6B}"/>
                </a:ext>
              </a:extLst>
            </p:cNvPr>
            <p:cNvSpPr/>
            <p:nvPr/>
          </p:nvSpPr>
          <p:spPr>
            <a:xfrm>
              <a:off x="2286000" y="1889760"/>
              <a:ext cx="434340" cy="434340"/>
            </a:xfrm>
            <a:prstGeom prst="ellipse">
              <a:avLst/>
            </a:prstGeom>
            <a:solidFill>
              <a:srgbClr val="00B050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5970E9A-C5E8-4C16-9E7C-F766D2E55AD8}"/>
                </a:ext>
              </a:extLst>
            </p:cNvPr>
            <p:cNvSpPr/>
            <p:nvPr/>
          </p:nvSpPr>
          <p:spPr>
            <a:xfrm>
              <a:off x="2503170" y="1889760"/>
              <a:ext cx="434340" cy="434340"/>
            </a:xfrm>
            <a:prstGeom prst="ellipse">
              <a:avLst/>
            </a:prstGeom>
            <a:solidFill>
              <a:schemeClr val="accent2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C862A48-6A08-4AC7-9346-EEC5EB447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529" y="2344835"/>
            <a:ext cx="2111717" cy="2111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1D88A7-AD92-4639-ABF0-2F47235C5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80" y="2690940"/>
            <a:ext cx="1623809" cy="1419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CFB529-0357-47DB-840D-B21BB7B9E7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275" y="2745757"/>
            <a:ext cx="1498393" cy="1309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1FDF60-C4F7-41C7-A842-AFABD8068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142" y="2570585"/>
            <a:ext cx="1826196" cy="1812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373C51-438B-4CC6-BB29-97451EA6931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858" y="2333751"/>
            <a:ext cx="2286284" cy="228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031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5000">
        <p159:morph option="byCha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4FBF0C6E-053F-40C2-80DF-9DD5FC49CB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74D7A84-4DA6-4FEB-9334-D2B74C657079}"/>
              </a:ext>
            </a:extLst>
          </p:cNvPr>
          <p:cNvSpPr/>
          <p:nvPr/>
        </p:nvSpPr>
        <p:spPr>
          <a:xfrm>
            <a:off x="2305050" y="-361950"/>
            <a:ext cx="7581900" cy="75819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8763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3F8F1D0-3C17-4F6E-812A-2C42C747D5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A0BF48-5174-46F3-90FE-222891F82102}"/>
              </a:ext>
            </a:extLst>
          </p:cNvPr>
          <p:cNvSpPr txBox="1"/>
          <p:nvPr/>
        </p:nvSpPr>
        <p:spPr>
          <a:xfrm>
            <a:off x="8869362" y="3013502"/>
            <a:ext cx="1806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300" dirty="0">
                <a:solidFill>
                  <a:srgbClr val="FFD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$</a:t>
            </a:r>
            <a:r>
              <a:rPr lang="en-US" sz="4800" spc="300" dirty="0">
                <a:solidFill>
                  <a:srgbClr val="FFD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7.00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AFF149-F8E8-42C9-9377-25417F543557}"/>
              </a:ext>
            </a:extLst>
          </p:cNvPr>
          <p:cNvGrpSpPr/>
          <p:nvPr/>
        </p:nvGrpSpPr>
        <p:grpSpPr>
          <a:xfrm>
            <a:off x="759420" y="5804051"/>
            <a:ext cx="10749360" cy="434340"/>
            <a:chOff x="759420" y="613773"/>
            <a:chExt cx="10749360" cy="43434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C2A50F-1A9E-47EF-80D6-34A986E47AC6}"/>
                </a:ext>
              </a:extLst>
            </p:cNvPr>
            <p:cNvSpPr txBox="1"/>
            <p:nvPr/>
          </p:nvSpPr>
          <p:spPr>
            <a:xfrm>
              <a:off x="8533285" y="661666"/>
              <a:ext cx="29754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pc="300" dirty="0">
                  <a:solidFill>
                    <a:schemeClr val="bg1"/>
                  </a:solidFill>
                  <a:latin typeface="ChunkFive" panose="00000500000000000000" pitchFamily="50" charset="0"/>
                </a:rPr>
                <a:t>www.restaurant.com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FB6914F-CC59-4036-B11D-094B988AFD1A}"/>
                </a:ext>
              </a:extLst>
            </p:cNvPr>
            <p:cNvGrpSpPr/>
            <p:nvPr/>
          </p:nvGrpSpPr>
          <p:grpSpPr>
            <a:xfrm>
              <a:off x="759420" y="613773"/>
              <a:ext cx="3225259" cy="434340"/>
              <a:chOff x="2286000" y="1889760"/>
              <a:chExt cx="3225259" cy="43434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5CD4EA-CCFF-40C6-92A3-8933A8DE6DB7}"/>
                  </a:ext>
                </a:extLst>
              </p:cNvPr>
              <p:cNvSpPr txBox="1"/>
              <p:nvPr/>
            </p:nvSpPr>
            <p:spPr>
              <a:xfrm>
                <a:off x="3032695" y="1889760"/>
                <a:ext cx="24785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pc="300" dirty="0">
                    <a:solidFill>
                      <a:schemeClr val="bg1"/>
                    </a:solidFill>
                    <a:latin typeface="ChunkFive" panose="00000500000000000000" pitchFamily="50" charset="0"/>
                  </a:rPr>
                  <a:t>RESTAURANT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75B9303-1FA7-401D-9041-463B30ED980A}"/>
                  </a:ext>
                </a:extLst>
              </p:cNvPr>
              <p:cNvSpPr/>
              <p:nvPr/>
            </p:nvSpPr>
            <p:spPr>
              <a:xfrm>
                <a:off x="2286000" y="1889760"/>
                <a:ext cx="434340" cy="434340"/>
              </a:xfrm>
              <a:prstGeom prst="ellipse">
                <a:avLst/>
              </a:prstGeom>
              <a:solidFill>
                <a:srgbClr val="00B050">
                  <a:alpha val="7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8D5A340-73D9-4C8B-ACA8-D8FEEF5A861D}"/>
                  </a:ext>
                </a:extLst>
              </p:cNvPr>
              <p:cNvSpPr/>
              <p:nvPr/>
            </p:nvSpPr>
            <p:spPr>
              <a:xfrm>
                <a:off x="2503170" y="1889760"/>
                <a:ext cx="434340" cy="434340"/>
              </a:xfrm>
              <a:prstGeom prst="ellipse">
                <a:avLst/>
              </a:pr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2C04675-887B-41E2-ACD5-2706DAD56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358" y="284194"/>
            <a:ext cx="1745221" cy="1745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24D7F7-23FB-48CA-AC06-C4C46AA68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84" y="376076"/>
            <a:ext cx="1786190" cy="1561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8F9DC46-8BCB-498E-88E7-D2DCB17B41F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87" y="436375"/>
            <a:ext cx="1648232" cy="144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E40B7D-5B5C-41B5-AD32-01F731F13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50" y="407789"/>
            <a:ext cx="1509253" cy="1498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DE45EBFD-1F2A-4FE2-99C6-1585CF4C8D35}"/>
              </a:ext>
            </a:extLst>
          </p:cNvPr>
          <p:cNvSpPr/>
          <p:nvPr/>
        </p:nvSpPr>
        <p:spPr>
          <a:xfrm>
            <a:off x="4021586" y="1341708"/>
            <a:ext cx="4174584" cy="4174584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04BD2B-097A-4D63-B6C4-83A52BDC24DB}"/>
              </a:ext>
            </a:extLst>
          </p:cNvPr>
          <p:cNvSpPr txBox="1"/>
          <p:nvPr/>
        </p:nvSpPr>
        <p:spPr>
          <a:xfrm>
            <a:off x="1526815" y="2520274"/>
            <a:ext cx="20008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Mixed</a:t>
            </a:r>
          </a:p>
          <a:p>
            <a:pPr algn="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Fruit</a:t>
            </a:r>
          </a:p>
          <a:p>
            <a:pPr algn="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Salad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D454AF1-17A3-4A36-90C2-31958F6683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19" y="1418844"/>
            <a:ext cx="4141853" cy="4141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74008C-AF99-4748-81A2-60335FD8DC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005" y="320919"/>
            <a:ext cx="1558825" cy="15588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9160785-9231-4BF2-BD32-B9289F7F8E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703" y="150378"/>
            <a:ext cx="1924522" cy="19315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4748F07-5B37-48FD-9532-DD22B4929B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2145" y="423982"/>
            <a:ext cx="1376738" cy="138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06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5000">
        <p159:morph option="byCha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4FBF0C6E-053F-40C2-80DF-9DD5FC49CB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74D7A84-4DA6-4FEB-9334-D2B74C657079}"/>
              </a:ext>
            </a:extLst>
          </p:cNvPr>
          <p:cNvSpPr/>
          <p:nvPr/>
        </p:nvSpPr>
        <p:spPr>
          <a:xfrm>
            <a:off x="2305050" y="-361950"/>
            <a:ext cx="7581900" cy="75819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8763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3F8F1D0-3C17-4F6E-812A-2C42C747D5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04BD2B-097A-4D63-B6C4-83A52BDC24DB}"/>
              </a:ext>
            </a:extLst>
          </p:cNvPr>
          <p:cNvSpPr txBox="1"/>
          <p:nvPr/>
        </p:nvSpPr>
        <p:spPr>
          <a:xfrm>
            <a:off x="1136457" y="2489000"/>
            <a:ext cx="23294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Creamy</a:t>
            </a:r>
          </a:p>
          <a:p>
            <a:pPr algn="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Fruit</a:t>
            </a:r>
          </a:p>
          <a:p>
            <a:pPr algn="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Salad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A0BF48-5174-46F3-90FE-222891F82102}"/>
              </a:ext>
            </a:extLst>
          </p:cNvPr>
          <p:cNvSpPr txBox="1"/>
          <p:nvPr/>
        </p:nvSpPr>
        <p:spPr>
          <a:xfrm>
            <a:off x="8869362" y="3013502"/>
            <a:ext cx="1803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300" dirty="0">
                <a:solidFill>
                  <a:srgbClr val="FFD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$</a:t>
            </a:r>
            <a:r>
              <a:rPr lang="en-US" sz="4800" spc="300" dirty="0">
                <a:solidFill>
                  <a:srgbClr val="FFD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6.50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AFF149-F8E8-42C9-9377-25417F543557}"/>
              </a:ext>
            </a:extLst>
          </p:cNvPr>
          <p:cNvGrpSpPr/>
          <p:nvPr/>
        </p:nvGrpSpPr>
        <p:grpSpPr>
          <a:xfrm>
            <a:off x="759420" y="5804051"/>
            <a:ext cx="10749360" cy="434340"/>
            <a:chOff x="759420" y="613773"/>
            <a:chExt cx="10749360" cy="43434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C2A50F-1A9E-47EF-80D6-34A986E47AC6}"/>
                </a:ext>
              </a:extLst>
            </p:cNvPr>
            <p:cNvSpPr txBox="1"/>
            <p:nvPr/>
          </p:nvSpPr>
          <p:spPr>
            <a:xfrm>
              <a:off x="8533285" y="661666"/>
              <a:ext cx="29754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pc="300" dirty="0">
                  <a:solidFill>
                    <a:schemeClr val="bg1"/>
                  </a:solidFill>
                  <a:latin typeface="ChunkFive" panose="00000500000000000000" pitchFamily="50" charset="0"/>
                </a:rPr>
                <a:t>www.restaurant.com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FB6914F-CC59-4036-B11D-094B988AFD1A}"/>
                </a:ext>
              </a:extLst>
            </p:cNvPr>
            <p:cNvGrpSpPr/>
            <p:nvPr/>
          </p:nvGrpSpPr>
          <p:grpSpPr>
            <a:xfrm>
              <a:off x="759420" y="613773"/>
              <a:ext cx="3225259" cy="434340"/>
              <a:chOff x="2286000" y="1889760"/>
              <a:chExt cx="3225259" cy="43434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5CD4EA-CCFF-40C6-92A3-8933A8DE6DB7}"/>
                  </a:ext>
                </a:extLst>
              </p:cNvPr>
              <p:cNvSpPr txBox="1"/>
              <p:nvPr/>
            </p:nvSpPr>
            <p:spPr>
              <a:xfrm>
                <a:off x="3032695" y="1889760"/>
                <a:ext cx="24785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pc="300" dirty="0">
                    <a:solidFill>
                      <a:schemeClr val="bg1"/>
                    </a:solidFill>
                    <a:latin typeface="ChunkFive" panose="00000500000000000000" pitchFamily="50" charset="0"/>
                  </a:rPr>
                  <a:t>RESTAURANT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75B9303-1FA7-401D-9041-463B30ED980A}"/>
                  </a:ext>
                </a:extLst>
              </p:cNvPr>
              <p:cNvSpPr/>
              <p:nvPr/>
            </p:nvSpPr>
            <p:spPr>
              <a:xfrm>
                <a:off x="2286000" y="1889760"/>
                <a:ext cx="434340" cy="434340"/>
              </a:xfrm>
              <a:prstGeom prst="ellipse">
                <a:avLst/>
              </a:prstGeom>
              <a:solidFill>
                <a:srgbClr val="00B050">
                  <a:alpha val="7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8D5A340-73D9-4C8B-ACA8-D8FEEF5A861D}"/>
                  </a:ext>
                </a:extLst>
              </p:cNvPr>
              <p:cNvSpPr/>
              <p:nvPr/>
            </p:nvSpPr>
            <p:spPr>
              <a:xfrm>
                <a:off x="2503170" y="1889760"/>
                <a:ext cx="434340" cy="434340"/>
              </a:xfrm>
              <a:prstGeom prst="ellipse">
                <a:avLst/>
              </a:pr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2C04675-887B-41E2-ACD5-2706DAD56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254" y="1071875"/>
            <a:ext cx="4773249" cy="4773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24D7F7-23FB-48CA-AC06-C4C46AA68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912" y="376076"/>
            <a:ext cx="1786190" cy="1561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8F9DC46-8BCB-498E-88E7-D2DCB17B41F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515" y="436375"/>
            <a:ext cx="1648232" cy="144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E40B7D-5B5C-41B5-AD32-01F731F13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678" y="407789"/>
            <a:ext cx="1509253" cy="1498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DE45EBFD-1F2A-4FE2-99C6-1585CF4C8D35}"/>
              </a:ext>
            </a:extLst>
          </p:cNvPr>
          <p:cNvSpPr/>
          <p:nvPr/>
        </p:nvSpPr>
        <p:spPr>
          <a:xfrm>
            <a:off x="4021586" y="1341708"/>
            <a:ext cx="4174584" cy="4174584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D454AF1-17A3-4A36-90C2-31958F6683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225" y="434886"/>
            <a:ext cx="1451695" cy="1451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74008C-AF99-4748-81A2-60335FD8DC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23" y="320919"/>
            <a:ext cx="1558825" cy="15588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9160785-9231-4BF2-BD32-B9289F7F8E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375" y="150378"/>
            <a:ext cx="1924522" cy="19315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4748F07-5B37-48FD-9532-DD22B4929B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817" y="423982"/>
            <a:ext cx="1376738" cy="138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47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5000">
        <p159:morph option="byCha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4FBF0C6E-053F-40C2-80DF-9DD5FC49CB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74D7A84-4DA6-4FEB-9334-D2B74C657079}"/>
              </a:ext>
            </a:extLst>
          </p:cNvPr>
          <p:cNvSpPr/>
          <p:nvPr/>
        </p:nvSpPr>
        <p:spPr>
          <a:xfrm>
            <a:off x="2305050" y="-361950"/>
            <a:ext cx="7581900" cy="75819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8763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3F8F1D0-3C17-4F6E-812A-2C42C747D5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04BD2B-097A-4D63-B6C4-83A52BDC24DB}"/>
              </a:ext>
            </a:extLst>
          </p:cNvPr>
          <p:cNvSpPr txBox="1"/>
          <p:nvPr/>
        </p:nvSpPr>
        <p:spPr>
          <a:xfrm>
            <a:off x="1376157" y="2767280"/>
            <a:ext cx="22942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Veggie</a:t>
            </a:r>
          </a:p>
          <a:p>
            <a:pPr algn="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Delight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A0BF48-5174-46F3-90FE-222891F82102}"/>
              </a:ext>
            </a:extLst>
          </p:cNvPr>
          <p:cNvSpPr txBox="1"/>
          <p:nvPr/>
        </p:nvSpPr>
        <p:spPr>
          <a:xfrm>
            <a:off x="8869362" y="3013502"/>
            <a:ext cx="21483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300" dirty="0">
                <a:solidFill>
                  <a:srgbClr val="FFD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$</a:t>
            </a:r>
            <a:r>
              <a:rPr lang="en-US" sz="4800" spc="300" dirty="0">
                <a:solidFill>
                  <a:srgbClr val="FFD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nkFive" panose="00000500000000000000" pitchFamily="50" charset="0"/>
              </a:rPr>
              <a:t>12.25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AFF149-F8E8-42C9-9377-25417F543557}"/>
              </a:ext>
            </a:extLst>
          </p:cNvPr>
          <p:cNvGrpSpPr/>
          <p:nvPr/>
        </p:nvGrpSpPr>
        <p:grpSpPr>
          <a:xfrm>
            <a:off x="759420" y="5804051"/>
            <a:ext cx="10749360" cy="434340"/>
            <a:chOff x="759420" y="613773"/>
            <a:chExt cx="10749360" cy="43434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C2A50F-1A9E-47EF-80D6-34A986E47AC6}"/>
                </a:ext>
              </a:extLst>
            </p:cNvPr>
            <p:cNvSpPr txBox="1"/>
            <p:nvPr/>
          </p:nvSpPr>
          <p:spPr>
            <a:xfrm>
              <a:off x="8533285" y="661666"/>
              <a:ext cx="29754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pc="300" dirty="0">
                  <a:solidFill>
                    <a:schemeClr val="bg1"/>
                  </a:solidFill>
                  <a:latin typeface="ChunkFive" panose="00000500000000000000" pitchFamily="50" charset="0"/>
                </a:rPr>
                <a:t>www.restaurant.com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FB6914F-CC59-4036-B11D-094B988AFD1A}"/>
                </a:ext>
              </a:extLst>
            </p:cNvPr>
            <p:cNvGrpSpPr/>
            <p:nvPr/>
          </p:nvGrpSpPr>
          <p:grpSpPr>
            <a:xfrm>
              <a:off x="759420" y="613773"/>
              <a:ext cx="3225259" cy="434340"/>
              <a:chOff x="2286000" y="1889760"/>
              <a:chExt cx="3225259" cy="43434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5CD4EA-CCFF-40C6-92A3-8933A8DE6DB7}"/>
                  </a:ext>
                </a:extLst>
              </p:cNvPr>
              <p:cNvSpPr txBox="1"/>
              <p:nvPr/>
            </p:nvSpPr>
            <p:spPr>
              <a:xfrm>
                <a:off x="3032695" y="1889760"/>
                <a:ext cx="24785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pc="300" dirty="0">
                    <a:solidFill>
                      <a:schemeClr val="bg1"/>
                    </a:solidFill>
                    <a:latin typeface="ChunkFive" panose="00000500000000000000" pitchFamily="50" charset="0"/>
                  </a:rPr>
                  <a:t>RESTAURANT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75B9303-1FA7-401D-9041-463B30ED980A}"/>
                  </a:ext>
                </a:extLst>
              </p:cNvPr>
              <p:cNvSpPr/>
              <p:nvPr/>
            </p:nvSpPr>
            <p:spPr>
              <a:xfrm>
                <a:off x="2286000" y="1889760"/>
                <a:ext cx="434340" cy="434340"/>
              </a:xfrm>
              <a:prstGeom prst="ellipse">
                <a:avLst/>
              </a:prstGeom>
              <a:solidFill>
                <a:srgbClr val="00B050">
                  <a:alpha val="7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8D5A340-73D9-4C8B-ACA8-D8FEEF5A861D}"/>
                  </a:ext>
                </a:extLst>
              </p:cNvPr>
              <p:cNvSpPr/>
              <p:nvPr/>
            </p:nvSpPr>
            <p:spPr>
              <a:xfrm>
                <a:off x="2503170" y="1889760"/>
                <a:ext cx="434340" cy="434340"/>
              </a:xfrm>
              <a:prstGeom prst="ellipse">
                <a:avLst/>
              </a:pr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2C04675-887B-41E2-ACD5-2706DAD56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208" y="357726"/>
            <a:ext cx="1672995" cy="1672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24D7F7-23FB-48CA-AC06-C4C46AA68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200" y="1288405"/>
            <a:ext cx="4897357" cy="4281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8F9DC46-8BCB-498E-88E7-D2DCB17B41F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276" y="436375"/>
            <a:ext cx="1648232" cy="144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E40B7D-5B5C-41B5-AD32-01F731F13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439" y="407789"/>
            <a:ext cx="1509253" cy="1498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DE45EBFD-1F2A-4FE2-99C6-1585CF4C8D35}"/>
              </a:ext>
            </a:extLst>
          </p:cNvPr>
          <p:cNvSpPr/>
          <p:nvPr/>
        </p:nvSpPr>
        <p:spPr>
          <a:xfrm>
            <a:off x="4021586" y="1341708"/>
            <a:ext cx="4174584" cy="4174584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D454AF1-17A3-4A36-90C2-31958F6683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986" y="434886"/>
            <a:ext cx="1451695" cy="1451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74008C-AF99-4748-81A2-60335FD8DC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84" y="320919"/>
            <a:ext cx="1558825" cy="15588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9160785-9231-4BF2-BD32-B9289F7F8E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86" y="150378"/>
            <a:ext cx="1924522" cy="19315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4748F07-5B37-48FD-9532-DD22B4929B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056" y="423982"/>
            <a:ext cx="1376738" cy="138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125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5000">
        <p159:morph option="byCha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109</Words>
  <Application>Microsoft Office PowerPoint</Application>
  <PresentationFormat>Widescreen</PresentationFormat>
  <Paragraphs>59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ChunkFive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36</cp:revision>
  <dcterms:created xsi:type="dcterms:W3CDTF">2019-10-18T17:13:25Z</dcterms:created>
  <dcterms:modified xsi:type="dcterms:W3CDTF">2019-10-30T10:49:04Z</dcterms:modified>
  <cp:contentStatus/>
</cp:coreProperties>
</file>