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84" r:id="rId4"/>
    <p:sldId id="287" r:id="rId5"/>
    <p:sldId id="286" r:id="rId6"/>
    <p:sldId id="289" r:id="rId7"/>
    <p:sldId id="290" r:id="rId8"/>
    <p:sldId id="291" r:id="rId9"/>
    <p:sldId id="292" r:id="rId10"/>
    <p:sldId id="293" r:id="rId11"/>
    <p:sldId id="294" r:id="rId12"/>
    <p:sldId id="295" r:id="rId13"/>
  </p:sldIdLst>
  <p:sldSz cx="12192000" cy="6858000"/>
  <p:notesSz cx="6858000" cy="9144000"/>
  <p:embeddedFontLst>
    <p:embeddedFont>
      <p:font typeface="Bahnschrift" panose="020B0502040204020203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F0"/>
    <a:srgbClr val="3896F1"/>
    <a:srgbClr val="FA923C"/>
    <a:srgbClr val="EF7F4B"/>
    <a:srgbClr val="AF417A"/>
    <a:srgbClr val="D85D57"/>
    <a:srgbClr val="E9724B"/>
    <a:srgbClr val="AF4178"/>
    <a:srgbClr val="A93F7E"/>
    <a:srgbClr val="F89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D677F-1A99-4DB1-B0E7-37B23BF8B905}" v="7" dt="2019-10-30T10:49:57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2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138D677F-1A99-4DB1-B0E7-37B23BF8B905}"/>
    <pc:docChg chg="modSld modMainMaster">
      <pc:chgData name="Presentation Point" userId="f45ce91d846791e9" providerId="LiveId" clId="{138D677F-1A99-4DB1-B0E7-37B23BF8B905}" dt="2019-10-30T10:49:57.107" v="6"/>
      <pc:docMkLst>
        <pc:docMk/>
      </pc:docMkLst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746400666" sldId="256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926219578" sldId="284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3464991942" sldId="285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4623784" sldId="286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027159828" sldId="287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3129824702" sldId="289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3015234519" sldId="290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073709023" sldId="291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618886389" sldId="292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840869954" sldId="293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1825748503" sldId="294"/>
        </pc:sldMkLst>
      </pc:sldChg>
      <pc:sldChg chg="modTransition">
        <pc:chgData name="Presentation Point" userId="f45ce91d846791e9" providerId="LiveId" clId="{138D677F-1A99-4DB1-B0E7-37B23BF8B905}" dt="2019-10-30T10:49:57.107" v="6"/>
        <pc:sldMkLst>
          <pc:docMk/>
          <pc:sldMk cId="210844163" sldId="295"/>
        </pc:sldMkLst>
      </pc:sldChg>
      <pc:sldMasterChg chg="modTransition modSldLayout">
        <pc:chgData name="Presentation Point" userId="f45ce91d846791e9" providerId="LiveId" clId="{138D677F-1A99-4DB1-B0E7-37B23BF8B905}" dt="2019-10-30T10:49:57.107" v="6"/>
        <pc:sldMasterMkLst>
          <pc:docMk/>
          <pc:sldMasterMk cId="2388940875" sldId="2147483648"/>
        </pc:sldMasterMkLst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4115322825" sldId="2147483649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1524965122" sldId="2147483650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3184442554" sldId="2147483651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2114781862" sldId="2147483652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749006050" sldId="2147483653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3233413859" sldId="2147483654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2936475692" sldId="2147483655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3311986273" sldId="2147483656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1878898487" sldId="2147483657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1868578834" sldId="2147483658"/>
          </pc:sldLayoutMkLst>
        </pc:sldLayoutChg>
        <pc:sldLayoutChg chg="modTransition">
          <pc:chgData name="Presentation Point" userId="f45ce91d846791e9" providerId="LiveId" clId="{138D677F-1A99-4DB1-B0E7-37B23BF8B905}" dt="2019-10-30T10:49:57.107" v="6"/>
          <pc:sldLayoutMkLst>
            <pc:docMk/>
            <pc:sldMasterMk cId="2388940875" sldId="2147483648"/>
            <pc:sldLayoutMk cId="244660253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F20D3-1EBD-4229-BE4D-20416C5E74BA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C541E-0912-444C-ADB2-826C23FD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6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/instagram_1077042#term=instagram%20logo&amp;page=1&amp;position=9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_dH-oQF9w-Y" TargetMode="External"/><Relationship Id="rId3" Type="http://schemas.openxmlformats.org/officeDocument/2006/relationships/hyperlink" Target="https://unsplash.com/photos/Sq8rpq2KB7U" TargetMode="External"/><Relationship Id="rId7" Type="http://schemas.openxmlformats.org/officeDocument/2006/relationships/hyperlink" Target="https://unsplash.com/photos/wJ6xyh1YMxU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photos/ksM8AN3_yjU" TargetMode="External"/><Relationship Id="rId5" Type="http://schemas.openxmlformats.org/officeDocument/2006/relationships/hyperlink" Target="https://unsplash.com/photos/a8YV2C3yBMk" TargetMode="External"/><Relationship Id="rId4" Type="http://schemas.openxmlformats.org/officeDocument/2006/relationships/hyperlink" Target="https://unsplash.com/photos/A5rCN8626Ck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2rMOrpr3GUk" TargetMode="External"/><Relationship Id="rId3" Type="http://schemas.openxmlformats.org/officeDocument/2006/relationships/hyperlink" Target="https://unsplash.com/photos/ucYWe5mzTMU" TargetMode="External"/><Relationship Id="rId7" Type="http://schemas.openxmlformats.org/officeDocument/2006/relationships/hyperlink" Target="https://unsplash.com/photos/ICE__bo2Vw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photos/7QBElZQC-jE" TargetMode="External"/><Relationship Id="rId5" Type="http://schemas.openxmlformats.org/officeDocument/2006/relationships/hyperlink" Target="https://unsplash.com/photos/30AOxN5emxs" TargetMode="External"/><Relationship Id="rId4" Type="http://schemas.openxmlformats.org/officeDocument/2006/relationships/hyperlink" Target="https://unsplash.com/photos/jyMTzkGK-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https://www.flaticon.com/free-icon/instagram_1077042#term=instagram%20logo&amp;page=1&amp;position=9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C541E-0912-444C-ADB2-826C23FDBD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9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1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0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https://unsplash.com/photos/Sq8rpq2KB7U</a:t>
            </a:r>
            <a:endParaRPr lang="en-US" dirty="0"/>
          </a:p>
          <a:p>
            <a:r>
              <a:rPr lang="en-US" dirty="0">
                <a:hlinkClick r:id="rId4"/>
              </a:rPr>
              <a:t>https://unsplash.com/photos/A5rCN8626Ck</a:t>
            </a:r>
            <a:endParaRPr lang="en-US" dirty="0"/>
          </a:p>
          <a:p>
            <a:r>
              <a:rPr lang="en-US" dirty="0">
                <a:hlinkClick r:id="rId5"/>
              </a:rPr>
              <a:t>https://unsplash.com/photos/a8YV2C3yBMk</a:t>
            </a:r>
            <a:endParaRPr lang="en-US" dirty="0"/>
          </a:p>
          <a:p>
            <a:r>
              <a:rPr lang="en-US" dirty="0">
                <a:hlinkClick r:id="rId6"/>
              </a:rPr>
              <a:t>https://unsplash.com/photos/ksM8AN3_yjU</a:t>
            </a:r>
            <a:endParaRPr lang="en-US" dirty="0"/>
          </a:p>
          <a:p>
            <a:r>
              <a:rPr lang="en-US" dirty="0">
                <a:hlinkClick r:id="rId7"/>
              </a:rPr>
              <a:t>https://unsplash.com/photos/wJ6xyh1YMxU</a:t>
            </a:r>
            <a:endParaRPr lang="en-US" dirty="0"/>
          </a:p>
          <a:p>
            <a:r>
              <a:rPr lang="en-US" dirty="0">
                <a:hlinkClick r:id="rId8"/>
              </a:rPr>
              <a:t>https://unsplash.com/photos/_dH-oQF9w-Y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C541E-0912-444C-ADB2-826C23FDBD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12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https://unsplash.com/photos/ucYWe5mzTMU</a:t>
            </a:r>
            <a:endParaRPr lang="en-US" dirty="0"/>
          </a:p>
          <a:p>
            <a:r>
              <a:rPr lang="en-US" dirty="0">
                <a:hlinkClick r:id="rId4"/>
              </a:rPr>
              <a:t>https://unsplash.com/photos/jyMTzkGK-qc</a:t>
            </a:r>
            <a:endParaRPr lang="en-US" dirty="0"/>
          </a:p>
          <a:p>
            <a:r>
              <a:rPr lang="en-US" dirty="0">
                <a:hlinkClick r:id="rId5"/>
              </a:rPr>
              <a:t>https://unsplash.com/photos/30AOxN5emxs</a:t>
            </a:r>
            <a:endParaRPr lang="en-US" dirty="0"/>
          </a:p>
          <a:p>
            <a:r>
              <a:rPr lang="en-US" dirty="0">
                <a:hlinkClick r:id="rId6"/>
              </a:rPr>
              <a:t>https://unsplash.com/photos/7QBElZQC-jE</a:t>
            </a:r>
            <a:endParaRPr lang="en-US" dirty="0"/>
          </a:p>
          <a:p>
            <a:r>
              <a:rPr lang="en-US" dirty="0">
                <a:hlinkClick r:id="rId7"/>
              </a:rPr>
              <a:t>https://unsplash.com/photos/ICE__bo2Vws</a:t>
            </a:r>
            <a:endParaRPr lang="en-US" dirty="0"/>
          </a:p>
          <a:p>
            <a:r>
              <a:rPr lang="en-US" dirty="0">
                <a:hlinkClick r:id="rId8"/>
              </a:rPr>
              <a:t>https://unsplash.com/photos/2rMOrpr3GUk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C541E-0912-444C-ADB2-826C23FDBD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2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2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6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0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https://www.wynnummanlyleagues.com.au/wp-content/uploads/2016/06/Manly-Wynnum-Corporate-Business-Venue-Hire.jpg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3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EAB5-AE1D-403C-9AA3-20610DF21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B613D-6F18-420B-8A88-B6FD69387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4B35E-38F1-4F0B-8504-181FFB41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2795A-ED5C-4248-8FF9-D288B8E3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EA1C3-3BEE-46A1-A3C0-E3506E2D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7D0D-D2A6-4F16-B755-7616500E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4ECE-4F5F-4C0A-80CA-5630033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363A8-4E23-4EBE-9380-E7B5C4AA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91373-5AEB-4CE0-AB24-7492C8F3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7286A-6EFA-4A92-9DBD-69724580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7E5F9C-AC3F-4E4C-AAF7-5199A6424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E70D3-518D-478F-B01A-387758A23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75A6-012E-4DBE-BF0A-2CD14F8A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DC17-5D6F-45B5-9B61-932B87EC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B516-F3EA-4906-99C1-D2DE89DC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5D137-DC57-413C-AD76-50FB78A2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7BE5-6944-442A-B3BF-AE2E255FF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9F81-2F33-4D9F-8A48-C367FA92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C206D-6307-4C96-8315-444E57E2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60F0B-38A7-4130-89C8-B532175C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101E-9AD8-4C7C-9A33-8C288452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CCABF-3B9B-4680-9C6F-CF12B01E9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240E-9229-451C-BD1B-9A6629DE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FA592-DCB4-460C-8113-49F3E823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82BFD-F71B-4871-A365-581775A3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E7FF-AAA6-44A4-8084-2CA8CAAF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EABA2-370B-464D-AD14-D8F54BD53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AF051-E88D-46EC-A98A-80C304DF8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F965D-1B2A-4D7A-B95E-F4EE4E12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83CF5-5400-4866-871B-0510B6F8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CBBF3-D0C7-4589-AC79-AD6BA11C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5C9C-3386-458F-93EB-03EC452C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7DE15-4868-43E3-A192-72A2A5B8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25F1F-E547-40A0-A057-AABB49435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DE360-5D9B-4416-8D7A-7171C1C06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492A5-8251-4EF4-A609-ED91E4BD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13DB1-E63B-48F9-AC17-0E42E2F1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E9612B-8254-4BAE-80E5-B9C3168B6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948380-36E3-4BD2-B187-E6C6B926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0F74-C52D-4450-93C9-3C04C640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B0EC5-933E-48FA-B6A7-5091CDE6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19447-7580-435E-8FFC-59DB5CC0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CFEF3-357D-4FDE-B0B3-501BAB84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D2E19-02B2-4B55-835C-6E4A8F2A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6EE5B-45B7-4F6D-8553-762B043F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A0050-DC83-431E-BCED-57DA4366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F205C-C550-478B-84AB-D9B1BB84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F918B-FDE4-4DDF-850A-7E74B3175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BED2-60F8-4A69-A570-C8174E1B3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1E42A-A362-48D6-84A6-52CDB63A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69405-7AD6-4C63-994A-F32DAFCF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B6B84-DC1E-45CA-A1FF-DAB80ECE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48EDD-C52A-4DDA-A9EB-896A4D5F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36F36-1FB1-4F89-9ED6-1B57CFF8A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C7595-D378-46B3-9DED-049EFDD9C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A07FF-C83C-47EE-90B2-5F421F0E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F4453-9818-4F0A-890D-A122FB07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4156D-4397-44CA-8116-356B584F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02AEA-E022-453B-A961-2F221674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E3709-C92B-4326-A763-C1A52BD4A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AC1AD-8B7C-4C76-BE95-B08ED1576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21A1-BA2C-4408-9B73-6EB71564E29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07789-5597-449D-B33B-1D909049E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2F962-E6EF-4106-A161-4C913F11C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B70B4-F686-43B8-8277-2FAD66CDB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A93F7E"/>
            </a:gs>
            <a:gs pos="40000">
              <a:srgbClr val="D85D57"/>
            </a:gs>
            <a:gs pos="65000">
              <a:srgbClr val="E9724B"/>
            </a:gs>
            <a:gs pos="80000">
              <a:srgbClr val="F8963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32E240-CA8E-46D2-9775-37136B1D73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4000">
                <a:srgbClr val="A93F7E"/>
              </a:gs>
              <a:gs pos="40000">
                <a:srgbClr val="D85D57"/>
              </a:gs>
              <a:gs pos="65000">
                <a:srgbClr val="E9724B"/>
              </a:gs>
              <a:gs pos="80000">
                <a:srgbClr val="F8963F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C1E14-7B58-4975-8998-0018401468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21" y="3092702"/>
            <a:ext cx="700440" cy="700440"/>
          </a:xfrm>
          <a:prstGeom prst="rect">
            <a:avLst/>
          </a:prstGeom>
        </p:spPr>
      </p:pic>
      <p:pic>
        <p:nvPicPr>
          <p:cNvPr id="1032" name="Picture 8" descr="Image result for instagram png font">
            <a:extLst>
              <a:ext uri="{FF2B5EF4-FFF2-40B4-BE49-F238E27FC236}">
                <a16:creationId xmlns:a16="http://schemas.microsoft.com/office/drawing/2014/main" id="{6FC71898-175E-41BE-82F0-B9888AFA8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7" t="40633" r="-578" b="37673"/>
          <a:stretch/>
        </p:blipFill>
        <p:spPr bwMode="auto">
          <a:xfrm>
            <a:off x="5468525" y="3092702"/>
            <a:ext cx="2791556" cy="8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201AB9-13CB-400B-8DFC-E3C22F905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01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B29389B0-72EA-4459-96F6-3FA38AAA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944932" y="816401"/>
            <a:ext cx="2302136" cy="2294941"/>
          </a:xfrm>
          <a:prstGeom prst="ellipse">
            <a:avLst/>
          </a:prstGeom>
          <a:noFill/>
          <a:ln w="63500">
            <a:gradFill flip="none" rotWithShape="1">
              <a:gsLst>
                <a:gs pos="0">
                  <a:srgbClr val="AF417A"/>
                </a:gs>
                <a:gs pos="79000">
                  <a:srgbClr val="EF7F4B"/>
                </a:gs>
                <a:gs pos="100000">
                  <a:srgbClr val="FA923C"/>
                </a:gs>
              </a:gsLst>
              <a:lin ang="10800000" scaled="1"/>
              <a:tileRect/>
            </a:gra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E4C341-650B-404D-A774-2AEC43A08C10}"/>
              </a:ext>
            </a:extLst>
          </p:cNvPr>
          <p:cNvSpPr txBox="1"/>
          <p:nvPr/>
        </p:nvSpPr>
        <p:spPr>
          <a:xfrm>
            <a:off x="4272595" y="326229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Bahnschrift" panose="020B0502040204020203" pitchFamily="34" charset="0"/>
              </a:rPr>
              <a:t>MikeCamera</a:t>
            </a:r>
            <a:endParaRPr lang="en-US" sz="3200" b="1" dirty="0">
              <a:latin typeface="Bahnschrif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A9E1B-5369-4D56-97C1-39C5B7259718}"/>
              </a:ext>
            </a:extLst>
          </p:cNvPr>
          <p:cNvSpPr txBox="1"/>
          <p:nvPr/>
        </p:nvSpPr>
        <p:spPr>
          <a:xfrm>
            <a:off x="3760264" y="3782438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Motion designer and amateur photographer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50C4F-C610-48BA-9836-46B9A5341F35}"/>
              </a:ext>
            </a:extLst>
          </p:cNvPr>
          <p:cNvSpPr txBox="1"/>
          <p:nvPr/>
        </p:nvSpPr>
        <p:spPr>
          <a:xfrm>
            <a:off x="4888778" y="4087140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96F1"/>
                </a:solidFill>
                <a:latin typeface="Bahnschrift" panose="020B0502040204020203" pitchFamily="34" charset="0"/>
              </a:rPr>
              <a:t>www.mikecamera.com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7E9FC3-F004-4097-A251-9BB05E235365}"/>
              </a:ext>
            </a:extLst>
          </p:cNvPr>
          <p:cNvSpPr txBox="1"/>
          <p:nvPr/>
        </p:nvSpPr>
        <p:spPr>
          <a:xfrm>
            <a:off x="5514751" y="4497931"/>
            <a:ext cx="1162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3256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followers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4F1348-D66D-4695-A9EA-4E6A78C722B8}"/>
              </a:ext>
            </a:extLst>
          </p:cNvPr>
          <p:cNvSpPr txBox="1"/>
          <p:nvPr/>
        </p:nvSpPr>
        <p:spPr>
          <a:xfrm>
            <a:off x="3994221" y="4497931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1804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posts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D0B2B-97A7-477C-AEBA-7663E1558CF4}"/>
              </a:ext>
            </a:extLst>
          </p:cNvPr>
          <p:cNvSpPr txBox="1"/>
          <p:nvPr/>
        </p:nvSpPr>
        <p:spPr>
          <a:xfrm>
            <a:off x="7303222" y="4497931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133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following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5B5A0B-2945-4E2A-9475-B6E4420D0935}"/>
              </a:ext>
            </a:extLst>
          </p:cNvPr>
          <p:cNvGrpSpPr/>
          <p:nvPr/>
        </p:nvGrpSpPr>
        <p:grpSpPr>
          <a:xfrm>
            <a:off x="5402686" y="5423182"/>
            <a:ext cx="1386629" cy="441961"/>
            <a:chOff x="5359400" y="5423182"/>
            <a:chExt cx="1386629" cy="441961"/>
          </a:xfrm>
        </p:grpSpPr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4D5A654-9482-48A6-B7BF-11271CF5A04C}"/>
                </a:ext>
              </a:extLst>
            </p:cNvPr>
            <p:cNvSpPr/>
            <p:nvPr/>
          </p:nvSpPr>
          <p:spPr>
            <a:xfrm>
              <a:off x="5359400" y="5423182"/>
              <a:ext cx="1386629" cy="441961"/>
            </a:xfrm>
            <a:prstGeom prst="roundRect">
              <a:avLst/>
            </a:prstGeom>
            <a:solidFill>
              <a:srgbClr val="389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7B9A33-B250-4E40-B9FD-EB262741CFFA}"/>
                </a:ext>
              </a:extLst>
            </p:cNvPr>
            <p:cNvSpPr txBox="1"/>
            <p:nvPr/>
          </p:nvSpPr>
          <p:spPr>
            <a:xfrm>
              <a:off x="5636979" y="543842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Follow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4D5722-7993-46B9-852A-EF572DE297E7}"/>
              </a:ext>
            </a:extLst>
          </p:cNvPr>
          <p:cNvGrpSpPr/>
          <p:nvPr/>
        </p:nvGrpSpPr>
        <p:grpSpPr>
          <a:xfrm>
            <a:off x="5402686" y="6067389"/>
            <a:ext cx="1386629" cy="441961"/>
            <a:chOff x="5359400" y="6067389"/>
            <a:chExt cx="1386629" cy="441961"/>
          </a:xfrm>
        </p:grpSpPr>
        <p:sp>
          <p:nvSpPr>
            <p:cNvPr id="43" name="Rounded Rectangle 11">
              <a:extLst>
                <a:ext uri="{FF2B5EF4-FFF2-40B4-BE49-F238E27FC236}">
                  <a16:creationId xmlns:a16="http://schemas.microsoft.com/office/drawing/2014/main" id="{613A6834-4AC5-4143-8660-7FB9F0782F0F}"/>
                </a:ext>
              </a:extLst>
            </p:cNvPr>
            <p:cNvSpPr/>
            <p:nvPr/>
          </p:nvSpPr>
          <p:spPr>
            <a:xfrm>
              <a:off x="5359400" y="6067389"/>
              <a:ext cx="1386629" cy="441961"/>
            </a:xfrm>
            <a:prstGeom prst="roundRect">
              <a:avLst/>
            </a:prstGeom>
            <a:noFill/>
            <a:ln w="38100">
              <a:solidFill>
                <a:srgbClr val="3896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2C7A4D-9152-4C81-A01C-7856969A87FE}"/>
                </a:ext>
              </a:extLst>
            </p:cNvPr>
            <p:cNvSpPr txBox="1"/>
            <p:nvPr/>
          </p:nvSpPr>
          <p:spPr>
            <a:xfrm>
              <a:off x="5521365" y="6082629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896F1"/>
                  </a:solidFill>
                  <a:latin typeface="Bahnschrift" panose="020B0502040204020203" pitchFamily="34" charset="0"/>
                </a:rPr>
                <a:t>Following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748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B29389B0-72EA-4459-96F6-3FA38AAA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944932" y="1763739"/>
            <a:ext cx="2302136" cy="2294941"/>
          </a:xfrm>
          <a:prstGeom prst="ellipse">
            <a:avLst/>
          </a:prstGeom>
          <a:noFill/>
          <a:ln w="63500">
            <a:gradFill flip="none" rotWithShape="1">
              <a:gsLst>
                <a:gs pos="0">
                  <a:srgbClr val="AF417A"/>
                </a:gs>
                <a:gs pos="79000">
                  <a:srgbClr val="EF7F4B"/>
                </a:gs>
                <a:gs pos="100000">
                  <a:srgbClr val="FA923C"/>
                </a:gs>
              </a:gsLst>
              <a:lin ang="10800000" scaled="1"/>
              <a:tileRect/>
            </a:gradFill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C5B5A0B-2945-4E2A-9475-B6E4420D0935}"/>
              </a:ext>
            </a:extLst>
          </p:cNvPr>
          <p:cNvGrpSpPr/>
          <p:nvPr/>
        </p:nvGrpSpPr>
        <p:grpSpPr>
          <a:xfrm>
            <a:off x="5402686" y="5423182"/>
            <a:ext cx="1386629" cy="441961"/>
            <a:chOff x="5359400" y="5423182"/>
            <a:chExt cx="1386629" cy="441961"/>
          </a:xfrm>
        </p:grpSpPr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4D5A654-9482-48A6-B7BF-11271CF5A04C}"/>
                </a:ext>
              </a:extLst>
            </p:cNvPr>
            <p:cNvSpPr/>
            <p:nvPr/>
          </p:nvSpPr>
          <p:spPr>
            <a:xfrm>
              <a:off x="5359400" y="5423182"/>
              <a:ext cx="1386629" cy="441961"/>
            </a:xfrm>
            <a:prstGeom prst="roundRect">
              <a:avLst/>
            </a:prstGeom>
            <a:solidFill>
              <a:srgbClr val="389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7B9A33-B250-4E40-B9FD-EB262741CFFA}"/>
                </a:ext>
              </a:extLst>
            </p:cNvPr>
            <p:cNvSpPr txBox="1"/>
            <p:nvPr/>
          </p:nvSpPr>
          <p:spPr>
            <a:xfrm>
              <a:off x="5636979" y="543842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Follow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4D5722-7993-46B9-852A-EF572DE297E7}"/>
              </a:ext>
            </a:extLst>
          </p:cNvPr>
          <p:cNvGrpSpPr/>
          <p:nvPr/>
        </p:nvGrpSpPr>
        <p:grpSpPr>
          <a:xfrm>
            <a:off x="5402686" y="6067389"/>
            <a:ext cx="1386629" cy="441961"/>
            <a:chOff x="5359400" y="6067389"/>
            <a:chExt cx="1386629" cy="441961"/>
          </a:xfrm>
        </p:grpSpPr>
        <p:sp>
          <p:nvSpPr>
            <p:cNvPr id="43" name="Rounded Rectangle 11">
              <a:extLst>
                <a:ext uri="{FF2B5EF4-FFF2-40B4-BE49-F238E27FC236}">
                  <a16:creationId xmlns:a16="http://schemas.microsoft.com/office/drawing/2014/main" id="{613A6834-4AC5-4143-8660-7FB9F0782F0F}"/>
                </a:ext>
              </a:extLst>
            </p:cNvPr>
            <p:cNvSpPr/>
            <p:nvPr/>
          </p:nvSpPr>
          <p:spPr>
            <a:xfrm>
              <a:off x="5359400" y="6067389"/>
              <a:ext cx="1386629" cy="441961"/>
            </a:xfrm>
            <a:prstGeom prst="roundRect">
              <a:avLst/>
            </a:prstGeom>
            <a:noFill/>
            <a:ln w="38100">
              <a:solidFill>
                <a:srgbClr val="3896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2C7A4D-9152-4C81-A01C-7856969A87FE}"/>
                </a:ext>
              </a:extLst>
            </p:cNvPr>
            <p:cNvSpPr txBox="1"/>
            <p:nvPr/>
          </p:nvSpPr>
          <p:spPr>
            <a:xfrm>
              <a:off x="5521365" y="6082629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896F1"/>
                  </a:solidFill>
                  <a:latin typeface="Bahnschrift" panose="020B0502040204020203" pitchFamily="34" charset="0"/>
                </a:rPr>
                <a:t>Following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694E08-BBEC-4EA0-BCF6-0005F7F72F5C}"/>
              </a:ext>
            </a:extLst>
          </p:cNvPr>
          <p:cNvGrpSpPr/>
          <p:nvPr/>
        </p:nvGrpSpPr>
        <p:grpSpPr>
          <a:xfrm>
            <a:off x="4631342" y="630574"/>
            <a:ext cx="2929317" cy="757081"/>
            <a:chOff x="3938155" y="2552853"/>
            <a:chExt cx="3306803" cy="8546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502270-9C42-499F-B66C-A3342864D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155" y="2552853"/>
              <a:ext cx="821345" cy="821346"/>
            </a:xfrm>
            <a:prstGeom prst="rect">
              <a:avLst/>
            </a:prstGeom>
          </p:spPr>
        </p:pic>
        <p:pic>
          <p:nvPicPr>
            <p:cNvPr id="17" name="Picture 8" descr="Image result for instagram png font">
              <a:extLst>
                <a:ext uri="{FF2B5EF4-FFF2-40B4-BE49-F238E27FC236}">
                  <a16:creationId xmlns:a16="http://schemas.microsoft.com/office/drawing/2014/main" id="{5FCC26A7-6752-4FE6-9507-D9B9E3DBC7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7" t="40633" r="-578" b="37673"/>
            <a:stretch/>
          </p:blipFill>
          <p:spPr bwMode="auto">
            <a:xfrm>
              <a:off x="4803897" y="2647392"/>
              <a:ext cx="2441061" cy="760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4700822-5B94-43B7-9F9A-422ECCFEB4D0}"/>
              </a:ext>
            </a:extLst>
          </p:cNvPr>
          <p:cNvSpPr txBox="1"/>
          <p:nvPr/>
        </p:nvSpPr>
        <p:spPr>
          <a:xfrm>
            <a:off x="3911305" y="4434765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instagram.com/</a:t>
            </a:r>
            <a:r>
              <a:rPr lang="en-US" sz="2400">
                <a:latin typeface="Bahnschrift" panose="020B0502040204020203" pitchFamily="34" charset="0"/>
              </a:rPr>
              <a:t>mikecamera</a:t>
            </a:r>
            <a:endParaRPr lang="en-U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201AB9-13CB-400B-8DFC-E3C22F905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01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B29389B0-72EA-4459-96F6-3FA38AAA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928370" y="816401"/>
            <a:ext cx="2302136" cy="2294941"/>
          </a:xfrm>
          <a:prstGeom prst="ellipse">
            <a:avLst/>
          </a:prstGeom>
          <a:noFill/>
          <a:ln w="63500">
            <a:gradFill flip="none" rotWithShape="1">
              <a:gsLst>
                <a:gs pos="0">
                  <a:srgbClr val="AF417A"/>
                </a:gs>
                <a:gs pos="79000">
                  <a:srgbClr val="EF7F4B"/>
                </a:gs>
                <a:gs pos="100000">
                  <a:srgbClr val="FA923C"/>
                </a:gs>
              </a:gsLst>
              <a:lin ang="10800000" scaled="1"/>
              <a:tileRect/>
            </a:gra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E4C341-650B-404D-A774-2AEC43A08C10}"/>
              </a:ext>
            </a:extLst>
          </p:cNvPr>
          <p:cNvSpPr txBox="1"/>
          <p:nvPr/>
        </p:nvSpPr>
        <p:spPr>
          <a:xfrm>
            <a:off x="4280687" y="3262294"/>
            <a:ext cx="364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Bahnschrift" panose="020B0502040204020203" pitchFamily="34" charset="0"/>
              </a:rPr>
              <a:t>MikeCamera</a:t>
            </a:r>
            <a:endParaRPr lang="en-US" sz="3200" b="1" dirty="0">
              <a:latin typeface="Bahnschrif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A9E1B-5369-4D56-97C1-39C5B7259718}"/>
              </a:ext>
            </a:extLst>
          </p:cNvPr>
          <p:cNvSpPr txBox="1"/>
          <p:nvPr/>
        </p:nvSpPr>
        <p:spPr>
          <a:xfrm>
            <a:off x="3761077" y="3827720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Motion designer and amateur photographer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50C4F-C610-48BA-9836-46B9A5341F35}"/>
              </a:ext>
            </a:extLst>
          </p:cNvPr>
          <p:cNvSpPr txBox="1"/>
          <p:nvPr/>
        </p:nvSpPr>
        <p:spPr>
          <a:xfrm>
            <a:off x="4830251" y="4087140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96F1"/>
                </a:solidFill>
                <a:latin typeface="Bahnschrift" panose="020B0502040204020203" pitchFamily="34" charset="0"/>
              </a:rPr>
              <a:t>www.mikecamera.com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7E9FC3-F004-4097-A251-9BB05E235365}"/>
              </a:ext>
            </a:extLst>
          </p:cNvPr>
          <p:cNvSpPr txBox="1"/>
          <p:nvPr/>
        </p:nvSpPr>
        <p:spPr>
          <a:xfrm>
            <a:off x="5456224" y="4497931"/>
            <a:ext cx="1162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3256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followers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4F1348-D66D-4695-A9EA-4E6A78C722B8}"/>
              </a:ext>
            </a:extLst>
          </p:cNvPr>
          <p:cNvSpPr txBox="1"/>
          <p:nvPr/>
        </p:nvSpPr>
        <p:spPr>
          <a:xfrm>
            <a:off x="3865958" y="4497931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1804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posts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D0B2B-97A7-477C-AEBA-7663E1558CF4}"/>
              </a:ext>
            </a:extLst>
          </p:cNvPr>
          <p:cNvSpPr txBox="1"/>
          <p:nvPr/>
        </p:nvSpPr>
        <p:spPr>
          <a:xfrm>
            <a:off x="7384168" y="4497931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</a:rPr>
              <a:t>133</a:t>
            </a: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following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5B5A0B-2945-4E2A-9475-B6E4420D0935}"/>
              </a:ext>
            </a:extLst>
          </p:cNvPr>
          <p:cNvGrpSpPr/>
          <p:nvPr/>
        </p:nvGrpSpPr>
        <p:grpSpPr>
          <a:xfrm>
            <a:off x="5359400" y="5423182"/>
            <a:ext cx="1386629" cy="441961"/>
            <a:chOff x="5359400" y="5423182"/>
            <a:chExt cx="1386629" cy="441961"/>
          </a:xfrm>
        </p:grpSpPr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4D5A654-9482-48A6-B7BF-11271CF5A04C}"/>
                </a:ext>
              </a:extLst>
            </p:cNvPr>
            <p:cNvSpPr/>
            <p:nvPr/>
          </p:nvSpPr>
          <p:spPr>
            <a:xfrm>
              <a:off x="5359400" y="5423182"/>
              <a:ext cx="1386629" cy="441961"/>
            </a:xfrm>
            <a:prstGeom prst="roundRect">
              <a:avLst/>
            </a:prstGeom>
            <a:solidFill>
              <a:srgbClr val="389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7B9A33-B250-4E40-B9FD-EB262741CFFA}"/>
                </a:ext>
              </a:extLst>
            </p:cNvPr>
            <p:cNvSpPr txBox="1"/>
            <p:nvPr/>
          </p:nvSpPr>
          <p:spPr>
            <a:xfrm>
              <a:off x="5636979" y="543842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Follow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4D5722-7993-46B9-852A-EF572DE297E7}"/>
              </a:ext>
            </a:extLst>
          </p:cNvPr>
          <p:cNvGrpSpPr/>
          <p:nvPr/>
        </p:nvGrpSpPr>
        <p:grpSpPr>
          <a:xfrm>
            <a:off x="5359400" y="6067389"/>
            <a:ext cx="1386629" cy="441961"/>
            <a:chOff x="5359400" y="6067389"/>
            <a:chExt cx="1386629" cy="441961"/>
          </a:xfrm>
        </p:grpSpPr>
        <p:sp>
          <p:nvSpPr>
            <p:cNvPr id="43" name="Rounded Rectangle 11">
              <a:extLst>
                <a:ext uri="{FF2B5EF4-FFF2-40B4-BE49-F238E27FC236}">
                  <a16:creationId xmlns:a16="http://schemas.microsoft.com/office/drawing/2014/main" id="{613A6834-4AC5-4143-8660-7FB9F0782F0F}"/>
                </a:ext>
              </a:extLst>
            </p:cNvPr>
            <p:cNvSpPr/>
            <p:nvPr/>
          </p:nvSpPr>
          <p:spPr>
            <a:xfrm>
              <a:off x="5359400" y="6067389"/>
              <a:ext cx="1386629" cy="441961"/>
            </a:xfrm>
            <a:prstGeom prst="roundRect">
              <a:avLst/>
            </a:prstGeom>
            <a:noFill/>
            <a:ln w="38100">
              <a:solidFill>
                <a:srgbClr val="3896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2C7A4D-9152-4C81-A01C-7856969A87FE}"/>
                </a:ext>
              </a:extLst>
            </p:cNvPr>
            <p:cNvSpPr txBox="1"/>
            <p:nvPr/>
          </p:nvSpPr>
          <p:spPr>
            <a:xfrm>
              <a:off x="5521365" y="6082629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896F1"/>
                  </a:solidFill>
                  <a:latin typeface="Bahnschrift" panose="020B0502040204020203" pitchFamily="34" charset="0"/>
                </a:rPr>
                <a:t>Following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21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F3055F-D2AB-43FA-9763-460F6E386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29794" r="61154" b="18518"/>
          <a:stretch/>
        </p:blipFill>
        <p:spPr>
          <a:xfrm>
            <a:off x="1645877" y="356851"/>
            <a:ext cx="2962700" cy="2957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A7E32-C83C-46FA-867E-CD1936A51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266" r="34675" b="9696"/>
          <a:stretch/>
        </p:blipFill>
        <p:spPr>
          <a:xfrm>
            <a:off x="4716202" y="361507"/>
            <a:ext cx="2759597" cy="2876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E1FAA-45DA-43A1-9818-C9B9C5301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0" t="1" r="14210" b="2075"/>
          <a:stretch/>
        </p:blipFill>
        <p:spPr>
          <a:xfrm>
            <a:off x="4716201" y="3385672"/>
            <a:ext cx="2759598" cy="2881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EE4F1-34DF-4B4B-943C-E4272FEF6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37725" r="37390" b="29399"/>
          <a:stretch/>
        </p:blipFill>
        <p:spPr>
          <a:xfrm>
            <a:off x="7583423" y="3429000"/>
            <a:ext cx="2855075" cy="2826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F290D-8340-4926-A348-B4C92C123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8" b="9949"/>
          <a:stretch/>
        </p:blipFill>
        <p:spPr>
          <a:xfrm>
            <a:off x="1861125" y="3419594"/>
            <a:ext cx="2747451" cy="2762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A0429-501E-4D15-B66C-46BFAF733C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4127" r="33936" b="5884"/>
          <a:stretch/>
        </p:blipFill>
        <p:spPr>
          <a:xfrm>
            <a:off x="7583423" y="361506"/>
            <a:ext cx="2855075" cy="287699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0" y="-75653"/>
            <a:ext cx="12191999" cy="7009306"/>
          </a:xfrm>
          <a:custGeom>
            <a:avLst/>
            <a:gdLst>
              <a:gd name="connsiteX0" fmla="*/ 7621087 w 12191999"/>
              <a:gd name="connsiteY0" fmla="*/ 3580306 h 7009306"/>
              <a:gd name="connsiteX1" fmla="*/ 7621087 w 12191999"/>
              <a:gd name="connsiteY1" fmla="*/ 6180303 h 7009306"/>
              <a:gd name="connsiteX2" fmla="*/ 10357946 w 12191999"/>
              <a:gd name="connsiteY2" fmla="*/ 6180303 h 7009306"/>
              <a:gd name="connsiteX3" fmla="*/ 10357946 w 12191999"/>
              <a:gd name="connsiteY3" fmla="*/ 3580306 h 7009306"/>
              <a:gd name="connsiteX4" fmla="*/ 4768299 w 12191999"/>
              <a:gd name="connsiteY4" fmla="*/ 3580306 h 7009306"/>
              <a:gd name="connsiteX5" fmla="*/ 4768299 w 12191999"/>
              <a:gd name="connsiteY5" fmla="*/ 6180303 h 7009306"/>
              <a:gd name="connsiteX6" fmla="*/ 7423701 w 12191999"/>
              <a:gd name="connsiteY6" fmla="*/ 6180303 h 7009306"/>
              <a:gd name="connsiteX7" fmla="*/ 7423701 w 12191999"/>
              <a:gd name="connsiteY7" fmla="*/ 3580306 h 7009306"/>
              <a:gd name="connsiteX8" fmla="*/ 1873471 w 12191999"/>
              <a:gd name="connsiteY8" fmla="*/ 3580306 h 7009306"/>
              <a:gd name="connsiteX9" fmla="*/ 1873471 w 12191999"/>
              <a:gd name="connsiteY9" fmla="*/ 6180303 h 7009306"/>
              <a:gd name="connsiteX10" fmla="*/ 4528873 w 12191999"/>
              <a:gd name="connsiteY10" fmla="*/ 6180303 h 7009306"/>
              <a:gd name="connsiteX11" fmla="*/ 4528873 w 12191999"/>
              <a:gd name="connsiteY11" fmla="*/ 3580306 h 7009306"/>
              <a:gd name="connsiteX12" fmla="*/ 1876099 w 12191999"/>
              <a:gd name="connsiteY12" fmla="*/ 599090 h 7009306"/>
              <a:gd name="connsiteX13" fmla="*/ 1876099 w 12191999"/>
              <a:gd name="connsiteY13" fmla="*/ 3318377 h 7009306"/>
              <a:gd name="connsiteX14" fmla="*/ 4531502 w 12191999"/>
              <a:gd name="connsiteY14" fmla="*/ 3318377 h 7009306"/>
              <a:gd name="connsiteX15" fmla="*/ 4531502 w 12191999"/>
              <a:gd name="connsiteY15" fmla="*/ 599090 h 7009306"/>
              <a:gd name="connsiteX16" fmla="*/ 4768299 w 12191999"/>
              <a:gd name="connsiteY16" fmla="*/ 599089 h 7009306"/>
              <a:gd name="connsiteX17" fmla="*/ 4768299 w 12191999"/>
              <a:gd name="connsiteY17" fmla="*/ 3318376 h 7009306"/>
              <a:gd name="connsiteX18" fmla="*/ 7423702 w 12191999"/>
              <a:gd name="connsiteY18" fmla="*/ 3318376 h 7009306"/>
              <a:gd name="connsiteX19" fmla="*/ 7423702 w 12191999"/>
              <a:gd name="connsiteY19" fmla="*/ 599089 h 7009306"/>
              <a:gd name="connsiteX20" fmla="*/ 7660500 w 12191999"/>
              <a:gd name="connsiteY20" fmla="*/ 599089 h 7009306"/>
              <a:gd name="connsiteX21" fmla="*/ 7660500 w 12191999"/>
              <a:gd name="connsiteY21" fmla="*/ 3318376 h 7009306"/>
              <a:gd name="connsiteX22" fmla="*/ 10357946 w 12191999"/>
              <a:gd name="connsiteY22" fmla="*/ 3318376 h 7009306"/>
              <a:gd name="connsiteX23" fmla="*/ 10357946 w 12191999"/>
              <a:gd name="connsiteY23" fmla="*/ 599089 h 7009306"/>
              <a:gd name="connsiteX24" fmla="*/ 0 w 12191999"/>
              <a:gd name="connsiteY24" fmla="*/ 0 h 7009306"/>
              <a:gd name="connsiteX25" fmla="*/ 12191999 w 12191999"/>
              <a:gd name="connsiteY25" fmla="*/ 0 h 7009306"/>
              <a:gd name="connsiteX26" fmla="*/ 12191999 w 12191999"/>
              <a:gd name="connsiteY26" fmla="*/ 7009306 h 7009306"/>
              <a:gd name="connsiteX27" fmla="*/ 0 w 12191999"/>
              <a:gd name="connsiteY27" fmla="*/ 7009306 h 700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9" h="7009306">
                <a:moveTo>
                  <a:pt x="7621087" y="3580306"/>
                </a:moveTo>
                <a:lnTo>
                  <a:pt x="7621087" y="6180303"/>
                </a:lnTo>
                <a:lnTo>
                  <a:pt x="10357946" y="6180303"/>
                </a:lnTo>
                <a:lnTo>
                  <a:pt x="10357946" y="3580306"/>
                </a:lnTo>
                <a:close/>
                <a:moveTo>
                  <a:pt x="4768299" y="3580306"/>
                </a:moveTo>
                <a:lnTo>
                  <a:pt x="4768299" y="6180303"/>
                </a:lnTo>
                <a:lnTo>
                  <a:pt x="7423701" y="6180303"/>
                </a:lnTo>
                <a:lnTo>
                  <a:pt x="7423701" y="3580306"/>
                </a:lnTo>
                <a:close/>
                <a:moveTo>
                  <a:pt x="1873471" y="3580306"/>
                </a:moveTo>
                <a:lnTo>
                  <a:pt x="1873471" y="6180303"/>
                </a:lnTo>
                <a:lnTo>
                  <a:pt x="4528873" y="6180303"/>
                </a:lnTo>
                <a:lnTo>
                  <a:pt x="4528873" y="3580306"/>
                </a:lnTo>
                <a:close/>
                <a:moveTo>
                  <a:pt x="1876099" y="599090"/>
                </a:moveTo>
                <a:lnTo>
                  <a:pt x="1876099" y="3318377"/>
                </a:lnTo>
                <a:lnTo>
                  <a:pt x="4531502" y="3318377"/>
                </a:lnTo>
                <a:lnTo>
                  <a:pt x="4531502" y="599090"/>
                </a:lnTo>
                <a:close/>
                <a:moveTo>
                  <a:pt x="4768299" y="599089"/>
                </a:moveTo>
                <a:lnTo>
                  <a:pt x="4768299" y="3318376"/>
                </a:lnTo>
                <a:lnTo>
                  <a:pt x="7423702" y="3318376"/>
                </a:lnTo>
                <a:lnTo>
                  <a:pt x="7423702" y="599089"/>
                </a:lnTo>
                <a:close/>
                <a:moveTo>
                  <a:pt x="7660500" y="599089"/>
                </a:moveTo>
                <a:lnTo>
                  <a:pt x="7660500" y="3318376"/>
                </a:lnTo>
                <a:lnTo>
                  <a:pt x="10357946" y="3318376"/>
                </a:lnTo>
                <a:lnTo>
                  <a:pt x="10357946" y="599089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7009306"/>
                </a:lnTo>
                <a:lnTo>
                  <a:pt x="0" y="7009306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389641-AA86-4FFD-BA86-99F7AE04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23801"/>
          <a:stretch/>
        </p:blipFill>
        <p:spPr>
          <a:xfrm>
            <a:off x="4672822" y="471997"/>
            <a:ext cx="2765519" cy="2796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31C77-F57F-45A0-8F67-870AE00D1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4"/>
          <a:stretch/>
        </p:blipFill>
        <p:spPr>
          <a:xfrm>
            <a:off x="7586930" y="471997"/>
            <a:ext cx="2765520" cy="2760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859F8-9937-4713-A7BC-3F3A44CB5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25922" r="23610" b="16257"/>
          <a:stretch/>
        </p:blipFill>
        <p:spPr>
          <a:xfrm>
            <a:off x="4703064" y="3390136"/>
            <a:ext cx="2785871" cy="2796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CC5B1-AFA7-4939-A797-989693BBE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t="38702" r="15854" b="-225"/>
          <a:stretch/>
        </p:blipFill>
        <p:spPr>
          <a:xfrm>
            <a:off x="1807922" y="3390136"/>
            <a:ext cx="2716311" cy="2760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29FB7-8723-405C-9558-717168657E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5" r="30368" b="23335"/>
          <a:stretch/>
        </p:blipFill>
        <p:spPr>
          <a:xfrm>
            <a:off x="7586930" y="3429000"/>
            <a:ext cx="2765521" cy="2760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9DCFA-F9FC-4CFE-B7C0-C7D7011946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/>
          <a:stretch/>
        </p:blipFill>
        <p:spPr>
          <a:xfrm>
            <a:off x="1807922" y="471997"/>
            <a:ext cx="2716311" cy="281418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" y="-75653"/>
            <a:ext cx="12191999" cy="7009306"/>
          </a:xfrm>
          <a:custGeom>
            <a:avLst/>
            <a:gdLst>
              <a:gd name="connsiteX0" fmla="*/ 7621087 w 12191999"/>
              <a:gd name="connsiteY0" fmla="*/ 3580306 h 7009306"/>
              <a:gd name="connsiteX1" fmla="*/ 7621087 w 12191999"/>
              <a:gd name="connsiteY1" fmla="*/ 6180303 h 7009306"/>
              <a:gd name="connsiteX2" fmla="*/ 10357946 w 12191999"/>
              <a:gd name="connsiteY2" fmla="*/ 6180303 h 7009306"/>
              <a:gd name="connsiteX3" fmla="*/ 10357946 w 12191999"/>
              <a:gd name="connsiteY3" fmla="*/ 3580306 h 7009306"/>
              <a:gd name="connsiteX4" fmla="*/ 4768299 w 12191999"/>
              <a:gd name="connsiteY4" fmla="*/ 3580306 h 7009306"/>
              <a:gd name="connsiteX5" fmla="*/ 4768299 w 12191999"/>
              <a:gd name="connsiteY5" fmla="*/ 6180303 h 7009306"/>
              <a:gd name="connsiteX6" fmla="*/ 7423701 w 12191999"/>
              <a:gd name="connsiteY6" fmla="*/ 6180303 h 7009306"/>
              <a:gd name="connsiteX7" fmla="*/ 7423701 w 12191999"/>
              <a:gd name="connsiteY7" fmla="*/ 3580306 h 7009306"/>
              <a:gd name="connsiteX8" fmla="*/ 1873471 w 12191999"/>
              <a:gd name="connsiteY8" fmla="*/ 3580306 h 7009306"/>
              <a:gd name="connsiteX9" fmla="*/ 1873471 w 12191999"/>
              <a:gd name="connsiteY9" fmla="*/ 6180303 h 7009306"/>
              <a:gd name="connsiteX10" fmla="*/ 4528873 w 12191999"/>
              <a:gd name="connsiteY10" fmla="*/ 6180303 h 7009306"/>
              <a:gd name="connsiteX11" fmla="*/ 4528873 w 12191999"/>
              <a:gd name="connsiteY11" fmla="*/ 3580306 h 7009306"/>
              <a:gd name="connsiteX12" fmla="*/ 1876099 w 12191999"/>
              <a:gd name="connsiteY12" fmla="*/ 599090 h 7009306"/>
              <a:gd name="connsiteX13" fmla="*/ 1876099 w 12191999"/>
              <a:gd name="connsiteY13" fmla="*/ 3318377 h 7009306"/>
              <a:gd name="connsiteX14" fmla="*/ 4531502 w 12191999"/>
              <a:gd name="connsiteY14" fmla="*/ 3318377 h 7009306"/>
              <a:gd name="connsiteX15" fmla="*/ 4531502 w 12191999"/>
              <a:gd name="connsiteY15" fmla="*/ 599090 h 7009306"/>
              <a:gd name="connsiteX16" fmla="*/ 4768299 w 12191999"/>
              <a:gd name="connsiteY16" fmla="*/ 599089 h 7009306"/>
              <a:gd name="connsiteX17" fmla="*/ 4768299 w 12191999"/>
              <a:gd name="connsiteY17" fmla="*/ 3318376 h 7009306"/>
              <a:gd name="connsiteX18" fmla="*/ 7423702 w 12191999"/>
              <a:gd name="connsiteY18" fmla="*/ 3318376 h 7009306"/>
              <a:gd name="connsiteX19" fmla="*/ 7423702 w 12191999"/>
              <a:gd name="connsiteY19" fmla="*/ 599089 h 7009306"/>
              <a:gd name="connsiteX20" fmla="*/ 7660500 w 12191999"/>
              <a:gd name="connsiteY20" fmla="*/ 599089 h 7009306"/>
              <a:gd name="connsiteX21" fmla="*/ 7660500 w 12191999"/>
              <a:gd name="connsiteY21" fmla="*/ 3318376 h 7009306"/>
              <a:gd name="connsiteX22" fmla="*/ 10357946 w 12191999"/>
              <a:gd name="connsiteY22" fmla="*/ 3318376 h 7009306"/>
              <a:gd name="connsiteX23" fmla="*/ 10357946 w 12191999"/>
              <a:gd name="connsiteY23" fmla="*/ 599089 h 7009306"/>
              <a:gd name="connsiteX24" fmla="*/ 0 w 12191999"/>
              <a:gd name="connsiteY24" fmla="*/ 0 h 7009306"/>
              <a:gd name="connsiteX25" fmla="*/ 12191999 w 12191999"/>
              <a:gd name="connsiteY25" fmla="*/ 0 h 7009306"/>
              <a:gd name="connsiteX26" fmla="*/ 12191999 w 12191999"/>
              <a:gd name="connsiteY26" fmla="*/ 7009306 h 7009306"/>
              <a:gd name="connsiteX27" fmla="*/ 0 w 12191999"/>
              <a:gd name="connsiteY27" fmla="*/ 7009306 h 700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9" h="7009306">
                <a:moveTo>
                  <a:pt x="7621087" y="3580306"/>
                </a:moveTo>
                <a:lnTo>
                  <a:pt x="7621087" y="6180303"/>
                </a:lnTo>
                <a:lnTo>
                  <a:pt x="10357946" y="6180303"/>
                </a:lnTo>
                <a:lnTo>
                  <a:pt x="10357946" y="3580306"/>
                </a:lnTo>
                <a:close/>
                <a:moveTo>
                  <a:pt x="4768299" y="3580306"/>
                </a:moveTo>
                <a:lnTo>
                  <a:pt x="4768299" y="6180303"/>
                </a:lnTo>
                <a:lnTo>
                  <a:pt x="7423701" y="6180303"/>
                </a:lnTo>
                <a:lnTo>
                  <a:pt x="7423701" y="3580306"/>
                </a:lnTo>
                <a:close/>
                <a:moveTo>
                  <a:pt x="1873471" y="3580306"/>
                </a:moveTo>
                <a:lnTo>
                  <a:pt x="1873471" y="6180303"/>
                </a:lnTo>
                <a:lnTo>
                  <a:pt x="4528873" y="6180303"/>
                </a:lnTo>
                <a:lnTo>
                  <a:pt x="4528873" y="3580306"/>
                </a:lnTo>
                <a:close/>
                <a:moveTo>
                  <a:pt x="1876099" y="599090"/>
                </a:moveTo>
                <a:lnTo>
                  <a:pt x="1876099" y="3318377"/>
                </a:lnTo>
                <a:lnTo>
                  <a:pt x="4531502" y="3318377"/>
                </a:lnTo>
                <a:lnTo>
                  <a:pt x="4531502" y="599090"/>
                </a:lnTo>
                <a:close/>
                <a:moveTo>
                  <a:pt x="4768299" y="599089"/>
                </a:moveTo>
                <a:lnTo>
                  <a:pt x="4768299" y="3318376"/>
                </a:lnTo>
                <a:lnTo>
                  <a:pt x="7423702" y="3318376"/>
                </a:lnTo>
                <a:lnTo>
                  <a:pt x="7423702" y="599089"/>
                </a:lnTo>
                <a:close/>
                <a:moveTo>
                  <a:pt x="7660500" y="599089"/>
                </a:moveTo>
                <a:lnTo>
                  <a:pt x="7660500" y="3318376"/>
                </a:lnTo>
                <a:lnTo>
                  <a:pt x="10357946" y="3318376"/>
                </a:lnTo>
                <a:lnTo>
                  <a:pt x="10357946" y="599089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7009306"/>
                </a:lnTo>
                <a:lnTo>
                  <a:pt x="0" y="7009306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FFD728-C3F9-45F5-91CF-F8B90882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2" b="8366"/>
          <a:stretch/>
        </p:blipFill>
        <p:spPr>
          <a:xfrm>
            <a:off x="4118234" y="1257652"/>
            <a:ext cx="3907366" cy="3977152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E673F9F-E836-4EFF-B346-7E7C8AB14D69}"/>
              </a:ext>
            </a:extLst>
          </p:cNvPr>
          <p:cNvSpPr/>
          <p:nvPr/>
        </p:nvSpPr>
        <p:spPr>
          <a:xfrm>
            <a:off x="3976710" y="660400"/>
            <a:ext cx="4202090" cy="5524500"/>
          </a:xfrm>
          <a:custGeom>
            <a:avLst/>
            <a:gdLst>
              <a:gd name="connsiteX0" fmla="*/ 144439 w 4191438"/>
              <a:gd name="connsiteY0" fmla="*/ 593848 h 5524500"/>
              <a:gd name="connsiteX1" fmla="*/ 144439 w 4191438"/>
              <a:gd name="connsiteY1" fmla="*/ 4575630 h 5524500"/>
              <a:gd name="connsiteX2" fmla="*/ 4046999 w 4191438"/>
              <a:gd name="connsiteY2" fmla="*/ 4575630 h 5524500"/>
              <a:gd name="connsiteX3" fmla="*/ 4046999 w 4191438"/>
              <a:gd name="connsiteY3" fmla="*/ 593848 h 5524500"/>
              <a:gd name="connsiteX4" fmla="*/ 0 w 4191438"/>
              <a:gd name="connsiteY4" fmla="*/ 0 h 5524500"/>
              <a:gd name="connsiteX5" fmla="*/ 144439 w 4191438"/>
              <a:gd name="connsiteY5" fmla="*/ 0 h 5524500"/>
              <a:gd name="connsiteX6" fmla="*/ 144439 w 4191438"/>
              <a:gd name="connsiteY6" fmla="*/ 12700 h 5524500"/>
              <a:gd name="connsiteX7" fmla="*/ 4046999 w 4191438"/>
              <a:gd name="connsiteY7" fmla="*/ 12700 h 5524500"/>
              <a:gd name="connsiteX8" fmla="*/ 4046999 w 4191438"/>
              <a:gd name="connsiteY8" fmla="*/ 0 h 5524500"/>
              <a:gd name="connsiteX9" fmla="*/ 4191438 w 4191438"/>
              <a:gd name="connsiteY9" fmla="*/ 0 h 5524500"/>
              <a:gd name="connsiteX10" fmla="*/ 4191438 w 4191438"/>
              <a:gd name="connsiteY10" fmla="*/ 12700 h 5524500"/>
              <a:gd name="connsiteX11" fmla="*/ 4191438 w 4191438"/>
              <a:gd name="connsiteY11" fmla="*/ 593848 h 5524500"/>
              <a:gd name="connsiteX12" fmla="*/ 4191438 w 4191438"/>
              <a:gd name="connsiteY12" fmla="*/ 4575630 h 5524500"/>
              <a:gd name="connsiteX13" fmla="*/ 4191438 w 4191438"/>
              <a:gd name="connsiteY13" fmla="*/ 5524500 h 5524500"/>
              <a:gd name="connsiteX14" fmla="*/ 4046999 w 4191438"/>
              <a:gd name="connsiteY14" fmla="*/ 5524500 h 5524500"/>
              <a:gd name="connsiteX15" fmla="*/ 144439 w 4191438"/>
              <a:gd name="connsiteY15" fmla="*/ 5524500 h 5524500"/>
              <a:gd name="connsiteX16" fmla="*/ 0 w 4191438"/>
              <a:gd name="connsiteY16" fmla="*/ 5524500 h 5524500"/>
              <a:gd name="connsiteX17" fmla="*/ 0 w 4191438"/>
              <a:gd name="connsiteY17" fmla="*/ 4575630 h 5524500"/>
              <a:gd name="connsiteX18" fmla="*/ 0 w 4191438"/>
              <a:gd name="connsiteY18" fmla="*/ 593848 h 5524500"/>
              <a:gd name="connsiteX19" fmla="*/ 0 w 4191438"/>
              <a:gd name="connsiteY19" fmla="*/ 127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1438" h="5524500">
                <a:moveTo>
                  <a:pt x="144439" y="593848"/>
                </a:moveTo>
                <a:lnTo>
                  <a:pt x="144439" y="4575630"/>
                </a:lnTo>
                <a:lnTo>
                  <a:pt x="4046999" y="4575630"/>
                </a:lnTo>
                <a:lnTo>
                  <a:pt x="4046999" y="593848"/>
                </a:lnTo>
                <a:close/>
                <a:moveTo>
                  <a:pt x="0" y="0"/>
                </a:moveTo>
                <a:lnTo>
                  <a:pt x="144439" y="0"/>
                </a:lnTo>
                <a:lnTo>
                  <a:pt x="144439" y="12700"/>
                </a:lnTo>
                <a:lnTo>
                  <a:pt x="4046999" y="12700"/>
                </a:lnTo>
                <a:lnTo>
                  <a:pt x="4046999" y="0"/>
                </a:lnTo>
                <a:lnTo>
                  <a:pt x="4191438" y="0"/>
                </a:lnTo>
                <a:lnTo>
                  <a:pt x="4191438" y="12700"/>
                </a:lnTo>
                <a:lnTo>
                  <a:pt x="4191438" y="593848"/>
                </a:lnTo>
                <a:lnTo>
                  <a:pt x="4191438" y="4575630"/>
                </a:lnTo>
                <a:lnTo>
                  <a:pt x="4191438" y="5524500"/>
                </a:lnTo>
                <a:lnTo>
                  <a:pt x="4046999" y="5524500"/>
                </a:lnTo>
                <a:lnTo>
                  <a:pt x="144439" y="5524500"/>
                </a:lnTo>
                <a:lnTo>
                  <a:pt x="0" y="5524500"/>
                </a:lnTo>
                <a:lnTo>
                  <a:pt x="0" y="4575630"/>
                </a:lnTo>
                <a:lnTo>
                  <a:pt x="0" y="593848"/>
                </a:lnTo>
                <a:lnTo>
                  <a:pt x="0" y="127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178292D1-A81E-4BDE-8EE7-1A386060D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981450 w 12192000"/>
              <a:gd name="connsiteY0" fmla="*/ 685800 h 6858000"/>
              <a:gd name="connsiteX1" fmla="*/ 3981450 w 12192000"/>
              <a:gd name="connsiteY1" fmla="*/ 6172200 h 6858000"/>
              <a:gd name="connsiteX2" fmla="*/ 8172450 w 12192000"/>
              <a:gd name="connsiteY2" fmla="*/ 6172200 h 6858000"/>
              <a:gd name="connsiteX3" fmla="*/ 817245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981450" y="685800"/>
                </a:moveTo>
                <a:lnTo>
                  <a:pt x="3981450" y="6172200"/>
                </a:lnTo>
                <a:lnTo>
                  <a:pt x="8172450" y="6172200"/>
                </a:lnTo>
                <a:lnTo>
                  <a:pt x="817245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01A37A-0B97-4003-AE7A-6E61F598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0" y="5400699"/>
            <a:ext cx="260547" cy="270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BD251B-1DC1-4DC6-AEC4-1C9FFCDDA132}"/>
              </a:ext>
            </a:extLst>
          </p:cNvPr>
          <p:cNvSpPr txBox="1"/>
          <p:nvPr/>
        </p:nvSpPr>
        <p:spPr>
          <a:xfrm>
            <a:off x="4550918" y="7779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MikeCamera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E333A-DCCB-4268-9F15-1310C32A9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7" y="5406207"/>
            <a:ext cx="270333" cy="26176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8B62F9B-BF71-41AC-9D87-DD6FBA33A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094076" y="810598"/>
            <a:ext cx="366816" cy="3656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5A0DDF-A3AB-4338-8547-35062D04F6CA}"/>
              </a:ext>
            </a:extLst>
          </p:cNvPr>
          <p:cNvSpPr txBox="1"/>
          <p:nvPr/>
        </p:nvSpPr>
        <p:spPr>
          <a:xfrm>
            <a:off x="4039706" y="566403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Bahnschrift" panose="020B0502040204020203" pitchFamily="34" charset="0"/>
              </a:rPr>
              <a:t>MikeCamera</a:t>
            </a:r>
            <a:endParaRPr lang="en-US" sz="1400" b="1" dirty="0"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ADDFA-8A93-4581-B473-097D4AF867C8}"/>
              </a:ext>
            </a:extLst>
          </p:cNvPr>
          <p:cNvSpPr txBox="1"/>
          <p:nvPr/>
        </p:nvSpPr>
        <p:spPr>
          <a:xfrm>
            <a:off x="5128074" y="5679421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hnschrift" panose="020B0502040204020203" pitchFamily="34" charset="0"/>
              </a:rPr>
              <a:t>Write some text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25557E-4A00-4E72-B9EF-B827E703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428">
            <a:off x="5076742" y="5411441"/>
            <a:ext cx="252240" cy="2522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0A2926-5565-4DEC-8F5C-1F324321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14" y="5397638"/>
            <a:ext cx="261764" cy="2617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D13099-CABD-4BE4-BDFB-469971853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17" y="5397638"/>
            <a:ext cx="226210" cy="22621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15A16F3-22EA-451C-BF8F-C705C1D24ECB}"/>
              </a:ext>
            </a:extLst>
          </p:cNvPr>
          <p:cNvSpPr/>
          <p:nvPr/>
        </p:nvSpPr>
        <p:spPr>
          <a:xfrm flipV="1">
            <a:off x="7768482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00CBD8-D16C-48EF-8B21-C3ED90B9442D}"/>
              </a:ext>
            </a:extLst>
          </p:cNvPr>
          <p:cNvSpPr/>
          <p:nvPr/>
        </p:nvSpPr>
        <p:spPr>
          <a:xfrm flipV="1">
            <a:off x="7860545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57AAE5-55AF-4E43-A7F8-AB55B1366B69}"/>
              </a:ext>
            </a:extLst>
          </p:cNvPr>
          <p:cNvSpPr/>
          <p:nvPr/>
        </p:nvSpPr>
        <p:spPr>
          <a:xfrm flipV="1">
            <a:off x="7952608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2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DEBD3F-CB38-4B77-9E3E-B859BF638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23801"/>
          <a:stretch/>
        </p:blipFill>
        <p:spPr>
          <a:xfrm>
            <a:off x="4094077" y="1260713"/>
            <a:ext cx="4091438" cy="4024038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E673F9F-E836-4EFF-B346-7E7C8AB14D69}"/>
              </a:ext>
            </a:extLst>
          </p:cNvPr>
          <p:cNvSpPr/>
          <p:nvPr/>
        </p:nvSpPr>
        <p:spPr>
          <a:xfrm>
            <a:off x="3976710" y="660400"/>
            <a:ext cx="4208805" cy="5524500"/>
          </a:xfrm>
          <a:custGeom>
            <a:avLst/>
            <a:gdLst>
              <a:gd name="connsiteX0" fmla="*/ 144439 w 4191438"/>
              <a:gd name="connsiteY0" fmla="*/ 593848 h 5524500"/>
              <a:gd name="connsiteX1" fmla="*/ 144439 w 4191438"/>
              <a:gd name="connsiteY1" fmla="*/ 4575630 h 5524500"/>
              <a:gd name="connsiteX2" fmla="*/ 4046999 w 4191438"/>
              <a:gd name="connsiteY2" fmla="*/ 4575630 h 5524500"/>
              <a:gd name="connsiteX3" fmla="*/ 4046999 w 4191438"/>
              <a:gd name="connsiteY3" fmla="*/ 593848 h 5524500"/>
              <a:gd name="connsiteX4" fmla="*/ 0 w 4191438"/>
              <a:gd name="connsiteY4" fmla="*/ 0 h 5524500"/>
              <a:gd name="connsiteX5" fmla="*/ 144439 w 4191438"/>
              <a:gd name="connsiteY5" fmla="*/ 0 h 5524500"/>
              <a:gd name="connsiteX6" fmla="*/ 144439 w 4191438"/>
              <a:gd name="connsiteY6" fmla="*/ 12700 h 5524500"/>
              <a:gd name="connsiteX7" fmla="*/ 4046999 w 4191438"/>
              <a:gd name="connsiteY7" fmla="*/ 12700 h 5524500"/>
              <a:gd name="connsiteX8" fmla="*/ 4046999 w 4191438"/>
              <a:gd name="connsiteY8" fmla="*/ 0 h 5524500"/>
              <a:gd name="connsiteX9" fmla="*/ 4191438 w 4191438"/>
              <a:gd name="connsiteY9" fmla="*/ 0 h 5524500"/>
              <a:gd name="connsiteX10" fmla="*/ 4191438 w 4191438"/>
              <a:gd name="connsiteY10" fmla="*/ 12700 h 5524500"/>
              <a:gd name="connsiteX11" fmla="*/ 4191438 w 4191438"/>
              <a:gd name="connsiteY11" fmla="*/ 593848 h 5524500"/>
              <a:gd name="connsiteX12" fmla="*/ 4191438 w 4191438"/>
              <a:gd name="connsiteY12" fmla="*/ 4575630 h 5524500"/>
              <a:gd name="connsiteX13" fmla="*/ 4191438 w 4191438"/>
              <a:gd name="connsiteY13" fmla="*/ 5524500 h 5524500"/>
              <a:gd name="connsiteX14" fmla="*/ 4046999 w 4191438"/>
              <a:gd name="connsiteY14" fmla="*/ 5524500 h 5524500"/>
              <a:gd name="connsiteX15" fmla="*/ 144439 w 4191438"/>
              <a:gd name="connsiteY15" fmla="*/ 5524500 h 5524500"/>
              <a:gd name="connsiteX16" fmla="*/ 0 w 4191438"/>
              <a:gd name="connsiteY16" fmla="*/ 5524500 h 5524500"/>
              <a:gd name="connsiteX17" fmla="*/ 0 w 4191438"/>
              <a:gd name="connsiteY17" fmla="*/ 4575630 h 5524500"/>
              <a:gd name="connsiteX18" fmla="*/ 0 w 4191438"/>
              <a:gd name="connsiteY18" fmla="*/ 593848 h 5524500"/>
              <a:gd name="connsiteX19" fmla="*/ 0 w 4191438"/>
              <a:gd name="connsiteY19" fmla="*/ 127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1438" h="5524500">
                <a:moveTo>
                  <a:pt x="144439" y="593848"/>
                </a:moveTo>
                <a:lnTo>
                  <a:pt x="144439" y="4575630"/>
                </a:lnTo>
                <a:lnTo>
                  <a:pt x="4046999" y="4575630"/>
                </a:lnTo>
                <a:lnTo>
                  <a:pt x="4046999" y="593848"/>
                </a:lnTo>
                <a:close/>
                <a:moveTo>
                  <a:pt x="0" y="0"/>
                </a:moveTo>
                <a:lnTo>
                  <a:pt x="144439" y="0"/>
                </a:lnTo>
                <a:lnTo>
                  <a:pt x="144439" y="12700"/>
                </a:lnTo>
                <a:lnTo>
                  <a:pt x="4046999" y="12700"/>
                </a:lnTo>
                <a:lnTo>
                  <a:pt x="4046999" y="0"/>
                </a:lnTo>
                <a:lnTo>
                  <a:pt x="4191438" y="0"/>
                </a:lnTo>
                <a:lnTo>
                  <a:pt x="4191438" y="12700"/>
                </a:lnTo>
                <a:lnTo>
                  <a:pt x="4191438" y="593848"/>
                </a:lnTo>
                <a:lnTo>
                  <a:pt x="4191438" y="4575630"/>
                </a:lnTo>
                <a:lnTo>
                  <a:pt x="4191438" y="5524500"/>
                </a:lnTo>
                <a:lnTo>
                  <a:pt x="4046999" y="5524500"/>
                </a:lnTo>
                <a:lnTo>
                  <a:pt x="144439" y="5524500"/>
                </a:lnTo>
                <a:lnTo>
                  <a:pt x="0" y="5524500"/>
                </a:lnTo>
                <a:lnTo>
                  <a:pt x="0" y="4575630"/>
                </a:lnTo>
                <a:lnTo>
                  <a:pt x="0" y="593848"/>
                </a:lnTo>
                <a:lnTo>
                  <a:pt x="0" y="127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178292D1-A81E-4BDE-8EE7-1A386060D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981450 w 12192000"/>
              <a:gd name="connsiteY0" fmla="*/ 685800 h 6858000"/>
              <a:gd name="connsiteX1" fmla="*/ 3981450 w 12192000"/>
              <a:gd name="connsiteY1" fmla="*/ 6172200 h 6858000"/>
              <a:gd name="connsiteX2" fmla="*/ 8172450 w 12192000"/>
              <a:gd name="connsiteY2" fmla="*/ 6172200 h 6858000"/>
              <a:gd name="connsiteX3" fmla="*/ 817245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981450" y="685800"/>
                </a:moveTo>
                <a:lnTo>
                  <a:pt x="3981450" y="6172200"/>
                </a:lnTo>
                <a:lnTo>
                  <a:pt x="8172450" y="6172200"/>
                </a:lnTo>
                <a:lnTo>
                  <a:pt x="817245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01A37A-0B97-4003-AE7A-6E61F598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0" y="5400699"/>
            <a:ext cx="260547" cy="270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BD251B-1DC1-4DC6-AEC4-1C9FFCDDA132}"/>
              </a:ext>
            </a:extLst>
          </p:cNvPr>
          <p:cNvSpPr txBox="1"/>
          <p:nvPr/>
        </p:nvSpPr>
        <p:spPr>
          <a:xfrm>
            <a:off x="4550918" y="7779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MikeCamera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E333A-DCCB-4268-9F15-1310C32A9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7" y="5406207"/>
            <a:ext cx="270333" cy="26176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8B62F9B-BF71-41AC-9D87-DD6FBA33A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094076" y="810598"/>
            <a:ext cx="366816" cy="3656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5A0DDF-A3AB-4338-8547-35062D04F6CA}"/>
              </a:ext>
            </a:extLst>
          </p:cNvPr>
          <p:cNvSpPr txBox="1"/>
          <p:nvPr/>
        </p:nvSpPr>
        <p:spPr>
          <a:xfrm>
            <a:off x="4039706" y="566403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Bahnschrift" panose="020B0502040204020203" pitchFamily="34" charset="0"/>
              </a:rPr>
              <a:t>MikeCamera</a:t>
            </a:r>
            <a:endParaRPr lang="en-US" sz="1400" b="1" dirty="0"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ADDFA-8A93-4581-B473-097D4AF867C8}"/>
              </a:ext>
            </a:extLst>
          </p:cNvPr>
          <p:cNvSpPr txBox="1"/>
          <p:nvPr/>
        </p:nvSpPr>
        <p:spPr>
          <a:xfrm>
            <a:off x="5128074" y="5679421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hnschrift" panose="020B0502040204020203" pitchFamily="34" charset="0"/>
              </a:rPr>
              <a:t>Write some text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25557E-4A00-4E72-B9EF-B827E703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428">
            <a:off x="5076742" y="5411441"/>
            <a:ext cx="252240" cy="2522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0A2926-5565-4DEC-8F5C-1F324321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14" y="5397638"/>
            <a:ext cx="261764" cy="2617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D13099-CABD-4BE4-BDFB-469971853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17" y="5397638"/>
            <a:ext cx="226210" cy="22621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15A16F3-22EA-451C-BF8F-C705C1D24ECB}"/>
              </a:ext>
            </a:extLst>
          </p:cNvPr>
          <p:cNvSpPr/>
          <p:nvPr/>
        </p:nvSpPr>
        <p:spPr>
          <a:xfrm flipV="1">
            <a:off x="7768482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00CBD8-D16C-48EF-8B21-C3ED90B9442D}"/>
              </a:ext>
            </a:extLst>
          </p:cNvPr>
          <p:cNvSpPr/>
          <p:nvPr/>
        </p:nvSpPr>
        <p:spPr>
          <a:xfrm flipV="1">
            <a:off x="7860545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57AAE5-55AF-4E43-A7F8-AB55B1366B69}"/>
              </a:ext>
            </a:extLst>
          </p:cNvPr>
          <p:cNvSpPr/>
          <p:nvPr/>
        </p:nvSpPr>
        <p:spPr>
          <a:xfrm flipV="1">
            <a:off x="7952608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7D3C505-34FF-4572-B214-DBDA147F2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25922" r="23610" b="16257"/>
          <a:stretch/>
        </p:blipFill>
        <p:spPr>
          <a:xfrm>
            <a:off x="4111760" y="1241154"/>
            <a:ext cx="3972767" cy="4024037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E673F9F-E836-4EFF-B346-7E7C8AB14D69}"/>
              </a:ext>
            </a:extLst>
          </p:cNvPr>
          <p:cNvSpPr/>
          <p:nvPr/>
        </p:nvSpPr>
        <p:spPr>
          <a:xfrm>
            <a:off x="3976710" y="660400"/>
            <a:ext cx="4242867" cy="5524500"/>
          </a:xfrm>
          <a:custGeom>
            <a:avLst/>
            <a:gdLst>
              <a:gd name="connsiteX0" fmla="*/ 144439 w 4191438"/>
              <a:gd name="connsiteY0" fmla="*/ 593848 h 5524500"/>
              <a:gd name="connsiteX1" fmla="*/ 144439 w 4191438"/>
              <a:gd name="connsiteY1" fmla="*/ 4575630 h 5524500"/>
              <a:gd name="connsiteX2" fmla="*/ 4046999 w 4191438"/>
              <a:gd name="connsiteY2" fmla="*/ 4575630 h 5524500"/>
              <a:gd name="connsiteX3" fmla="*/ 4046999 w 4191438"/>
              <a:gd name="connsiteY3" fmla="*/ 593848 h 5524500"/>
              <a:gd name="connsiteX4" fmla="*/ 0 w 4191438"/>
              <a:gd name="connsiteY4" fmla="*/ 0 h 5524500"/>
              <a:gd name="connsiteX5" fmla="*/ 144439 w 4191438"/>
              <a:gd name="connsiteY5" fmla="*/ 0 h 5524500"/>
              <a:gd name="connsiteX6" fmla="*/ 144439 w 4191438"/>
              <a:gd name="connsiteY6" fmla="*/ 12700 h 5524500"/>
              <a:gd name="connsiteX7" fmla="*/ 4046999 w 4191438"/>
              <a:gd name="connsiteY7" fmla="*/ 12700 h 5524500"/>
              <a:gd name="connsiteX8" fmla="*/ 4046999 w 4191438"/>
              <a:gd name="connsiteY8" fmla="*/ 0 h 5524500"/>
              <a:gd name="connsiteX9" fmla="*/ 4191438 w 4191438"/>
              <a:gd name="connsiteY9" fmla="*/ 0 h 5524500"/>
              <a:gd name="connsiteX10" fmla="*/ 4191438 w 4191438"/>
              <a:gd name="connsiteY10" fmla="*/ 12700 h 5524500"/>
              <a:gd name="connsiteX11" fmla="*/ 4191438 w 4191438"/>
              <a:gd name="connsiteY11" fmla="*/ 593848 h 5524500"/>
              <a:gd name="connsiteX12" fmla="*/ 4191438 w 4191438"/>
              <a:gd name="connsiteY12" fmla="*/ 4575630 h 5524500"/>
              <a:gd name="connsiteX13" fmla="*/ 4191438 w 4191438"/>
              <a:gd name="connsiteY13" fmla="*/ 5524500 h 5524500"/>
              <a:gd name="connsiteX14" fmla="*/ 4046999 w 4191438"/>
              <a:gd name="connsiteY14" fmla="*/ 5524500 h 5524500"/>
              <a:gd name="connsiteX15" fmla="*/ 144439 w 4191438"/>
              <a:gd name="connsiteY15" fmla="*/ 5524500 h 5524500"/>
              <a:gd name="connsiteX16" fmla="*/ 0 w 4191438"/>
              <a:gd name="connsiteY16" fmla="*/ 5524500 h 5524500"/>
              <a:gd name="connsiteX17" fmla="*/ 0 w 4191438"/>
              <a:gd name="connsiteY17" fmla="*/ 4575630 h 5524500"/>
              <a:gd name="connsiteX18" fmla="*/ 0 w 4191438"/>
              <a:gd name="connsiteY18" fmla="*/ 593848 h 5524500"/>
              <a:gd name="connsiteX19" fmla="*/ 0 w 4191438"/>
              <a:gd name="connsiteY19" fmla="*/ 127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1438" h="5524500">
                <a:moveTo>
                  <a:pt x="144439" y="593848"/>
                </a:moveTo>
                <a:lnTo>
                  <a:pt x="144439" y="4575630"/>
                </a:lnTo>
                <a:lnTo>
                  <a:pt x="4046999" y="4575630"/>
                </a:lnTo>
                <a:lnTo>
                  <a:pt x="4046999" y="593848"/>
                </a:lnTo>
                <a:close/>
                <a:moveTo>
                  <a:pt x="0" y="0"/>
                </a:moveTo>
                <a:lnTo>
                  <a:pt x="144439" y="0"/>
                </a:lnTo>
                <a:lnTo>
                  <a:pt x="144439" y="12700"/>
                </a:lnTo>
                <a:lnTo>
                  <a:pt x="4046999" y="12700"/>
                </a:lnTo>
                <a:lnTo>
                  <a:pt x="4046999" y="0"/>
                </a:lnTo>
                <a:lnTo>
                  <a:pt x="4191438" y="0"/>
                </a:lnTo>
                <a:lnTo>
                  <a:pt x="4191438" y="12700"/>
                </a:lnTo>
                <a:lnTo>
                  <a:pt x="4191438" y="593848"/>
                </a:lnTo>
                <a:lnTo>
                  <a:pt x="4191438" y="4575630"/>
                </a:lnTo>
                <a:lnTo>
                  <a:pt x="4191438" y="5524500"/>
                </a:lnTo>
                <a:lnTo>
                  <a:pt x="4046999" y="5524500"/>
                </a:lnTo>
                <a:lnTo>
                  <a:pt x="144439" y="5524500"/>
                </a:lnTo>
                <a:lnTo>
                  <a:pt x="0" y="5524500"/>
                </a:lnTo>
                <a:lnTo>
                  <a:pt x="0" y="4575630"/>
                </a:lnTo>
                <a:lnTo>
                  <a:pt x="0" y="593848"/>
                </a:lnTo>
                <a:lnTo>
                  <a:pt x="0" y="127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178292D1-A81E-4BDE-8EE7-1A386060D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981450 w 12192000"/>
              <a:gd name="connsiteY0" fmla="*/ 685800 h 6858000"/>
              <a:gd name="connsiteX1" fmla="*/ 3981450 w 12192000"/>
              <a:gd name="connsiteY1" fmla="*/ 6172200 h 6858000"/>
              <a:gd name="connsiteX2" fmla="*/ 8172450 w 12192000"/>
              <a:gd name="connsiteY2" fmla="*/ 6172200 h 6858000"/>
              <a:gd name="connsiteX3" fmla="*/ 817245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981450" y="685800"/>
                </a:moveTo>
                <a:lnTo>
                  <a:pt x="3981450" y="6172200"/>
                </a:lnTo>
                <a:lnTo>
                  <a:pt x="8172450" y="6172200"/>
                </a:lnTo>
                <a:lnTo>
                  <a:pt x="817245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01A37A-0B97-4003-AE7A-6E61F598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0" y="5400699"/>
            <a:ext cx="260547" cy="270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BD251B-1DC1-4DC6-AEC4-1C9FFCDDA132}"/>
              </a:ext>
            </a:extLst>
          </p:cNvPr>
          <p:cNvSpPr txBox="1"/>
          <p:nvPr/>
        </p:nvSpPr>
        <p:spPr>
          <a:xfrm>
            <a:off x="4550918" y="7779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MikeCamera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E333A-DCCB-4268-9F15-1310C32A9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7" y="5406207"/>
            <a:ext cx="270333" cy="26176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8B62F9B-BF71-41AC-9D87-DD6FBA33A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094076" y="810598"/>
            <a:ext cx="366816" cy="3656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5A0DDF-A3AB-4338-8547-35062D04F6CA}"/>
              </a:ext>
            </a:extLst>
          </p:cNvPr>
          <p:cNvSpPr txBox="1"/>
          <p:nvPr/>
        </p:nvSpPr>
        <p:spPr>
          <a:xfrm>
            <a:off x="4039706" y="566403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Bahnschrift" panose="020B0502040204020203" pitchFamily="34" charset="0"/>
              </a:rPr>
              <a:t>MikeCamera</a:t>
            </a:r>
            <a:endParaRPr lang="en-US" sz="1400" b="1" dirty="0"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ADDFA-8A93-4581-B473-097D4AF867C8}"/>
              </a:ext>
            </a:extLst>
          </p:cNvPr>
          <p:cNvSpPr txBox="1"/>
          <p:nvPr/>
        </p:nvSpPr>
        <p:spPr>
          <a:xfrm>
            <a:off x="5128074" y="5679421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hnschrift" panose="020B0502040204020203" pitchFamily="34" charset="0"/>
              </a:rPr>
              <a:t>Write some text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25557E-4A00-4E72-B9EF-B827E703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428">
            <a:off x="5076742" y="5411441"/>
            <a:ext cx="252240" cy="2522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0A2926-5565-4DEC-8F5C-1F324321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14" y="5397638"/>
            <a:ext cx="261764" cy="2617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D13099-CABD-4BE4-BDFB-469971853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17" y="5397638"/>
            <a:ext cx="226210" cy="22621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15A16F3-22EA-451C-BF8F-C705C1D24ECB}"/>
              </a:ext>
            </a:extLst>
          </p:cNvPr>
          <p:cNvSpPr/>
          <p:nvPr/>
        </p:nvSpPr>
        <p:spPr>
          <a:xfrm flipV="1">
            <a:off x="7768482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00CBD8-D16C-48EF-8B21-C3ED90B9442D}"/>
              </a:ext>
            </a:extLst>
          </p:cNvPr>
          <p:cNvSpPr/>
          <p:nvPr/>
        </p:nvSpPr>
        <p:spPr>
          <a:xfrm flipV="1">
            <a:off x="7860545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57AAE5-55AF-4E43-A7F8-AB55B1366B69}"/>
              </a:ext>
            </a:extLst>
          </p:cNvPr>
          <p:cNvSpPr/>
          <p:nvPr/>
        </p:nvSpPr>
        <p:spPr>
          <a:xfrm flipV="1">
            <a:off x="7952608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CC8D65D-A562-41B6-BC7D-70C3A2BD0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5"/>
          <a:stretch/>
        </p:blipFill>
        <p:spPr>
          <a:xfrm>
            <a:off x="4109616" y="1240747"/>
            <a:ext cx="3972768" cy="4031039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E673F9F-E836-4EFF-B346-7E7C8AB14D69}"/>
              </a:ext>
            </a:extLst>
          </p:cNvPr>
          <p:cNvSpPr/>
          <p:nvPr/>
        </p:nvSpPr>
        <p:spPr>
          <a:xfrm>
            <a:off x="3976710" y="660400"/>
            <a:ext cx="4199550" cy="5524500"/>
          </a:xfrm>
          <a:custGeom>
            <a:avLst/>
            <a:gdLst>
              <a:gd name="connsiteX0" fmla="*/ 144439 w 4191438"/>
              <a:gd name="connsiteY0" fmla="*/ 593848 h 5524500"/>
              <a:gd name="connsiteX1" fmla="*/ 144439 w 4191438"/>
              <a:gd name="connsiteY1" fmla="*/ 4575630 h 5524500"/>
              <a:gd name="connsiteX2" fmla="*/ 4046999 w 4191438"/>
              <a:gd name="connsiteY2" fmla="*/ 4575630 h 5524500"/>
              <a:gd name="connsiteX3" fmla="*/ 4046999 w 4191438"/>
              <a:gd name="connsiteY3" fmla="*/ 593848 h 5524500"/>
              <a:gd name="connsiteX4" fmla="*/ 0 w 4191438"/>
              <a:gd name="connsiteY4" fmla="*/ 0 h 5524500"/>
              <a:gd name="connsiteX5" fmla="*/ 144439 w 4191438"/>
              <a:gd name="connsiteY5" fmla="*/ 0 h 5524500"/>
              <a:gd name="connsiteX6" fmla="*/ 144439 w 4191438"/>
              <a:gd name="connsiteY6" fmla="*/ 12700 h 5524500"/>
              <a:gd name="connsiteX7" fmla="*/ 4046999 w 4191438"/>
              <a:gd name="connsiteY7" fmla="*/ 12700 h 5524500"/>
              <a:gd name="connsiteX8" fmla="*/ 4046999 w 4191438"/>
              <a:gd name="connsiteY8" fmla="*/ 0 h 5524500"/>
              <a:gd name="connsiteX9" fmla="*/ 4191438 w 4191438"/>
              <a:gd name="connsiteY9" fmla="*/ 0 h 5524500"/>
              <a:gd name="connsiteX10" fmla="*/ 4191438 w 4191438"/>
              <a:gd name="connsiteY10" fmla="*/ 12700 h 5524500"/>
              <a:gd name="connsiteX11" fmla="*/ 4191438 w 4191438"/>
              <a:gd name="connsiteY11" fmla="*/ 593848 h 5524500"/>
              <a:gd name="connsiteX12" fmla="*/ 4191438 w 4191438"/>
              <a:gd name="connsiteY12" fmla="*/ 4575630 h 5524500"/>
              <a:gd name="connsiteX13" fmla="*/ 4191438 w 4191438"/>
              <a:gd name="connsiteY13" fmla="*/ 5524500 h 5524500"/>
              <a:gd name="connsiteX14" fmla="*/ 4046999 w 4191438"/>
              <a:gd name="connsiteY14" fmla="*/ 5524500 h 5524500"/>
              <a:gd name="connsiteX15" fmla="*/ 144439 w 4191438"/>
              <a:gd name="connsiteY15" fmla="*/ 5524500 h 5524500"/>
              <a:gd name="connsiteX16" fmla="*/ 0 w 4191438"/>
              <a:gd name="connsiteY16" fmla="*/ 5524500 h 5524500"/>
              <a:gd name="connsiteX17" fmla="*/ 0 w 4191438"/>
              <a:gd name="connsiteY17" fmla="*/ 4575630 h 5524500"/>
              <a:gd name="connsiteX18" fmla="*/ 0 w 4191438"/>
              <a:gd name="connsiteY18" fmla="*/ 593848 h 5524500"/>
              <a:gd name="connsiteX19" fmla="*/ 0 w 4191438"/>
              <a:gd name="connsiteY19" fmla="*/ 127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1438" h="5524500">
                <a:moveTo>
                  <a:pt x="144439" y="593848"/>
                </a:moveTo>
                <a:lnTo>
                  <a:pt x="144439" y="4575630"/>
                </a:lnTo>
                <a:lnTo>
                  <a:pt x="4046999" y="4575630"/>
                </a:lnTo>
                <a:lnTo>
                  <a:pt x="4046999" y="593848"/>
                </a:lnTo>
                <a:close/>
                <a:moveTo>
                  <a:pt x="0" y="0"/>
                </a:moveTo>
                <a:lnTo>
                  <a:pt x="144439" y="0"/>
                </a:lnTo>
                <a:lnTo>
                  <a:pt x="144439" y="12700"/>
                </a:lnTo>
                <a:lnTo>
                  <a:pt x="4046999" y="12700"/>
                </a:lnTo>
                <a:lnTo>
                  <a:pt x="4046999" y="0"/>
                </a:lnTo>
                <a:lnTo>
                  <a:pt x="4191438" y="0"/>
                </a:lnTo>
                <a:lnTo>
                  <a:pt x="4191438" y="12700"/>
                </a:lnTo>
                <a:lnTo>
                  <a:pt x="4191438" y="593848"/>
                </a:lnTo>
                <a:lnTo>
                  <a:pt x="4191438" y="4575630"/>
                </a:lnTo>
                <a:lnTo>
                  <a:pt x="4191438" y="5524500"/>
                </a:lnTo>
                <a:lnTo>
                  <a:pt x="4046999" y="5524500"/>
                </a:lnTo>
                <a:lnTo>
                  <a:pt x="144439" y="5524500"/>
                </a:lnTo>
                <a:lnTo>
                  <a:pt x="0" y="5524500"/>
                </a:lnTo>
                <a:lnTo>
                  <a:pt x="0" y="4575630"/>
                </a:lnTo>
                <a:lnTo>
                  <a:pt x="0" y="593848"/>
                </a:lnTo>
                <a:lnTo>
                  <a:pt x="0" y="127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178292D1-A81E-4BDE-8EE7-1A386060D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981450 w 12192000"/>
              <a:gd name="connsiteY0" fmla="*/ 685800 h 6858000"/>
              <a:gd name="connsiteX1" fmla="*/ 3981450 w 12192000"/>
              <a:gd name="connsiteY1" fmla="*/ 6172200 h 6858000"/>
              <a:gd name="connsiteX2" fmla="*/ 8172450 w 12192000"/>
              <a:gd name="connsiteY2" fmla="*/ 6172200 h 6858000"/>
              <a:gd name="connsiteX3" fmla="*/ 817245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981450" y="685800"/>
                </a:moveTo>
                <a:lnTo>
                  <a:pt x="3981450" y="6172200"/>
                </a:lnTo>
                <a:lnTo>
                  <a:pt x="8172450" y="6172200"/>
                </a:lnTo>
                <a:lnTo>
                  <a:pt x="817245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01A37A-0B97-4003-AE7A-6E61F598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0" y="5400699"/>
            <a:ext cx="260547" cy="270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BD251B-1DC1-4DC6-AEC4-1C9FFCDDA132}"/>
              </a:ext>
            </a:extLst>
          </p:cNvPr>
          <p:cNvSpPr txBox="1"/>
          <p:nvPr/>
        </p:nvSpPr>
        <p:spPr>
          <a:xfrm>
            <a:off x="4550918" y="7779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MikeCamera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E333A-DCCB-4268-9F15-1310C32A9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7" y="5406207"/>
            <a:ext cx="270333" cy="26176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8B62F9B-BF71-41AC-9D87-DD6FBA33A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107" r="33985" b="36383"/>
          <a:stretch/>
        </p:blipFill>
        <p:spPr bwMode="auto">
          <a:xfrm>
            <a:off x="4094076" y="810598"/>
            <a:ext cx="366816" cy="3656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5A0DDF-A3AB-4338-8547-35062D04F6CA}"/>
              </a:ext>
            </a:extLst>
          </p:cNvPr>
          <p:cNvSpPr txBox="1"/>
          <p:nvPr/>
        </p:nvSpPr>
        <p:spPr>
          <a:xfrm>
            <a:off x="4039706" y="566403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Bahnschrift" panose="020B0502040204020203" pitchFamily="34" charset="0"/>
              </a:rPr>
              <a:t>MikeCamera</a:t>
            </a:r>
            <a:endParaRPr lang="en-US" sz="1400" b="1" dirty="0"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ADDFA-8A93-4581-B473-097D4AF867C8}"/>
              </a:ext>
            </a:extLst>
          </p:cNvPr>
          <p:cNvSpPr txBox="1"/>
          <p:nvPr/>
        </p:nvSpPr>
        <p:spPr>
          <a:xfrm>
            <a:off x="5128074" y="5679421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hnschrift" panose="020B0502040204020203" pitchFamily="34" charset="0"/>
              </a:rPr>
              <a:t>Write some text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25557E-4A00-4E72-B9EF-B827E703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428">
            <a:off x="5076742" y="5411441"/>
            <a:ext cx="252240" cy="2522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0A2926-5565-4DEC-8F5C-1F324321E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14" y="5397638"/>
            <a:ext cx="261764" cy="2617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D13099-CABD-4BE4-BDFB-469971853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17" y="5397638"/>
            <a:ext cx="226210" cy="22621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15A16F3-22EA-451C-BF8F-C705C1D24ECB}"/>
              </a:ext>
            </a:extLst>
          </p:cNvPr>
          <p:cNvSpPr/>
          <p:nvPr/>
        </p:nvSpPr>
        <p:spPr>
          <a:xfrm flipV="1">
            <a:off x="7768482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00CBD8-D16C-48EF-8B21-C3ED90B9442D}"/>
              </a:ext>
            </a:extLst>
          </p:cNvPr>
          <p:cNvSpPr/>
          <p:nvPr/>
        </p:nvSpPr>
        <p:spPr>
          <a:xfrm flipV="1">
            <a:off x="7860545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57AAE5-55AF-4E43-A7F8-AB55B1366B69}"/>
              </a:ext>
            </a:extLst>
          </p:cNvPr>
          <p:cNvSpPr/>
          <p:nvPr/>
        </p:nvSpPr>
        <p:spPr>
          <a:xfrm flipV="1">
            <a:off x="7952608" y="961775"/>
            <a:ext cx="58599" cy="58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351</Words>
  <Application>Microsoft Office PowerPoint</Application>
  <PresentationFormat>Widescreen</PresentationFormat>
  <Paragraphs>67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Bahnschrift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29</cp:revision>
  <dcterms:created xsi:type="dcterms:W3CDTF">2019-10-17T07:46:33Z</dcterms:created>
  <dcterms:modified xsi:type="dcterms:W3CDTF">2019-10-30T14:48:19Z</dcterms:modified>
</cp:coreProperties>
</file>