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
  </p:notesMasterIdLst>
  <p:sldIdLst>
    <p:sldId id="281" r:id="rId2"/>
    <p:sldId id="282" r:id="rId3"/>
    <p:sldId id="283" r:id="rId4"/>
    <p:sldId id="284" r:id="rId5"/>
    <p:sldId id="267" r:id="rId6"/>
    <p:sldId id="262" r:id="rId7"/>
    <p:sldId id="268" r:id="rId8"/>
    <p:sldId id="269" r:id="rId9"/>
    <p:sldId id="270" r:id="rId10"/>
    <p:sldId id="285" r:id="rId11"/>
  </p:sldIdLst>
  <p:sldSz cx="12192000" cy="6858000"/>
  <p:notesSz cx="6858000" cy="9144000"/>
  <p:embeddedFontLst>
    <p:embeddedFont>
      <p:font typeface="Bebas Neue" panose="020B0606020202050201" pitchFamily="34" charset="0"/>
      <p:regular r:id="rId13"/>
      <p:bold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Gotham" panose="020B0604020202020204"/>
      <p:regular r:id="rId21"/>
      <p:bold r:id="rId22"/>
      <p:italic r:id="rId23"/>
      <p:boldItalic r:id="rId24"/>
    </p:embeddedFont>
    <p:embeddedFont>
      <p:font typeface="Gotham Black"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626"/>
    <a:srgbClr val="F6E463"/>
    <a:srgbClr val="EFB43B"/>
    <a:srgbClr val="D48521"/>
    <a:srgbClr val="CD8027"/>
    <a:srgbClr val="E87127"/>
    <a:srgbClr val="EC904D"/>
    <a:srgbClr val="3087C2"/>
    <a:srgbClr val="388FC5"/>
    <a:srgbClr val="4EB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0ABDE-E38C-4217-8EEA-674315518FAF}" v="8" dt="2019-10-30T10:49:25.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9" autoAdjust="0"/>
    <p:restoredTop sz="94660"/>
  </p:normalViewPr>
  <p:slideViewPr>
    <p:cSldViewPr snapToGrid="0">
      <p:cViewPr varScale="1">
        <p:scale>
          <a:sx n="103" d="100"/>
          <a:sy n="103" d="100"/>
        </p:scale>
        <p:origin x="444" y="10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ntation Point" userId="f45ce91d846791e9" providerId="LiveId" clId="{F520ABDE-E38C-4217-8EEA-674315518FAF}"/>
    <pc:docChg chg="modSld modMainMaster">
      <pc:chgData name="Presentation Point" userId="f45ce91d846791e9" providerId="LiveId" clId="{F520ABDE-E38C-4217-8EEA-674315518FAF}" dt="2019-10-30T10:49:25.542" v="7"/>
      <pc:docMkLst>
        <pc:docMk/>
      </pc:docMkLst>
      <pc:sldChg chg="modTransition">
        <pc:chgData name="Presentation Point" userId="f45ce91d846791e9" providerId="LiveId" clId="{F520ABDE-E38C-4217-8EEA-674315518FAF}" dt="2019-10-30T10:49:25.542" v="7"/>
        <pc:sldMkLst>
          <pc:docMk/>
          <pc:sldMk cId="709866540" sldId="262"/>
        </pc:sldMkLst>
      </pc:sldChg>
      <pc:sldChg chg="modTransition">
        <pc:chgData name="Presentation Point" userId="f45ce91d846791e9" providerId="LiveId" clId="{F520ABDE-E38C-4217-8EEA-674315518FAF}" dt="2019-10-30T10:49:25.542" v="7"/>
        <pc:sldMkLst>
          <pc:docMk/>
          <pc:sldMk cId="4062994033" sldId="267"/>
        </pc:sldMkLst>
      </pc:sldChg>
      <pc:sldChg chg="modTransition">
        <pc:chgData name="Presentation Point" userId="f45ce91d846791e9" providerId="LiveId" clId="{F520ABDE-E38C-4217-8EEA-674315518FAF}" dt="2019-10-30T10:49:25.542" v="7"/>
        <pc:sldMkLst>
          <pc:docMk/>
          <pc:sldMk cId="261910752" sldId="268"/>
        </pc:sldMkLst>
      </pc:sldChg>
      <pc:sldChg chg="modTransition">
        <pc:chgData name="Presentation Point" userId="f45ce91d846791e9" providerId="LiveId" clId="{F520ABDE-E38C-4217-8EEA-674315518FAF}" dt="2019-10-30T10:49:25.542" v="7"/>
        <pc:sldMkLst>
          <pc:docMk/>
          <pc:sldMk cId="339809309" sldId="269"/>
        </pc:sldMkLst>
      </pc:sldChg>
      <pc:sldChg chg="modTransition">
        <pc:chgData name="Presentation Point" userId="f45ce91d846791e9" providerId="LiveId" clId="{F520ABDE-E38C-4217-8EEA-674315518FAF}" dt="2019-10-30T10:49:25.542" v="7"/>
        <pc:sldMkLst>
          <pc:docMk/>
          <pc:sldMk cId="2685432364" sldId="270"/>
        </pc:sldMkLst>
      </pc:sldChg>
      <pc:sldChg chg="modTransition">
        <pc:chgData name="Presentation Point" userId="f45ce91d846791e9" providerId="LiveId" clId="{F520ABDE-E38C-4217-8EEA-674315518FAF}" dt="2019-10-30T10:49:25.542" v="7"/>
        <pc:sldMkLst>
          <pc:docMk/>
          <pc:sldMk cId="3170930821" sldId="281"/>
        </pc:sldMkLst>
      </pc:sldChg>
      <pc:sldChg chg="modTransition">
        <pc:chgData name="Presentation Point" userId="f45ce91d846791e9" providerId="LiveId" clId="{F520ABDE-E38C-4217-8EEA-674315518FAF}" dt="2019-10-30T10:49:25.542" v="7"/>
        <pc:sldMkLst>
          <pc:docMk/>
          <pc:sldMk cId="1896344558" sldId="282"/>
        </pc:sldMkLst>
      </pc:sldChg>
      <pc:sldChg chg="modTransition">
        <pc:chgData name="Presentation Point" userId="f45ce91d846791e9" providerId="LiveId" clId="{F520ABDE-E38C-4217-8EEA-674315518FAF}" dt="2019-10-30T10:49:25.542" v="7"/>
        <pc:sldMkLst>
          <pc:docMk/>
          <pc:sldMk cId="1403701842" sldId="283"/>
        </pc:sldMkLst>
      </pc:sldChg>
      <pc:sldChg chg="modTransition">
        <pc:chgData name="Presentation Point" userId="f45ce91d846791e9" providerId="LiveId" clId="{F520ABDE-E38C-4217-8EEA-674315518FAF}" dt="2019-10-30T10:49:25.542" v="7"/>
        <pc:sldMkLst>
          <pc:docMk/>
          <pc:sldMk cId="3798249589" sldId="284"/>
        </pc:sldMkLst>
      </pc:sldChg>
      <pc:sldChg chg="modTransition">
        <pc:chgData name="Presentation Point" userId="f45ce91d846791e9" providerId="LiveId" clId="{F520ABDE-E38C-4217-8EEA-674315518FAF}" dt="2019-10-30T10:49:25.542" v="7"/>
        <pc:sldMkLst>
          <pc:docMk/>
          <pc:sldMk cId="834748993" sldId="285"/>
        </pc:sldMkLst>
      </pc:sldChg>
      <pc:sldMasterChg chg="modTransition modSldLayout">
        <pc:chgData name="Presentation Point" userId="f45ce91d846791e9" providerId="LiveId" clId="{F520ABDE-E38C-4217-8EEA-674315518FAF}" dt="2019-10-30T10:49:25.542" v="7"/>
        <pc:sldMasterMkLst>
          <pc:docMk/>
          <pc:sldMasterMk cId="655072396" sldId="2147483648"/>
        </pc:sldMasterMkLst>
        <pc:sldLayoutChg chg="modTransition">
          <pc:chgData name="Presentation Point" userId="f45ce91d846791e9" providerId="LiveId" clId="{F520ABDE-E38C-4217-8EEA-674315518FAF}" dt="2019-10-30T10:49:25.542" v="7"/>
          <pc:sldLayoutMkLst>
            <pc:docMk/>
            <pc:sldMasterMk cId="655072396" sldId="2147483648"/>
            <pc:sldLayoutMk cId="3288463256" sldId="2147483649"/>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83039217" sldId="2147483650"/>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618542030" sldId="2147483651"/>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230007323" sldId="2147483652"/>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811222804" sldId="2147483653"/>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914459250" sldId="2147483654"/>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1561597025" sldId="2147483655"/>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439060466" sldId="2147483656"/>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1239826903" sldId="2147483657"/>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810948172" sldId="2147483658"/>
          </pc:sldLayoutMkLst>
        </pc:sldLayoutChg>
        <pc:sldLayoutChg chg="modTransition">
          <pc:chgData name="Presentation Point" userId="f45ce91d846791e9" providerId="LiveId" clId="{F520ABDE-E38C-4217-8EEA-674315518FAF}" dt="2019-10-30T10:49:25.542" v="7"/>
          <pc:sldLayoutMkLst>
            <pc:docMk/>
            <pc:sldMasterMk cId="655072396" sldId="2147483648"/>
            <pc:sldLayoutMk cId="3615946255"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E79A1-5669-4813-AEFB-92C42C5416CA}" type="datetimeFigureOut">
              <a:rPr lang="en-US" smtClean="0"/>
              <a:t>10/30/2019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D0D86-8A54-478B-B8B6-20350D586DFE}" type="slidenum">
              <a:rPr lang="en-US" smtClean="0"/>
              <a:t>‹#›</a:t>
            </a:fld>
            <a:endParaRPr lang="en-US"/>
          </a:p>
        </p:txBody>
      </p:sp>
    </p:spTree>
    <p:extLst>
      <p:ext uri="{BB962C8B-B14F-4D97-AF65-F5344CB8AC3E}">
        <p14:creationId xmlns:p14="http://schemas.microsoft.com/office/powerpoint/2010/main" val="311707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https://www.wynnummanlyleagues.com.au/wp-content/uploads/2016/06/Manly-Wynnum-Corporate-Business-Venue-Hire.jpg</a:t>
            </a:r>
          </a:p>
          <a:p>
            <a:endParaRPr lang="en-US" dirty="0"/>
          </a:p>
        </p:txBody>
      </p:sp>
      <p:sp>
        <p:nvSpPr>
          <p:cNvPr id="4" name="Slide Number Placeholder 3"/>
          <p:cNvSpPr>
            <a:spLocks noGrp="1"/>
          </p:cNvSpPr>
          <p:nvPr>
            <p:ph type="sldNum" sz="quarter" idx="5"/>
          </p:nvPr>
        </p:nvSpPr>
        <p:spPr/>
        <p:txBody>
          <a:bodyPr/>
          <a:lstStyle/>
          <a:p>
            <a:fld id="{F9943D59-6BB4-4B12-93BC-0AA5910D2664}" type="slidenum">
              <a:rPr lang="en-US" smtClean="0"/>
              <a:t>1</a:t>
            </a:fld>
            <a:endParaRPr lang="en-US"/>
          </a:p>
        </p:txBody>
      </p:sp>
    </p:spTree>
    <p:extLst>
      <p:ext uri="{BB962C8B-B14F-4D97-AF65-F5344CB8AC3E}">
        <p14:creationId xmlns:p14="http://schemas.microsoft.com/office/powerpoint/2010/main" val="111720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https://www.wynnummanlyleagues.com.au/wp-content/uploads/2016/06/Manly-Wynnum-Corporate-Business-Venue-Hire.jpg</a:t>
            </a:r>
          </a:p>
          <a:p>
            <a:endParaRPr lang="en-US" dirty="0"/>
          </a:p>
        </p:txBody>
      </p:sp>
      <p:sp>
        <p:nvSpPr>
          <p:cNvPr id="4" name="Slide Number Placeholder 3"/>
          <p:cNvSpPr>
            <a:spLocks noGrp="1"/>
          </p:cNvSpPr>
          <p:nvPr>
            <p:ph type="sldNum" sz="quarter" idx="5"/>
          </p:nvPr>
        </p:nvSpPr>
        <p:spPr/>
        <p:txBody>
          <a:bodyPr/>
          <a:lstStyle/>
          <a:p>
            <a:fld id="{F9943D59-6BB4-4B12-93BC-0AA5910D2664}" type="slidenum">
              <a:rPr lang="en-US" smtClean="0"/>
              <a:t>10</a:t>
            </a:fld>
            <a:endParaRPr lang="en-US"/>
          </a:p>
        </p:txBody>
      </p:sp>
    </p:spTree>
    <p:extLst>
      <p:ext uri="{BB962C8B-B14F-4D97-AF65-F5344CB8AC3E}">
        <p14:creationId xmlns:p14="http://schemas.microsoft.com/office/powerpoint/2010/main" val="42471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https://www.wynnummanlyleagues.com.au/wp-content/uploads/2016/06/Manly-Wynnum-Corporate-Business-Venue-Hire.jpg</a:t>
            </a:r>
          </a:p>
          <a:p>
            <a:endParaRPr lang="en-US" dirty="0"/>
          </a:p>
        </p:txBody>
      </p:sp>
      <p:sp>
        <p:nvSpPr>
          <p:cNvPr id="4" name="Slide Number Placeholder 3"/>
          <p:cNvSpPr>
            <a:spLocks noGrp="1"/>
          </p:cNvSpPr>
          <p:nvPr>
            <p:ph type="sldNum" sz="quarter" idx="5"/>
          </p:nvPr>
        </p:nvSpPr>
        <p:spPr/>
        <p:txBody>
          <a:bodyPr/>
          <a:lstStyle/>
          <a:p>
            <a:fld id="{F9943D59-6BB4-4B12-93BC-0AA5910D2664}" type="slidenum">
              <a:rPr lang="en-US" smtClean="0"/>
              <a:t>2</a:t>
            </a:fld>
            <a:endParaRPr lang="en-US"/>
          </a:p>
        </p:txBody>
      </p:sp>
    </p:spTree>
    <p:extLst>
      <p:ext uri="{BB962C8B-B14F-4D97-AF65-F5344CB8AC3E}">
        <p14:creationId xmlns:p14="http://schemas.microsoft.com/office/powerpoint/2010/main" val="73243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3</a:t>
            </a:fld>
            <a:endParaRPr lang="en-US"/>
          </a:p>
        </p:txBody>
      </p:sp>
    </p:spTree>
    <p:extLst>
      <p:ext uri="{BB962C8B-B14F-4D97-AF65-F5344CB8AC3E}">
        <p14:creationId xmlns:p14="http://schemas.microsoft.com/office/powerpoint/2010/main" val="406114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4</a:t>
            </a:fld>
            <a:endParaRPr lang="en-US"/>
          </a:p>
        </p:txBody>
      </p:sp>
    </p:spTree>
    <p:extLst>
      <p:ext uri="{BB962C8B-B14F-4D97-AF65-F5344CB8AC3E}">
        <p14:creationId xmlns:p14="http://schemas.microsoft.com/office/powerpoint/2010/main" val="118705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5</a:t>
            </a:fld>
            <a:endParaRPr lang="en-US"/>
          </a:p>
        </p:txBody>
      </p:sp>
    </p:spTree>
    <p:extLst>
      <p:ext uri="{BB962C8B-B14F-4D97-AF65-F5344CB8AC3E}">
        <p14:creationId xmlns:p14="http://schemas.microsoft.com/office/powerpoint/2010/main" val="112128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6</a:t>
            </a:fld>
            <a:endParaRPr lang="en-US"/>
          </a:p>
        </p:txBody>
      </p:sp>
    </p:spTree>
    <p:extLst>
      <p:ext uri="{BB962C8B-B14F-4D97-AF65-F5344CB8AC3E}">
        <p14:creationId xmlns:p14="http://schemas.microsoft.com/office/powerpoint/2010/main" val="149541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7</a:t>
            </a:fld>
            <a:endParaRPr lang="en-US"/>
          </a:p>
        </p:txBody>
      </p:sp>
    </p:spTree>
    <p:extLst>
      <p:ext uri="{BB962C8B-B14F-4D97-AF65-F5344CB8AC3E}">
        <p14:creationId xmlns:p14="http://schemas.microsoft.com/office/powerpoint/2010/main" val="25747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8</a:t>
            </a:fld>
            <a:endParaRPr lang="en-US"/>
          </a:p>
        </p:txBody>
      </p:sp>
    </p:spTree>
    <p:extLst>
      <p:ext uri="{BB962C8B-B14F-4D97-AF65-F5344CB8AC3E}">
        <p14:creationId xmlns:p14="http://schemas.microsoft.com/office/powerpoint/2010/main" val="94427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D0D86-8A54-478B-B8B6-20350D586DFE}" type="slidenum">
              <a:rPr lang="en-US" smtClean="0"/>
              <a:t>9</a:t>
            </a:fld>
            <a:endParaRPr lang="en-US"/>
          </a:p>
        </p:txBody>
      </p:sp>
    </p:spTree>
    <p:extLst>
      <p:ext uri="{BB962C8B-B14F-4D97-AF65-F5344CB8AC3E}">
        <p14:creationId xmlns:p14="http://schemas.microsoft.com/office/powerpoint/2010/main" val="1501491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A3E61-3B5C-47FA-A0FC-4D2740B13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2097" cy="6858000"/>
          </a:xfrm>
          <a:prstGeom prst="rect">
            <a:avLst/>
          </a:prstGeom>
        </p:spPr>
      </p:pic>
    </p:spTree>
    <p:extLst>
      <p:ext uri="{BB962C8B-B14F-4D97-AF65-F5344CB8AC3E}">
        <p14:creationId xmlns:p14="http://schemas.microsoft.com/office/powerpoint/2010/main" val="3288463256"/>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2AC1-F301-4A44-9651-B2B593182B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7D5482-DB75-4362-B5D9-1F8782C183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4223E-6AA4-40FF-A337-C40F028FFE29}"/>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5" name="Footer Placeholder 4">
            <a:extLst>
              <a:ext uri="{FF2B5EF4-FFF2-40B4-BE49-F238E27FC236}">
                <a16:creationId xmlns:a16="http://schemas.microsoft.com/office/drawing/2014/main" id="{D75EDB5F-4CE9-4DAC-ADA0-262F70745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3081D-EC8F-4EE7-90E3-FD5BDDBEADFF}"/>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810948172"/>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B2AF3F-06CA-4CC7-9933-3A3A1AC29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FFD0D-CBA3-4C62-BE95-D560E265DA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CE9EF-6E5C-4B38-8CFA-02E8D98362DA}"/>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5" name="Footer Placeholder 4">
            <a:extLst>
              <a:ext uri="{FF2B5EF4-FFF2-40B4-BE49-F238E27FC236}">
                <a16:creationId xmlns:a16="http://schemas.microsoft.com/office/drawing/2014/main" id="{851B1C84-641F-4C14-818D-BB09E53E1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35E9F-73F0-4882-A87A-3FA28C9B02C9}"/>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615946255"/>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9587-EB48-478F-A196-31517985D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8C1658-DD00-4B72-8129-DBAEB193E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098B0-4557-49F2-A1B4-B5780963F36D}"/>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5" name="Footer Placeholder 4">
            <a:extLst>
              <a:ext uri="{FF2B5EF4-FFF2-40B4-BE49-F238E27FC236}">
                <a16:creationId xmlns:a16="http://schemas.microsoft.com/office/drawing/2014/main" id="{996986AF-6BCE-4174-B4B6-F86E9D76A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DD9C3-9B43-42C4-985A-B5CDCE5D1BAD}"/>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83039217"/>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8F10-7D4A-4169-97EE-2CB3F0C7B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3A7E27-306B-4FCF-B99D-F53FFE894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E96C78-77DF-4F69-BA7A-C5BFC6A61E69}"/>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5" name="Footer Placeholder 4">
            <a:extLst>
              <a:ext uri="{FF2B5EF4-FFF2-40B4-BE49-F238E27FC236}">
                <a16:creationId xmlns:a16="http://schemas.microsoft.com/office/drawing/2014/main" id="{997D4358-D8FD-445C-ABA9-8A16C81F2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E2A10-98A5-464E-9C40-B6DD9DD950ED}"/>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618542030"/>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E249-E533-4A8F-AE84-179E57E99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CD369-F5F1-4090-B111-C37BFA6527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6DD35-E458-476E-9B94-59C2402726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743A9E-1478-4F39-ACF7-33602E990D2F}"/>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6" name="Footer Placeholder 5">
            <a:extLst>
              <a:ext uri="{FF2B5EF4-FFF2-40B4-BE49-F238E27FC236}">
                <a16:creationId xmlns:a16="http://schemas.microsoft.com/office/drawing/2014/main" id="{C7BD45BE-5EC9-4E5A-AA6C-4847B49902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7021D-90E3-443F-983D-4FB7A8A8573F}"/>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23000732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3A4E-A914-449D-A66D-9F6626EC7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D32D3-AFAF-4AF3-82DE-7D927468E1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72080-A4E0-47CD-9172-3C27411F9D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4F74B5-E417-4605-9A25-7D1521C626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10CA0-978B-4431-9D1C-BEF6147C17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D28E0-F668-4C58-97AE-C9F5A89BB6C3}"/>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8" name="Footer Placeholder 7">
            <a:extLst>
              <a:ext uri="{FF2B5EF4-FFF2-40B4-BE49-F238E27FC236}">
                <a16:creationId xmlns:a16="http://schemas.microsoft.com/office/drawing/2014/main" id="{1F19ADE6-354F-4E98-BE1F-E20937AB71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72A70B-60AD-497D-8ED2-FC32D835B825}"/>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811222804"/>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FFF8-196F-424C-B735-5C75DC9B4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5864E6-0129-47E3-86C0-E87ACA6BE8CA}"/>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4" name="Footer Placeholder 3">
            <a:extLst>
              <a:ext uri="{FF2B5EF4-FFF2-40B4-BE49-F238E27FC236}">
                <a16:creationId xmlns:a16="http://schemas.microsoft.com/office/drawing/2014/main" id="{12A8064B-B259-4CD9-A0FF-6ACBD93AD5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570865-A6B7-4FD5-A412-C526E98DFF28}"/>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914459250"/>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029C7-9F12-434D-A732-ABE995848994}"/>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3" name="Footer Placeholder 2">
            <a:extLst>
              <a:ext uri="{FF2B5EF4-FFF2-40B4-BE49-F238E27FC236}">
                <a16:creationId xmlns:a16="http://schemas.microsoft.com/office/drawing/2014/main" id="{5843401F-DE63-4571-9FD3-91B459ED3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DC181-C641-4050-BC1D-7F4F11899D29}"/>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1561597025"/>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033F-A79D-47CB-A481-21CCBAE65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BA3B71-A0A9-419F-B671-2E335D87B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8C5A5-23EB-4B73-8027-5CDB0AE53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A6D89-2287-44AD-9C37-9711C2E76D7A}"/>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6" name="Footer Placeholder 5">
            <a:extLst>
              <a:ext uri="{FF2B5EF4-FFF2-40B4-BE49-F238E27FC236}">
                <a16:creationId xmlns:a16="http://schemas.microsoft.com/office/drawing/2014/main" id="{024A1820-F830-4713-9FAE-EBB4DE6BA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1033B-AC46-4B21-961D-B19960B615DA}"/>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3439060466"/>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BDB8-BD3C-4986-B83A-11A6E3293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943F4-7BB1-41AE-BFED-512606719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54117-9539-4A6D-97B5-7ABC71C24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3E981-D304-43E9-A07C-55DAEB88EEEB}"/>
              </a:ext>
            </a:extLst>
          </p:cNvPr>
          <p:cNvSpPr>
            <a:spLocks noGrp="1"/>
          </p:cNvSpPr>
          <p:nvPr>
            <p:ph type="dt" sz="half" idx="10"/>
          </p:nvPr>
        </p:nvSpPr>
        <p:spPr/>
        <p:txBody>
          <a:bodyPr/>
          <a:lstStyle/>
          <a:p>
            <a:fld id="{457C6EE3-9211-4630-BEF7-7214D32464F0}" type="datetimeFigureOut">
              <a:rPr lang="en-US" smtClean="0"/>
              <a:t>10/30/2019</a:t>
            </a:fld>
            <a:endParaRPr lang="en-US"/>
          </a:p>
        </p:txBody>
      </p:sp>
      <p:sp>
        <p:nvSpPr>
          <p:cNvPr id="6" name="Footer Placeholder 5">
            <a:extLst>
              <a:ext uri="{FF2B5EF4-FFF2-40B4-BE49-F238E27FC236}">
                <a16:creationId xmlns:a16="http://schemas.microsoft.com/office/drawing/2014/main" id="{7A5C501F-BAC7-4F7B-84A9-81C39C120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5C890-0D6B-4564-B75F-4B59ABDFD85F}"/>
              </a:ext>
            </a:extLst>
          </p:cNvPr>
          <p:cNvSpPr>
            <a:spLocks noGrp="1"/>
          </p:cNvSpPr>
          <p:nvPr>
            <p:ph type="sldNum" sz="quarter" idx="12"/>
          </p:nvPr>
        </p:nvSpPr>
        <p:spPr/>
        <p:txBody>
          <a:bodyPr/>
          <a:lstStyle/>
          <a:p>
            <a:fld id="{CB86C9AC-631F-43CF-B060-3F5D168256BE}" type="slidenum">
              <a:rPr lang="en-US" smtClean="0"/>
              <a:t>‹#›</a:t>
            </a:fld>
            <a:endParaRPr lang="en-US"/>
          </a:p>
        </p:txBody>
      </p:sp>
    </p:spTree>
    <p:extLst>
      <p:ext uri="{BB962C8B-B14F-4D97-AF65-F5344CB8AC3E}">
        <p14:creationId xmlns:p14="http://schemas.microsoft.com/office/powerpoint/2010/main" val="123982690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6BC5FF-F315-46E7-99DE-E4D0EE632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A6FAB9-A49F-4488-BE52-7DFEE4201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89ECD-7584-4814-8BEA-D5A6059CA8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C6EE3-9211-4630-BEF7-7214D32464F0}" type="datetimeFigureOut">
              <a:rPr lang="en-US" smtClean="0"/>
              <a:t>10/30/2019</a:t>
            </a:fld>
            <a:endParaRPr lang="en-US"/>
          </a:p>
        </p:txBody>
      </p:sp>
      <p:sp>
        <p:nvSpPr>
          <p:cNvPr id="5" name="Footer Placeholder 4">
            <a:extLst>
              <a:ext uri="{FF2B5EF4-FFF2-40B4-BE49-F238E27FC236}">
                <a16:creationId xmlns:a16="http://schemas.microsoft.com/office/drawing/2014/main" id="{6BBDAEB1-DA4D-456D-BD63-85131B0E1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AFFA06-8D53-437F-800E-E59F09596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6C9AC-631F-43CF-B060-3F5D168256BE}" type="slidenum">
              <a:rPr lang="en-US" smtClean="0"/>
              <a:t>‹#›</a:t>
            </a:fld>
            <a:endParaRPr lang="en-US"/>
          </a:p>
        </p:txBody>
      </p:sp>
    </p:spTree>
    <p:extLst>
      <p:ext uri="{BB962C8B-B14F-4D97-AF65-F5344CB8AC3E}">
        <p14:creationId xmlns:p14="http://schemas.microsoft.com/office/powerpoint/2010/main" val="655072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570F51B-62F6-4B00-99EA-ACCE97C70A0B}"/>
              </a:ext>
            </a:extLst>
          </p:cNvPr>
          <p:cNvSpPr/>
          <p:nvPr/>
        </p:nvSpPr>
        <p:spPr>
          <a:xfrm>
            <a:off x="3735288" y="949959"/>
            <a:ext cx="4958083" cy="4958083"/>
          </a:xfrm>
          <a:prstGeom prst="ellipse">
            <a:avLst/>
          </a:prstGeom>
          <a:gradFill>
            <a:gsLst>
              <a:gs pos="18000">
                <a:srgbClr val="3971BF"/>
              </a:gs>
              <a:gs pos="56000">
                <a:srgbClr val="90B4DF"/>
              </a:gs>
              <a:gs pos="41000">
                <a:srgbClr val="8FB3E0"/>
              </a:gs>
              <a:gs pos="83000">
                <a:srgbClr val="4680C4"/>
              </a:gs>
            </a:gsLst>
            <a:lin ang="5400000" scaled="1"/>
          </a:gra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DE13154-2C93-4BFA-9D2E-BB0FA0D74E6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91216">
            <a:off x="6067046" y="1350612"/>
            <a:ext cx="2403006" cy="312363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5887DC4-58EB-49CD-B12E-3DC458459313}"/>
              </a:ext>
            </a:extLst>
          </p:cNvPr>
          <p:cNvPicPr>
            <a:picLocks noChangeAspect="1"/>
          </p:cNvPicPr>
          <p:nvPr/>
        </p:nvPicPr>
        <p:blipFill rotWithShape="1">
          <a:blip r:embed="rId4">
            <a:extLst>
              <a:ext uri="{28A0092B-C50C-407E-A947-70E740481C1C}">
                <a14:useLocalDpi xmlns:a14="http://schemas.microsoft.com/office/drawing/2010/main" val="0"/>
              </a:ext>
            </a:extLst>
          </a:blip>
          <a:srcRect b="15515"/>
          <a:stretch/>
        </p:blipFill>
        <p:spPr>
          <a:xfrm rot="19905811">
            <a:off x="3281304" y="1495466"/>
            <a:ext cx="3633481" cy="283063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47C6251-6F2A-4711-B563-14FA79E4ED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046429">
            <a:off x="4996515" y="953535"/>
            <a:ext cx="2435630" cy="2846587"/>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0C998FF1-7CE9-460C-9D4D-6BB3C7A7F13F}"/>
              </a:ext>
            </a:extLst>
          </p:cNvPr>
          <p:cNvGrpSpPr/>
          <p:nvPr/>
        </p:nvGrpSpPr>
        <p:grpSpPr>
          <a:xfrm>
            <a:off x="3716357" y="2159163"/>
            <a:ext cx="5084315" cy="3027453"/>
            <a:chOff x="3716357" y="2159163"/>
            <a:chExt cx="5084315" cy="3027453"/>
          </a:xfrm>
        </p:grpSpPr>
        <p:pic>
          <p:nvPicPr>
            <p:cNvPr id="17" name="Picture 16">
              <a:extLst>
                <a:ext uri="{FF2B5EF4-FFF2-40B4-BE49-F238E27FC236}">
                  <a16:creationId xmlns:a16="http://schemas.microsoft.com/office/drawing/2014/main" id="{A9C2772E-33A0-4591-8959-33FE4BDFB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357" y="2159163"/>
              <a:ext cx="3231960" cy="298021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6B2FA94-6FC9-4AF8-BFEA-1334F11D7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68712" y="2206401"/>
              <a:ext cx="3231960" cy="2980215"/>
            </a:xfrm>
            <a:prstGeom prst="rect">
              <a:avLst/>
            </a:prstGeom>
            <a:ln>
              <a:noFill/>
            </a:ln>
            <a:effectLst>
              <a:outerShdw blurRad="292100" dist="139700" dir="2700000" algn="tl" rotWithShape="0">
                <a:srgbClr val="333333">
                  <a:alpha val="65000"/>
                </a:srgbClr>
              </a:outerShdw>
            </a:effectLst>
          </p:spPr>
        </p:pic>
      </p:grpSp>
      <p:sp>
        <p:nvSpPr>
          <p:cNvPr id="19" name="TextBox 18">
            <a:extLst>
              <a:ext uri="{FF2B5EF4-FFF2-40B4-BE49-F238E27FC236}">
                <a16:creationId xmlns:a16="http://schemas.microsoft.com/office/drawing/2014/main" id="{08BB1FC4-6959-4823-9671-8A15B012D2EA}"/>
              </a:ext>
            </a:extLst>
          </p:cNvPr>
          <p:cNvSpPr txBox="1"/>
          <p:nvPr/>
        </p:nvSpPr>
        <p:spPr>
          <a:xfrm>
            <a:off x="3774754" y="2876147"/>
            <a:ext cx="5052986" cy="1938992"/>
          </a:xfrm>
          <a:prstGeom prst="rect">
            <a:avLst/>
          </a:prstGeom>
          <a:noFill/>
        </p:spPr>
        <p:txBody>
          <a:bodyPr wrap="none" rtlCol="0">
            <a:spAutoFit/>
          </a:bodyPr>
          <a:lstStyle/>
          <a:p>
            <a:pPr algn="ctr"/>
            <a:r>
              <a:rPr lang="en-US" sz="5800" b="1" dirty="0">
                <a:ln w="25400">
                  <a:solidFill>
                    <a:schemeClr val="bg1"/>
                  </a:solidFill>
                </a:ln>
                <a:solidFill>
                  <a:srgbClr val="C92575"/>
                </a:solidFill>
                <a:effectLst>
                  <a:outerShdw blurRad="38100" dist="38100" dir="2700000" algn="tl">
                    <a:srgbClr val="000000">
                      <a:alpha val="43137"/>
                    </a:srgbClr>
                  </a:outerShdw>
                </a:effectLst>
                <a:latin typeface="Gotham Black" pitchFamily="50" charset="0"/>
              </a:rPr>
              <a:t>ICE CREAM </a:t>
            </a:r>
          </a:p>
          <a:p>
            <a:pPr algn="ctr"/>
            <a:r>
              <a:rPr lang="en-US" sz="5800" b="1" dirty="0">
                <a:ln w="25400">
                  <a:solidFill>
                    <a:schemeClr val="bg1"/>
                  </a:solidFill>
                </a:ln>
                <a:solidFill>
                  <a:srgbClr val="C92575"/>
                </a:solidFill>
                <a:effectLst>
                  <a:outerShdw blurRad="38100" dist="38100" dir="2700000" algn="tl">
                    <a:srgbClr val="000000">
                      <a:alpha val="43137"/>
                    </a:srgbClr>
                  </a:outerShdw>
                </a:effectLst>
                <a:latin typeface="Gotham Black" pitchFamily="50" charset="0"/>
              </a:rPr>
              <a:t>MENU</a:t>
            </a:r>
          </a:p>
        </p:txBody>
      </p:sp>
      <p:sp>
        <p:nvSpPr>
          <p:cNvPr id="20" name="TextBox 19">
            <a:extLst>
              <a:ext uri="{FF2B5EF4-FFF2-40B4-BE49-F238E27FC236}">
                <a16:creationId xmlns:a16="http://schemas.microsoft.com/office/drawing/2014/main" id="{4E461818-E0D1-41DD-8865-9C79080D1BFA}"/>
              </a:ext>
            </a:extLst>
          </p:cNvPr>
          <p:cNvSpPr txBox="1"/>
          <p:nvPr/>
        </p:nvSpPr>
        <p:spPr>
          <a:xfrm>
            <a:off x="5458687" y="5223091"/>
            <a:ext cx="1565557" cy="276999"/>
          </a:xfrm>
          <a:prstGeom prst="rect">
            <a:avLst/>
          </a:prstGeom>
          <a:noFill/>
        </p:spPr>
        <p:txBody>
          <a:bodyPr wrap="none" rtlCol="0">
            <a:spAutoFit/>
          </a:bodyPr>
          <a:lstStyle/>
          <a:p>
            <a:r>
              <a:rPr lang="en-US" sz="1200" dirty="0">
                <a:solidFill>
                  <a:schemeClr val="bg1"/>
                </a:solidFill>
                <a:latin typeface="Gotham" panose="02000504050000020004" pitchFamily="2" charset="0"/>
              </a:rPr>
              <a:t>Have a sweet day!</a:t>
            </a:r>
          </a:p>
        </p:txBody>
      </p:sp>
    </p:spTree>
    <p:extLst>
      <p:ext uri="{BB962C8B-B14F-4D97-AF65-F5344CB8AC3E}">
        <p14:creationId xmlns:p14="http://schemas.microsoft.com/office/powerpoint/2010/main" val="3170930821"/>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ppt_x"/>
                                          </p:val>
                                        </p:tav>
                                        <p:tav tm="100000">
                                          <p:val>
                                            <p:strVal val="#ppt_x"/>
                                          </p:val>
                                        </p:tav>
                                      </p:tavLst>
                                    </p:anim>
                                    <p:anim calcmode="lin" valueType="num">
                                      <p:cBhvr additive="base">
                                        <p:cTn id="12" dur="1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50" fill="hold"/>
                                        <p:tgtEl>
                                          <p:spTgt spid="15"/>
                                        </p:tgtEl>
                                        <p:attrNameLst>
                                          <p:attrName>ppt_x</p:attrName>
                                        </p:attrNameLst>
                                      </p:cBhvr>
                                      <p:tavLst>
                                        <p:tav tm="0">
                                          <p:val>
                                            <p:strVal val="#ppt_x"/>
                                          </p:val>
                                        </p:tav>
                                        <p:tav tm="100000">
                                          <p:val>
                                            <p:strVal val="#ppt_x"/>
                                          </p:val>
                                        </p:tav>
                                      </p:tavLst>
                                    </p:anim>
                                    <p:anim calcmode="lin" valueType="num">
                                      <p:cBhvr additive="base">
                                        <p:cTn id="16" dur="12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ppt_x"/>
                                          </p:val>
                                        </p:tav>
                                        <p:tav tm="100000">
                                          <p:val>
                                            <p:strVal val="#ppt_x"/>
                                          </p:val>
                                        </p:tav>
                                      </p:tavLst>
                                    </p:anim>
                                    <p:anim calcmode="lin" valueType="num">
                                      <p:cBhvr additive="base">
                                        <p:cTn id="20" dur="125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250" fill="hold"/>
                                        <p:tgtEl>
                                          <p:spTgt spid="19"/>
                                        </p:tgtEl>
                                        <p:attrNameLst>
                                          <p:attrName>ppt_x</p:attrName>
                                        </p:attrNameLst>
                                      </p:cBhvr>
                                      <p:tavLst>
                                        <p:tav tm="0">
                                          <p:val>
                                            <p:strVal val="#ppt_x"/>
                                          </p:val>
                                        </p:tav>
                                        <p:tav tm="100000">
                                          <p:val>
                                            <p:strVal val="#ppt_x"/>
                                          </p:val>
                                        </p:tav>
                                      </p:tavLst>
                                    </p:anim>
                                    <p:anim calcmode="lin" valueType="num">
                                      <p:cBhvr additive="base">
                                        <p:cTn id="24" dur="125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ppt_x"/>
                                          </p:val>
                                        </p:tav>
                                        <p:tav tm="100000">
                                          <p:val>
                                            <p:strVal val="#ppt_x"/>
                                          </p:val>
                                        </p:tav>
                                      </p:tavLst>
                                    </p:anim>
                                    <p:anim calcmode="lin" valueType="num">
                                      <p:cBhvr additive="base">
                                        <p:cTn id="28" dur="1250" fill="hold"/>
                                        <p:tgtEl>
                                          <p:spTgt spid="20"/>
                                        </p:tgtEl>
                                        <p:attrNameLst>
                                          <p:attrName>ppt_y</p:attrName>
                                        </p:attrNameLst>
                                      </p:cBhvr>
                                      <p:tavLst>
                                        <p:tav tm="0">
                                          <p:val>
                                            <p:strVal val="1+#ppt_h/2"/>
                                          </p:val>
                                        </p:tav>
                                        <p:tav tm="100000">
                                          <p:val>
                                            <p:strVal val="#ppt_y"/>
                                          </p:val>
                                        </p:tav>
                                      </p:tavLst>
                                    </p:anim>
                                  </p:childTnLst>
                                </p:cTn>
                              </p:par>
                              <p:par>
                                <p:cTn id="29" presetID="49" presetClass="entr" presetSubtype="0" decel="10000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360"/>
                                          </p:val>
                                        </p:tav>
                                        <p:tav tm="100000">
                                          <p:val>
                                            <p:fltVal val="0"/>
                                          </p:val>
                                        </p:tav>
                                      </p:tavLst>
                                    </p:anim>
                                    <p:animEffect transition="in" filter="fade">
                                      <p:cBhvr>
                                        <p:cTn id="34" dur="1000"/>
                                        <p:tgtEl>
                                          <p:spTgt spid="13"/>
                                        </p:tgtEl>
                                      </p:cBhvr>
                                    </p:animEffect>
                                  </p:childTnLst>
                                </p:cTn>
                              </p:par>
                              <p:par>
                                <p:cTn id="35" presetID="2" presetClass="entr" presetSubtype="4"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250" fill="hold"/>
                                        <p:tgtEl>
                                          <p:spTgt spid="4"/>
                                        </p:tgtEl>
                                        <p:attrNameLst>
                                          <p:attrName>ppt_x</p:attrName>
                                        </p:attrNameLst>
                                      </p:cBhvr>
                                      <p:tavLst>
                                        <p:tav tm="0">
                                          <p:val>
                                            <p:strVal val="#ppt_x"/>
                                          </p:val>
                                        </p:tav>
                                        <p:tav tm="100000">
                                          <p:val>
                                            <p:strVal val="#ppt_x"/>
                                          </p:val>
                                        </p:tav>
                                      </p:tavLst>
                                    </p:anim>
                                    <p:anim calcmode="lin" valueType="num">
                                      <p:cBhvr additive="base">
                                        <p:cTn id="38"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570F51B-62F6-4B00-99EA-ACCE97C70A0B}"/>
              </a:ext>
            </a:extLst>
          </p:cNvPr>
          <p:cNvSpPr/>
          <p:nvPr/>
        </p:nvSpPr>
        <p:spPr>
          <a:xfrm>
            <a:off x="3735288" y="949959"/>
            <a:ext cx="4958083" cy="4958083"/>
          </a:xfrm>
          <a:prstGeom prst="ellipse">
            <a:avLst/>
          </a:prstGeom>
          <a:gradFill>
            <a:gsLst>
              <a:gs pos="18000">
                <a:srgbClr val="3971BF"/>
              </a:gs>
              <a:gs pos="56000">
                <a:srgbClr val="90B4DF"/>
              </a:gs>
              <a:gs pos="41000">
                <a:srgbClr val="8FB3E0"/>
              </a:gs>
              <a:gs pos="83000">
                <a:srgbClr val="4680C4"/>
              </a:gs>
            </a:gsLst>
            <a:lin ang="5400000" scaled="1"/>
          </a:gra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DE13154-2C93-4BFA-9D2E-BB0FA0D74E6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91216">
            <a:off x="6067046" y="1350612"/>
            <a:ext cx="2403006" cy="312363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5887DC4-58EB-49CD-B12E-3DC458459313}"/>
              </a:ext>
            </a:extLst>
          </p:cNvPr>
          <p:cNvPicPr>
            <a:picLocks noChangeAspect="1"/>
          </p:cNvPicPr>
          <p:nvPr/>
        </p:nvPicPr>
        <p:blipFill rotWithShape="1">
          <a:blip r:embed="rId4">
            <a:extLst>
              <a:ext uri="{28A0092B-C50C-407E-A947-70E740481C1C}">
                <a14:useLocalDpi xmlns:a14="http://schemas.microsoft.com/office/drawing/2010/main" val="0"/>
              </a:ext>
            </a:extLst>
          </a:blip>
          <a:srcRect b="15515"/>
          <a:stretch/>
        </p:blipFill>
        <p:spPr>
          <a:xfrm rot="19905811">
            <a:off x="3281304" y="1495466"/>
            <a:ext cx="3633481" cy="283063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47C6251-6F2A-4711-B563-14FA79E4ED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046429">
            <a:off x="4996515" y="953535"/>
            <a:ext cx="2435630" cy="2846587"/>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0C998FF1-7CE9-460C-9D4D-6BB3C7A7F13F}"/>
              </a:ext>
            </a:extLst>
          </p:cNvPr>
          <p:cNvGrpSpPr/>
          <p:nvPr/>
        </p:nvGrpSpPr>
        <p:grpSpPr>
          <a:xfrm>
            <a:off x="3716357" y="2159163"/>
            <a:ext cx="5084315" cy="3027453"/>
            <a:chOff x="3716357" y="2159163"/>
            <a:chExt cx="5084315" cy="3027453"/>
          </a:xfrm>
        </p:grpSpPr>
        <p:pic>
          <p:nvPicPr>
            <p:cNvPr id="17" name="Picture 16">
              <a:extLst>
                <a:ext uri="{FF2B5EF4-FFF2-40B4-BE49-F238E27FC236}">
                  <a16:creationId xmlns:a16="http://schemas.microsoft.com/office/drawing/2014/main" id="{A9C2772E-33A0-4591-8959-33FE4BDFB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357" y="2159163"/>
              <a:ext cx="3231960" cy="298021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6B2FA94-6FC9-4AF8-BFEA-1334F11D7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68712" y="2206401"/>
              <a:ext cx="3231960" cy="2980215"/>
            </a:xfrm>
            <a:prstGeom prst="rect">
              <a:avLst/>
            </a:prstGeom>
            <a:ln>
              <a:noFill/>
            </a:ln>
            <a:effectLst>
              <a:outerShdw blurRad="292100" dist="139700" dir="2700000" algn="tl" rotWithShape="0">
                <a:srgbClr val="333333">
                  <a:alpha val="65000"/>
                </a:srgbClr>
              </a:outerShdw>
            </a:effectLst>
          </p:spPr>
        </p:pic>
      </p:grpSp>
      <p:sp>
        <p:nvSpPr>
          <p:cNvPr id="19" name="TextBox 18">
            <a:extLst>
              <a:ext uri="{FF2B5EF4-FFF2-40B4-BE49-F238E27FC236}">
                <a16:creationId xmlns:a16="http://schemas.microsoft.com/office/drawing/2014/main" id="{08BB1FC4-6959-4823-9671-8A15B012D2EA}"/>
              </a:ext>
            </a:extLst>
          </p:cNvPr>
          <p:cNvSpPr txBox="1"/>
          <p:nvPr/>
        </p:nvSpPr>
        <p:spPr>
          <a:xfrm>
            <a:off x="3774754" y="2876147"/>
            <a:ext cx="5052986" cy="1938992"/>
          </a:xfrm>
          <a:prstGeom prst="rect">
            <a:avLst/>
          </a:prstGeom>
          <a:noFill/>
        </p:spPr>
        <p:txBody>
          <a:bodyPr wrap="none" rtlCol="0">
            <a:spAutoFit/>
          </a:bodyPr>
          <a:lstStyle/>
          <a:p>
            <a:pPr algn="ctr"/>
            <a:r>
              <a:rPr lang="en-US" sz="5800" b="1" dirty="0">
                <a:ln w="25400">
                  <a:solidFill>
                    <a:schemeClr val="bg1"/>
                  </a:solidFill>
                </a:ln>
                <a:solidFill>
                  <a:srgbClr val="C92575"/>
                </a:solidFill>
                <a:effectLst>
                  <a:outerShdw blurRad="38100" dist="38100" dir="2700000" algn="tl">
                    <a:srgbClr val="000000">
                      <a:alpha val="43137"/>
                    </a:srgbClr>
                  </a:outerShdw>
                </a:effectLst>
                <a:latin typeface="Gotham Black" pitchFamily="50" charset="0"/>
              </a:rPr>
              <a:t>ICE CREAM </a:t>
            </a:r>
          </a:p>
          <a:p>
            <a:pPr algn="ctr"/>
            <a:r>
              <a:rPr lang="en-US" sz="5800" b="1" dirty="0">
                <a:ln w="25400">
                  <a:solidFill>
                    <a:schemeClr val="bg1"/>
                  </a:solidFill>
                </a:ln>
                <a:solidFill>
                  <a:srgbClr val="C92575"/>
                </a:solidFill>
                <a:effectLst>
                  <a:outerShdw blurRad="38100" dist="38100" dir="2700000" algn="tl">
                    <a:srgbClr val="000000">
                      <a:alpha val="43137"/>
                    </a:srgbClr>
                  </a:outerShdw>
                </a:effectLst>
                <a:latin typeface="Gotham Black" pitchFamily="50" charset="0"/>
              </a:rPr>
              <a:t>MENU</a:t>
            </a:r>
          </a:p>
        </p:txBody>
      </p:sp>
      <p:sp>
        <p:nvSpPr>
          <p:cNvPr id="20" name="TextBox 19">
            <a:extLst>
              <a:ext uri="{FF2B5EF4-FFF2-40B4-BE49-F238E27FC236}">
                <a16:creationId xmlns:a16="http://schemas.microsoft.com/office/drawing/2014/main" id="{4E461818-E0D1-41DD-8865-9C79080D1BFA}"/>
              </a:ext>
            </a:extLst>
          </p:cNvPr>
          <p:cNvSpPr txBox="1"/>
          <p:nvPr/>
        </p:nvSpPr>
        <p:spPr>
          <a:xfrm>
            <a:off x="5458687" y="5223091"/>
            <a:ext cx="1565557" cy="276999"/>
          </a:xfrm>
          <a:prstGeom prst="rect">
            <a:avLst/>
          </a:prstGeom>
          <a:noFill/>
        </p:spPr>
        <p:txBody>
          <a:bodyPr wrap="none" rtlCol="0">
            <a:spAutoFit/>
          </a:bodyPr>
          <a:lstStyle/>
          <a:p>
            <a:r>
              <a:rPr lang="en-US" sz="1200" dirty="0">
                <a:solidFill>
                  <a:schemeClr val="bg1"/>
                </a:solidFill>
                <a:latin typeface="Gotham" panose="02000504050000020004" pitchFamily="2" charset="0"/>
              </a:rPr>
              <a:t>Have a sweet day!</a:t>
            </a:r>
          </a:p>
        </p:txBody>
      </p:sp>
    </p:spTree>
    <p:extLst>
      <p:ext uri="{BB962C8B-B14F-4D97-AF65-F5344CB8AC3E}">
        <p14:creationId xmlns:p14="http://schemas.microsoft.com/office/powerpoint/2010/main" val="83474899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ppt_x"/>
                                          </p:val>
                                        </p:tav>
                                        <p:tav tm="100000">
                                          <p:val>
                                            <p:strVal val="#ppt_x"/>
                                          </p:val>
                                        </p:tav>
                                      </p:tavLst>
                                    </p:anim>
                                    <p:anim calcmode="lin" valueType="num">
                                      <p:cBhvr additive="base">
                                        <p:cTn id="12" dur="1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50" fill="hold"/>
                                        <p:tgtEl>
                                          <p:spTgt spid="15"/>
                                        </p:tgtEl>
                                        <p:attrNameLst>
                                          <p:attrName>ppt_x</p:attrName>
                                        </p:attrNameLst>
                                      </p:cBhvr>
                                      <p:tavLst>
                                        <p:tav tm="0">
                                          <p:val>
                                            <p:strVal val="#ppt_x"/>
                                          </p:val>
                                        </p:tav>
                                        <p:tav tm="100000">
                                          <p:val>
                                            <p:strVal val="#ppt_x"/>
                                          </p:val>
                                        </p:tav>
                                      </p:tavLst>
                                    </p:anim>
                                    <p:anim calcmode="lin" valueType="num">
                                      <p:cBhvr additive="base">
                                        <p:cTn id="16" dur="12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ppt_x"/>
                                          </p:val>
                                        </p:tav>
                                        <p:tav tm="100000">
                                          <p:val>
                                            <p:strVal val="#ppt_x"/>
                                          </p:val>
                                        </p:tav>
                                      </p:tavLst>
                                    </p:anim>
                                    <p:anim calcmode="lin" valueType="num">
                                      <p:cBhvr additive="base">
                                        <p:cTn id="20" dur="125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250" fill="hold"/>
                                        <p:tgtEl>
                                          <p:spTgt spid="19"/>
                                        </p:tgtEl>
                                        <p:attrNameLst>
                                          <p:attrName>ppt_x</p:attrName>
                                        </p:attrNameLst>
                                      </p:cBhvr>
                                      <p:tavLst>
                                        <p:tav tm="0">
                                          <p:val>
                                            <p:strVal val="#ppt_x"/>
                                          </p:val>
                                        </p:tav>
                                        <p:tav tm="100000">
                                          <p:val>
                                            <p:strVal val="#ppt_x"/>
                                          </p:val>
                                        </p:tav>
                                      </p:tavLst>
                                    </p:anim>
                                    <p:anim calcmode="lin" valueType="num">
                                      <p:cBhvr additive="base">
                                        <p:cTn id="24" dur="125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ppt_x"/>
                                          </p:val>
                                        </p:tav>
                                        <p:tav tm="100000">
                                          <p:val>
                                            <p:strVal val="#ppt_x"/>
                                          </p:val>
                                        </p:tav>
                                      </p:tavLst>
                                    </p:anim>
                                    <p:anim calcmode="lin" valueType="num">
                                      <p:cBhvr additive="base">
                                        <p:cTn id="28" dur="1250" fill="hold"/>
                                        <p:tgtEl>
                                          <p:spTgt spid="20"/>
                                        </p:tgtEl>
                                        <p:attrNameLst>
                                          <p:attrName>ppt_y</p:attrName>
                                        </p:attrNameLst>
                                      </p:cBhvr>
                                      <p:tavLst>
                                        <p:tav tm="0">
                                          <p:val>
                                            <p:strVal val="1+#ppt_h/2"/>
                                          </p:val>
                                        </p:tav>
                                        <p:tav tm="100000">
                                          <p:val>
                                            <p:strVal val="#ppt_y"/>
                                          </p:val>
                                        </p:tav>
                                      </p:tavLst>
                                    </p:anim>
                                  </p:childTnLst>
                                </p:cTn>
                              </p:par>
                              <p:par>
                                <p:cTn id="29" presetID="49" presetClass="entr" presetSubtype="0" decel="10000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360"/>
                                          </p:val>
                                        </p:tav>
                                        <p:tav tm="100000">
                                          <p:val>
                                            <p:fltVal val="0"/>
                                          </p:val>
                                        </p:tav>
                                      </p:tavLst>
                                    </p:anim>
                                    <p:animEffect transition="in" filter="fade">
                                      <p:cBhvr>
                                        <p:cTn id="34" dur="1000"/>
                                        <p:tgtEl>
                                          <p:spTgt spid="13"/>
                                        </p:tgtEl>
                                      </p:cBhvr>
                                    </p:animEffect>
                                  </p:childTnLst>
                                </p:cTn>
                              </p:par>
                              <p:par>
                                <p:cTn id="35" presetID="2" presetClass="entr" presetSubtype="4"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250" fill="hold"/>
                                        <p:tgtEl>
                                          <p:spTgt spid="4"/>
                                        </p:tgtEl>
                                        <p:attrNameLst>
                                          <p:attrName>ppt_x</p:attrName>
                                        </p:attrNameLst>
                                      </p:cBhvr>
                                      <p:tavLst>
                                        <p:tav tm="0">
                                          <p:val>
                                            <p:strVal val="#ppt_x"/>
                                          </p:val>
                                        </p:tav>
                                        <p:tav tm="100000">
                                          <p:val>
                                            <p:strVal val="#ppt_x"/>
                                          </p:val>
                                        </p:tav>
                                      </p:tavLst>
                                    </p:anim>
                                    <p:anim calcmode="lin" valueType="num">
                                      <p:cBhvr additive="base">
                                        <p:cTn id="38"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C84E86F-8012-40D8-9D4E-864DC65E4F39}"/>
              </a:ext>
            </a:extLst>
          </p:cNvPr>
          <p:cNvSpPr/>
          <p:nvPr/>
        </p:nvSpPr>
        <p:spPr>
          <a:xfrm>
            <a:off x="5179762" y="1100272"/>
            <a:ext cx="1741790" cy="1741790"/>
          </a:xfrm>
          <a:prstGeom prst="ellipse">
            <a:avLst/>
          </a:prstGeom>
          <a:solidFill>
            <a:srgbClr val="C92468"/>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D79D344D-654E-4FC4-A26E-C4FFBB25FD5A}"/>
              </a:ext>
            </a:extLst>
          </p:cNvPr>
          <p:cNvSpPr/>
          <p:nvPr/>
        </p:nvSpPr>
        <p:spPr>
          <a:xfrm>
            <a:off x="8612986" y="-353961"/>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9E1E61"/>
              </a:gs>
              <a:gs pos="100000">
                <a:srgbClr val="C53A8E"/>
              </a:gs>
              <a:gs pos="28000">
                <a:srgbClr val="AA2168"/>
              </a:gs>
              <a:gs pos="100000">
                <a:srgbClr val="831846"/>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3">
            <a:extLst>
              <a:ext uri="{FF2B5EF4-FFF2-40B4-BE49-F238E27FC236}">
                <a16:creationId xmlns:a16="http://schemas.microsoft.com/office/drawing/2014/main" id="{81597F81-5AB6-45FE-A8B6-82F9E0230798}"/>
              </a:ext>
            </a:extLst>
          </p:cNvPr>
          <p:cNvSpPr/>
          <p:nvPr/>
        </p:nvSpPr>
        <p:spPr>
          <a:xfrm>
            <a:off x="8732476" y="-353961"/>
            <a:ext cx="1354466" cy="2369073"/>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Oval 20">
            <a:extLst>
              <a:ext uri="{FF2B5EF4-FFF2-40B4-BE49-F238E27FC236}">
                <a16:creationId xmlns:a16="http://schemas.microsoft.com/office/drawing/2014/main" id="{034CFEB8-AB8E-4E34-A2EA-AEA35273F989}"/>
              </a:ext>
            </a:extLst>
          </p:cNvPr>
          <p:cNvSpPr/>
          <p:nvPr/>
        </p:nvSpPr>
        <p:spPr>
          <a:xfrm>
            <a:off x="677130" y="2116003"/>
            <a:ext cx="3863259" cy="3863259"/>
          </a:xfrm>
          <a:prstGeom prst="ellipse">
            <a:avLst/>
          </a:prstGeom>
          <a:solidFill>
            <a:srgbClr val="B12B7A"/>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A3AF2ED-BB74-4531-AE08-E080AB2209F6}"/>
              </a:ext>
            </a:extLst>
          </p:cNvPr>
          <p:cNvPicPr>
            <a:picLocks noChangeAspect="1"/>
          </p:cNvPicPr>
          <p:nvPr/>
        </p:nvPicPr>
        <p:blipFill rotWithShape="1">
          <a:blip r:embed="rId3">
            <a:extLst>
              <a:ext uri="{28A0092B-C50C-407E-A947-70E740481C1C}">
                <a14:useLocalDpi xmlns:a14="http://schemas.microsoft.com/office/drawing/2010/main" val="0"/>
              </a:ext>
            </a:extLst>
          </a:blip>
          <a:srcRect l="-5682" r="-1" b="19407"/>
          <a:stretch/>
        </p:blipFill>
        <p:spPr>
          <a:xfrm rot="4213833">
            <a:off x="2321072" y="2657651"/>
            <a:ext cx="2859692" cy="2505421"/>
          </a:xfrm>
          <a:prstGeom prst="rect">
            <a:avLst/>
          </a:prstGeom>
        </p:spPr>
      </p:pic>
      <p:sp>
        <p:nvSpPr>
          <p:cNvPr id="23" name="TextBox 22">
            <a:extLst>
              <a:ext uri="{FF2B5EF4-FFF2-40B4-BE49-F238E27FC236}">
                <a16:creationId xmlns:a16="http://schemas.microsoft.com/office/drawing/2014/main" id="{E1E23FEF-0776-4E92-92FC-2F6399C30F87}"/>
              </a:ext>
            </a:extLst>
          </p:cNvPr>
          <p:cNvSpPr txBox="1"/>
          <p:nvPr/>
        </p:nvSpPr>
        <p:spPr>
          <a:xfrm>
            <a:off x="5392366" y="4291357"/>
            <a:ext cx="5704101" cy="738664"/>
          </a:xfrm>
          <a:prstGeom prst="rect">
            <a:avLst/>
          </a:prstGeom>
          <a:noFill/>
        </p:spPr>
        <p:txBody>
          <a:bodyPr wrap="square" rtlCol="0">
            <a:spAutoFit/>
          </a:bodyPr>
          <a:lstStyle/>
          <a:p>
            <a:r>
              <a:rPr lang="en-US" sz="1400" b="1" dirty="0">
                <a:solidFill>
                  <a:schemeClr val="bg1"/>
                </a:solidFill>
                <a:latin typeface="Gotham" panose="02000504050000020004" pitchFamily="2" charset="0"/>
              </a:rPr>
              <a:t>Dip into the cloud of paradise pleasure. Try the refreshing taste of the new season. Juicy berries and vanilla will not show you indifference. Buy yourself and share with a friend!</a:t>
            </a:r>
          </a:p>
        </p:txBody>
      </p:sp>
      <p:pic>
        <p:nvPicPr>
          <p:cNvPr id="24" name="Picture 23">
            <a:extLst>
              <a:ext uri="{FF2B5EF4-FFF2-40B4-BE49-F238E27FC236}">
                <a16:creationId xmlns:a16="http://schemas.microsoft.com/office/drawing/2014/main" id="{5BE6413F-4DB9-4306-BC18-1660BA163B0E}"/>
              </a:ext>
            </a:extLst>
          </p:cNvPr>
          <p:cNvPicPr>
            <a:picLocks noChangeAspect="1"/>
          </p:cNvPicPr>
          <p:nvPr/>
        </p:nvPicPr>
        <p:blipFill rotWithShape="1">
          <a:blip r:embed="rId3">
            <a:extLst>
              <a:ext uri="{28A0092B-C50C-407E-A947-70E740481C1C}">
                <a14:useLocalDpi xmlns:a14="http://schemas.microsoft.com/office/drawing/2010/main" val="0"/>
              </a:ext>
            </a:extLst>
          </a:blip>
          <a:srcRect l="-5682" r="-1" b="19407"/>
          <a:stretch/>
        </p:blipFill>
        <p:spPr>
          <a:xfrm rot="20684140">
            <a:off x="246763" y="1949690"/>
            <a:ext cx="3013848" cy="2640479"/>
          </a:xfrm>
          <a:prstGeom prst="rect">
            <a:avLst/>
          </a:prstGeom>
        </p:spPr>
      </p:pic>
      <p:pic>
        <p:nvPicPr>
          <p:cNvPr id="25" name="Picture 24">
            <a:extLst>
              <a:ext uri="{FF2B5EF4-FFF2-40B4-BE49-F238E27FC236}">
                <a16:creationId xmlns:a16="http://schemas.microsoft.com/office/drawing/2014/main" id="{19A55D23-2056-4CB6-8F13-3BAD52B84D96}"/>
              </a:ext>
            </a:extLst>
          </p:cNvPr>
          <p:cNvPicPr>
            <a:picLocks noChangeAspect="1"/>
          </p:cNvPicPr>
          <p:nvPr/>
        </p:nvPicPr>
        <p:blipFill rotWithShape="1">
          <a:blip r:embed="rId4">
            <a:extLst>
              <a:ext uri="{28A0092B-C50C-407E-A947-70E740481C1C}">
                <a14:useLocalDpi xmlns:a14="http://schemas.microsoft.com/office/drawing/2010/main" val="0"/>
              </a:ext>
            </a:extLst>
          </a:blip>
          <a:srcRect t="55810" r="62434" b="6670"/>
          <a:stretch/>
        </p:blipFill>
        <p:spPr>
          <a:xfrm>
            <a:off x="820019" y="3640977"/>
            <a:ext cx="2287234" cy="2284423"/>
          </a:xfrm>
          <a:prstGeom prst="rect">
            <a:avLst/>
          </a:prstGeom>
        </p:spPr>
      </p:pic>
      <p:pic>
        <p:nvPicPr>
          <p:cNvPr id="26" name="Picture 25">
            <a:extLst>
              <a:ext uri="{FF2B5EF4-FFF2-40B4-BE49-F238E27FC236}">
                <a16:creationId xmlns:a16="http://schemas.microsoft.com/office/drawing/2014/main" id="{A4151C92-DEEF-41EA-B0A6-E4DAB08C857B}"/>
              </a:ext>
            </a:extLst>
          </p:cNvPr>
          <p:cNvPicPr>
            <a:picLocks noChangeAspect="1"/>
          </p:cNvPicPr>
          <p:nvPr/>
        </p:nvPicPr>
        <p:blipFill rotWithShape="1">
          <a:blip r:embed="rId4">
            <a:extLst>
              <a:ext uri="{28A0092B-C50C-407E-A947-70E740481C1C}">
                <a14:useLocalDpi xmlns:a14="http://schemas.microsoft.com/office/drawing/2010/main" val="0"/>
              </a:ext>
            </a:extLst>
          </a:blip>
          <a:srcRect t="55810" r="62434" b="6670"/>
          <a:stretch/>
        </p:blipFill>
        <p:spPr>
          <a:xfrm flipH="1">
            <a:off x="2108861" y="3694820"/>
            <a:ext cx="2179417" cy="2176739"/>
          </a:xfrm>
          <a:prstGeom prst="rect">
            <a:avLst/>
          </a:prstGeom>
        </p:spPr>
      </p:pic>
      <p:pic>
        <p:nvPicPr>
          <p:cNvPr id="27" name="Picture 26">
            <a:extLst>
              <a:ext uri="{FF2B5EF4-FFF2-40B4-BE49-F238E27FC236}">
                <a16:creationId xmlns:a16="http://schemas.microsoft.com/office/drawing/2014/main" id="{435A7E28-4332-4EE8-A198-5E65B1EB3E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84842" y="4660689"/>
            <a:ext cx="1188867" cy="1188867"/>
          </a:xfrm>
          <a:prstGeom prst="rect">
            <a:avLst/>
          </a:prstGeom>
        </p:spPr>
      </p:pic>
      <p:grpSp>
        <p:nvGrpSpPr>
          <p:cNvPr id="2" name="Group 1">
            <a:extLst>
              <a:ext uri="{FF2B5EF4-FFF2-40B4-BE49-F238E27FC236}">
                <a16:creationId xmlns:a16="http://schemas.microsoft.com/office/drawing/2014/main" id="{9650D01E-6B4A-4436-8D40-CF410724281E}"/>
              </a:ext>
            </a:extLst>
          </p:cNvPr>
          <p:cNvGrpSpPr/>
          <p:nvPr/>
        </p:nvGrpSpPr>
        <p:grpSpPr>
          <a:xfrm>
            <a:off x="8994969" y="213361"/>
            <a:ext cx="829480" cy="398742"/>
            <a:chOff x="9025949" y="213361"/>
            <a:chExt cx="829480" cy="398742"/>
          </a:xfrm>
        </p:grpSpPr>
        <p:sp>
          <p:nvSpPr>
            <p:cNvPr id="28" name="5-Point Star 4">
              <a:extLst>
                <a:ext uri="{FF2B5EF4-FFF2-40B4-BE49-F238E27FC236}">
                  <a16:creationId xmlns:a16="http://schemas.microsoft.com/office/drawing/2014/main" id="{CF5EA56C-187B-4907-B0C2-98D1C956F13C}"/>
                </a:ext>
              </a:extLst>
            </p:cNvPr>
            <p:cNvSpPr/>
            <p:nvPr/>
          </p:nvSpPr>
          <p:spPr>
            <a:xfrm>
              <a:off x="9248181" y="213361"/>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2">
              <a:extLst>
                <a:ext uri="{FF2B5EF4-FFF2-40B4-BE49-F238E27FC236}">
                  <a16:creationId xmlns:a16="http://schemas.microsoft.com/office/drawing/2014/main" id="{1CE296C5-E203-4ED8-92ED-0007620FB974}"/>
                </a:ext>
              </a:extLst>
            </p:cNvPr>
            <p:cNvSpPr/>
            <p:nvPr/>
          </p:nvSpPr>
          <p:spPr>
            <a:xfrm>
              <a:off x="9025949" y="383945"/>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3">
              <a:extLst>
                <a:ext uri="{FF2B5EF4-FFF2-40B4-BE49-F238E27FC236}">
                  <a16:creationId xmlns:a16="http://schemas.microsoft.com/office/drawing/2014/main" id="{E81B475A-388B-48F1-B6B6-62ABBAEB74EF}"/>
                </a:ext>
              </a:extLst>
            </p:cNvPr>
            <p:cNvSpPr/>
            <p:nvPr/>
          </p:nvSpPr>
          <p:spPr>
            <a:xfrm>
              <a:off x="9633197" y="389871"/>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0C9E761-282C-428B-A8A3-0957741DA8A4}"/>
              </a:ext>
            </a:extLst>
          </p:cNvPr>
          <p:cNvSpPr txBox="1"/>
          <p:nvPr/>
        </p:nvSpPr>
        <p:spPr>
          <a:xfrm>
            <a:off x="4966317" y="3375735"/>
            <a:ext cx="6779100" cy="769441"/>
          </a:xfrm>
          <a:prstGeom prst="rect">
            <a:avLst/>
          </a:prstGeom>
          <a:noFill/>
        </p:spPr>
        <p:txBody>
          <a:bodyPr wrap="none" rtlCol="0">
            <a:spAutoFit/>
          </a:bodyPr>
          <a:lstStyle/>
          <a:p>
            <a:r>
              <a:rPr lang="en-US" sz="4400" b="1" spc="-150" dirty="0">
                <a:ln w="25400">
                  <a:solidFill>
                    <a:schemeClr val="bg1"/>
                  </a:solidFill>
                </a:ln>
                <a:solidFill>
                  <a:srgbClr val="C92575"/>
                </a:solidFill>
                <a:latin typeface="Gotham Black" pitchFamily="50" charset="0"/>
              </a:rPr>
              <a:t>Vanilla Berry Ice Cream</a:t>
            </a:r>
          </a:p>
        </p:txBody>
      </p:sp>
      <p:sp>
        <p:nvSpPr>
          <p:cNvPr id="32" name="TextBox 31">
            <a:extLst>
              <a:ext uri="{FF2B5EF4-FFF2-40B4-BE49-F238E27FC236}">
                <a16:creationId xmlns:a16="http://schemas.microsoft.com/office/drawing/2014/main" id="{1A9EF81A-A9C4-40F8-B9AB-0BAC686259B1}"/>
              </a:ext>
            </a:extLst>
          </p:cNvPr>
          <p:cNvSpPr txBox="1"/>
          <p:nvPr/>
        </p:nvSpPr>
        <p:spPr>
          <a:xfrm>
            <a:off x="8790790" y="807890"/>
            <a:ext cx="1237839" cy="584775"/>
          </a:xfrm>
          <a:prstGeom prst="rect">
            <a:avLst/>
          </a:prstGeom>
          <a:noFill/>
        </p:spPr>
        <p:txBody>
          <a:bodyPr wrap="none" rtlCol="0">
            <a:spAutoFit/>
          </a:bodyPr>
          <a:lstStyle/>
          <a:p>
            <a:r>
              <a:rPr lang="en-US" sz="3200" b="1" dirty="0">
                <a:solidFill>
                  <a:schemeClr val="bg1"/>
                </a:solidFill>
                <a:latin typeface="Gotham" panose="02000504050000020004" pitchFamily="2" charset="0"/>
              </a:rPr>
              <a:t>NEW</a:t>
            </a:r>
          </a:p>
        </p:txBody>
      </p:sp>
      <p:sp>
        <p:nvSpPr>
          <p:cNvPr id="33" name="TextBox 32">
            <a:extLst>
              <a:ext uri="{FF2B5EF4-FFF2-40B4-BE49-F238E27FC236}">
                <a16:creationId xmlns:a16="http://schemas.microsoft.com/office/drawing/2014/main" id="{5ECEE53F-7046-487B-A8AE-519EB7A18630}"/>
              </a:ext>
            </a:extLst>
          </p:cNvPr>
          <p:cNvSpPr txBox="1"/>
          <p:nvPr/>
        </p:nvSpPr>
        <p:spPr>
          <a:xfrm>
            <a:off x="5695585" y="1356615"/>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2</a:t>
            </a:r>
            <a:r>
              <a:rPr lang="en-US" sz="3600" dirty="0">
                <a:solidFill>
                  <a:schemeClr val="bg1"/>
                </a:solidFill>
                <a:latin typeface="Bebas Neue" panose="020B0606020202050201" pitchFamily="34" charset="0"/>
              </a:rPr>
              <a:t>$</a:t>
            </a:r>
          </a:p>
        </p:txBody>
      </p:sp>
      <p:sp>
        <p:nvSpPr>
          <p:cNvPr id="34" name="TextBox 33">
            <a:extLst>
              <a:ext uri="{FF2B5EF4-FFF2-40B4-BE49-F238E27FC236}">
                <a16:creationId xmlns:a16="http://schemas.microsoft.com/office/drawing/2014/main" id="{BFC71954-BCC2-473B-9961-BB6A1C965D58}"/>
              </a:ext>
            </a:extLst>
          </p:cNvPr>
          <p:cNvSpPr txBox="1"/>
          <p:nvPr/>
        </p:nvSpPr>
        <p:spPr>
          <a:xfrm>
            <a:off x="5757300" y="2195731"/>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Tree>
    <p:extLst>
      <p:ext uri="{BB962C8B-B14F-4D97-AF65-F5344CB8AC3E}">
        <p14:creationId xmlns:p14="http://schemas.microsoft.com/office/powerpoint/2010/main" val="1896344558"/>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0-#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250" fill="hold"/>
                                        <p:tgtEl>
                                          <p:spTgt spid="22"/>
                                        </p:tgtEl>
                                        <p:attrNameLst>
                                          <p:attrName>ppt_x</p:attrName>
                                        </p:attrNameLst>
                                      </p:cBhvr>
                                      <p:tavLst>
                                        <p:tav tm="0">
                                          <p:val>
                                            <p:strVal val="0-#ppt_w/2"/>
                                          </p:val>
                                        </p:tav>
                                        <p:tav tm="100000">
                                          <p:val>
                                            <p:strVal val="#ppt_x"/>
                                          </p:val>
                                        </p:tav>
                                      </p:tavLst>
                                    </p:anim>
                                    <p:anim calcmode="lin" valueType="num">
                                      <p:cBhvr additive="base">
                                        <p:cTn id="12" dur="1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250" fill="hold"/>
                                        <p:tgtEl>
                                          <p:spTgt spid="24"/>
                                        </p:tgtEl>
                                        <p:attrNameLst>
                                          <p:attrName>ppt_x</p:attrName>
                                        </p:attrNameLst>
                                      </p:cBhvr>
                                      <p:tavLst>
                                        <p:tav tm="0">
                                          <p:val>
                                            <p:strVal val="0-#ppt_w/2"/>
                                          </p:val>
                                        </p:tav>
                                        <p:tav tm="100000">
                                          <p:val>
                                            <p:strVal val="#ppt_x"/>
                                          </p:val>
                                        </p:tav>
                                      </p:tavLst>
                                    </p:anim>
                                    <p:anim calcmode="lin" valueType="num">
                                      <p:cBhvr additive="base">
                                        <p:cTn id="16" dur="12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250" fill="hold"/>
                                        <p:tgtEl>
                                          <p:spTgt spid="25"/>
                                        </p:tgtEl>
                                        <p:attrNameLst>
                                          <p:attrName>ppt_x</p:attrName>
                                        </p:attrNameLst>
                                      </p:cBhvr>
                                      <p:tavLst>
                                        <p:tav tm="0">
                                          <p:val>
                                            <p:strVal val="0-#ppt_w/2"/>
                                          </p:val>
                                        </p:tav>
                                        <p:tav tm="100000">
                                          <p:val>
                                            <p:strVal val="#ppt_x"/>
                                          </p:val>
                                        </p:tav>
                                      </p:tavLst>
                                    </p:anim>
                                    <p:anim calcmode="lin" valueType="num">
                                      <p:cBhvr additive="base">
                                        <p:cTn id="20" dur="125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250" fill="hold"/>
                                        <p:tgtEl>
                                          <p:spTgt spid="26"/>
                                        </p:tgtEl>
                                        <p:attrNameLst>
                                          <p:attrName>ppt_x</p:attrName>
                                        </p:attrNameLst>
                                      </p:cBhvr>
                                      <p:tavLst>
                                        <p:tav tm="0">
                                          <p:val>
                                            <p:strVal val="0-#ppt_w/2"/>
                                          </p:val>
                                        </p:tav>
                                        <p:tav tm="100000">
                                          <p:val>
                                            <p:strVal val="#ppt_x"/>
                                          </p:val>
                                        </p:tav>
                                      </p:tavLst>
                                    </p:anim>
                                    <p:anim calcmode="lin" valueType="num">
                                      <p:cBhvr additive="base">
                                        <p:cTn id="24" dur="125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250" fill="hold"/>
                                        <p:tgtEl>
                                          <p:spTgt spid="27"/>
                                        </p:tgtEl>
                                        <p:attrNameLst>
                                          <p:attrName>ppt_x</p:attrName>
                                        </p:attrNameLst>
                                      </p:cBhvr>
                                      <p:tavLst>
                                        <p:tav tm="0">
                                          <p:val>
                                            <p:strVal val="0-#ppt_w/2"/>
                                          </p:val>
                                        </p:tav>
                                        <p:tav tm="100000">
                                          <p:val>
                                            <p:strVal val="#ppt_x"/>
                                          </p:val>
                                        </p:tav>
                                      </p:tavLst>
                                    </p:anim>
                                    <p:anim calcmode="lin" valueType="num">
                                      <p:cBhvr additive="base">
                                        <p:cTn id="28" dur="1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250" fill="hold"/>
                                        <p:tgtEl>
                                          <p:spTgt spid="31"/>
                                        </p:tgtEl>
                                        <p:attrNameLst>
                                          <p:attrName>ppt_x</p:attrName>
                                        </p:attrNameLst>
                                      </p:cBhvr>
                                      <p:tavLst>
                                        <p:tav tm="0">
                                          <p:val>
                                            <p:strVal val="1+#ppt_w/2"/>
                                          </p:val>
                                        </p:tav>
                                        <p:tav tm="100000">
                                          <p:val>
                                            <p:strVal val="#ppt_x"/>
                                          </p:val>
                                        </p:tav>
                                      </p:tavLst>
                                    </p:anim>
                                    <p:anim calcmode="lin" valueType="num">
                                      <p:cBhvr additive="base">
                                        <p:cTn id="32" dur="125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5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250" fill="hold"/>
                                        <p:tgtEl>
                                          <p:spTgt spid="23"/>
                                        </p:tgtEl>
                                        <p:attrNameLst>
                                          <p:attrName>ppt_x</p:attrName>
                                        </p:attrNameLst>
                                      </p:cBhvr>
                                      <p:tavLst>
                                        <p:tav tm="0">
                                          <p:val>
                                            <p:strVal val="1+#ppt_w/2"/>
                                          </p:val>
                                        </p:tav>
                                        <p:tav tm="100000">
                                          <p:val>
                                            <p:strVal val="#ppt_x"/>
                                          </p:val>
                                        </p:tav>
                                      </p:tavLst>
                                    </p:anim>
                                    <p:anim calcmode="lin" valueType="num">
                                      <p:cBhvr additive="base">
                                        <p:cTn id="36" dur="125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250" fill="hold"/>
                                        <p:tgtEl>
                                          <p:spTgt spid="10"/>
                                        </p:tgtEl>
                                        <p:attrNameLst>
                                          <p:attrName>ppt_x</p:attrName>
                                        </p:attrNameLst>
                                      </p:cBhvr>
                                      <p:tavLst>
                                        <p:tav tm="0">
                                          <p:val>
                                            <p:strVal val="#ppt_x"/>
                                          </p:val>
                                        </p:tav>
                                        <p:tav tm="100000">
                                          <p:val>
                                            <p:strVal val="#ppt_x"/>
                                          </p:val>
                                        </p:tav>
                                      </p:tavLst>
                                    </p:anim>
                                    <p:anim calcmode="lin" valueType="num">
                                      <p:cBhvr additive="base">
                                        <p:cTn id="40" dur="125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250" fill="hold"/>
                                        <p:tgtEl>
                                          <p:spTgt spid="33"/>
                                        </p:tgtEl>
                                        <p:attrNameLst>
                                          <p:attrName>ppt_x</p:attrName>
                                        </p:attrNameLst>
                                      </p:cBhvr>
                                      <p:tavLst>
                                        <p:tav tm="0">
                                          <p:val>
                                            <p:strVal val="#ppt_x"/>
                                          </p:val>
                                        </p:tav>
                                        <p:tav tm="100000">
                                          <p:val>
                                            <p:strVal val="#ppt_x"/>
                                          </p:val>
                                        </p:tav>
                                      </p:tavLst>
                                    </p:anim>
                                    <p:anim calcmode="lin" valueType="num">
                                      <p:cBhvr additive="base">
                                        <p:cTn id="44" dur="125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1250" fill="hold"/>
                                        <p:tgtEl>
                                          <p:spTgt spid="34"/>
                                        </p:tgtEl>
                                        <p:attrNameLst>
                                          <p:attrName>ppt_x</p:attrName>
                                        </p:attrNameLst>
                                      </p:cBhvr>
                                      <p:tavLst>
                                        <p:tav tm="0">
                                          <p:val>
                                            <p:strVal val="#ppt_x"/>
                                          </p:val>
                                        </p:tav>
                                        <p:tav tm="100000">
                                          <p:val>
                                            <p:strVal val="#ppt_x"/>
                                          </p:val>
                                        </p:tav>
                                      </p:tavLst>
                                    </p:anim>
                                    <p:anim calcmode="lin" valueType="num">
                                      <p:cBhvr additive="base">
                                        <p:cTn id="48" dur="125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250" fill="hold"/>
                                        <p:tgtEl>
                                          <p:spTgt spid="11"/>
                                        </p:tgtEl>
                                        <p:attrNameLst>
                                          <p:attrName>ppt_x</p:attrName>
                                        </p:attrNameLst>
                                      </p:cBhvr>
                                      <p:tavLst>
                                        <p:tav tm="0">
                                          <p:val>
                                            <p:strVal val="#ppt_x"/>
                                          </p:val>
                                        </p:tav>
                                        <p:tav tm="100000">
                                          <p:val>
                                            <p:strVal val="#ppt_x"/>
                                          </p:val>
                                        </p:tav>
                                      </p:tavLst>
                                    </p:anim>
                                    <p:anim calcmode="lin" valueType="num">
                                      <p:cBhvr additive="base">
                                        <p:cTn id="52" dur="1250" fill="hold"/>
                                        <p:tgtEl>
                                          <p:spTgt spid="11"/>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50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250" fill="hold"/>
                                        <p:tgtEl>
                                          <p:spTgt spid="12"/>
                                        </p:tgtEl>
                                        <p:attrNameLst>
                                          <p:attrName>ppt_x</p:attrName>
                                        </p:attrNameLst>
                                      </p:cBhvr>
                                      <p:tavLst>
                                        <p:tav tm="0">
                                          <p:val>
                                            <p:strVal val="#ppt_x"/>
                                          </p:val>
                                        </p:tav>
                                        <p:tav tm="100000">
                                          <p:val>
                                            <p:strVal val="#ppt_x"/>
                                          </p:val>
                                        </p:tav>
                                      </p:tavLst>
                                    </p:anim>
                                    <p:anim calcmode="lin" valueType="num">
                                      <p:cBhvr additive="base">
                                        <p:cTn id="56" dur="1250" fill="hold"/>
                                        <p:tgtEl>
                                          <p:spTgt spid="12"/>
                                        </p:tgtEl>
                                        <p:attrNameLst>
                                          <p:attrName>ppt_y</p:attrName>
                                        </p:attrNameLst>
                                      </p:cBhvr>
                                      <p:tavLst>
                                        <p:tav tm="0">
                                          <p:val>
                                            <p:strVal val="0-#ppt_h/2"/>
                                          </p:val>
                                        </p:tav>
                                        <p:tav tm="100000">
                                          <p:val>
                                            <p:strVal val="#ppt_y"/>
                                          </p:val>
                                        </p:tav>
                                      </p:tavLst>
                                    </p:anim>
                                  </p:childTnLst>
                                </p:cTn>
                              </p:par>
                              <p:par>
                                <p:cTn id="57" presetID="2" presetClass="entr" presetSubtype="1" decel="100000" fill="hold" nodeType="withEffect">
                                  <p:stCondLst>
                                    <p:cond delay="50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1250" fill="hold"/>
                                        <p:tgtEl>
                                          <p:spTgt spid="2"/>
                                        </p:tgtEl>
                                        <p:attrNameLst>
                                          <p:attrName>ppt_x</p:attrName>
                                        </p:attrNameLst>
                                      </p:cBhvr>
                                      <p:tavLst>
                                        <p:tav tm="0">
                                          <p:val>
                                            <p:strVal val="#ppt_x"/>
                                          </p:val>
                                        </p:tav>
                                        <p:tav tm="100000">
                                          <p:val>
                                            <p:strVal val="#ppt_x"/>
                                          </p:val>
                                        </p:tav>
                                      </p:tavLst>
                                    </p:anim>
                                    <p:anim calcmode="lin" valueType="num">
                                      <p:cBhvr additive="base">
                                        <p:cTn id="60" dur="1250" fill="hold"/>
                                        <p:tgtEl>
                                          <p:spTgt spid="2"/>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50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1250" fill="hold"/>
                                        <p:tgtEl>
                                          <p:spTgt spid="32"/>
                                        </p:tgtEl>
                                        <p:attrNameLst>
                                          <p:attrName>ppt_x</p:attrName>
                                        </p:attrNameLst>
                                      </p:cBhvr>
                                      <p:tavLst>
                                        <p:tav tm="0">
                                          <p:val>
                                            <p:strVal val="#ppt_x"/>
                                          </p:val>
                                        </p:tav>
                                        <p:tav tm="100000">
                                          <p:val>
                                            <p:strVal val="#ppt_x"/>
                                          </p:val>
                                        </p:tav>
                                      </p:tavLst>
                                    </p:anim>
                                    <p:anim calcmode="lin" valueType="num">
                                      <p:cBhvr additive="base">
                                        <p:cTn id="64" dur="12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1" grpId="0" animBg="1"/>
      <p:bldP spid="23"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7829533" y="2514837"/>
            <a:ext cx="3863259" cy="3863259"/>
          </a:xfrm>
          <a:prstGeom prst="ellipse">
            <a:avLst/>
          </a:prstGeom>
          <a:solidFill>
            <a:srgbClr val="E98D27"/>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6803CB0-DE3C-47F7-AC96-9787742AD3BE}"/>
              </a:ext>
            </a:extLst>
          </p:cNvPr>
          <p:cNvSpPr txBox="1"/>
          <p:nvPr/>
        </p:nvSpPr>
        <p:spPr>
          <a:xfrm>
            <a:off x="719440" y="4882995"/>
            <a:ext cx="6349291" cy="646331"/>
          </a:xfrm>
          <a:prstGeom prst="rect">
            <a:avLst/>
          </a:prstGeom>
          <a:noFill/>
        </p:spPr>
        <p:txBody>
          <a:bodyPr wrap="square" rtlCol="0">
            <a:spAutoFit/>
          </a:bodyPr>
          <a:lstStyle/>
          <a:p>
            <a:r>
              <a:rPr lang="en-US" sz="1200" b="1" dirty="0">
                <a:solidFill>
                  <a:schemeClr val="bg1"/>
                </a:solidFill>
                <a:latin typeface="Gotham" panose="02000504050000020004" pitchFamily="2" charset="0"/>
              </a:rPr>
              <a:t>The excellent taste of fresh orange in combination with ripe melon will give you an unforgettable taste and citrus coolness in this hot summer. Served with melon slices and orange peeling!</a:t>
            </a:r>
          </a:p>
        </p:txBody>
      </p:sp>
      <p:grpSp>
        <p:nvGrpSpPr>
          <p:cNvPr id="2" name="Group 1"/>
          <p:cNvGrpSpPr/>
          <p:nvPr/>
        </p:nvGrpSpPr>
        <p:grpSpPr>
          <a:xfrm>
            <a:off x="6881232" y="-62301"/>
            <a:ext cx="4835858" cy="6142257"/>
            <a:chOff x="6335272" y="-40673"/>
            <a:chExt cx="4835858" cy="6142257"/>
          </a:xfrm>
        </p:grpSpPr>
        <p:pic>
          <p:nvPicPr>
            <p:cNvPr id="22" name="Picture 21">
              <a:extLst>
                <a:ext uri="{FF2B5EF4-FFF2-40B4-BE49-F238E27FC236}">
                  <a16:creationId xmlns:a16="http://schemas.microsoft.com/office/drawing/2014/main" id="{3A6F71AC-18FC-4F77-BE48-0AF999F256C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189" r="21225"/>
            <a:stretch/>
          </p:blipFill>
          <p:spPr>
            <a:xfrm rot="18480947">
              <a:off x="7425703" y="2249990"/>
              <a:ext cx="1827067" cy="4007929"/>
            </a:xfrm>
            <a:prstGeom prst="rect">
              <a:avLst/>
            </a:prstGeom>
          </p:spPr>
        </p:pic>
        <p:pic>
          <p:nvPicPr>
            <p:cNvPr id="21" name="Picture 20">
              <a:extLst>
                <a:ext uri="{FF2B5EF4-FFF2-40B4-BE49-F238E27FC236}">
                  <a16:creationId xmlns:a16="http://schemas.microsoft.com/office/drawing/2014/main" id="{BAFBA0FF-6977-465E-8EEA-822D7BC5007F}"/>
                </a:ext>
              </a:extLst>
            </p:cNvPr>
            <p:cNvPicPr>
              <a:picLocks noChangeAspect="1"/>
            </p:cNvPicPr>
            <p:nvPr/>
          </p:nvPicPr>
          <p:blipFill rotWithShape="1">
            <a:blip r:embed="rId3">
              <a:extLst>
                <a:ext uri="{28A0092B-C50C-407E-A947-70E740481C1C}">
                  <a14:useLocalDpi xmlns:a14="http://schemas.microsoft.com/office/drawing/2010/main" val="0"/>
                </a:ext>
              </a:extLst>
            </a:blip>
            <a:srcRect l="33189" r="21225"/>
            <a:stretch/>
          </p:blipFill>
          <p:spPr>
            <a:xfrm rot="2212899">
              <a:off x="9149185" y="1775270"/>
              <a:ext cx="1895520" cy="4158090"/>
            </a:xfrm>
            <a:prstGeom prst="rect">
              <a:avLst/>
            </a:prstGeom>
          </p:spPr>
        </p:pic>
        <p:pic>
          <p:nvPicPr>
            <p:cNvPr id="4" name="Picture 3">
              <a:extLst>
                <a:ext uri="{FF2B5EF4-FFF2-40B4-BE49-F238E27FC236}">
                  <a16:creationId xmlns:a16="http://schemas.microsoft.com/office/drawing/2014/main" id="{CFD6AAFD-D59D-41BF-B326-472DA52CE61E}"/>
                </a:ext>
              </a:extLst>
            </p:cNvPr>
            <p:cNvPicPr>
              <a:picLocks noChangeAspect="1"/>
            </p:cNvPicPr>
            <p:nvPr/>
          </p:nvPicPr>
          <p:blipFill rotWithShape="1">
            <a:blip r:embed="rId3">
              <a:extLst>
                <a:ext uri="{28A0092B-C50C-407E-A947-70E740481C1C}">
                  <a14:useLocalDpi xmlns:a14="http://schemas.microsoft.com/office/drawing/2010/main" val="0"/>
                </a:ext>
              </a:extLst>
            </a:blip>
            <a:srcRect l="33189" r="21225"/>
            <a:stretch/>
          </p:blipFill>
          <p:spPr>
            <a:xfrm rot="20814776">
              <a:off x="7573207" y="-40673"/>
              <a:ext cx="2756138" cy="6045977"/>
            </a:xfrm>
            <a:prstGeom prst="rect">
              <a:avLst/>
            </a:prstGeom>
          </p:spPr>
        </p:pic>
        <p:pic>
          <p:nvPicPr>
            <p:cNvPr id="6" name="Picture 5">
              <a:extLst>
                <a:ext uri="{FF2B5EF4-FFF2-40B4-BE49-F238E27FC236}">
                  <a16:creationId xmlns:a16="http://schemas.microsoft.com/office/drawing/2014/main" id="{79069029-79DA-4724-9121-F3D7C81A65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19886" y="3050340"/>
              <a:ext cx="3051244" cy="3051244"/>
            </a:xfrm>
            <a:prstGeom prst="rect">
              <a:avLst/>
            </a:prstGeom>
          </p:spPr>
        </p:pic>
        <p:pic>
          <p:nvPicPr>
            <p:cNvPr id="9" name="Picture 8">
              <a:extLst>
                <a:ext uri="{FF2B5EF4-FFF2-40B4-BE49-F238E27FC236}">
                  <a16:creationId xmlns:a16="http://schemas.microsoft.com/office/drawing/2014/main" id="{2FA21874-1F59-4EC9-A759-BEF6C26DBD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2535" y="4746344"/>
              <a:ext cx="1462367" cy="1267385"/>
            </a:xfrm>
            <a:prstGeom prst="rect">
              <a:avLst/>
            </a:prstGeom>
          </p:spPr>
        </p:pic>
      </p:grpSp>
      <p:sp>
        <p:nvSpPr>
          <p:cNvPr id="13" name="Rectangle 3"/>
          <p:cNvSpPr/>
          <p:nvPr/>
        </p:nvSpPr>
        <p:spPr>
          <a:xfrm>
            <a:off x="1497726" y="-53008"/>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57ACE7"/>
              </a:gs>
              <a:gs pos="100000">
                <a:srgbClr val="3082D7"/>
              </a:gs>
              <a:gs pos="28000">
                <a:srgbClr val="71CDFC"/>
              </a:gs>
              <a:gs pos="75000">
                <a:srgbClr val="44A3EB"/>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3"/>
          <p:cNvSpPr/>
          <p:nvPr/>
        </p:nvSpPr>
        <p:spPr>
          <a:xfrm>
            <a:off x="1617216" y="-53008"/>
            <a:ext cx="1354466" cy="2369073"/>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3" name="Group 2">
            <a:extLst>
              <a:ext uri="{FF2B5EF4-FFF2-40B4-BE49-F238E27FC236}">
                <a16:creationId xmlns:a16="http://schemas.microsoft.com/office/drawing/2014/main" id="{3ACD9DCB-CA22-4016-8A9F-603AF33721FB}"/>
              </a:ext>
            </a:extLst>
          </p:cNvPr>
          <p:cNvGrpSpPr/>
          <p:nvPr/>
        </p:nvGrpSpPr>
        <p:grpSpPr>
          <a:xfrm>
            <a:off x="1879709" y="514314"/>
            <a:ext cx="829480" cy="398742"/>
            <a:chOff x="1910689" y="514314"/>
            <a:chExt cx="829480" cy="398742"/>
          </a:xfrm>
        </p:grpSpPr>
        <p:sp>
          <p:nvSpPr>
            <p:cNvPr id="15" name="5-Point Star 14"/>
            <p:cNvSpPr/>
            <p:nvPr/>
          </p:nvSpPr>
          <p:spPr>
            <a:xfrm>
              <a:off x="2132921" y="514314"/>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910689" y="684898"/>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517937" y="690824"/>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4742520-5FB1-48B4-9217-7E646A885A71}"/>
              </a:ext>
            </a:extLst>
          </p:cNvPr>
          <p:cNvSpPr txBox="1"/>
          <p:nvPr/>
        </p:nvSpPr>
        <p:spPr>
          <a:xfrm>
            <a:off x="1639462" y="1108843"/>
            <a:ext cx="1309974" cy="830997"/>
          </a:xfrm>
          <a:prstGeom prst="rect">
            <a:avLst/>
          </a:prstGeom>
          <a:noFill/>
        </p:spPr>
        <p:txBody>
          <a:bodyPr wrap="none" rtlCol="0">
            <a:spAutoFit/>
          </a:bodyPr>
          <a:lstStyle/>
          <a:p>
            <a:pPr algn="ctr"/>
            <a:r>
              <a:rPr lang="en-US" sz="3200" b="1" dirty="0">
                <a:solidFill>
                  <a:schemeClr val="bg1"/>
                </a:solidFill>
                <a:latin typeface="Gotham" panose="02000504050000020004" pitchFamily="2" charset="0"/>
              </a:rPr>
              <a:t>100%</a:t>
            </a:r>
          </a:p>
          <a:p>
            <a:pPr algn="ctr"/>
            <a:r>
              <a:rPr lang="en-US" sz="1600" b="1" dirty="0">
                <a:solidFill>
                  <a:schemeClr val="bg1"/>
                </a:solidFill>
                <a:latin typeface="Gotham" panose="02000504050000020004" pitchFamily="2" charset="0"/>
              </a:rPr>
              <a:t>NATURAL</a:t>
            </a:r>
          </a:p>
        </p:txBody>
      </p:sp>
      <p:sp>
        <p:nvSpPr>
          <p:cNvPr id="25" name="Oval 24"/>
          <p:cNvSpPr/>
          <p:nvPr/>
        </p:nvSpPr>
        <p:spPr>
          <a:xfrm>
            <a:off x="4819362" y="1628753"/>
            <a:ext cx="1741790" cy="1741790"/>
          </a:xfrm>
          <a:prstGeom prst="ellipse">
            <a:avLst/>
          </a:prstGeom>
          <a:solidFill>
            <a:srgbClr val="EC7A10"/>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41895D-66FE-4BF3-97CC-8FDAA5E2A3C2}"/>
              </a:ext>
            </a:extLst>
          </p:cNvPr>
          <p:cNvSpPr txBox="1"/>
          <p:nvPr/>
        </p:nvSpPr>
        <p:spPr>
          <a:xfrm>
            <a:off x="224324" y="3855155"/>
            <a:ext cx="7342716" cy="769441"/>
          </a:xfrm>
          <a:prstGeom prst="rect">
            <a:avLst/>
          </a:prstGeom>
          <a:noFill/>
        </p:spPr>
        <p:txBody>
          <a:bodyPr wrap="none" rtlCol="0">
            <a:spAutoFit/>
          </a:bodyPr>
          <a:lstStyle/>
          <a:p>
            <a:r>
              <a:rPr lang="en-US" sz="4400" b="1" spc="-150" dirty="0">
                <a:ln w="25400">
                  <a:solidFill>
                    <a:schemeClr val="bg1"/>
                  </a:solidFill>
                </a:ln>
                <a:solidFill>
                  <a:srgbClr val="E79C52"/>
                </a:solidFill>
                <a:latin typeface="Gotham Black" pitchFamily="50" charset="0"/>
              </a:rPr>
              <a:t>Orange-Melon Ice Cream </a:t>
            </a:r>
          </a:p>
        </p:txBody>
      </p:sp>
      <p:sp>
        <p:nvSpPr>
          <p:cNvPr id="27" name="TextBox 26">
            <a:extLst>
              <a:ext uri="{FF2B5EF4-FFF2-40B4-BE49-F238E27FC236}">
                <a16:creationId xmlns:a16="http://schemas.microsoft.com/office/drawing/2014/main" id="{64742520-5FB1-48B4-9217-7E646A885A71}"/>
              </a:ext>
            </a:extLst>
          </p:cNvPr>
          <p:cNvSpPr txBox="1"/>
          <p:nvPr/>
        </p:nvSpPr>
        <p:spPr>
          <a:xfrm>
            <a:off x="5335185" y="1885096"/>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3</a:t>
            </a:r>
            <a:r>
              <a:rPr lang="en-US" sz="3600" dirty="0">
                <a:solidFill>
                  <a:schemeClr val="bg1"/>
                </a:solidFill>
                <a:latin typeface="Bebas Neue" panose="020B0606020202050201" pitchFamily="34" charset="0"/>
              </a:rPr>
              <a:t>$</a:t>
            </a:r>
          </a:p>
        </p:txBody>
      </p:sp>
      <p:sp>
        <p:nvSpPr>
          <p:cNvPr id="28" name="TextBox 27"/>
          <p:cNvSpPr txBox="1"/>
          <p:nvPr/>
        </p:nvSpPr>
        <p:spPr>
          <a:xfrm>
            <a:off x="5396900" y="2724212"/>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Tree>
    <p:extLst>
      <p:ext uri="{BB962C8B-B14F-4D97-AF65-F5344CB8AC3E}">
        <p14:creationId xmlns:p14="http://schemas.microsoft.com/office/powerpoint/2010/main" val="1403701842"/>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250" fill="hold"/>
                                        <p:tgtEl>
                                          <p:spTgt spid="29"/>
                                        </p:tgtEl>
                                        <p:attrNameLst>
                                          <p:attrName>ppt_x</p:attrName>
                                        </p:attrNameLst>
                                      </p:cBhvr>
                                      <p:tavLst>
                                        <p:tav tm="0">
                                          <p:val>
                                            <p:strVal val="1+#ppt_w/2"/>
                                          </p:val>
                                        </p:tav>
                                        <p:tav tm="100000">
                                          <p:val>
                                            <p:strVal val="#ppt_x"/>
                                          </p:val>
                                        </p:tav>
                                      </p:tavLst>
                                    </p:anim>
                                    <p:anim calcmode="lin" valueType="num">
                                      <p:cBhvr additive="base">
                                        <p:cTn id="8" dur="12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250" fill="hold"/>
                                        <p:tgtEl>
                                          <p:spTgt spid="20"/>
                                        </p:tgtEl>
                                        <p:attrNameLst>
                                          <p:attrName>ppt_x</p:attrName>
                                        </p:attrNameLst>
                                      </p:cBhvr>
                                      <p:tavLst>
                                        <p:tav tm="0">
                                          <p:val>
                                            <p:strVal val="0-#ppt_w/2"/>
                                          </p:val>
                                        </p:tav>
                                        <p:tav tm="100000">
                                          <p:val>
                                            <p:strVal val="#ppt_x"/>
                                          </p:val>
                                        </p:tav>
                                      </p:tavLst>
                                    </p:anim>
                                    <p:anim calcmode="lin" valueType="num">
                                      <p:cBhvr additive="base">
                                        <p:cTn id="12" dur="12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1"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ppt_x"/>
                                          </p:val>
                                        </p:tav>
                                        <p:tav tm="100000">
                                          <p:val>
                                            <p:strVal val="#ppt_x"/>
                                          </p:val>
                                        </p:tav>
                                      </p:tavLst>
                                    </p:anim>
                                    <p:anim calcmode="lin" valueType="num">
                                      <p:cBhvr additive="base">
                                        <p:cTn id="20" dur="125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250" fill="hold"/>
                                        <p:tgtEl>
                                          <p:spTgt spid="14"/>
                                        </p:tgtEl>
                                        <p:attrNameLst>
                                          <p:attrName>ppt_x</p:attrName>
                                        </p:attrNameLst>
                                      </p:cBhvr>
                                      <p:tavLst>
                                        <p:tav tm="0">
                                          <p:val>
                                            <p:strVal val="#ppt_x"/>
                                          </p:val>
                                        </p:tav>
                                        <p:tav tm="100000">
                                          <p:val>
                                            <p:strVal val="#ppt_x"/>
                                          </p:val>
                                        </p:tav>
                                      </p:tavLst>
                                    </p:anim>
                                    <p:anim calcmode="lin" valueType="num">
                                      <p:cBhvr additive="base">
                                        <p:cTn id="24" dur="125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250" fill="hold"/>
                                        <p:tgtEl>
                                          <p:spTgt spid="3"/>
                                        </p:tgtEl>
                                        <p:attrNameLst>
                                          <p:attrName>ppt_x</p:attrName>
                                        </p:attrNameLst>
                                      </p:cBhvr>
                                      <p:tavLst>
                                        <p:tav tm="0">
                                          <p:val>
                                            <p:strVal val="#ppt_x"/>
                                          </p:val>
                                        </p:tav>
                                        <p:tav tm="100000">
                                          <p:val>
                                            <p:strVal val="#ppt_x"/>
                                          </p:val>
                                        </p:tav>
                                      </p:tavLst>
                                    </p:anim>
                                    <p:anim calcmode="lin" valueType="num">
                                      <p:cBhvr additive="base">
                                        <p:cTn id="28" dur="125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5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50" fill="hold"/>
                                        <p:tgtEl>
                                          <p:spTgt spid="24"/>
                                        </p:tgtEl>
                                        <p:attrNameLst>
                                          <p:attrName>ppt_x</p:attrName>
                                        </p:attrNameLst>
                                      </p:cBhvr>
                                      <p:tavLst>
                                        <p:tav tm="0">
                                          <p:val>
                                            <p:strVal val="#ppt_x"/>
                                          </p:val>
                                        </p:tav>
                                        <p:tav tm="100000">
                                          <p:val>
                                            <p:strVal val="#ppt_x"/>
                                          </p:val>
                                        </p:tav>
                                      </p:tavLst>
                                    </p:anim>
                                    <p:anim calcmode="lin" valueType="num">
                                      <p:cBhvr additive="base">
                                        <p:cTn id="32" dur="125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250" fill="hold"/>
                                        <p:tgtEl>
                                          <p:spTgt spid="25"/>
                                        </p:tgtEl>
                                        <p:attrNameLst>
                                          <p:attrName>ppt_x</p:attrName>
                                        </p:attrNameLst>
                                      </p:cBhvr>
                                      <p:tavLst>
                                        <p:tav tm="0">
                                          <p:val>
                                            <p:strVal val="#ppt_x"/>
                                          </p:val>
                                        </p:tav>
                                        <p:tav tm="100000">
                                          <p:val>
                                            <p:strVal val="#ppt_x"/>
                                          </p:val>
                                        </p:tav>
                                      </p:tavLst>
                                    </p:anim>
                                    <p:anim calcmode="lin" valueType="num">
                                      <p:cBhvr additive="base">
                                        <p:cTn id="36" dur="125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25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1250" fill="hold"/>
                                        <p:tgtEl>
                                          <p:spTgt spid="26"/>
                                        </p:tgtEl>
                                        <p:attrNameLst>
                                          <p:attrName>ppt_x</p:attrName>
                                        </p:attrNameLst>
                                      </p:cBhvr>
                                      <p:tavLst>
                                        <p:tav tm="0">
                                          <p:val>
                                            <p:strVal val="0-#ppt_w/2"/>
                                          </p:val>
                                        </p:tav>
                                        <p:tav tm="100000">
                                          <p:val>
                                            <p:strVal val="#ppt_x"/>
                                          </p:val>
                                        </p:tav>
                                      </p:tavLst>
                                    </p:anim>
                                    <p:anim calcmode="lin" valueType="num">
                                      <p:cBhvr additive="base">
                                        <p:cTn id="40" dur="125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250" fill="hold"/>
                                        <p:tgtEl>
                                          <p:spTgt spid="27"/>
                                        </p:tgtEl>
                                        <p:attrNameLst>
                                          <p:attrName>ppt_x</p:attrName>
                                        </p:attrNameLst>
                                      </p:cBhvr>
                                      <p:tavLst>
                                        <p:tav tm="0">
                                          <p:val>
                                            <p:strVal val="#ppt_x"/>
                                          </p:val>
                                        </p:tav>
                                        <p:tav tm="100000">
                                          <p:val>
                                            <p:strVal val="#ppt_x"/>
                                          </p:val>
                                        </p:tav>
                                      </p:tavLst>
                                    </p:anim>
                                    <p:anim calcmode="lin" valueType="num">
                                      <p:cBhvr additive="base">
                                        <p:cTn id="44" dur="1250" fill="hold"/>
                                        <p:tgtEl>
                                          <p:spTgt spid="27"/>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250" fill="hold"/>
                                        <p:tgtEl>
                                          <p:spTgt spid="28"/>
                                        </p:tgtEl>
                                        <p:attrNameLst>
                                          <p:attrName>ppt_x</p:attrName>
                                        </p:attrNameLst>
                                      </p:cBhvr>
                                      <p:tavLst>
                                        <p:tav tm="0">
                                          <p:val>
                                            <p:strVal val="#ppt_x"/>
                                          </p:val>
                                        </p:tav>
                                        <p:tav tm="100000">
                                          <p:val>
                                            <p:strVal val="#ppt_x"/>
                                          </p:val>
                                        </p:tav>
                                      </p:tavLst>
                                    </p:anim>
                                    <p:anim calcmode="lin" valueType="num">
                                      <p:cBhvr additive="base">
                                        <p:cTn id="48" dur="12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13" grpId="0" animBg="1"/>
      <p:bldP spid="14" grpId="0" animBg="1"/>
      <p:bldP spid="24" grpId="0"/>
      <p:bldP spid="25" grpId="0" animBg="1"/>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935093" y="2296133"/>
            <a:ext cx="3863259" cy="3863259"/>
          </a:xfrm>
          <a:prstGeom prst="ellipse">
            <a:avLst/>
          </a:prstGeom>
          <a:solidFill>
            <a:srgbClr val="C92736"/>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BCB9A45-B9E7-4995-845A-C952B25784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258803">
            <a:off x="1185151" y="2028998"/>
            <a:ext cx="2232760" cy="3628235"/>
          </a:xfrm>
          <a:prstGeom prst="rect">
            <a:avLst/>
          </a:prstGeom>
        </p:spPr>
      </p:pic>
      <p:pic>
        <p:nvPicPr>
          <p:cNvPr id="21" name="Picture 20">
            <a:extLst>
              <a:ext uri="{FF2B5EF4-FFF2-40B4-BE49-F238E27FC236}">
                <a16:creationId xmlns:a16="http://schemas.microsoft.com/office/drawing/2014/main" id="{41BC1BED-2C9A-4C95-BB71-83AC93EB5F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27004"/>
          <a:stretch/>
        </p:blipFill>
        <p:spPr>
          <a:xfrm rot="3558294">
            <a:off x="2962116" y="2820724"/>
            <a:ext cx="1976594" cy="2344594"/>
          </a:xfrm>
          <a:prstGeom prst="rect">
            <a:avLst/>
          </a:prstGeom>
        </p:spPr>
      </p:pic>
      <p:pic>
        <p:nvPicPr>
          <p:cNvPr id="4" name="Picture 3">
            <a:extLst>
              <a:ext uri="{FF2B5EF4-FFF2-40B4-BE49-F238E27FC236}">
                <a16:creationId xmlns:a16="http://schemas.microsoft.com/office/drawing/2014/main" id="{1E380F4C-49E7-4E69-B6DF-8D42E4BE23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717656">
            <a:off x="1496654" y="516910"/>
            <a:ext cx="3481966" cy="5658194"/>
          </a:xfrm>
          <a:prstGeom prst="rect">
            <a:avLst/>
          </a:prstGeom>
        </p:spPr>
      </p:pic>
      <p:sp>
        <p:nvSpPr>
          <p:cNvPr id="15" name="Oval 14"/>
          <p:cNvSpPr/>
          <p:nvPr/>
        </p:nvSpPr>
        <p:spPr>
          <a:xfrm>
            <a:off x="5585450" y="1703577"/>
            <a:ext cx="1741790" cy="1741790"/>
          </a:xfrm>
          <a:prstGeom prst="ellipse">
            <a:avLst/>
          </a:prstGeom>
          <a:solidFill>
            <a:srgbClr val="C92736"/>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p:cNvSpPr/>
          <p:nvPr/>
        </p:nvSpPr>
        <p:spPr>
          <a:xfrm>
            <a:off x="8824892" y="-21652"/>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53BB32"/>
              </a:gs>
              <a:gs pos="100000">
                <a:srgbClr val="4CB22C"/>
              </a:gs>
              <a:gs pos="38000">
                <a:srgbClr val="69D53F"/>
              </a:gs>
              <a:gs pos="60000">
                <a:srgbClr val="88EC5F"/>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Rectangle 3"/>
          <p:cNvSpPr/>
          <p:nvPr/>
        </p:nvSpPr>
        <p:spPr>
          <a:xfrm>
            <a:off x="8944382" y="-21652"/>
            <a:ext cx="1354466" cy="2369073"/>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 name="Group 1">
            <a:extLst>
              <a:ext uri="{FF2B5EF4-FFF2-40B4-BE49-F238E27FC236}">
                <a16:creationId xmlns:a16="http://schemas.microsoft.com/office/drawing/2014/main" id="{4C338C7A-AF87-4490-8047-B17CF3354FF0}"/>
              </a:ext>
            </a:extLst>
          </p:cNvPr>
          <p:cNvGrpSpPr/>
          <p:nvPr/>
        </p:nvGrpSpPr>
        <p:grpSpPr>
          <a:xfrm>
            <a:off x="9206875" y="327960"/>
            <a:ext cx="829480" cy="398742"/>
            <a:chOff x="9237855" y="327960"/>
            <a:chExt cx="829480" cy="398742"/>
          </a:xfrm>
        </p:grpSpPr>
        <p:sp>
          <p:nvSpPr>
            <p:cNvPr id="25" name="5-Point Star 24"/>
            <p:cNvSpPr/>
            <p:nvPr/>
          </p:nvSpPr>
          <p:spPr>
            <a:xfrm>
              <a:off x="9460087" y="327960"/>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9237855" y="498544"/>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9845103" y="504470"/>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A141895D-66FE-4BF3-97CC-8FDAA5E2A3C2}"/>
              </a:ext>
            </a:extLst>
          </p:cNvPr>
          <p:cNvSpPr txBox="1"/>
          <p:nvPr/>
        </p:nvSpPr>
        <p:spPr>
          <a:xfrm>
            <a:off x="5414252" y="3858319"/>
            <a:ext cx="5945602" cy="769441"/>
          </a:xfrm>
          <a:prstGeom prst="rect">
            <a:avLst/>
          </a:prstGeom>
          <a:noFill/>
        </p:spPr>
        <p:txBody>
          <a:bodyPr wrap="none" rtlCol="0">
            <a:spAutoFit/>
          </a:bodyPr>
          <a:lstStyle/>
          <a:p>
            <a:r>
              <a:rPr lang="en-US" sz="4400" b="1" spc="-300" dirty="0">
                <a:ln w="25400">
                  <a:solidFill>
                    <a:schemeClr val="bg1"/>
                  </a:solidFill>
                </a:ln>
                <a:solidFill>
                  <a:srgbClr val="C42F40"/>
                </a:solidFill>
                <a:latin typeface="Gotham Black" pitchFamily="50" charset="0"/>
              </a:rPr>
              <a:t>Strawberry Ice Cream</a:t>
            </a:r>
          </a:p>
        </p:txBody>
      </p:sp>
      <p:sp>
        <p:nvSpPr>
          <p:cNvPr id="29" name="TextBox 28">
            <a:extLst>
              <a:ext uri="{FF2B5EF4-FFF2-40B4-BE49-F238E27FC236}">
                <a16:creationId xmlns:a16="http://schemas.microsoft.com/office/drawing/2014/main" id="{64742520-5FB1-48B4-9217-7E646A885A71}"/>
              </a:ext>
            </a:extLst>
          </p:cNvPr>
          <p:cNvSpPr txBox="1"/>
          <p:nvPr/>
        </p:nvSpPr>
        <p:spPr>
          <a:xfrm>
            <a:off x="9002696" y="897544"/>
            <a:ext cx="1237838" cy="1092607"/>
          </a:xfrm>
          <a:prstGeom prst="rect">
            <a:avLst/>
          </a:prstGeom>
          <a:noFill/>
        </p:spPr>
        <p:txBody>
          <a:bodyPr wrap="none" rtlCol="0">
            <a:spAutoFit/>
          </a:bodyPr>
          <a:lstStyle/>
          <a:p>
            <a:pPr algn="ctr">
              <a:lnSpc>
                <a:spcPts val="3900"/>
              </a:lnSpc>
            </a:pPr>
            <a:r>
              <a:rPr lang="en-US" sz="2400" b="1" dirty="0">
                <a:solidFill>
                  <a:schemeClr val="bg1"/>
                </a:solidFill>
                <a:latin typeface="Gotham" panose="02000504050000020004" pitchFamily="2" charset="0"/>
              </a:rPr>
              <a:t>MEGA </a:t>
            </a:r>
          </a:p>
          <a:p>
            <a:pPr algn="ctr">
              <a:lnSpc>
                <a:spcPts val="3900"/>
              </a:lnSpc>
            </a:pPr>
            <a:r>
              <a:rPr lang="en-US" sz="4400" b="1" dirty="0">
                <a:solidFill>
                  <a:schemeClr val="bg1"/>
                </a:solidFill>
                <a:latin typeface="Gotham" panose="02000504050000020004" pitchFamily="2" charset="0"/>
              </a:rPr>
              <a:t>HIT</a:t>
            </a:r>
          </a:p>
        </p:txBody>
      </p:sp>
      <p:sp>
        <p:nvSpPr>
          <p:cNvPr id="30" name="TextBox 29">
            <a:extLst>
              <a:ext uri="{FF2B5EF4-FFF2-40B4-BE49-F238E27FC236}">
                <a16:creationId xmlns:a16="http://schemas.microsoft.com/office/drawing/2014/main" id="{64742520-5FB1-48B4-9217-7E646A885A71}"/>
              </a:ext>
            </a:extLst>
          </p:cNvPr>
          <p:cNvSpPr txBox="1"/>
          <p:nvPr/>
        </p:nvSpPr>
        <p:spPr>
          <a:xfrm>
            <a:off x="6031953" y="1901503"/>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2</a:t>
            </a:r>
            <a:r>
              <a:rPr lang="en-US" sz="3600" dirty="0">
                <a:solidFill>
                  <a:schemeClr val="bg1"/>
                </a:solidFill>
                <a:latin typeface="Bebas Neue" panose="020B0606020202050201" pitchFamily="34" charset="0"/>
              </a:rPr>
              <a:t>$</a:t>
            </a:r>
          </a:p>
        </p:txBody>
      </p:sp>
      <p:sp>
        <p:nvSpPr>
          <p:cNvPr id="31" name="TextBox 30"/>
          <p:cNvSpPr txBox="1"/>
          <p:nvPr/>
        </p:nvSpPr>
        <p:spPr>
          <a:xfrm>
            <a:off x="6093668" y="2740619"/>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
        <p:nvSpPr>
          <p:cNvPr id="20" name="TextBox 19">
            <a:extLst>
              <a:ext uri="{FF2B5EF4-FFF2-40B4-BE49-F238E27FC236}">
                <a16:creationId xmlns:a16="http://schemas.microsoft.com/office/drawing/2014/main" id="{76803CB0-DE3C-47F7-AC96-9787742AD3BE}"/>
              </a:ext>
            </a:extLst>
          </p:cNvPr>
          <p:cNvSpPr txBox="1"/>
          <p:nvPr/>
        </p:nvSpPr>
        <p:spPr>
          <a:xfrm>
            <a:off x="5414252" y="4878688"/>
            <a:ext cx="6134520" cy="738664"/>
          </a:xfrm>
          <a:prstGeom prst="rect">
            <a:avLst/>
          </a:prstGeom>
          <a:noFill/>
        </p:spPr>
        <p:txBody>
          <a:bodyPr wrap="square" rtlCol="0">
            <a:spAutoFit/>
          </a:bodyPr>
          <a:lstStyle/>
          <a:p>
            <a:r>
              <a:rPr lang="en-US" sz="1400" b="1" dirty="0">
                <a:solidFill>
                  <a:schemeClr val="bg1"/>
                </a:solidFill>
                <a:latin typeface="Gotham" panose="02000504050000020004" pitchFamily="2" charset="0"/>
              </a:rPr>
              <a:t>Incredibly stunning taste of ripe strawberries carefully collected from the fields in New Zealand in a new ice cream. Served with mint leaves and ice cubes.</a:t>
            </a:r>
          </a:p>
        </p:txBody>
      </p:sp>
      <p:pic>
        <p:nvPicPr>
          <p:cNvPr id="32" name="Picture 31">
            <a:extLst>
              <a:ext uri="{FF2B5EF4-FFF2-40B4-BE49-F238E27FC236}">
                <a16:creationId xmlns:a16="http://schemas.microsoft.com/office/drawing/2014/main" id="{79069029-79DA-4724-9121-F3D7C81A65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73367" y="3143085"/>
            <a:ext cx="2890820" cy="2890820"/>
          </a:xfrm>
          <a:prstGeom prst="rect">
            <a:avLst/>
          </a:prstGeom>
        </p:spPr>
      </p:pic>
      <p:pic>
        <p:nvPicPr>
          <p:cNvPr id="10" name="Picture 9">
            <a:extLst>
              <a:ext uri="{FF2B5EF4-FFF2-40B4-BE49-F238E27FC236}">
                <a16:creationId xmlns:a16="http://schemas.microsoft.com/office/drawing/2014/main" id="{7BDA6400-855C-40FC-A1CA-BAEED3ECA4E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15606" y="4765120"/>
            <a:ext cx="1352312" cy="1352312"/>
          </a:xfrm>
          <a:prstGeom prst="rect">
            <a:avLst/>
          </a:prstGeom>
        </p:spPr>
      </p:pic>
    </p:spTree>
    <p:extLst>
      <p:ext uri="{BB962C8B-B14F-4D97-AF65-F5344CB8AC3E}">
        <p14:creationId xmlns:p14="http://schemas.microsoft.com/office/powerpoint/2010/main" val="3798249589"/>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250" fill="hold"/>
                                        <p:tgtEl>
                                          <p:spTgt spid="33"/>
                                        </p:tgtEl>
                                        <p:attrNameLst>
                                          <p:attrName>ppt_x</p:attrName>
                                        </p:attrNameLst>
                                      </p:cBhvr>
                                      <p:tavLst>
                                        <p:tav tm="0">
                                          <p:val>
                                            <p:strVal val="0-#ppt_w/2"/>
                                          </p:val>
                                        </p:tav>
                                        <p:tav tm="100000">
                                          <p:val>
                                            <p:strVal val="#ppt_x"/>
                                          </p:val>
                                        </p:tav>
                                      </p:tavLst>
                                    </p:anim>
                                    <p:anim calcmode="lin" valueType="num">
                                      <p:cBhvr additive="base">
                                        <p:cTn id="8" dur="12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250" fill="hold"/>
                                        <p:tgtEl>
                                          <p:spTgt spid="22"/>
                                        </p:tgtEl>
                                        <p:attrNameLst>
                                          <p:attrName>ppt_x</p:attrName>
                                        </p:attrNameLst>
                                      </p:cBhvr>
                                      <p:tavLst>
                                        <p:tav tm="0">
                                          <p:val>
                                            <p:strVal val="0-#ppt_w/2"/>
                                          </p:val>
                                        </p:tav>
                                        <p:tav tm="100000">
                                          <p:val>
                                            <p:strVal val="#ppt_x"/>
                                          </p:val>
                                        </p:tav>
                                      </p:tavLst>
                                    </p:anim>
                                    <p:anim calcmode="lin" valueType="num">
                                      <p:cBhvr additive="base">
                                        <p:cTn id="12" dur="1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250" fill="hold"/>
                                        <p:tgtEl>
                                          <p:spTgt spid="21"/>
                                        </p:tgtEl>
                                        <p:attrNameLst>
                                          <p:attrName>ppt_x</p:attrName>
                                        </p:attrNameLst>
                                      </p:cBhvr>
                                      <p:tavLst>
                                        <p:tav tm="0">
                                          <p:val>
                                            <p:strVal val="0-#ppt_w/2"/>
                                          </p:val>
                                        </p:tav>
                                        <p:tav tm="100000">
                                          <p:val>
                                            <p:strVal val="#ppt_x"/>
                                          </p:val>
                                        </p:tav>
                                      </p:tavLst>
                                    </p:anim>
                                    <p:anim calcmode="lin" valueType="num">
                                      <p:cBhvr additive="base">
                                        <p:cTn id="16" dur="125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0-#ppt_w/2"/>
                                          </p:val>
                                        </p:tav>
                                        <p:tav tm="100000">
                                          <p:val>
                                            <p:strVal val="#ppt_x"/>
                                          </p:val>
                                        </p:tav>
                                      </p:tavLst>
                                    </p:anim>
                                    <p:anim calcmode="lin" valueType="num">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250" fill="hold"/>
                                        <p:tgtEl>
                                          <p:spTgt spid="15"/>
                                        </p:tgtEl>
                                        <p:attrNameLst>
                                          <p:attrName>ppt_x</p:attrName>
                                        </p:attrNameLst>
                                      </p:cBhvr>
                                      <p:tavLst>
                                        <p:tav tm="0">
                                          <p:val>
                                            <p:strVal val="#ppt_x"/>
                                          </p:val>
                                        </p:tav>
                                        <p:tav tm="100000">
                                          <p:val>
                                            <p:strVal val="#ppt_x"/>
                                          </p:val>
                                        </p:tav>
                                      </p:tavLst>
                                    </p:anim>
                                    <p:anim calcmode="lin" valueType="num">
                                      <p:cBhvr additive="base">
                                        <p:cTn id="24" dur="125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250" fill="hold"/>
                                        <p:tgtEl>
                                          <p:spTgt spid="16"/>
                                        </p:tgtEl>
                                        <p:attrNameLst>
                                          <p:attrName>ppt_x</p:attrName>
                                        </p:attrNameLst>
                                      </p:cBhvr>
                                      <p:tavLst>
                                        <p:tav tm="0">
                                          <p:val>
                                            <p:strVal val="#ppt_x"/>
                                          </p:val>
                                        </p:tav>
                                        <p:tav tm="100000">
                                          <p:val>
                                            <p:strVal val="#ppt_x"/>
                                          </p:val>
                                        </p:tav>
                                      </p:tavLst>
                                    </p:anim>
                                    <p:anim calcmode="lin" valueType="num">
                                      <p:cBhvr additive="base">
                                        <p:cTn id="28" dur="1250" fill="hold"/>
                                        <p:tgtEl>
                                          <p:spTgt spid="16"/>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250" fill="hold"/>
                                        <p:tgtEl>
                                          <p:spTgt spid="23"/>
                                        </p:tgtEl>
                                        <p:attrNameLst>
                                          <p:attrName>ppt_x</p:attrName>
                                        </p:attrNameLst>
                                      </p:cBhvr>
                                      <p:tavLst>
                                        <p:tav tm="0">
                                          <p:val>
                                            <p:strVal val="#ppt_x"/>
                                          </p:val>
                                        </p:tav>
                                        <p:tav tm="100000">
                                          <p:val>
                                            <p:strVal val="#ppt_x"/>
                                          </p:val>
                                        </p:tav>
                                      </p:tavLst>
                                    </p:anim>
                                    <p:anim calcmode="lin" valueType="num">
                                      <p:cBhvr additive="base">
                                        <p:cTn id="32" dur="1250" fill="hold"/>
                                        <p:tgtEl>
                                          <p:spTgt spid="23"/>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250" fill="hold"/>
                                        <p:tgtEl>
                                          <p:spTgt spid="2"/>
                                        </p:tgtEl>
                                        <p:attrNameLst>
                                          <p:attrName>ppt_x</p:attrName>
                                        </p:attrNameLst>
                                      </p:cBhvr>
                                      <p:tavLst>
                                        <p:tav tm="0">
                                          <p:val>
                                            <p:strVal val="#ppt_x"/>
                                          </p:val>
                                        </p:tav>
                                        <p:tav tm="100000">
                                          <p:val>
                                            <p:strVal val="#ppt_x"/>
                                          </p:val>
                                        </p:tav>
                                      </p:tavLst>
                                    </p:anim>
                                    <p:anim calcmode="lin" valueType="num">
                                      <p:cBhvr additive="base">
                                        <p:cTn id="36" dur="1250" fill="hold"/>
                                        <p:tgtEl>
                                          <p:spTgt spid="2"/>
                                        </p:tgtEl>
                                        <p:attrNameLst>
                                          <p:attrName>ppt_y</p:attrName>
                                        </p:attrNameLst>
                                      </p:cBhvr>
                                      <p:tavLst>
                                        <p:tav tm="0">
                                          <p:val>
                                            <p:strVal val="0-#ppt_h/2"/>
                                          </p:val>
                                        </p:tav>
                                        <p:tav tm="100000">
                                          <p:val>
                                            <p:strVal val="#ppt_y"/>
                                          </p:val>
                                        </p:tav>
                                      </p:tavLst>
                                    </p:anim>
                                  </p:childTnLst>
                                </p:cTn>
                              </p:par>
                              <p:par>
                                <p:cTn id="37" presetID="2" presetClass="entr" presetSubtype="2" decel="100000" fill="hold" grpId="0" nodeType="withEffect">
                                  <p:stCondLst>
                                    <p:cond delay="25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1250" fill="hold"/>
                                        <p:tgtEl>
                                          <p:spTgt spid="28"/>
                                        </p:tgtEl>
                                        <p:attrNameLst>
                                          <p:attrName>ppt_x</p:attrName>
                                        </p:attrNameLst>
                                      </p:cBhvr>
                                      <p:tavLst>
                                        <p:tav tm="0">
                                          <p:val>
                                            <p:strVal val="1+#ppt_w/2"/>
                                          </p:val>
                                        </p:tav>
                                        <p:tav tm="100000">
                                          <p:val>
                                            <p:strVal val="#ppt_x"/>
                                          </p:val>
                                        </p:tav>
                                      </p:tavLst>
                                    </p:anim>
                                    <p:anim calcmode="lin" valueType="num">
                                      <p:cBhvr additive="base">
                                        <p:cTn id="40" dur="125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1" decel="100000" fill="hold" grpId="0" nodeType="withEffect">
                                  <p:stCondLst>
                                    <p:cond delay="50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250" fill="hold"/>
                                        <p:tgtEl>
                                          <p:spTgt spid="29"/>
                                        </p:tgtEl>
                                        <p:attrNameLst>
                                          <p:attrName>ppt_x</p:attrName>
                                        </p:attrNameLst>
                                      </p:cBhvr>
                                      <p:tavLst>
                                        <p:tav tm="0">
                                          <p:val>
                                            <p:strVal val="#ppt_x"/>
                                          </p:val>
                                        </p:tav>
                                        <p:tav tm="100000">
                                          <p:val>
                                            <p:strVal val="#ppt_x"/>
                                          </p:val>
                                        </p:tav>
                                      </p:tavLst>
                                    </p:anim>
                                    <p:anim calcmode="lin" valueType="num">
                                      <p:cBhvr additive="base">
                                        <p:cTn id="44" dur="1250" fill="hold"/>
                                        <p:tgtEl>
                                          <p:spTgt spid="29"/>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250" fill="hold"/>
                                        <p:tgtEl>
                                          <p:spTgt spid="30"/>
                                        </p:tgtEl>
                                        <p:attrNameLst>
                                          <p:attrName>ppt_x</p:attrName>
                                        </p:attrNameLst>
                                      </p:cBhvr>
                                      <p:tavLst>
                                        <p:tav tm="0">
                                          <p:val>
                                            <p:strVal val="#ppt_x"/>
                                          </p:val>
                                        </p:tav>
                                        <p:tav tm="100000">
                                          <p:val>
                                            <p:strVal val="#ppt_x"/>
                                          </p:val>
                                        </p:tav>
                                      </p:tavLst>
                                    </p:anim>
                                    <p:anim calcmode="lin" valueType="num">
                                      <p:cBhvr additive="base">
                                        <p:cTn id="48" dur="1250" fill="hold"/>
                                        <p:tgtEl>
                                          <p:spTgt spid="30"/>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250" fill="hold"/>
                                        <p:tgtEl>
                                          <p:spTgt spid="31"/>
                                        </p:tgtEl>
                                        <p:attrNameLst>
                                          <p:attrName>ppt_x</p:attrName>
                                        </p:attrNameLst>
                                      </p:cBhvr>
                                      <p:tavLst>
                                        <p:tav tm="0">
                                          <p:val>
                                            <p:strVal val="#ppt_x"/>
                                          </p:val>
                                        </p:tav>
                                        <p:tav tm="100000">
                                          <p:val>
                                            <p:strVal val="#ppt_x"/>
                                          </p:val>
                                        </p:tav>
                                      </p:tavLst>
                                    </p:anim>
                                    <p:anim calcmode="lin" valueType="num">
                                      <p:cBhvr additive="base">
                                        <p:cTn id="52" dur="1250" fill="hold"/>
                                        <p:tgtEl>
                                          <p:spTgt spid="31"/>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5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1250" fill="hold"/>
                                        <p:tgtEl>
                                          <p:spTgt spid="20"/>
                                        </p:tgtEl>
                                        <p:attrNameLst>
                                          <p:attrName>ppt_x</p:attrName>
                                        </p:attrNameLst>
                                      </p:cBhvr>
                                      <p:tavLst>
                                        <p:tav tm="0">
                                          <p:val>
                                            <p:strVal val="1+#ppt_w/2"/>
                                          </p:val>
                                        </p:tav>
                                        <p:tav tm="100000">
                                          <p:val>
                                            <p:strVal val="#ppt_x"/>
                                          </p:val>
                                        </p:tav>
                                      </p:tavLst>
                                    </p:anim>
                                    <p:anim calcmode="lin" valueType="num">
                                      <p:cBhvr additive="base">
                                        <p:cTn id="56" dur="125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1250" fill="hold"/>
                                        <p:tgtEl>
                                          <p:spTgt spid="32"/>
                                        </p:tgtEl>
                                        <p:attrNameLst>
                                          <p:attrName>ppt_x</p:attrName>
                                        </p:attrNameLst>
                                      </p:cBhvr>
                                      <p:tavLst>
                                        <p:tav tm="0">
                                          <p:val>
                                            <p:strVal val="0-#ppt_w/2"/>
                                          </p:val>
                                        </p:tav>
                                        <p:tav tm="100000">
                                          <p:val>
                                            <p:strVal val="#ppt_x"/>
                                          </p:val>
                                        </p:tav>
                                      </p:tavLst>
                                    </p:anim>
                                    <p:anim calcmode="lin" valueType="num">
                                      <p:cBhvr additive="base">
                                        <p:cTn id="60" dur="1250" fill="hold"/>
                                        <p:tgtEl>
                                          <p:spTgt spid="32"/>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1250" fill="hold"/>
                                        <p:tgtEl>
                                          <p:spTgt spid="10"/>
                                        </p:tgtEl>
                                        <p:attrNameLst>
                                          <p:attrName>ppt_x</p:attrName>
                                        </p:attrNameLst>
                                      </p:cBhvr>
                                      <p:tavLst>
                                        <p:tav tm="0">
                                          <p:val>
                                            <p:strVal val="0-#ppt_w/2"/>
                                          </p:val>
                                        </p:tav>
                                        <p:tav tm="100000">
                                          <p:val>
                                            <p:strVal val="#ppt_x"/>
                                          </p:val>
                                        </p:tav>
                                      </p:tavLst>
                                    </p:anim>
                                    <p:anim calcmode="lin" valueType="num">
                                      <p:cBhvr additive="base">
                                        <p:cTn id="64"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animBg="1"/>
      <p:bldP spid="16" grpId="0" animBg="1"/>
      <p:bldP spid="23" grpId="0" animBg="1"/>
      <p:bldP spid="28" grpId="0"/>
      <p:bldP spid="29" grpId="0"/>
      <p:bldP spid="30" grpId="0"/>
      <p:bldP spid="31"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7392826" y="2526481"/>
            <a:ext cx="3863259" cy="3863259"/>
          </a:xfrm>
          <a:prstGeom prst="ellipse">
            <a:avLst/>
          </a:prstGeom>
          <a:solidFill>
            <a:srgbClr val="A9F019"/>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p:nvPr/>
        </p:nvSpPr>
        <p:spPr>
          <a:xfrm>
            <a:off x="1378695" y="0"/>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A5C830"/>
              </a:gs>
              <a:gs pos="100000">
                <a:srgbClr val="90A518"/>
              </a:gs>
              <a:gs pos="81000">
                <a:srgbClr val="90A518"/>
              </a:gs>
              <a:gs pos="26000">
                <a:srgbClr val="B4E52D"/>
              </a:gs>
              <a:gs pos="59000">
                <a:srgbClr val="D0FF3F"/>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5" name="Oval 24"/>
          <p:cNvSpPr/>
          <p:nvPr/>
        </p:nvSpPr>
        <p:spPr>
          <a:xfrm>
            <a:off x="4819362" y="1628753"/>
            <a:ext cx="1741790" cy="1741790"/>
          </a:xfrm>
          <a:prstGeom prst="ellipse">
            <a:avLst/>
          </a:prstGeom>
          <a:solidFill>
            <a:srgbClr val="EC7A10"/>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41895D-66FE-4BF3-97CC-8FDAA5E2A3C2}"/>
              </a:ext>
            </a:extLst>
          </p:cNvPr>
          <p:cNvSpPr txBox="1"/>
          <p:nvPr/>
        </p:nvSpPr>
        <p:spPr>
          <a:xfrm>
            <a:off x="798549" y="3837573"/>
            <a:ext cx="5762603" cy="769441"/>
          </a:xfrm>
          <a:prstGeom prst="rect">
            <a:avLst/>
          </a:prstGeom>
          <a:noFill/>
        </p:spPr>
        <p:txBody>
          <a:bodyPr wrap="none" rtlCol="0">
            <a:spAutoFit/>
          </a:bodyPr>
          <a:lstStyle/>
          <a:p>
            <a:r>
              <a:rPr lang="en-US" sz="4400" b="1" spc="-150" dirty="0">
                <a:ln w="28575">
                  <a:solidFill>
                    <a:schemeClr val="bg1"/>
                  </a:solidFill>
                </a:ln>
                <a:solidFill>
                  <a:srgbClr val="C9EE60"/>
                </a:solidFill>
                <a:latin typeface="Gotham Black" pitchFamily="50" charset="0"/>
              </a:rPr>
              <a:t>Pistachio Ice Cream</a:t>
            </a:r>
          </a:p>
        </p:txBody>
      </p:sp>
      <p:sp>
        <p:nvSpPr>
          <p:cNvPr id="27" name="TextBox 26">
            <a:extLst>
              <a:ext uri="{FF2B5EF4-FFF2-40B4-BE49-F238E27FC236}">
                <a16:creationId xmlns:a16="http://schemas.microsoft.com/office/drawing/2014/main" id="{64742520-5FB1-48B4-9217-7E646A885A71}"/>
              </a:ext>
            </a:extLst>
          </p:cNvPr>
          <p:cNvSpPr txBox="1"/>
          <p:nvPr/>
        </p:nvSpPr>
        <p:spPr>
          <a:xfrm>
            <a:off x="5335185" y="1885096"/>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4</a:t>
            </a:r>
            <a:r>
              <a:rPr lang="en-US" sz="3600" dirty="0">
                <a:solidFill>
                  <a:schemeClr val="bg1"/>
                </a:solidFill>
                <a:latin typeface="Bebas Neue" panose="020B0606020202050201" pitchFamily="34" charset="0"/>
              </a:rPr>
              <a:t>$</a:t>
            </a:r>
          </a:p>
        </p:txBody>
      </p:sp>
      <p:sp>
        <p:nvSpPr>
          <p:cNvPr id="28" name="TextBox 27"/>
          <p:cNvSpPr txBox="1"/>
          <p:nvPr/>
        </p:nvSpPr>
        <p:spPr>
          <a:xfrm>
            <a:off x="5396900" y="2724212"/>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
        <p:nvSpPr>
          <p:cNvPr id="32" name="TextBox 31">
            <a:extLst>
              <a:ext uri="{FF2B5EF4-FFF2-40B4-BE49-F238E27FC236}">
                <a16:creationId xmlns:a16="http://schemas.microsoft.com/office/drawing/2014/main" id="{76803CB0-DE3C-47F7-AC96-9787742AD3BE}"/>
              </a:ext>
            </a:extLst>
          </p:cNvPr>
          <p:cNvSpPr txBox="1"/>
          <p:nvPr/>
        </p:nvSpPr>
        <p:spPr>
          <a:xfrm>
            <a:off x="798549" y="4911018"/>
            <a:ext cx="5422957" cy="1077218"/>
          </a:xfrm>
          <a:prstGeom prst="rect">
            <a:avLst/>
          </a:prstGeom>
          <a:noFill/>
        </p:spPr>
        <p:txBody>
          <a:bodyPr wrap="square" rtlCol="0">
            <a:spAutoFit/>
          </a:bodyPr>
          <a:lstStyle/>
          <a:p>
            <a:r>
              <a:rPr lang="en-US" sz="1600" b="1" dirty="0">
                <a:solidFill>
                  <a:schemeClr val="bg1"/>
                </a:solidFill>
                <a:latin typeface="Gotham" panose="02000504050000020004" pitchFamily="2" charset="0"/>
              </a:rPr>
              <a:t>Delicate ice cream with pistachios and hazelnut is an excellent choice for the natural products. Made from limited products. Do not keep the preservatives of taste enhancers.</a:t>
            </a:r>
          </a:p>
        </p:txBody>
      </p:sp>
      <p:pic>
        <p:nvPicPr>
          <p:cNvPr id="34" name="Picture 33">
            <a:extLst>
              <a:ext uri="{FF2B5EF4-FFF2-40B4-BE49-F238E27FC236}">
                <a16:creationId xmlns:a16="http://schemas.microsoft.com/office/drawing/2014/main" id="{558C5D5A-6650-4731-8C1C-BFA298185475}"/>
              </a:ext>
            </a:extLst>
          </p:cNvPr>
          <p:cNvPicPr>
            <a:picLocks noChangeAspect="1"/>
          </p:cNvPicPr>
          <p:nvPr/>
        </p:nvPicPr>
        <p:blipFill rotWithShape="1">
          <a:blip r:embed="rId3">
            <a:extLst>
              <a:ext uri="{28A0092B-C50C-407E-A947-70E740481C1C}">
                <a14:useLocalDpi xmlns:a14="http://schemas.microsoft.com/office/drawing/2010/main" val="0"/>
              </a:ext>
            </a:extLst>
          </a:blip>
          <a:srcRect l="-203" r="-1" b="31019"/>
          <a:stretch/>
        </p:blipFill>
        <p:spPr>
          <a:xfrm rot="2264479">
            <a:off x="8728945" y="1991390"/>
            <a:ext cx="3135004" cy="3508276"/>
          </a:xfrm>
          <a:prstGeom prst="rect">
            <a:avLst/>
          </a:prstGeom>
        </p:spPr>
      </p:pic>
      <p:pic>
        <p:nvPicPr>
          <p:cNvPr id="38" name="Picture 37">
            <a:extLst>
              <a:ext uri="{FF2B5EF4-FFF2-40B4-BE49-F238E27FC236}">
                <a16:creationId xmlns:a16="http://schemas.microsoft.com/office/drawing/2014/main" id="{47504777-BC6C-47F2-AD8D-555854D401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04728" y="4500370"/>
            <a:ext cx="1415667" cy="1415667"/>
          </a:xfrm>
          <a:prstGeom prst="rect">
            <a:avLst/>
          </a:prstGeom>
        </p:spPr>
      </p:pic>
      <p:pic>
        <p:nvPicPr>
          <p:cNvPr id="39" name="Picture 38">
            <a:extLst>
              <a:ext uri="{FF2B5EF4-FFF2-40B4-BE49-F238E27FC236}">
                <a16:creationId xmlns:a16="http://schemas.microsoft.com/office/drawing/2014/main" id="{DE04BF78-D1AD-43A9-BB68-6FFF76C73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39644" y="4037548"/>
            <a:ext cx="1950688" cy="1950688"/>
          </a:xfrm>
          <a:prstGeom prst="rect">
            <a:avLst/>
          </a:prstGeom>
        </p:spPr>
      </p:pic>
      <p:pic>
        <p:nvPicPr>
          <p:cNvPr id="37" name="Picture 36">
            <a:extLst>
              <a:ext uri="{FF2B5EF4-FFF2-40B4-BE49-F238E27FC236}">
                <a16:creationId xmlns:a16="http://schemas.microsoft.com/office/drawing/2014/main" id="{C4ADFDC1-F1A9-46EA-A913-161CF2796642}"/>
              </a:ext>
            </a:extLst>
          </p:cNvPr>
          <p:cNvPicPr>
            <a:picLocks noChangeAspect="1"/>
          </p:cNvPicPr>
          <p:nvPr/>
        </p:nvPicPr>
        <p:blipFill rotWithShape="1">
          <a:blip r:embed="rId3">
            <a:extLst>
              <a:ext uri="{28A0092B-C50C-407E-A947-70E740481C1C}">
                <a14:useLocalDpi xmlns:a14="http://schemas.microsoft.com/office/drawing/2010/main" val="0"/>
              </a:ext>
            </a:extLst>
          </a:blip>
          <a:srcRect b="46912"/>
          <a:stretch/>
        </p:blipFill>
        <p:spPr>
          <a:xfrm rot="18926289">
            <a:off x="7334993" y="3219698"/>
            <a:ext cx="2577630" cy="2224435"/>
          </a:xfrm>
          <a:prstGeom prst="rect">
            <a:avLst/>
          </a:prstGeom>
        </p:spPr>
      </p:pic>
      <p:pic>
        <p:nvPicPr>
          <p:cNvPr id="36" name="Picture 35">
            <a:extLst>
              <a:ext uri="{FF2B5EF4-FFF2-40B4-BE49-F238E27FC236}">
                <a16:creationId xmlns:a16="http://schemas.microsoft.com/office/drawing/2014/main" id="{59228E5D-F759-4A09-A401-C6D62A1AD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5639">
            <a:off x="7531959" y="69119"/>
            <a:ext cx="3702104" cy="6018071"/>
          </a:xfrm>
          <a:prstGeom prst="rect">
            <a:avLst/>
          </a:prstGeom>
        </p:spPr>
      </p:pic>
      <p:pic>
        <p:nvPicPr>
          <p:cNvPr id="40" name="Picture 39">
            <a:extLst>
              <a:ext uri="{FF2B5EF4-FFF2-40B4-BE49-F238E27FC236}">
                <a16:creationId xmlns:a16="http://schemas.microsoft.com/office/drawing/2014/main" id="{79069029-79DA-4724-9121-F3D7C81A65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66312" y="2996369"/>
            <a:ext cx="3137129" cy="3137129"/>
          </a:xfrm>
          <a:prstGeom prst="rect">
            <a:avLst/>
          </a:prstGeom>
        </p:spPr>
      </p:pic>
      <p:sp>
        <p:nvSpPr>
          <p:cNvPr id="42" name="Rectangle 3">
            <a:extLst>
              <a:ext uri="{FF2B5EF4-FFF2-40B4-BE49-F238E27FC236}">
                <a16:creationId xmlns:a16="http://schemas.microsoft.com/office/drawing/2014/main" id="{6086E189-A6EB-43B6-B0CC-CC1BFF180E46}"/>
              </a:ext>
            </a:extLst>
          </p:cNvPr>
          <p:cNvSpPr/>
          <p:nvPr/>
        </p:nvSpPr>
        <p:spPr>
          <a:xfrm>
            <a:off x="1498185" y="-179060"/>
            <a:ext cx="1354466"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43" name="Group 42">
            <a:extLst>
              <a:ext uri="{FF2B5EF4-FFF2-40B4-BE49-F238E27FC236}">
                <a16:creationId xmlns:a16="http://schemas.microsoft.com/office/drawing/2014/main" id="{46FDA459-F152-434D-A499-6D32C861A551}"/>
              </a:ext>
            </a:extLst>
          </p:cNvPr>
          <p:cNvGrpSpPr/>
          <p:nvPr/>
        </p:nvGrpSpPr>
        <p:grpSpPr>
          <a:xfrm>
            <a:off x="1760678" y="369324"/>
            <a:ext cx="829480" cy="398742"/>
            <a:chOff x="9237855" y="327960"/>
            <a:chExt cx="829480" cy="398742"/>
          </a:xfrm>
        </p:grpSpPr>
        <p:sp>
          <p:nvSpPr>
            <p:cNvPr id="44" name="5-Point Star 24">
              <a:extLst>
                <a:ext uri="{FF2B5EF4-FFF2-40B4-BE49-F238E27FC236}">
                  <a16:creationId xmlns:a16="http://schemas.microsoft.com/office/drawing/2014/main" id="{2817FA11-E158-4722-8C9D-393033AD51FB}"/>
                </a:ext>
              </a:extLst>
            </p:cNvPr>
            <p:cNvSpPr/>
            <p:nvPr/>
          </p:nvSpPr>
          <p:spPr>
            <a:xfrm>
              <a:off x="9460087" y="327960"/>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25">
              <a:extLst>
                <a:ext uri="{FF2B5EF4-FFF2-40B4-BE49-F238E27FC236}">
                  <a16:creationId xmlns:a16="http://schemas.microsoft.com/office/drawing/2014/main" id="{D7C4C053-4776-42BD-B973-766F31245F81}"/>
                </a:ext>
              </a:extLst>
            </p:cNvPr>
            <p:cNvSpPr/>
            <p:nvPr/>
          </p:nvSpPr>
          <p:spPr>
            <a:xfrm>
              <a:off x="9237855" y="498544"/>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26">
              <a:extLst>
                <a:ext uri="{FF2B5EF4-FFF2-40B4-BE49-F238E27FC236}">
                  <a16:creationId xmlns:a16="http://schemas.microsoft.com/office/drawing/2014/main" id="{C2412B96-0057-4F31-9415-0919B3802BD2}"/>
                </a:ext>
              </a:extLst>
            </p:cNvPr>
            <p:cNvSpPr/>
            <p:nvPr/>
          </p:nvSpPr>
          <p:spPr>
            <a:xfrm>
              <a:off x="9845103" y="504470"/>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A664BBFC-3CBF-4C6A-B941-01325D1DC339}"/>
              </a:ext>
            </a:extLst>
          </p:cNvPr>
          <p:cNvSpPr txBox="1"/>
          <p:nvPr/>
        </p:nvSpPr>
        <p:spPr>
          <a:xfrm>
            <a:off x="1556499" y="938908"/>
            <a:ext cx="1237838" cy="1092607"/>
          </a:xfrm>
          <a:prstGeom prst="rect">
            <a:avLst/>
          </a:prstGeom>
          <a:noFill/>
        </p:spPr>
        <p:txBody>
          <a:bodyPr wrap="none" rtlCol="0">
            <a:spAutoFit/>
          </a:bodyPr>
          <a:lstStyle/>
          <a:p>
            <a:pPr algn="ctr">
              <a:lnSpc>
                <a:spcPts val="3900"/>
              </a:lnSpc>
            </a:pPr>
            <a:r>
              <a:rPr lang="en-US" sz="2400" b="1" dirty="0">
                <a:solidFill>
                  <a:schemeClr val="bg1"/>
                </a:solidFill>
                <a:latin typeface="Gotham" panose="02000504050000020004" pitchFamily="2" charset="0"/>
              </a:rPr>
              <a:t>MEGA </a:t>
            </a:r>
          </a:p>
          <a:p>
            <a:pPr algn="ctr">
              <a:lnSpc>
                <a:spcPts val="3900"/>
              </a:lnSpc>
            </a:pPr>
            <a:r>
              <a:rPr lang="en-US" sz="4400" b="1" dirty="0">
                <a:solidFill>
                  <a:schemeClr val="bg1"/>
                </a:solidFill>
                <a:latin typeface="Gotham" panose="02000504050000020004" pitchFamily="2" charset="0"/>
              </a:rPr>
              <a:t>HIT</a:t>
            </a:r>
          </a:p>
        </p:txBody>
      </p:sp>
    </p:spTree>
    <p:extLst>
      <p:ext uri="{BB962C8B-B14F-4D97-AF65-F5344CB8AC3E}">
        <p14:creationId xmlns:p14="http://schemas.microsoft.com/office/powerpoint/2010/main" val="406299403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250" fill="hold"/>
                                        <p:tgtEl>
                                          <p:spTgt spid="42"/>
                                        </p:tgtEl>
                                        <p:attrNameLst>
                                          <p:attrName>ppt_x</p:attrName>
                                        </p:attrNameLst>
                                      </p:cBhvr>
                                      <p:tavLst>
                                        <p:tav tm="0">
                                          <p:val>
                                            <p:strVal val="#ppt_x"/>
                                          </p:val>
                                        </p:tav>
                                        <p:tav tm="100000">
                                          <p:val>
                                            <p:strVal val="#ppt_x"/>
                                          </p:val>
                                        </p:tav>
                                      </p:tavLst>
                                    </p:anim>
                                    <p:anim calcmode="lin" valueType="num">
                                      <p:cBhvr additive="base">
                                        <p:cTn id="8" dur="1250" fill="hold"/>
                                        <p:tgtEl>
                                          <p:spTgt spid="42"/>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250" fill="hold"/>
                                        <p:tgtEl>
                                          <p:spTgt spid="43"/>
                                        </p:tgtEl>
                                        <p:attrNameLst>
                                          <p:attrName>ppt_x</p:attrName>
                                        </p:attrNameLst>
                                      </p:cBhvr>
                                      <p:tavLst>
                                        <p:tav tm="0">
                                          <p:val>
                                            <p:strVal val="#ppt_x"/>
                                          </p:val>
                                        </p:tav>
                                        <p:tav tm="100000">
                                          <p:val>
                                            <p:strVal val="#ppt_x"/>
                                          </p:val>
                                        </p:tav>
                                      </p:tavLst>
                                    </p:anim>
                                    <p:anim calcmode="lin" valueType="num">
                                      <p:cBhvr additive="base">
                                        <p:cTn id="12" dur="1250" fill="hold"/>
                                        <p:tgtEl>
                                          <p:spTgt spid="4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250" fill="hold"/>
                                        <p:tgtEl>
                                          <p:spTgt spid="47"/>
                                        </p:tgtEl>
                                        <p:attrNameLst>
                                          <p:attrName>ppt_x</p:attrName>
                                        </p:attrNameLst>
                                      </p:cBhvr>
                                      <p:tavLst>
                                        <p:tav tm="0">
                                          <p:val>
                                            <p:strVal val="#ppt_x"/>
                                          </p:val>
                                        </p:tav>
                                        <p:tav tm="100000">
                                          <p:val>
                                            <p:strVal val="#ppt_x"/>
                                          </p:val>
                                        </p:tav>
                                      </p:tavLst>
                                    </p:anim>
                                    <p:anim calcmode="lin" valueType="num">
                                      <p:cBhvr additive="base">
                                        <p:cTn id="16" dur="1250" fill="hold"/>
                                        <p:tgtEl>
                                          <p:spTgt spid="47"/>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1+#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250" fill="hold"/>
                                        <p:tgtEl>
                                          <p:spTgt spid="25"/>
                                        </p:tgtEl>
                                        <p:attrNameLst>
                                          <p:attrName>ppt_x</p:attrName>
                                        </p:attrNameLst>
                                      </p:cBhvr>
                                      <p:tavLst>
                                        <p:tav tm="0">
                                          <p:val>
                                            <p:strVal val="#ppt_x"/>
                                          </p:val>
                                        </p:tav>
                                        <p:tav tm="100000">
                                          <p:val>
                                            <p:strVal val="#ppt_x"/>
                                          </p:val>
                                        </p:tav>
                                      </p:tavLst>
                                    </p:anim>
                                    <p:anim calcmode="lin" valueType="num">
                                      <p:cBhvr additive="base">
                                        <p:cTn id="24" dur="125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250" fill="hold"/>
                                        <p:tgtEl>
                                          <p:spTgt spid="26"/>
                                        </p:tgtEl>
                                        <p:attrNameLst>
                                          <p:attrName>ppt_x</p:attrName>
                                        </p:attrNameLst>
                                      </p:cBhvr>
                                      <p:tavLst>
                                        <p:tav tm="0">
                                          <p:val>
                                            <p:strVal val="#ppt_x"/>
                                          </p:val>
                                        </p:tav>
                                        <p:tav tm="100000">
                                          <p:val>
                                            <p:strVal val="#ppt_x"/>
                                          </p:val>
                                        </p:tav>
                                      </p:tavLst>
                                    </p:anim>
                                    <p:anim calcmode="lin" valueType="num">
                                      <p:cBhvr additive="base">
                                        <p:cTn id="28" dur="125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250" fill="hold"/>
                                        <p:tgtEl>
                                          <p:spTgt spid="27"/>
                                        </p:tgtEl>
                                        <p:attrNameLst>
                                          <p:attrName>ppt_x</p:attrName>
                                        </p:attrNameLst>
                                      </p:cBhvr>
                                      <p:tavLst>
                                        <p:tav tm="0">
                                          <p:val>
                                            <p:strVal val="#ppt_x"/>
                                          </p:val>
                                        </p:tav>
                                        <p:tav tm="100000">
                                          <p:val>
                                            <p:strVal val="#ppt_x"/>
                                          </p:val>
                                        </p:tav>
                                      </p:tavLst>
                                    </p:anim>
                                    <p:anim calcmode="lin" valueType="num">
                                      <p:cBhvr additive="base">
                                        <p:cTn id="32" dur="1250" fill="hold"/>
                                        <p:tgtEl>
                                          <p:spTgt spid="27"/>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250" fill="hold"/>
                                        <p:tgtEl>
                                          <p:spTgt spid="28"/>
                                        </p:tgtEl>
                                        <p:attrNameLst>
                                          <p:attrName>ppt_x</p:attrName>
                                        </p:attrNameLst>
                                      </p:cBhvr>
                                      <p:tavLst>
                                        <p:tav tm="0">
                                          <p:val>
                                            <p:strVal val="#ppt_x"/>
                                          </p:val>
                                        </p:tav>
                                        <p:tav tm="100000">
                                          <p:val>
                                            <p:strVal val="#ppt_x"/>
                                          </p:val>
                                        </p:tav>
                                      </p:tavLst>
                                    </p:anim>
                                    <p:anim calcmode="lin" valueType="num">
                                      <p:cBhvr additive="base">
                                        <p:cTn id="36" dur="1250" fill="hold"/>
                                        <p:tgtEl>
                                          <p:spTgt spid="28"/>
                                        </p:tgtEl>
                                        <p:attrNameLst>
                                          <p:attrName>ppt_y</p:attrName>
                                        </p:attrNameLst>
                                      </p:cBhvr>
                                      <p:tavLst>
                                        <p:tav tm="0">
                                          <p:val>
                                            <p:strVal val="0-#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250" fill="hold"/>
                                        <p:tgtEl>
                                          <p:spTgt spid="32"/>
                                        </p:tgtEl>
                                        <p:attrNameLst>
                                          <p:attrName>ppt_x</p:attrName>
                                        </p:attrNameLst>
                                      </p:cBhvr>
                                      <p:tavLst>
                                        <p:tav tm="0">
                                          <p:val>
                                            <p:strVal val="#ppt_x"/>
                                          </p:val>
                                        </p:tav>
                                        <p:tav tm="100000">
                                          <p:val>
                                            <p:strVal val="#ppt_x"/>
                                          </p:val>
                                        </p:tav>
                                      </p:tavLst>
                                    </p:anim>
                                    <p:anim calcmode="lin" valueType="num">
                                      <p:cBhvr additive="base">
                                        <p:cTn id="40" dur="125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1250" fill="hold"/>
                                        <p:tgtEl>
                                          <p:spTgt spid="38"/>
                                        </p:tgtEl>
                                        <p:attrNameLst>
                                          <p:attrName>ppt_x</p:attrName>
                                        </p:attrNameLst>
                                      </p:cBhvr>
                                      <p:tavLst>
                                        <p:tav tm="0">
                                          <p:val>
                                            <p:strVal val="1+#ppt_w/2"/>
                                          </p:val>
                                        </p:tav>
                                        <p:tav tm="100000">
                                          <p:val>
                                            <p:strVal val="#ppt_x"/>
                                          </p:val>
                                        </p:tav>
                                      </p:tavLst>
                                    </p:anim>
                                    <p:anim calcmode="lin" valueType="num">
                                      <p:cBhvr additive="base">
                                        <p:cTn id="44" dur="1250" fill="hold"/>
                                        <p:tgtEl>
                                          <p:spTgt spid="38"/>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1250" fill="hold"/>
                                        <p:tgtEl>
                                          <p:spTgt spid="39"/>
                                        </p:tgtEl>
                                        <p:attrNameLst>
                                          <p:attrName>ppt_x</p:attrName>
                                        </p:attrNameLst>
                                      </p:cBhvr>
                                      <p:tavLst>
                                        <p:tav tm="0">
                                          <p:val>
                                            <p:strVal val="1+#ppt_w/2"/>
                                          </p:val>
                                        </p:tav>
                                        <p:tav tm="100000">
                                          <p:val>
                                            <p:strVal val="#ppt_x"/>
                                          </p:val>
                                        </p:tav>
                                      </p:tavLst>
                                    </p:anim>
                                    <p:anim calcmode="lin" valueType="num">
                                      <p:cBhvr additive="base">
                                        <p:cTn id="48" dur="1250" fill="hold"/>
                                        <p:tgtEl>
                                          <p:spTgt spid="39"/>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1250" fill="hold"/>
                                        <p:tgtEl>
                                          <p:spTgt spid="37"/>
                                        </p:tgtEl>
                                        <p:attrNameLst>
                                          <p:attrName>ppt_x</p:attrName>
                                        </p:attrNameLst>
                                      </p:cBhvr>
                                      <p:tavLst>
                                        <p:tav tm="0">
                                          <p:val>
                                            <p:strVal val="1+#ppt_w/2"/>
                                          </p:val>
                                        </p:tav>
                                        <p:tav tm="100000">
                                          <p:val>
                                            <p:strVal val="#ppt_x"/>
                                          </p:val>
                                        </p:tav>
                                      </p:tavLst>
                                    </p:anim>
                                    <p:anim calcmode="lin" valueType="num">
                                      <p:cBhvr additive="base">
                                        <p:cTn id="52" dur="1250" fill="hold"/>
                                        <p:tgtEl>
                                          <p:spTgt spid="37"/>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1250" fill="hold"/>
                                        <p:tgtEl>
                                          <p:spTgt spid="40"/>
                                        </p:tgtEl>
                                        <p:attrNameLst>
                                          <p:attrName>ppt_x</p:attrName>
                                        </p:attrNameLst>
                                      </p:cBhvr>
                                      <p:tavLst>
                                        <p:tav tm="0">
                                          <p:val>
                                            <p:strVal val="1+#ppt_w/2"/>
                                          </p:val>
                                        </p:tav>
                                        <p:tav tm="100000">
                                          <p:val>
                                            <p:strVal val="#ppt_x"/>
                                          </p:val>
                                        </p:tav>
                                      </p:tavLst>
                                    </p:anim>
                                    <p:anim calcmode="lin" valueType="num">
                                      <p:cBhvr additive="base">
                                        <p:cTn id="56" dur="125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1250" fill="hold"/>
                                        <p:tgtEl>
                                          <p:spTgt spid="34"/>
                                        </p:tgtEl>
                                        <p:attrNameLst>
                                          <p:attrName>ppt_x</p:attrName>
                                        </p:attrNameLst>
                                      </p:cBhvr>
                                      <p:tavLst>
                                        <p:tav tm="0">
                                          <p:val>
                                            <p:strVal val="1+#ppt_w/2"/>
                                          </p:val>
                                        </p:tav>
                                        <p:tav tm="100000">
                                          <p:val>
                                            <p:strVal val="#ppt_x"/>
                                          </p:val>
                                        </p:tav>
                                      </p:tavLst>
                                    </p:anim>
                                    <p:anim calcmode="lin" valueType="num">
                                      <p:cBhvr additive="base">
                                        <p:cTn id="60" dur="1250" fill="hold"/>
                                        <p:tgtEl>
                                          <p:spTgt spid="34"/>
                                        </p:tgtEl>
                                        <p:attrNameLst>
                                          <p:attrName>ppt_y</p:attrName>
                                        </p:attrNameLst>
                                      </p:cBhvr>
                                      <p:tavLst>
                                        <p:tav tm="0">
                                          <p:val>
                                            <p:strVal val="#ppt_y"/>
                                          </p:val>
                                        </p:tav>
                                        <p:tav tm="100000">
                                          <p:val>
                                            <p:strVal val="#ppt_y"/>
                                          </p:val>
                                        </p:tav>
                                      </p:tavLst>
                                    </p:anim>
                                  </p:childTnLst>
                                </p:cTn>
                              </p:par>
                              <p:par>
                                <p:cTn id="61" presetID="2" presetClass="entr" presetSubtype="2" decel="10000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1250" fill="hold"/>
                                        <p:tgtEl>
                                          <p:spTgt spid="36"/>
                                        </p:tgtEl>
                                        <p:attrNameLst>
                                          <p:attrName>ppt_x</p:attrName>
                                        </p:attrNameLst>
                                      </p:cBhvr>
                                      <p:tavLst>
                                        <p:tav tm="0">
                                          <p:val>
                                            <p:strVal val="1+#ppt_w/2"/>
                                          </p:val>
                                        </p:tav>
                                        <p:tav tm="100000">
                                          <p:val>
                                            <p:strVal val="#ppt_x"/>
                                          </p:val>
                                        </p:tav>
                                      </p:tavLst>
                                    </p:anim>
                                    <p:anim calcmode="lin" valueType="num">
                                      <p:cBhvr additive="base">
                                        <p:cTn id="64" dur="1250" fill="hold"/>
                                        <p:tgtEl>
                                          <p:spTgt spid="36"/>
                                        </p:tgtEl>
                                        <p:attrNameLst>
                                          <p:attrName>ppt_y</p:attrName>
                                        </p:attrNameLst>
                                      </p:cBhvr>
                                      <p:tavLst>
                                        <p:tav tm="0">
                                          <p:val>
                                            <p:strVal val="#ppt_y"/>
                                          </p:val>
                                        </p:tav>
                                        <p:tav tm="100000">
                                          <p:val>
                                            <p:strVal val="#ppt_y"/>
                                          </p:val>
                                        </p:tav>
                                      </p:tavLst>
                                    </p:anim>
                                  </p:childTnLst>
                                </p:cTn>
                              </p:par>
                              <p:par>
                                <p:cTn id="65" presetID="2" presetClass="entr" presetSubtype="1" decel="100000" fill="hold" grpId="0"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1250" fill="hold"/>
                                        <p:tgtEl>
                                          <p:spTgt spid="13"/>
                                        </p:tgtEl>
                                        <p:attrNameLst>
                                          <p:attrName>ppt_x</p:attrName>
                                        </p:attrNameLst>
                                      </p:cBhvr>
                                      <p:tavLst>
                                        <p:tav tm="0">
                                          <p:val>
                                            <p:strVal val="#ppt_x"/>
                                          </p:val>
                                        </p:tav>
                                        <p:tav tm="100000">
                                          <p:val>
                                            <p:strVal val="#ppt_x"/>
                                          </p:val>
                                        </p:tav>
                                      </p:tavLst>
                                    </p:anim>
                                    <p:anim calcmode="lin" valueType="num">
                                      <p:cBhvr additive="base">
                                        <p:cTn id="68" dur="12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P spid="25" grpId="0" animBg="1"/>
      <p:bldP spid="26" grpId="0"/>
      <p:bldP spid="27" grpId="0"/>
      <p:bldP spid="28" grpId="0"/>
      <p:bldP spid="32" grpId="0"/>
      <p:bldP spid="42"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953527" y="2404232"/>
            <a:ext cx="3863259" cy="3863259"/>
          </a:xfrm>
          <a:prstGeom prst="ellipse">
            <a:avLst/>
          </a:prstGeom>
          <a:solidFill>
            <a:srgbClr val="70654E"/>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803CB0-DE3C-47F7-AC96-9787742AD3BE}"/>
              </a:ext>
            </a:extLst>
          </p:cNvPr>
          <p:cNvSpPr txBox="1"/>
          <p:nvPr/>
        </p:nvSpPr>
        <p:spPr>
          <a:xfrm>
            <a:off x="5437230" y="4854489"/>
            <a:ext cx="5963273" cy="738664"/>
          </a:xfrm>
          <a:prstGeom prst="rect">
            <a:avLst/>
          </a:prstGeom>
          <a:noFill/>
        </p:spPr>
        <p:txBody>
          <a:bodyPr wrap="square" rtlCol="0">
            <a:spAutoFit/>
          </a:bodyPr>
          <a:lstStyle/>
          <a:p>
            <a:r>
              <a:rPr lang="en-US" sz="1400" b="1" dirty="0">
                <a:solidFill>
                  <a:schemeClr val="bg1"/>
                </a:solidFill>
                <a:latin typeface="Gotham" panose="02000504050000020004" pitchFamily="2" charset="0"/>
              </a:rPr>
              <a:t>Delicious chocolate ice cream with slices of almonds will not leave anyone indifferent. A terrific dessert for you and your family. It is made from 100% coco without flavor enhancers.</a:t>
            </a:r>
          </a:p>
        </p:txBody>
      </p:sp>
      <p:pic>
        <p:nvPicPr>
          <p:cNvPr id="16" name="Picture 15">
            <a:extLst>
              <a:ext uri="{FF2B5EF4-FFF2-40B4-BE49-F238E27FC236}">
                <a16:creationId xmlns:a16="http://schemas.microsoft.com/office/drawing/2014/main" id="{07F4F780-1E34-452F-93C7-45C30D59E88D}"/>
              </a:ext>
            </a:extLst>
          </p:cNvPr>
          <p:cNvPicPr>
            <a:picLocks noChangeAspect="1"/>
          </p:cNvPicPr>
          <p:nvPr/>
        </p:nvPicPr>
        <p:blipFill rotWithShape="1">
          <a:blip r:embed="rId3">
            <a:extLst>
              <a:ext uri="{28A0092B-C50C-407E-A947-70E740481C1C}">
                <a14:useLocalDpi xmlns:a14="http://schemas.microsoft.com/office/drawing/2010/main" val="0"/>
              </a:ext>
            </a:extLst>
          </a:blip>
          <a:srcRect l="28692" r="11450"/>
          <a:stretch/>
        </p:blipFill>
        <p:spPr>
          <a:xfrm rot="19103352">
            <a:off x="1487405" y="2106704"/>
            <a:ext cx="1680542" cy="2807537"/>
          </a:xfrm>
          <a:prstGeom prst="rect">
            <a:avLst/>
          </a:prstGeom>
        </p:spPr>
      </p:pic>
      <p:pic>
        <p:nvPicPr>
          <p:cNvPr id="15" name="Picture 14">
            <a:extLst>
              <a:ext uri="{FF2B5EF4-FFF2-40B4-BE49-F238E27FC236}">
                <a16:creationId xmlns:a16="http://schemas.microsoft.com/office/drawing/2014/main" id="{AF2410A4-5D25-4AF3-AC62-BE925413514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692" r="11450"/>
          <a:stretch/>
        </p:blipFill>
        <p:spPr>
          <a:xfrm rot="2295686">
            <a:off x="2981392" y="2655998"/>
            <a:ext cx="1635633" cy="2732510"/>
          </a:xfrm>
          <a:prstGeom prst="rect">
            <a:avLst/>
          </a:prstGeom>
        </p:spPr>
      </p:pic>
      <p:pic>
        <p:nvPicPr>
          <p:cNvPr id="3" name="Picture 2">
            <a:extLst>
              <a:ext uri="{FF2B5EF4-FFF2-40B4-BE49-F238E27FC236}">
                <a16:creationId xmlns:a16="http://schemas.microsoft.com/office/drawing/2014/main" id="{3CB87FD8-D01A-4342-BF1D-4E75D15D9498}"/>
              </a:ext>
            </a:extLst>
          </p:cNvPr>
          <p:cNvPicPr>
            <a:picLocks noChangeAspect="1"/>
          </p:cNvPicPr>
          <p:nvPr/>
        </p:nvPicPr>
        <p:blipFill rotWithShape="1">
          <a:blip r:embed="rId3">
            <a:extLst>
              <a:ext uri="{28A0092B-C50C-407E-A947-70E740481C1C}">
                <a14:useLocalDpi xmlns:a14="http://schemas.microsoft.com/office/drawing/2010/main" val="0"/>
              </a:ext>
            </a:extLst>
          </a:blip>
          <a:srcRect l="28692" r="11450"/>
          <a:stretch/>
        </p:blipFill>
        <p:spPr>
          <a:xfrm>
            <a:off x="2176571" y="694628"/>
            <a:ext cx="2707767" cy="4523632"/>
          </a:xfrm>
          <a:prstGeom prst="rect">
            <a:avLst/>
          </a:prstGeom>
        </p:spPr>
      </p:pic>
      <p:pic>
        <p:nvPicPr>
          <p:cNvPr id="12" name="Picture 11">
            <a:extLst>
              <a:ext uri="{FF2B5EF4-FFF2-40B4-BE49-F238E27FC236}">
                <a16:creationId xmlns:a16="http://schemas.microsoft.com/office/drawing/2014/main" id="{A7DF7D3A-2A9A-439C-9450-18910169C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290" y="2249426"/>
            <a:ext cx="3612496" cy="3612496"/>
          </a:xfrm>
          <a:prstGeom prst="rect">
            <a:avLst/>
          </a:prstGeom>
        </p:spPr>
      </p:pic>
      <p:pic>
        <p:nvPicPr>
          <p:cNvPr id="23" name="Picture 22">
            <a:extLst>
              <a:ext uri="{FF2B5EF4-FFF2-40B4-BE49-F238E27FC236}">
                <a16:creationId xmlns:a16="http://schemas.microsoft.com/office/drawing/2014/main" id="{F4318C48-6DE9-4F55-91B1-6415B132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6244" y="4176705"/>
            <a:ext cx="1574210" cy="1574210"/>
          </a:xfrm>
          <a:prstGeom prst="rect">
            <a:avLst/>
          </a:prstGeom>
        </p:spPr>
      </p:pic>
      <p:pic>
        <p:nvPicPr>
          <p:cNvPr id="9" name="Picture 8">
            <a:extLst>
              <a:ext uri="{FF2B5EF4-FFF2-40B4-BE49-F238E27FC236}">
                <a16:creationId xmlns:a16="http://schemas.microsoft.com/office/drawing/2014/main" id="{960557AE-4451-40E6-8015-F6AADB5C093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89510" y="5193043"/>
            <a:ext cx="984170" cy="923330"/>
          </a:xfrm>
          <a:prstGeom prst="rect">
            <a:avLst/>
          </a:prstGeom>
        </p:spPr>
      </p:pic>
      <p:sp>
        <p:nvSpPr>
          <p:cNvPr id="22" name="Oval 21"/>
          <p:cNvSpPr/>
          <p:nvPr/>
        </p:nvSpPr>
        <p:spPr>
          <a:xfrm>
            <a:off x="5501427" y="1584606"/>
            <a:ext cx="1741790" cy="1741790"/>
          </a:xfrm>
          <a:prstGeom prst="ellipse">
            <a:avLst/>
          </a:prstGeom>
          <a:solidFill>
            <a:srgbClr val="443334"/>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p:cNvSpPr/>
          <p:nvPr/>
        </p:nvSpPr>
        <p:spPr>
          <a:xfrm>
            <a:off x="8825639" y="-21652"/>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8529C0"/>
              </a:gs>
              <a:gs pos="100000">
                <a:srgbClr val="7C25B9"/>
              </a:gs>
              <a:gs pos="38000">
                <a:srgbClr val="BF50E7"/>
              </a:gs>
              <a:gs pos="67000">
                <a:srgbClr val="B93AE9"/>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Rectangle 3"/>
          <p:cNvSpPr/>
          <p:nvPr/>
        </p:nvSpPr>
        <p:spPr>
          <a:xfrm>
            <a:off x="8945129" y="-220424"/>
            <a:ext cx="1354466"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 name="Group 1">
            <a:extLst>
              <a:ext uri="{FF2B5EF4-FFF2-40B4-BE49-F238E27FC236}">
                <a16:creationId xmlns:a16="http://schemas.microsoft.com/office/drawing/2014/main" id="{8AAAE78C-8296-42EC-9DC2-38610ABC39A2}"/>
              </a:ext>
            </a:extLst>
          </p:cNvPr>
          <p:cNvGrpSpPr/>
          <p:nvPr/>
        </p:nvGrpSpPr>
        <p:grpSpPr>
          <a:xfrm>
            <a:off x="9207622" y="327960"/>
            <a:ext cx="829480" cy="398742"/>
            <a:chOff x="9237855" y="327960"/>
            <a:chExt cx="829480" cy="398742"/>
          </a:xfrm>
        </p:grpSpPr>
        <p:sp>
          <p:nvSpPr>
            <p:cNvPr id="27" name="5-Point Star 26"/>
            <p:cNvSpPr/>
            <p:nvPr/>
          </p:nvSpPr>
          <p:spPr>
            <a:xfrm>
              <a:off x="9460087" y="327960"/>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9237855" y="498544"/>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9845103" y="504470"/>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A141895D-66FE-4BF3-97CC-8FDAA5E2A3C2}"/>
              </a:ext>
            </a:extLst>
          </p:cNvPr>
          <p:cNvSpPr txBox="1"/>
          <p:nvPr/>
        </p:nvSpPr>
        <p:spPr>
          <a:xfrm>
            <a:off x="5437230" y="3890388"/>
            <a:ext cx="5666744" cy="769441"/>
          </a:xfrm>
          <a:prstGeom prst="rect">
            <a:avLst/>
          </a:prstGeom>
          <a:noFill/>
        </p:spPr>
        <p:txBody>
          <a:bodyPr wrap="none" rtlCol="0">
            <a:spAutoFit/>
          </a:bodyPr>
          <a:lstStyle/>
          <a:p>
            <a:r>
              <a:rPr lang="en-US" sz="4400" b="1" spc="-300" dirty="0">
                <a:ln w="25400">
                  <a:solidFill>
                    <a:schemeClr val="bg1"/>
                  </a:solidFill>
                </a:ln>
                <a:solidFill>
                  <a:srgbClr val="97735C"/>
                </a:solidFill>
                <a:latin typeface="Gotham Black" pitchFamily="50" charset="0"/>
              </a:rPr>
              <a:t>Chocolate Ice Cream</a:t>
            </a:r>
          </a:p>
        </p:txBody>
      </p:sp>
      <p:sp>
        <p:nvSpPr>
          <p:cNvPr id="31" name="TextBox 30">
            <a:extLst>
              <a:ext uri="{FF2B5EF4-FFF2-40B4-BE49-F238E27FC236}">
                <a16:creationId xmlns:a16="http://schemas.microsoft.com/office/drawing/2014/main" id="{64742520-5FB1-48B4-9217-7E646A885A71}"/>
              </a:ext>
            </a:extLst>
          </p:cNvPr>
          <p:cNvSpPr txBox="1"/>
          <p:nvPr/>
        </p:nvSpPr>
        <p:spPr>
          <a:xfrm>
            <a:off x="9017870" y="922489"/>
            <a:ext cx="1208984" cy="945259"/>
          </a:xfrm>
          <a:prstGeom prst="rect">
            <a:avLst/>
          </a:prstGeom>
          <a:noFill/>
        </p:spPr>
        <p:txBody>
          <a:bodyPr wrap="none" rtlCol="0">
            <a:spAutoFit/>
          </a:bodyPr>
          <a:lstStyle/>
          <a:p>
            <a:pPr algn="ctr">
              <a:lnSpc>
                <a:spcPts val="3500"/>
              </a:lnSpc>
            </a:pPr>
            <a:r>
              <a:rPr lang="en-US" sz="3600" b="1" dirty="0">
                <a:solidFill>
                  <a:schemeClr val="bg1"/>
                </a:solidFill>
                <a:latin typeface="Gotham" panose="02000504050000020004" pitchFamily="2" charset="0"/>
              </a:rPr>
              <a:t>50%</a:t>
            </a:r>
          </a:p>
          <a:p>
            <a:pPr algn="ctr">
              <a:lnSpc>
                <a:spcPts val="3500"/>
              </a:lnSpc>
            </a:pPr>
            <a:r>
              <a:rPr lang="en-US" sz="2800" b="1" dirty="0">
                <a:solidFill>
                  <a:schemeClr val="bg1"/>
                </a:solidFill>
                <a:latin typeface="Gotham" panose="02000504050000020004" pitchFamily="2" charset="0"/>
              </a:rPr>
              <a:t>SALE</a:t>
            </a:r>
          </a:p>
        </p:txBody>
      </p:sp>
      <p:sp>
        <p:nvSpPr>
          <p:cNvPr id="32" name="TextBox 31">
            <a:extLst>
              <a:ext uri="{FF2B5EF4-FFF2-40B4-BE49-F238E27FC236}">
                <a16:creationId xmlns:a16="http://schemas.microsoft.com/office/drawing/2014/main" id="{64742520-5FB1-48B4-9217-7E646A885A71}"/>
              </a:ext>
            </a:extLst>
          </p:cNvPr>
          <p:cNvSpPr txBox="1"/>
          <p:nvPr/>
        </p:nvSpPr>
        <p:spPr>
          <a:xfrm>
            <a:off x="6031953" y="1901503"/>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3</a:t>
            </a:r>
            <a:r>
              <a:rPr lang="en-US" sz="3600" dirty="0">
                <a:solidFill>
                  <a:schemeClr val="bg1"/>
                </a:solidFill>
                <a:latin typeface="Bebas Neue" panose="020B0606020202050201" pitchFamily="34" charset="0"/>
              </a:rPr>
              <a:t>$</a:t>
            </a:r>
          </a:p>
        </p:txBody>
      </p:sp>
      <p:sp>
        <p:nvSpPr>
          <p:cNvPr id="33" name="TextBox 32"/>
          <p:cNvSpPr txBox="1"/>
          <p:nvPr/>
        </p:nvSpPr>
        <p:spPr>
          <a:xfrm>
            <a:off x="6093668" y="2740619"/>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Tree>
    <p:extLst>
      <p:ext uri="{BB962C8B-B14F-4D97-AF65-F5344CB8AC3E}">
        <p14:creationId xmlns:p14="http://schemas.microsoft.com/office/powerpoint/2010/main" val="709866540"/>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0-#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0-#ppt_w/2"/>
                                          </p:val>
                                        </p:tav>
                                        <p:tav tm="100000">
                                          <p:val>
                                            <p:strVal val="#ppt_x"/>
                                          </p:val>
                                        </p:tav>
                                      </p:tavLst>
                                    </p:anim>
                                    <p:anim calcmode="lin" valueType="num">
                                      <p:cBhvr additive="base">
                                        <p:cTn id="12" dur="12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50" fill="hold"/>
                                        <p:tgtEl>
                                          <p:spTgt spid="15"/>
                                        </p:tgtEl>
                                        <p:attrNameLst>
                                          <p:attrName>ppt_x</p:attrName>
                                        </p:attrNameLst>
                                      </p:cBhvr>
                                      <p:tavLst>
                                        <p:tav tm="0">
                                          <p:val>
                                            <p:strVal val="0-#ppt_w/2"/>
                                          </p:val>
                                        </p:tav>
                                        <p:tav tm="100000">
                                          <p:val>
                                            <p:strVal val="#ppt_x"/>
                                          </p:val>
                                        </p:tav>
                                      </p:tavLst>
                                    </p:anim>
                                    <p:anim calcmode="lin" valueType="num">
                                      <p:cBhvr additive="base">
                                        <p:cTn id="16" dur="12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250" fill="hold"/>
                                        <p:tgtEl>
                                          <p:spTgt spid="3"/>
                                        </p:tgtEl>
                                        <p:attrNameLst>
                                          <p:attrName>ppt_x</p:attrName>
                                        </p:attrNameLst>
                                      </p:cBhvr>
                                      <p:tavLst>
                                        <p:tav tm="0">
                                          <p:val>
                                            <p:strVal val="0-#ppt_w/2"/>
                                          </p:val>
                                        </p:tav>
                                        <p:tav tm="100000">
                                          <p:val>
                                            <p:strVal val="#ppt_x"/>
                                          </p:val>
                                        </p:tav>
                                      </p:tavLst>
                                    </p:anim>
                                    <p:anim calcmode="lin" valueType="num">
                                      <p:cBhvr additive="base">
                                        <p:cTn id="20" dur="125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250" fill="hold"/>
                                        <p:tgtEl>
                                          <p:spTgt spid="12"/>
                                        </p:tgtEl>
                                        <p:attrNameLst>
                                          <p:attrName>ppt_x</p:attrName>
                                        </p:attrNameLst>
                                      </p:cBhvr>
                                      <p:tavLst>
                                        <p:tav tm="0">
                                          <p:val>
                                            <p:strVal val="0-#ppt_w/2"/>
                                          </p:val>
                                        </p:tav>
                                        <p:tav tm="100000">
                                          <p:val>
                                            <p:strVal val="#ppt_x"/>
                                          </p:val>
                                        </p:tav>
                                      </p:tavLst>
                                    </p:anim>
                                    <p:anim calcmode="lin" valueType="num">
                                      <p:cBhvr additive="base">
                                        <p:cTn id="24" dur="125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250" fill="hold"/>
                                        <p:tgtEl>
                                          <p:spTgt spid="23"/>
                                        </p:tgtEl>
                                        <p:attrNameLst>
                                          <p:attrName>ppt_x</p:attrName>
                                        </p:attrNameLst>
                                      </p:cBhvr>
                                      <p:tavLst>
                                        <p:tav tm="0">
                                          <p:val>
                                            <p:strVal val="0-#ppt_w/2"/>
                                          </p:val>
                                        </p:tav>
                                        <p:tav tm="100000">
                                          <p:val>
                                            <p:strVal val="#ppt_x"/>
                                          </p:val>
                                        </p:tav>
                                      </p:tavLst>
                                    </p:anim>
                                    <p:anim calcmode="lin" valueType="num">
                                      <p:cBhvr additive="base">
                                        <p:cTn id="28" dur="125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0-#ppt_w/2"/>
                                          </p:val>
                                        </p:tav>
                                        <p:tav tm="100000">
                                          <p:val>
                                            <p:strVal val="#ppt_x"/>
                                          </p:val>
                                        </p:tav>
                                      </p:tavLst>
                                    </p:anim>
                                    <p:anim calcmode="lin" valueType="num">
                                      <p:cBhvr additive="base">
                                        <p:cTn id="32" dur="125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250" fill="hold"/>
                                        <p:tgtEl>
                                          <p:spTgt spid="20"/>
                                        </p:tgtEl>
                                        <p:attrNameLst>
                                          <p:attrName>ppt_x</p:attrName>
                                        </p:attrNameLst>
                                      </p:cBhvr>
                                      <p:tavLst>
                                        <p:tav tm="0">
                                          <p:val>
                                            <p:strVal val="#ppt_x"/>
                                          </p:val>
                                        </p:tav>
                                        <p:tav tm="100000">
                                          <p:val>
                                            <p:strVal val="#ppt_x"/>
                                          </p:val>
                                        </p:tav>
                                      </p:tavLst>
                                    </p:anim>
                                    <p:anim calcmode="lin" valueType="num">
                                      <p:cBhvr additive="base">
                                        <p:cTn id="36" dur="1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250" fill="hold"/>
                                        <p:tgtEl>
                                          <p:spTgt spid="22"/>
                                        </p:tgtEl>
                                        <p:attrNameLst>
                                          <p:attrName>ppt_x</p:attrName>
                                        </p:attrNameLst>
                                      </p:cBhvr>
                                      <p:tavLst>
                                        <p:tav tm="0">
                                          <p:val>
                                            <p:strVal val="#ppt_x"/>
                                          </p:val>
                                        </p:tav>
                                        <p:tav tm="100000">
                                          <p:val>
                                            <p:strVal val="#ppt_x"/>
                                          </p:val>
                                        </p:tav>
                                      </p:tavLst>
                                    </p:anim>
                                    <p:anim calcmode="lin" valueType="num">
                                      <p:cBhvr additive="base">
                                        <p:cTn id="40" dur="125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250" fill="hold"/>
                                        <p:tgtEl>
                                          <p:spTgt spid="25"/>
                                        </p:tgtEl>
                                        <p:attrNameLst>
                                          <p:attrName>ppt_x</p:attrName>
                                        </p:attrNameLst>
                                      </p:cBhvr>
                                      <p:tavLst>
                                        <p:tav tm="0">
                                          <p:val>
                                            <p:strVal val="#ppt_x"/>
                                          </p:val>
                                        </p:tav>
                                        <p:tav tm="100000">
                                          <p:val>
                                            <p:strVal val="#ppt_x"/>
                                          </p:val>
                                        </p:tav>
                                      </p:tavLst>
                                    </p:anim>
                                    <p:anim calcmode="lin" valueType="num">
                                      <p:cBhvr additive="base">
                                        <p:cTn id="44" dur="125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50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1250" fill="hold"/>
                                        <p:tgtEl>
                                          <p:spTgt spid="26"/>
                                        </p:tgtEl>
                                        <p:attrNameLst>
                                          <p:attrName>ppt_x</p:attrName>
                                        </p:attrNameLst>
                                      </p:cBhvr>
                                      <p:tavLst>
                                        <p:tav tm="0">
                                          <p:val>
                                            <p:strVal val="#ppt_x"/>
                                          </p:val>
                                        </p:tav>
                                        <p:tav tm="100000">
                                          <p:val>
                                            <p:strVal val="#ppt_x"/>
                                          </p:val>
                                        </p:tav>
                                      </p:tavLst>
                                    </p:anim>
                                    <p:anim calcmode="lin" valueType="num">
                                      <p:cBhvr additive="base">
                                        <p:cTn id="48" dur="1250" fill="hold"/>
                                        <p:tgtEl>
                                          <p:spTgt spid="26"/>
                                        </p:tgtEl>
                                        <p:attrNameLst>
                                          <p:attrName>ppt_y</p:attrName>
                                        </p:attrNameLst>
                                      </p:cBhvr>
                                      <p:tavLst>
                                        <p:tav tm="0">
                                          <p:val>
                                            <p:strVal val="0-#ppt_h/2"/>
                                          </p:val>
                                        </p:tav>
                                        <p:tav tm="100000">
                                          <p:val>
                                            <p:strVal val="#ppt_y"/>
                                          </p:val>
                                        </p:tav>
                                      </p:tavLst>
                                    </p:anim>
                                  </p:childTnLst>
                                </p:cTn>
                              </p:par>
                              <p:par>
                                <p:cTn id="49" presetID="2" presetClass="entr" presetSubtype="1" decel="100000" fill="hold" nodeType="withEffect">
                                  <p:stCondLst>
                                    <p:cond delay="50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1250" fill="hold"/>
                                        <p:tgtEl>
                                          <p:spTgt spid="2"/>
                                        </p:tgtEl>
                                        <p:attrNameLst>
                                          <p:attrName>ppt_x</p:attrName>
                                        </p:attrNameLst>
                                      </p:cBhvr>
                                      <p:tavLst>
                                        <p:tav tm="0">
                                          <p:val>
                                            <p:strVal val="#ppt_x"/>
                                          </p:val>
                                        </p:tav>
                                        <p:tav tm="100000">
                                          <p:val>
                                            <p:strVal val="#ppt_x"/>
                                          </p:val>
                                        </p:tav>
                                      </p:tavLst>
                                    </p:anim>
                                    <p:anim calcmode="lin" valueType="num">
                                      <p:cBhvr additive="base">
                                        <p:cTn id="52" dur="1250" fill="hold"/>
                                        <p:tgtEl>
                                          <p:spTgt spid="2"/>
                                        </p:tgtEl>
                                        <p:attrNameLst>
                                          <p:attrName>ppt_y</p:attrName>
                                        </p:attrNameLst>
                                      </p:cBhvr>
                                      <p:tavLst>
                                        <p:tav tm="0">
                                          <p:val>
                                            <p:strVal val="0-#ppt_h/2"/>
                                          </p:val>
                                        </p:tav>
                                        <p:tav tm="100000">
                                          <p:val>
                                            <p:strVal val="#ppt_y"/>
                                          </p:val>
                                        </p:tav>
                                      </p:tavLst>
                                    </p:anim>
                                  </p:childTnLst>
                                </p:cTn>
                              </p:par>
                              <p:par>
                                <p:cTn id="53" presetID="2" presetClass="entr" presetSubtype="4" decel="100000" fill="hold" grpId="0" nodeType="withEffect">
                                  <p:stCondLst>
                                    <p:cond delay="25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1250" fill="hold"/>
                                        <p:tgtEl>
                                          <p:spTgt spid="30"/>
                                        </p:tgtEl>
                                        <p:attrNameLst>
                                          <p:attrName>ppt_x</p:attrName>
                                        </p:attrNameLst>
                                      </p:cBhvr>
                                      <p:tavLst>
                                        <p:tav tm="0">
                                          <p:val>
                                            <p:strVal val="#ppt_x"/>
                                          </p:val>
                                        </p:tav>
                                        <p:tav tm="100000">
                                          <p:val>
                                            <p:strVal val="#ppt_x"/>
                                          </p:val>
                                        </p:tav>
                                      </p:tavLst>
                                    </p:anim>
                                    <p:anim calcmode="lin" valueType="num">
                                      <p:cBhvr additive="base">
                                        <p:cTn id="56" dur="125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1" decel="100000" fill="hold" grpId="0" nodeType="withEffect">
                                  <p:stCondLst>
                                    <p:cond delay="50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1250" fill="hold"/>
                                        <p:tgtEl>
                                          <p:spTgt spid="31"/>
                                        </p:tgtEl>
                                        <p:attrNameLst>
                                          <p:attrName>ppt_x</p:attrName>
                                        </p:attrNameLst>
                                      </p:cBhvr>
                                      <p:tavLst>
                                        <p:tav tm="0">
                                          <p:val>
                                            <p:strVal val="#ppt_x"/>
                                          </p:val>
                                        </p:tav>
                                        <p:tav tm="100000">
                                          <p:val>
                                            <p:strVal val="#ppt_x"/>
                                          </p:val>
                                        </p:tav>
                                      </p:tavLst>
                                    </p:anim>
                                    <p:anim calcmode="lin" valueType="num">
                                      <p:cBhvr additive="base">
                                        <p:cTn id="60" dur="1250" fill="hold"/>
                                        <p:tgtEl>
                                          <p:spTgt spid="31"/>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1250" fill="hold"/>
                                        <p:tgtEl>
                                          <p:spTgt spid="32"/>
                                        </p:tgtEl>
                                        <p:attrNameLst>
                                          <p:attrName>ppt_x</p:attrName>
                                        </p:attrNameLst>
                                      </p:cBhvr>
                                      <p:tavLst>
                                        <p:tav tm="0">
                                          <p:val>
                                            <p:strVal val="#ppt_x"/>
                                          </p:val>
                                        </p:tav>
                                        <p:tav tm="100000">
                                          <p:val>
                                            <p:strVal val="#ppt_x"/>
                                          </p:val>
                                        </p:tav>
                                      </p:tavLst>
                                    </p:anim>
                                    <p:anim calcmode="lin" valueType="num">
                                      <p:cBhvr additive="base">
                                        <p:cTn id="64" dur="1250" fill="hold"/>
                                        <p:tgtEl>
                                          <p:spTgt spid="32"/>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1250" fill="hold"/>
                                        <p:tgtEl>
                                          <p:spTgt spid="33"/>
                                        </p:tgtEl>
                                        <p:attrNameLst>
                                          <p:attrName>ppt_x</p:attrName>
                                        </p:attrNameLst>
                                      </p:cBhvr>
                                      <p:tavLst>
                                        <p:tav tm="0">
                                          <p:val>
                                            <p:strVal val="#ppt_x"/>
                                          </p:val>
                                        </p:tav>
                                        <p:tav tm="100000">
                                          <p:val>
                                            <p:strVal val="#ppt_x"/>
                                          </p:val>
                                        </p:tav>
                                      </p:tavLst>
                                    </p:anim>
                                    <p:anim calcmode="lin" valueType="num">
                                      <p:cBhvr additive="base">
                                        <p:cTn id="68" dur="125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2" grpId="0" animBg="1"/>
      <p:bldP spid="25" grpId="0" animBg="1"/>
      <p:bldP spid="26" grpId="0" animBg="1"/>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7392826" y="2204889"/>
            <a:ext cx="3863259" cy="3863259"/>
          </a:xfrm>
          <a:prstGeom prst="ellipse">
            <a:avLst/>
          </a:prstGeom>
          <a:solidFill>
            <a:srgbClr val="2C4FD2"/>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p:nvPr/>
        </p:nvSpPr>
        <p:spPr>
          <a:xfrm>
            <a:off x="1449451" y="-41364"/>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B22B3E"/>
              </a:gs>
              <a:gs pos="88000">
                <a:srgbClr val="991A26"/>
              </a:gs>
              <a:gs pos="73000">
                <a:srgbClr val="D24458"/>
              </a:gs>
              <a:gs pos="26000">
                <a:srgbClr val="AE2637"/>
              </a:gs>
              <a:gs pos="45000">
                <a:srgbClr val="DC4F65"/>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3"/>
          <p:cNvSpPr/>
          <p:nvPr/>
        </p:nvSpPr>
        <p:spPr>
          <a:xfrm>
            <a:off x="1568941" y="-240136"/>
            <a:ext cx="1354466"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 name="Group 1">
            <a:extLst>
              <a:ext uri="{FF2B5EF4-FFF2-40B4-BE49-F238E27FC236}">
                <a16:creationId xmlns:a16="http://schemas.microsoft.com/office/drawing/2014/main" id="{F2A034EC-8F66-48A3-BAF1-046B66D1E679}"/>
              </a:ext>
            </a:extLst>
          </p:cNvPr>
          <p:cNvGrpSpPr/>
          <p:nvPr/>
        </p:nvGrpSpPr>
        <p:grpSpPr>
          <a:xfrm>
            <a:off x="1831434" y="274948"/>
            <a:ext cx="829480" cy="398742"/>
            <a:chOff x="1862414" y="274948"/>
            <a:chExt cx="829480" cy="398742"/>
          </a:xfrm>
        </p:grpSpPr>
        <p:sp>
          <p:nvSpPr>
            <p:cNvPr id="15" name="5-Point Star 14"/>
            <p:cNvSpPr/>
            <p:nvPr/>
          </p:nvSpPr>
          <p:spPr>
            <a:xfrm>
              <a:off x="2084646" y="274948"/>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862414" y="445532"/>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469662" y="451458"/>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4742520-5FB1-48B4-9217-7E646A885A71}"/>
              </a:ext>
            </a:extLst>
          </p:cNvPr>
          <p:cNvSpPr txBox="1"/>
          <p:nvPr/>
        </p:nvSpPr>
        <p:spPr>
          <a:xfrm>
            <a:off x="1624049" y="994984"/>
            <a:ext cx="1244251" cy="584775"/>
          </a:xfrm>
          <a:prstGeom prst="rect">
            <a:avLst/>
          </a:prstGeom>
          <a:noFill/>
        </p:spPr>
        <p:txBody>
          <a:bodyPr wrap="none" rtlCol="0">
            <a:spAutoFit/>
          </a:bodyPr>
          <a:lstStyle/>
          <a:p>
            <a:r>
              <a:rPr lang="en-US" sz="3200" b="1" dirty="0">
                <a:solidFill>
                  <a:schemeClr val="bg1"/>
                </a:solidFill>
                <a:latin typeface="Gotham" panose="02000504050000020004" pitchFamily="2" charset="0"/>
              </a:rPr>
              <a:t>NEW</a:t>
            </a:r>
            <a:endParaRPr lang="en-US" sz="6000" b="1" dirty="0">
              <a:solidFill>
                <a:schemeClr val="bg1"/>
              </a:solidFill>
              <a:latin typeface="Gotham" panose="02000504050000020004" pitchFamily="2" charset="0"/>
            </a:endParaRPr>
          </a:p>
        </p:txBody>
      </p:sp>
      <p:sp>
        <p:nvSpPr>
          <p:cNvPr id="25" name="Oval 24"/>
          <p:cNvSpPr/>
          <p:nvPr/>
        </p:nvSpPr>
        <p:spPr>
          <a:xfrm>
            <a:off x="4819362" y="1628753"/>
            <a:ext cx="1741790" cy="1741790"/>
          </a:xfrm>
          <a:prstGeom prst="ellipse">
            <a:avLst/>
          </a:prstGeom>
          <a:solidFill>
            <a:srgbClr val="1E39CD"/>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41895D-66FE-4BF3-97CC-8FDAA5E2A3C2}"/>
              </a:ext>
            </a:extLst>
          </p:cNvPr>
          <p:cNvSpPr txBox="1"/>
          <p:nvPr/>
        </p:nvSpPr>
        <p:spPr>
          <a:xfrm>
            <a:off x="798549" y="3837573"/>
            <a:ext cx="5960606" cy="769441"/>
          </a:xfrm>
          <a:prstGeom prst="rect">
            <a:avLst/>
          </a:prstGeom>
          <a:noFill/>
        </p:spPr>
        <p:txBody>
          <a:bodyPr wrap="none" rtlCol="0">
            <a:spAutoFit/>
          </a:bodyPr>
          <a:lstStyle/>
          <a:p>
            <a:r>
              <a:rPr lang="en-US" sz="4400" b="1" spc="-150" dirty="0">
                <a:ln w="28575">
                  <a:solidFill>
                    <a:schemeClr val="bg1"/>
                  </a:solidFill>
                </a:ln>
                <a:solidFill>
                  <a:srgbClr val="1C26AA"/>
                </a:solidFill>
                <a:latin typeface="Gotham Black" pitchFamily="50" charset="0"/>
              </a:rPr>
              <a:t>Blueberry Ice Cream</a:t>
            </a:r>
          </a:p>
        </p:txBody>
      </p:sp>
      <p:sp>
        <p:nvSpPr>
          <p:cNvPr id="27" name="TextBox 26">
            <a:extLst>
              <a:ext uri="{FF2B5EF4-FFF2-40B4-BE49-F238E27FC236}">
                <a16:creationId xmlns:a16="http://schemas.microsoft.com/office/drawing/2014/main" id="{64742520-5FB1-48B4-9217-7E646A885A71}"/>
              </a:ext>
            </a:extLst>
          </p:cNvPr>
          <p:cNvSpPr txBox="1"/>
          <p:nvPr/>
        </p:nvSpPr>
        <p:spPr>
          <a:xfrm>
            <a:off x="5335185" y="1885096"/>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2</a:t>
            </a:r>
            <a:r>
              <a:rPr lang="en-US" sz="3600" dirty="0">
                <a:solidFill>
                  <a:schemeClr val="bg1"/>
                </a:solidFill>
                <a:latin typeface="Bebas Neue" panose="020B0606020202050201" pitchFamily="34" charset="0"/>
              </a:rPr>
              <a:t>$</a:t>
            </a:r>
          </a:p>
        </p:txBody>
      </p:sp>
      <p:sp>
        <p:nvSpPr>
          <p:cNvPr id="28" name="TextBox 27"/>
          <p:cNvSpPr txBox="1"/>
          <p:nvPr/>
        </p:nvSpPr>
        <p:spPr>
          <a:xfrm>
            <a:off x="5396900" y="2724212"/>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
        <p:nvSpPr>
          <p:cNvPr id="32" name="TextBox 31">
            <a:extLst>
              <a:ext uri="{FF2B5EF4-FFF2-40B4-BE49-F238E27FC236}">
                <a16:creationId xmlns:a16="http://schemas.microsoft.com/office/drawing/2014/main" id="{76803CB0-DE3C-47F7-AC96-9787742AD3BE}"/>
              </a:ext>
            </a:extLst>
          </p:cNvPr>
          <p:cNvSpPr txBox="1"/>
          <p:nvPr/>
        </p:nvSpPr>
        <p:spPr>
          <a:xfrm>
            <a:off x="798549" y="4911018"/>
            <a:ext cx="5422957" cy="1323439"/>
          </a:xfrm>
          <a:prstGeom prst="rect">
            <a:avLst/>
          </a:prstGeom>
          <a:noFill/>
        </p:spPr>
        <p:txBody>
          <a:bodyPr wrap="square" rtlCol="0">
            <a:spAutoFit/>
          </a:bodyPr>
          <a:lstStyle/>
          <a:p>
            <a:r>
              <a:rPr lang="en-US" sz="1600" b="1" dirty="0">
                <a:solidFill>
                  <a:schemeClr val="bg1"/>
                </a:solidFill>
                <a:latin typeface="Gotham" panose="02000504050000020004" pitchFamily="2" charset="0"/>
              </a:rPr>
              <a:t>Ripe blueberries collected on the European plains are the richest berries in the content of vitamin C. This ice cream is not only delicious but also very useful. Share this excellent dessert with second half. </a:t>
            </a:r>
          </a:p>
        </p:txBody>
      </p:sp>
      <p:pic>
        <p:nvPicPr>
          <p:cNvPr id="30" name="Picture 29">
            <a:extLst>
              <a:ext uri="{FF2B5EF4-FFF2-40B4-BE49-F238E27FC236}">
                <a16:creationId xmlns:a16="http://schemas.microsoft.com/office/drawing/2014/main" id="{45304941-4EFA-4858-B15E-E705544C64BD}"/>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46722">
            <a:off x="9190015" y="1918188"/>
            <a:ext cx="2227625" cy="3573346"/>
          </a:xfrm>
          <a:prstGeom prst="rect">
            <a:avLst/>
          </a:prstGeom>
        </p:spPr>
      </p:pic>
      <p:pic>
        <p:nvPicPr>
          <p:cNvPr id="35" name="Picture 34">
            <a:extLst>
              <a:ext uri="{FF2B5EF4-FFF2-40B4-BE49-F238E27FC236}">
                <a16:creationId xmlns:a16="http://schemas.microsoft.com/office/drawing/2014/main" id="{385176D1-6B3A-4468-A6A8-8FE1FDFA2B92}"/>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975239">
            <a:off x="7389367" y="2362075"/>
            <a:ext cx="2212379" cy="3548886"/>
          </a:xfrm>
          <a:prstGeom prst="rect">
            <a:avLst/>
          </a:prstGeom>
        </p:spPr>
      </p:pic>
      <p:pic>
        <p:nvPicPr>
          <p:cNvPr id="33" name="Picture 32">
            <a:extLst>
              <a:ext uri="{FF2B5EF4-FFF2-40B4-BE49-F238E27FC236}">
                <a16:creationId xmlns:a16="http://schemas.microsoft.com/office/drawing/2014/main" id="{84940E76-6083-4B38-80EA-DFCFB3BE6417}"/>
              </a:ext>
            </a:extLst>
          </p:cNvPr>
          <p:cNvPicPr>
            <a:picLocks noChangeAspect="1"/>
          </p:cNvPicPr>
          <p:nvPr/>
        </p:nvPicPr>
        <p:blipFill rotWithShape="1">
          <a:blip r:embed="rId5" cstate="hqprint">
            <a:duotone>
              <a:schemeClr val="accent1">
                <a:shade val="45000"/>
                <a:satMod val="135000"/>
              </a:schemeClr>
              <a:prstClr val="white"/>
            </a:duotone>
            <a:extLst>
              <a:ext uri="{28A0092B-C50C-407E-A947-70E740481C1C}">
                <a14:useLocalDpi xmlns:a14="http://schemas.microsoft.com/office/drawing/2010/main" val="0"/>
              </a:ext>
            </a:extLst>
          </a:blip>
          <a:srcRect b="26943"/>
          <a:stretch/>
        </p:blipFill>
        <p:spPr>
          <a:xfrm rot="20618913">
            <a:off x="7353754" y="696745"/>
            <a:ext cx="3603127" cy="4222529"/>
          </a:xfrm>
          <a:prstGeom prst="rect">
            <a:avLst/>
          </a:prstGeom>
        </p:spPr>
      </p:pic>
      <p:pic>
        <p:nvPicPr>
          <p:cNvPr id="41" name="Picture 40">
            <a:extLst>
              <a:ext uri="{FF2B5EF4-FFF2-40B4-BE49-F238E27FC236}">
                <a16:creationId xmlns:a16="http://schemas.microsoft.com/office/drawing/2014/main" id="{AF7694AB-7031-4C9D-956D-E45761C68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7319" y="3844999"/>
            <a:ext cx="2802638" cy="2235238"/>
          </a:xfrm>
          <a:prstGeom prst="rect">
            <a:avLst/>
          </a:prstGeom>
        </p:spPr>
      </p:pic>
      <p:pic>
        <p:nvPicPr>
          <p:cNvPr id="42" name="Picture 41">
            <a:extLst>
              <a:ext uri="{FF2B5EF4-FFF2-40B4-BE49-F238E27FC236}">
                <a16:creationId xmlns:a16="http://schemas.microsoft.com/office/drawing/2014/main" id="{54CABCEC-03F8-49DE-BA37-D596D8AEA9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7815999" y="4329085"/>
            <a:ext cx="2270387" cy="1792516"/>
          </a:xfrm>
          <a:prstGeom prst="rect">
            <a:avLst/>
          </a:prstGeom>
        </p:spPr>
      </p:pic>
    </p:spTree>
    <p:extLst>
      <p:ext uri="{BB962C8B-B14F-4D97-AF65-F5344CB8AC3E}">
        <p14:creationId xmlns:p14="http://schemas.microsoft.com/office/powerpoint/2010/main" val="261910752"/>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250" fill="hold"/>
                                        <p:tgtEl>
                                          <p:spTgt spid="29"/>
                                        </p:tgtEl>
                                        <p:attrNameLst>
                                          <p:attrName>ppt_x</p:attrName>
                                        </p:attrNameLst>
                                      </p:cBhvr>
                                      <p:tavLst>
                                        <p:tav tm="0">
                                          <p:val>
                                            <p:strVal val="1+#ppt_w/2"/>
                                          </p:val>
                                        </p:tav>
                                        <p:tav tm="100000">
                                          <p:val>
                                            <p:strVal val="#ppt_x"/>
                                          </p:val>
                                        </p:tav>
                                      </p:tavLst>
                                    </p:anim>
                                    <p:anim calcmode="lin" valueType="num">
                                      <p:cBhvr additive="base">
                                        <p:cTn id="8" dur="12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ppt_x"/>
                                          </p:val>
                                        </p:tav>
                                        <p:tav tm="100000">
                                          <p:val>
                                            <p:strVal val="#ppt_x"/>
                                          </p:val>
                                        </p:tav>
                                      </p:tavLst>
                                    </p:anim>
                                    <p:anim calcmode="lin" valueType="num">
                                      <p:cBhvr additive="base">
                                        <p:cTn id="12" dur="12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ppt_x"/>
                                          </p:val>
                                        </p:tav>
                                        <p:tav tm="100000">
                                          <p:val>
                                            <p:strVal val="#ppt_x"/>
                                          </p:val>
                                        </p:tav>
                                      </p:tavLst>
                                    </p:anim>
                                    <p:anim calcmode="lin" valueType="num">
                                      <p:cBhvr additive="base">
                                        <p:cTn id="16" dur="125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250" fill="hold"/>
                                        <p:tgtEl>
                                          <p:spTgt spid="24"/>
                                        </p:tgtEl>
                                        <p:attrNameLst>
                                          <p:attrName>ppt_x</p:attrName>
                                        </p:attrNameLst>
                                      </p:cBhvr>
                                      <p:tavLst>
                                        <p:tav tm="0">
                                          <p:val>
                                            <p:strVal val="#ppt_x"/>
                                          </p:val>
                                        </p:tav>
                                        <p:tav tm="100000">
                                          <p:val>
                                            <p:strVal val="#ppt_x"/>
                                          </p:val>
                                        </p:tav>
                                      </p:tavLst>
                                    </p:anim>
                                    <p:anim calcmode="lin" valueType="num">
                                      <p:cBhvr additive="base">
                                        <p:cTn id="24" dur="12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250" fill="hold"/>
                                        <p:tgtEl>
                                          <p:spTgt spid="25"/>
                                        </p:tgtEl>
                                        <p:attrNameLst>
                                          <p:attrName>ppt_x</p:attrName>
                                        </p:attrNameLst>
                                      </p:cBhvr>
                                      <p:tavLst>
                                        <p:tav tm="0">
                                          <p:val>
                                            <p:strVal val="#ppt_x"/>
                                          </p:val>
                                        </p:tav>
                                        <p:tav tm="100000">
                                          <p:val>
                                            <p:strVal val="#ppt_x"/>
                                          </p:val>
                                        </p:tav>
                                      </p:tavLst>
                                    </p:anim>
                                    <p:anim calcmode="lin" valueType="num">
                                      <p:cBhvr additive="base">
                                        <p:cTn id="28" dur="125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250" fill="hold"/>
                                        <p:tgtEl>
                                          <p:spTgt spid="26"/>
                                        </p:tgtEl>
                                        <p:attrNameLst>
                                          <p:attrName>ppt_x</p:attrName>
                                        </p:attrNameLst>
                                      </p:cBhvr>
                                      <p:tavLst>
                                        <p:tav tm="0">
                                          <p:val>
                                            <p:strVal val="#ppt_x"/>
                                          </p:val>
                                        </p:tav>
                                        <p:tav tm="100000">
                                          <p:val>
                                            <p:strVal val="#ppt_x"/>
                                          </p:val>
                                        </p:tav>
                                      </p:tavLst>
                                    </p:anim>
                                    <p:anim calcmode="lin" valueType="num">
                                      <p:cBhvr additive="base">
                                        <p:cTn id="32" dur="12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250" fill="hold"/>
                                        <p:tgtEl>
                                          <p:spTgt spid="27"/>
                                        </p:tgtEl>
                                        <p:attrNameLst>
                                          <p:attrName>ppt_x</p:attrName>
                                        </p:attrNameLst>
                                      </p:cBhvr>
                                      <p:tavLst>
                                        <p:tav tm="0">
                                          <p:val>
                                            <p:strVal val="#ppt_x"/>
                                          </p:val>
                                        </p:tav>
                                        <p:tav tm="100000">
                                          <p:val>
                                            <p:strVal val="#ppt_x"/>
                                          </p:val>
                                        </p:tav>
                                      </p:tavLst>
                                    </p:anim>
                                    <p:anim calcmode="lin" valueType="num">
                                      <p:cBhvr additive="base">
                                        <p:cTn id="36" dur="125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1250" fill="hold"/>
                                        <p:tgtEl>
                                          <p:spTgt spid="28"/>
                                        </p:tgtEl>
                                        <p:attrNameLst>
                                          <p:attrName>ppt_x</p:attrName>
                                        </p:attrNameLst>
                                      </p:cBhvr>
                                      <p:tavLst>
                                        <p:tav tm="0">
                                          <p:val>
                                            <p:strVal val="#ppt_x"/>
                                          </p:val>
                                        </p:tav>
                                        <p:tav tm="100000">
                                          <p:val>
                                            <p:strVal val="#ppt_x"/>
                                          </p:val>
                                        </p:tav>
                                      </p:tavLst>
                                    </p:anim>
                                    <p:anim calcmode="lin" valueType="num">
                                      <p:cBhvr additive="base">
                                        <p:cTn id="40" dur="125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250" fill="hold"/>
                                        <p:tgtEl>
                                          <p:spTgt spid="32"/>
                                        </p:tgtEl>
                                        <p:attrNameLst>
                                          <p:attrName>ppt_x</p:attrName>
                                        </p:attrNameLst>
                                      </p:cBhvr>
                                      <p:tavLst>
                                        <p:tav tm="0">
                                          <p:val>
                                            <p:strVal val="#ppt_x"/>
                                          </p:val>
                                        </p:tav>
                                        <p:tav tm="100000">
                                          <p:val>
                                            <p:strVal val="#ppt_x"/>
                                          </p:val>
                                        </p:tav>
                                      </p:tavLst>
                                    </p:anim>
                                    <p:anim calcmode="lin" valueType="num">
                                      <p:cBhvr additive="base">
                                        <p:cTn id="44" dur="125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250" fill="hold"/>
                                        <p:tgtEl>
                                          <p:spTgt spid="30"/>
                                        </p:tgtEl>
                                        <p:attrNameLst>
                                          <p:attrName>ppt_x</p:attrName>
                                        </p:attrNameLst>
                                      </p:cBhvr>
                                      <p:tavLst>
                                        <p:tav tm="0">
                                          <p:val>
                                            <p:strVal val="1+#ppt_w/2"/>
                                          </p:val>
                                        </p:tav>
                                        <p:tav tm="100000">
                                          <p:val>
                                            <p:strVal val="#ppt_x"/>
                                          </p:val>
                                        </p:tav>
                                      </p:tavLst>
                                    </p:anim>
                                    <p:anim calcmode="lin" valueType="num">
                                      <p:cBhvr additive="base">
                                        <p:cTn id="48" dur="125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250" fill="hold"/>
                                        <p:tgtEl>
                                          <p:spTgt spid="35"/>
                                        </p:tgtEl>
                                        <p:attrNameLst>
                                          <p:attrName>ppt_x</p:attrName>
                                        </p:attrNameLst>
                                      </p:cBhvr>
                                      <p:tavLst>
                                        <p:tav tm="0">
                                          <p:val>
                                            <p:strVal val="1+#ppt_w/2"/>
                                          </p:val>
                                        </p:tav>
                                        <p:tav tm="100000">
                                          <p:val>
                                            <p:strVal val="#ppt_x"/>
                                          </p:val>
                                        </p:tav>
                                      </p:tavLst>
                                    </p:anim>
                                    <p:anim calcmode="lin" valueType="num">
                                      <p:cBhvr additive="base">
                                        <p:cTn id="52" dur="125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1250" fill="hold"/>
                                        <p:tgtEl>
                                          <p:spTgt spid="33"/>
                                        </p:tgtEl>
                                        <p:attrNameLst>
                                          <p:attrName>ppt_x</p:attrName>
                                        </p:attrNameLst>
                                      </p:cBhvr>
                                      <p:tavLst>
                                        <p:tav tm="0">
                                          <p:val>
                                            <p:strVal val="1+#ppt_w/2"/>
                                          </p:val>
                                        </p:tav>
                                        <p:tav tm="100000">
                                          <p:val>
                                            <p:strVal val="#ppt_x"/>
                                          </p:val>
                                        </p:tav>
                                      </p:tavLst>
                                    </p:anim>
                                    <p:anim calcmode="lin" valueType="num">
                                      <p:cBhvr additive="base">
                                        <p:cTn id="56" dur="1250" fill="hold"/>
                                        <p:tgtEl>
                                          <p:spTgt spid="33"/>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1250" fill="hold"/>
                                        <p:tgtEl>
                                          <p:spTgt spid="41"/>
                                        </p:tgtEl>
                                        <p:attrNameLst>
                                          <p:attrName>ppt_x</p:attrName>
                                        </p:attrNameLst>
                                      </p:cBhvr>
                                      <p:tavLst>
                                        <p:tav tm="0">
                                          <p:val>
                                            <p:strVal val="1+#ppt_w/2"/>
                                          </p:val>
                                        </p:tav>
                                        <p:tav tm="100000">
                                          <p:val>
                                            <p:strVal val="#ppt_x"/>
                                          </p:val>
                                        </p:tav>
                                      </p:tavLst>
                                    </p:anim>
                                    <p:anim calcmode="lin" valueType="num">
                                      <p:cBhvr additive="base">
                                        <p:cTn id="60" dur="1250" fill="hold"/>
                                        <p:tgtEl>
                                          <p:spTgt spid="41"/>
                                        </p:tgtEl>
                                        <p:attrNameLst>
                                          <p:attrName>ppt_y</p:attrName>
                                        </p:attrNameLst>
                                      </p:cBhvr>
                                      <p:tavLst>
                                        <p:tav tm="0">
                                          <p:val>
                                            <p:strVal val="#ppt_y"/>
                                          </p:val>
                                        </p:tav>
                                        <p:tav tm="100000">
                                          <p:val>
                                            <p:strVal val="#ppt_y"/>
                                          </p:val>
                                        </p:tav>
                                      </p:tavLst>
                                    </p:anim>
                                  </p:childTnLst>
                                </p:cTn>
                              </p:par>
                              <p:par>
                                <p:cTn id="61" presetID="2" presetClass="entr" presetSubtype="2" decel="10000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1250" fill="hold"/>
                                        <p:tgtEl>
                                          <p:spTgt spid="42"/>
                                        </p:tgtEl>
                                        <p:attrNameLst>
                                          <p:attrName>ppt_x</p:attrName>
                                        </p:attrNameLst>
                                      </p:cBhvr>
                                      <p:tavLst>
                                        <p:tav tm="0">
                                          <p:val>
                                            <p:strVal val="1+#ppt_w/2"/>
                                          </p:val>
                                        </p:tav>
                                        <p:tav tm="100000">
                                          <p:val>
                                            <p:strVal val="#ppt_x"/>
                                          </p:val>
                                        </p:tav>
                                      </p:tavLst>
                                    </p:anim>
                                    <p:anim calcmode="lin" valueType="num">
                                      <p:cBhvr additive="base">
                                        <p:cTn id="64" dur="12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P spid="14" grpId="0" animBg="1"/>
      <p:bldP spid="24" grpId="0"/>
      <p:bldP spid="25" grpId="0" animBg="1"/>
      <p:bldP spid="26" grpId="0"/>
      <p:bldP spid="27" grpId="0"/>
      <p:bldP spid="28"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953527" y="2671940"/>
            <a:ext cx="3863259" cy="3863259"/>
          </a:xfrm>
          <a:prstGeom prst="ellipse">
            <a:avLst/>
          </a:prstGeom>
          <a:solidFill>
            <a:srgbClr val="B4AF6C"/>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803CB0-DE3C-47F7-AC96-9787742AD3BE}"/>
              </a:ext>
            </a:extLst>
          </p:cNvPr>
          <p:cNvSpPr txBox="1"/>
          <p:nvPr/>
        </p:nvSpPr>
        <p:spPr>
          <a:xfrm>
            <a:off x="5437230" y="4854489"/>
            <a:ext cx="5963273" cy="954107"/>
          </a:xfrm>
          <a:prstGeom prst="rect">
            <a:avLst/>
          </a:prstGeom>
          <a:noFill/>
        </p:spPr>
        <p:txBody>
          <a:bodyPr wrap="square" rtlCol="0">
            <a:spAutoFit/>
          </a:bodyPr>
          <a:lstStyle/>
          <a:p>
            <a:r>
              <a:rPr lang="en-US" sz="1400" b="1" dirty="0">
                <a:solidFill>
                  <a:schemeClr val="bg1"/>
                </a:solidFill>
                <a:latin typeface="Gotham" panose="02000504050000020004" pitchFamily="2" charset="0"/>
              </a:rPr>
              <a:t>Delicate vanilla ice cream is prepared from the limited products without the addition of dried milk and preservatives will perfectly refresh in hot weather and bring a delightful delight to gourmets and children.</a:t>
            </a:r>
          </a:p>
        </p:txBody>
      </p:sp>
      <p:sp>
        <p:nvSpPr>
          <p:cNvPr id="22" name="Oval 21"/>
          <p:cNvSpPr/>
          <p:nvPr/>
        </p:nvSpPr>
        <p:spPr>
          <a:xfrm>
            <a:off x="5501427" y="1584606"/>
            <a:ext cx="1741790" cy="1741790"/>
          </a:xfrm>
          <a:prstGeom prst="ellipse">
            <a:avLst/>
          </a:prstGeom>
          <a:solidFill>
            <a:srgbClr val="ABA45B"/>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p:cNvSpPr/>
          <p:nvPr/>
        </p:nvSpPr>
        <p:spPr>
          <a:xfrm>
            <a:off x="8837428" y="-21652"/>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388DC5"/>
              </a:gs>
              <a:gs pos="100000">
                <a:srgbClr val="3087C2"/>
              </a:gs>
              <a:gs pos="37000">
                <a:srgbClr val="4EB3E3"/>
              </a:gs>
              <a:gs pos="67000">
                <a:srgbClr val="388FC5"/>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Rectangle 3"/>
          <p:cNvSpPr/>
          <p:nvPr/>
        </p:nvSpPr>
        <p:spPr>
          <a:xfrm>
            <a:off x="8956918" y="-210090"/>
            <a:ext cx="1354466" cy="2557511"/>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 name="Group 1">
            <a:extLst>
              <a:ext uri="{FF2B5EF4-FFF2-40B4-BE49-F238E27FC236}">
                <a16:creationId xmlns:a16="http://schemas.microsoft.com/office/drawing/2014/main" id="{34A0CBF5-DC20-4A02-9BA3-84EA0884D154}"/>
              </a:ext>
            </a:extLst>
          </p:cNvPr>
          <p:cNvGrpSpPr/>
          <p:nvPr/>
        </p:nvGrpSpPr>
        <p:grpSpPr>
          <a:xfrm>
            <a:off x="9219411" y="327960"/>
            <a:ext cx="829480" cy="398742"/>
            <a:chOff x="9237855" y="327960"/>
            <a:chExt cx="829480" cy="398742"/>
          </a:xfrm>
        </p:grpSpPr>
        <p:sp>
          <p:nvSpPr>
            <p:cNvPr id="27" name="5-Point Star 26"/>
            <p:cNvSpPr/>
            <p:nvPr/>
          </p:nvSpPr>
          <p:spPr>
            <a:xfrm>
              <a:off x="9460087" y="327960"/>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9237855" y="498544"/>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9845103" y="504470"/>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A141895D-66FE-4BF3-97CC-8FDAA5E2A3C2}"/>
              </a:ext>
            </a:extLst>
          </p:cNvPr>
          <p:cNvSpPr txBox="1"/>
          <p:nvPr/>
        </p:nvSpPr>
        <p:spPr>
          <a:xfrm>
            <a:off x="5437230" y="3890388"/>
            <a:ext cx="4740080" cy="769441"/>
          </a:xfrm>
          <a:prstGeom prst="rect">
            <a:avLst/>
          </a:prstGeom>
          <a:noFill/>
        </p:spPr>
        <p:txBody>
          <a:bodyPr wrap="none" rtlCol="0">
            <a:spAutoFit/>
          </a:bodyPr>
          <a:lstStyle/>
          <a:p>
            <a:r>
              <a:rPr lang="en-US" sz="4400" b="1" spc="-300" dirty="0">
                <a:ln w="25400">
                  <a:solidFill>
                    <a:schemeClr val="bg1"/>
                  </a:solidFill>
                </a:ln>
                <a:solidFill>
                  <a:srgbClr val="BBB67B"/>
                </a:solidFill>
                <a:latin typeface="Gotham Black" pitchFamily="50" charset="0"/>
              </a:rPr>
              <a:t>Vanilla Ice Cream</a:t>
            </a:r>
          </a:p>
        </p:txBody>
      </p:sp>
      <p:sp>
        <p:nvSpPr>
          <p:cNvPr id="31" name="TextBox 30">
            <a:extLst>
              <a:ext uri="{FF2B5EF4-FFF2-40B4-BE49-F238E27FC236}">
                <a16:creationId xmlns:a16="http://schemas.microsoft.com/office/drawing/2014/main" id="{64742520-5FB1-48B4-9217-7E646A885A71}"/>
              </a:ext>
            </a:extLst>
          </p:cNvPr>
          <p:cNvSpPr txBox="1"/>
          <p:nvPr/>
        </p:nvSpPr>
        <p:spPr>
          <a:xfrm>
            <a:off x="8917448" y="853881"/>
            <a:ext cx="1433406" cy="861774"/>
          </a:xfrm>
          <a:prstGeom prst="rect">
            <a:avLst/>
          </a:prstGeom>
          <a:noFill/>
        </p:spPr>
        <p:txBody>
          <a:bodyPr wrap="none" rtlCol="0">
            <a:spAutoFit/>
          </a:bodyPr>
          <a:lstStyle/>
          <a:p>
            <a:r>
              <a:rPr lang="en-US" sz="3200" b="1" dirty="0">
                <a:solidFill>
                  <a:schemeClr val="bg1"/>
                </a:solidFill>
                <a:latin typeface="Gotham" panose="02000504050000020004" pitchFamily="2" charset="0"/>
              </a:rPr>
              <a:t>100% </a:t>
            </a:r>
          </a:p>
          <a:p>
            <a:r>
              <a:rPr lang="en-US" b="1" dirty="0">
                <a:solidFill>
                  <a:schemeClr val="bg1"/>
                </a:solidFill>
                <a:latin typeface="Gotham" panose="02000504050000020004" pitchFamily="2" charset="0"/>
              </a:rPr>
              <a:t>NATURAL</a:t>
            </a:r>
          </a:p>
        </p:txBody>
      </p:sp>
      <p:sp>
        <p:nvSpPr>
          <p:cNvPr id="32" name="TextBox 31">
            <a:extLst>
              <a:ext uri="{FF2B5EF4-FFF2-40B4-BE49-F238E27FC236}">
                <a16:creationId xmlns:a16="http://schemas.microsoft.com/office/drawing/2014/main" id="{64742520-5FB1-48B4-9217-7E646A885A71}"/>
              </a:ext>
            </a:extLst>
          </p:cNvPr>
          <p:cNvSpPr txBox="1"/>
          <p:nvPr/>
        </p:nvSpPr>
        <p:spPr>
          <a:xfrm>
            <a:off x="6031953" y="1901503"/>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3</a:t>
            </a:r>
            <a:r>
              <a:rPr lang="en-US" sz="3600" dirty="0">
                <a:solidFill>
                  <a:schemeClr val="bg1"/>
                </a:solidFill>
                <a:latin typeface="Bebas Neue" panose="020B0606020202050201" pitchFamily="34" charset="0"/>
              </a:rPr>
              <a:t>$</a:t>
            </a:r>
          </a:p>
        </p:txBody>
      </p:sp>
      <p:sp>
        <p:nvSpPr>
          <p:cNvPr id="33" name="TextBox 32"/>
          <p:cNvSpPr txBox="1"/>
          <p:nvPr/>
        </p:nvSpPr>
        <p:spPr>
          <a:xfrm>
            <a:off x="6093668" y="2740619"/>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grpSp>
        <p:nvGrpSpPr>
          <p:cNvPr id="24" name="Group 23"/>
          <p:cNvGrpSpPr/>
          <p:nvPr/>
        </p:nvGrpSpPr>
        <p:grpSpPr>
          <a:xfrm>
            <a:off x="-385949" y="23433"/>
            <a:ext cx="4835858" cy="6142257"/>
            <a:chOff x="6335272" y="-40673"/>
            <a:chExt cx="4835858" cy="6142257"/>
          </a:xfrm>
        </p:grpSpPr>
        <p:pic>
          <p:nvPicPr>
            <p:cNvPr id="35" name="Picture 34">
              <a:extLst>
                <a:ext uri="{FF2B5EF4-FFF2-40B4-BE49-F238E27FC236}">
                  <a16:creationId xmlns:a16="http://schemas.microsoft.com/office/drawing/2014/main" id="{3A6F71AC-18FC-4F77-BE48-0AF999F256C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189" r="21225"/>
            <a:stretch/>
          </p:blipFill>
          <p:spPr>
            <a:xfrm rot="18480947">
              <a:off x="7425703" y="2249990"/>
              <a:ext cx="1827067" cy="4007929"/>
            </a:xfrm>
            <a:prstGeom prst="rect">
              <a:avLst/>
            </a:prstGeom>
          </p:spPr>
        </p:pic>
        <p:pic>
          <p:nvPicPr>
            <p:cNvPr id="36" name="Picture 35">
              <a:extLst>
                <a:ext uri="{FF2B5EF4-FFF2-40B4-BE49-F238E27FC236}">
                  <a16:creationId xmlns:a16="http://schemas.microsoft.com/office/drawing/2014/main" id="{BAFBA0FF-6977-465E-8EEA-822D7BC5007F}"/>
                </a:ext>
              </a:extLst>
            </p:cNvPr>
            <p:cNvPicPr>
              <a:picLocks noChangeAspect="1"/>
            </p:cNvPicPr>
            <p:nvPr/>
          </p:nvPicPr>
          <p:blipFill rotWithShape="1">
            <a:blip r:embed="rId3">
              <a:extLst>
                <a:ext uri="{28A0092B-C50C-407E-A947-70E740481C1C}">
                  <a14:useLocalDpi xmlns:a14="http://schemas.microsoft.com/office/drawing/2010/main" val="0"/>
                </a:ext>
              </a:extLst>
            </a:blip>
            <a:srcRect l="33189" r="21225"/>
            <a:stretch/>
          </p:blipFill>
          <p:spPr>
            <a:xfrm rot="2212899">
              <a:off x="9149185" y="1775270"/>
              <a:ext cx="1895520" cy="4158090"/>
            </a:xfrm>
            <a:prstGeom prst="rect">
              <a:avLst/>
            </a:prstGeom>
          </p:spPr>
        </p:pic>
        <p:pic>
          <p:nvPicPr>
            <p:cNvPr id="37" name="Picture 36">
              <a:extLst>
                <a:ext uri="{FF2B5EF4-FFF2-40B4-BE49-F238E27FC236}">
                  <a16:creationId xmlns:a16="http://schemas.microsoft.com/office/drawing/2014/main" id="{CFD6AAFD-D59D-41BF-B326-472DA52CE61E}"/>
                </a:ext>
              </a:extLst>
            </p:cNvPr>
            <p:cNvPicPr>
              <a:picLocks noChangeAspect="1"/>
            </p:cNvPicPr>
            <p:nvPr/>
          </p:nvPicPr>
          <p:blipFill rotWithShape="1">
            <a:blip r:embed="rId3">
              <a:extLst>
                <a:ext uri="{28A0092B-C50C-407E-A947-70E740481C1C}">
                  <a14:useLocalDpi xmlns:a14="http://schemas.microsoft.com/office/drawing/2010/main" val="0"/>
                </a:ext>
              </a:extLst>
            </a:blip>
            <a:srcRect l="33189" r="21225"/>
            <a:stretch/>
          </p:blipFill>
          <p:spPr>
            <a:xfrm rot="20814776">
              <a:off x="7573207" y="-40673"/>
              <a:ext cx="2756138" cy="6045977"/>
            </a:xfrm>
            <a:prstGeom prst="rect">
              <a:avLst/>
            </a:prstGeom>
          </p:spPr>
        </p:pic>
        <p:pic>
          <p:nvPicPr>
            <p:cNvPr id="38" name="Picture 37">
              <a:extLst>
                <a:ext uri="{FF2B5EF4-FFF2-40B4-BE49-F238E27FC236}">
                  <a16:creationId xmlns:a16="http://schemas.microsoft.com/office/drawing/2014/main" id="{79069029-79DA-4724-9121-F3D7C81A65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19886" y="3050340"/>
              <a:ext cx="3051244" cy="3051244"/>
            </a:xfrm>
            <a:prstGeom prst="rect">
              <a:avLst/>
            </a:prstGeom>
          </p:spPr>
        </p:pic>
        <p:pic>
          <p:nvPicPr>
            <p:cNvPr id="39" name="Picture 38">
              <a:extLst>
                <a:ext uri="{FF2B5EF4-FFF2-40B4-BE49-F238E27FC236}">
                  <a16:creationId xmlns:a16="http://schemas.microsoft.com/office/drawing/2014/main" id="{2FA21874-1F59-4EC9-A759-BEF6C26DBD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2535" y="4746344"/>
              <a:ext cx="1462367" cy="1267385"/>
            </a:xfrm>
            <a:prstGeom prst="rect">
              <a:avLst/>
            </a:prstGeom>
          </p:spPr>
        </p:pic>
      </p:grpSp>
    </p:spTree>
    <p:extLst>
      <p:ext uri="{BB962C8B-B14F-4D97-AF65-F5344CB8AC3E}">
        <p14:creationId xmlns:p14="http://schemas.microsoft.com/office/powerpoint/2010/main" val="339809309"/>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0-#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250" fill="hold"/>
                                        <p:tgtEl>
                                          <p:spTgt spid="20"/>
                                        </p:tgtEl>
                                        <p:attrNameLst>
                                          <p:attrName>ppt_x</p:attrName>
                                        </p:attrNameLst>
                                      </p:cBhvr>
                                      <p:tavLst>
                                        <p:tav tm="0">
                                          <p:val>
                                            <p:strVal val="#ppt_x"/>
                                          </p:val>
                                        </p:tav>
                                        <p:tav tm="100000">
                                          <p:val>
                                            <p:strVal val="#ppt_x"/>
                                          </p:val>
                                        </p:tav>
                                      </p:tavLst>
                                    </p:anim>
                                    <p:anim calcmode="lin" valueType="num">
                                      <p:cBhvr additive="base">
                                        <p:cTn id="12" dur="125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250" fill="hold"/>
                                        <p:tgtEl>
                                          <p:spTgt spid="22"/>
                                        </p:tgtEl>
                                        <p:attrNameLst>
                                          <p:attrName>ppt_x</p:attrName>
                                        </p:attrNameLst>
                                      </p:cBhvr>
                                      <p:tavLst>
                                        <p:tav tm="0">
                                          <p:val>
                                            <p:strVal val="#ppt_x"/>
                                          </p:val>
                                        </p:tav>
                                        <p:tav tm="100000">
                                          <p:val>
                                            <p:strVal val="#ppt_x"/>
                                          </p:val>
                                        </p:tav>
                                      </p:tavLst>
                                    </p:anim>
                                    <p:anim calcmode="lin" valueType="num">
                                      <p:cBhvr additive="base">
                                        <p:cTn id="16" dur="125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250" fill="hold"/>
                                        <p:tgtEl>
                                          <p:spTgt spid="25"/>
                                        </p:tgtEl>
                                        <p:attrNameLst>
                                          <p:attrName>ppt_x</p:attrName>
                                        </p:attrNameLst>
                                      </p:cBhvr>
                                      <p:tavLst>
                                        <p:tav tm="0">
                                          <p:val>
                                            <p:strVal val="#ppt_x"/>
                                          </p:val>
                                        </p:tav>
                                        <p:tav tm="100000">
                                          <p:val>
                                            <p:strVal val="#ppt_x"/>
                                          </p:val>
                                        </p:tav>
                                      </p:tavLst>
                                    </p:anim>
                                    <p:anim calcmode="lin" valueType="num">
                                      <p:cBhvr additive="base">
                                        <p:cTn id="20" dur="125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250" fill="hold"/>
                                        <p:tgtEl>
                                          <p:spTgt spid="26"/>
                                        </p:tgtEl>
                                        <p:attrNameLst>
                                          <p:attrName>ppt_x</p:attrName>
                                        </p:attrNameLst>
                                      </p:cBhvr>
                                      <p:tavLst>
                                        <p:tav tm="0">
                                          <p:val>
                                            <p:strVal val="#ppt_x"/>
                                          </p:val>
                                        </p:tav>
                                        <p:tav tm="100000">
                                          <p:val>
                                            <p:strVal val="#ppt_x"/>
                                          </p:val>
                                        </p:tav>
                                      </p:tavLst>
                                    </p:anim>
                                    <p:anim calcmode="lin" valueType="num">
                                      <p:cBhvr additive="base">
                                        <p:cTn id="24" dur="1250" fill="hold"/>
                                        <p:tgtEl>
                                          <p:spTgt spid="26"/>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250" fill="hold"/>
                                        <p:tgtEl>
                                          <p:spTgt spid="2"/>
                                        </p:tgtEl>
                                        <p:attrNameLst>
                                          <p:attrName>ppt_x</p:attrName>
                                        </p:attrNameLst>
                                      </p:cBhvr>
                                      <p:tavLst>
                                        <p:tav tm="0">
                                          <p:val>
                                            <p:strVal val="#ppt_x"/>
                                          </p:val>
                                        </p:tav>
                                        <p:tav tm="100000">
                                          <p:val>
                                            <p:strVal val="#ppt_x"/>
                                          </p:val>
                                        </p:tav>
                                      </p:tavLst>
                                    </p:anim>
                                    <p:anim calcmode="lin" valueType="num">
                                      <p:cBhvr additive="base">
                                        <p:cTn id="28" dur="1250" fill="hold"/>
                                        <p:tgtEl>
                                          <p:spTgt spid="2"/>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250" fill="hold"/>
                                        <p:tgtEl>
                                          <p:spTgt spid="30"/>
                                        </p:tgtEl>
                                        <p:attrNameLst>
                                          <p:attrName>ppt_x</p:attrName>
                                        </p:attrNameLst>
                                      </p:cBhvr>
                                      <p:tavLst>
                                        <p:tav tm="0">
                                          <p:val>
                                            <p:strVal val="#ppt_x"/>
                                          </p:val>
                                        </p:tav>
                                        <p:tav tm="100000">
                                          <p:val>
                                            <p:strVal val="#ppt_x"/>
                                          </p:val>
                                        </p:tav>
                                      </p:tavLst>
                                    </p:anim>
                                    <p:anim calcmode="lin" valueType="num">
                                      <p:cBhvr additive="base">
                                        <p:cTn id="32" dur="12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50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250" fill="hold"/>
                                        <p:tgtEl>
                                          <p:spTgt spid="31"/>
                                        </p:tgtEl>
                                        <p:attrNameLst>
                                          <p:attrName>ppt_x</p:attrName>
                                        </p:attrNameLst>
                                      </p:cBhvr>
                                      <p:tavLst>
                                        <p:tav tm="0">
                                          <p:val>
                                            <p:strVal val="#ppt_x"/>
                                          </p:val>
                                        </p:tav>
                                        <p:tav tm="100000">
                                          <p:val>
                                            <p:strVal val="#ppt_x"/>
                                          </p:val>
                                        </p:tav>
                                      </p:tavLst>
                                    </p:anim>
                                    <p:anim calcmode="lin" valueType="num">
                                      <p:cBhvr additive="base">
                                        <p:cTn id="36" dur="1250" fill="hold"/>
                                        <p:tgtEl>
                                          <p:spTgt spid="31"/>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250" fill="hold"/>
                                        <p:tgtEl>
                                          <p:spTgt spid="32"/>
                                        </p:tgtEl>
                                        <p:attrNameLst>
                                          <p:attrName>ppt_x</p:attrName>
                                        </p:attrNameLst>
                                      </p:cBhvr>
                                      <p:tavLst>
                                        <p:tav tm="0">
                                          <p:val>
                                            <p:strVal val="#ppt_x"/>
                                          </p:val>
                                        </p:tav>
                                        <p:tav tm="100000">
                                          <p:val>
                                            <p:strVal val="#ppt_x"/>
                                          </p:val>
                                        </p:tav>
                                      </p:tavLst>
                                    </p:anim>
                                    <p:anim calcmode="lin" valueType="num">
                                      <p:cBhvr additive="base">
                                        <p:cTn id="40" dur="125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250" fill="hold"/>
                                        <p:tgtEl>
                                          <p:spTgt spid="33"/>
                                        </p:tgtEl>
                                        <p:attrNameLst>
                                          <p:attrName>ppt_x</p:attrName>
                                        </p:attrNameLst>
                                      </p:cBhvr>
                                      <p:tavLst>
                                        <p:tav tm="0">
                                          <p:val>
                                            <p:strVal val="#ppt_x"/>
                                          </p:val>
                                        </p:tav>
                                        <p:tav tm="100000">
                                          <p:val>
                                            <p:strVal val="#ppt_x"/>
                                          </p:val>
                                        </p:tav>
                                      </p:tavLst>
                                    </p:anim>
                                    <p:anim calcmode="lin" valueType="num">
                                      <p:cBhvr additive="base">
                                        <p:cTn id="44" dur="125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1250" fill="hold"/>
                                        <p:tgtEl>
                                          <p:spTgt spid="24"/>
                                        </p:tgtEl>
                                        <p:attrNameLst>
                                          <p:attrName>ppt_x</p:attrName>
                                        </p:attrNameLst>
                                      </p:cBhvr>
                                      <p:tavLst>
                                        <p:tav tm="0">
                                          <p:val>
                                            <p:strVal val="0-#ppt_w/2"/>
                                          </p:val>
                                        </p:tav>
                                        <p:tav tm="100000">
                                          <p:val>
                                            <p:strVal val="#ppt_x"/>
                                          </p:val>
                                        </p:tav>
                                      </p:tavLst>
                                    </p:anim>
                                    <p:anim calcmode="lin" valueType="num">
                                      <p:cBhvr additive="base">
                                        <p:cTn id="48" dur="1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2" grpId="0" animBg="1"/>
      <p:bldP spid="25" grpId="0" animBg="1"/>
      <p:bldP spid="26" grpId="0" animBg="1"/>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7392826" y="2526481"/>
            <a:ext cx="3863259" cy="3863259"/>
          </a:xfrm>
          <a:prstGeom prst="ellipse">
            <a:avLst/>
          </a:prstGeom>
          <a:solidFill>
            <a:srgbClr val="E87127"/>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p:nvPr/>
        </p:nvSpPr>
        <p:spPr>
          <a:xfrm>
            <a:off x="1449451" y="-41364"/>
            <a:ext cx="1593447"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0 w 1593447"/>
              <a:gd name="connsiteY0" fmla="*/ 4273 h 2350188"/>
              <a:gd name="connsiteX1" fmla="*/ 1593447 w 1593447"/>
              <a:gd name="connsiteY1" fmla="*/ 0 h 2350188"/>
              <a:gd name="connsiteX2" fmla="*/ 1593447 w 1593447"/>
              <a:gd name="connsiteY2" fmla="*/ 2350188 h 2350188"/>
              <a:gd name="connsiteX3" fmla="*/ 803815 w 1593447"/>
              <a:gd name="connsiteY3" fmla="*/ 2022884 h 2350188"/>
              <a:gd name="connsiteX4" fmla="*/ 14977 w 1593447"/>
              <a:gd name="connsiteY4" fmla="*/ 2350188 h 2350188"/>
              <a:gd name="connsiteX5" fmla="*/ 0 w 1593447"/>
              <a:gd name="connsiteY5" fmla="*/ 4273 h 235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3447" h="2350188">
                <a:moveTo>
                  <a:pt x="0" y="4273"/>
                </a:moveTo>
                <a:lnTo>
                  <a:pt x="1593447" y="0"/>
                </a:lnTo>
                <a:lnTo>
                  <a:pt x="1593447" y="2350188"/>
                </a:lnTo>
                <a:cubicBezTo>
                  <a:pt x="1315994" y="2350758"/>
                  <a:pt x="974446" y="2056497"/>
                  <a:pt x="803815" y="2022884"/>
                </a:cubicBezTo>
                <a:lnTo>
                  <a:pt x="14977" y="2350188"/>
                </a:lnTo>
                <a:cubicBezTo>
                  <a:pt x="9985" y="1568216"/>
                  <a:pt x="4992" y="786245"/>
                  <a:pt x="0" y="4273"/>
                </a:cubicBezTo>
                <a:close/>
              </a:path>
            </a:pathLst>
          </a:custGeom>
          <a:gradFill flip="none" rotWithShape="1">
            <a:gsLst>
              <a:gs pos="0">
                <a:srgbClr val="CD8027"/>
              </a:gs>
              <a:gs pos="88000">
                <a:srgbClr val="CF7626"/>
              </a:gs>
              <a:gs pos="66000">
                <a:srgbClr val="F6E463"/>
              </a:gs>
              <a:gs pos="26000">
                <a:srgbClr val="D48521"/>
              </a:gs>
              <a:gs pos="43000">
                <a:srgbClr val="EFB43B"/>
              </a:gs>
            </a:gsLst>
            <a:lin ang="8100000" scaled="1"/>
            <a:tileRect/>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Rectangle 3"/>
          <p:cNvSpPr/>
          <p:nvPr/>
        </p:nvSpPr>
        <p:spPr>
          <a:xfrm>
            <a:off x="1568941" y="-240136"/>
            <a:ext cx="1354466" cy="2567845"/>
          </a:xfrm>
          <a:custGeom>
            <a:avLst/>
            <a:gdLst>
              <a:gd name="connsiteX0" fmla="*/ 0 w 1627631"/>
              <a:gd name="connsiteY0" fmla="*/ 0 h 2350188"/>
              <a:gd name="connsiteX1" fmla="*/ 1627631 w 1627631"/>
              <a:gd name="connsiteY1" fmla="*/ 0 h 2350188"/>
              <a:gd name="connsiteX2" fmla="*/ 1627631 w 1627631"/>
              <a:gd name="connsiteY2" fmla="*/ 2350188 h 2350188"/>
              <a:gd name="connsiteX3" fmla="*/ 0 w 1627631"/>
              <a:gd name="connsiteY3" fmla="*/ 2350188 h 2350188"/>
              <a:gd name="connsiteX4" fmla="*/ 0 w 1627631"/>
              <a:gd name="connsiteY4"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16635 w 1627631"/>
              <a:gd name="connsiteY3" fmla="*/ 2027157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0 w 1627631"/>
              <a:gd name="connsiteY0" fmla="*/ 0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0 w 1627631"/>
              <a:gd name="connsiteY5" fmla="*/ 0 h 2350188"/>
              <a:gd name="connsiteX0" fmla="*/ 34184 w 1627631"/>
              <a:gd name="connsiteY0" fmla="*/ 4273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34184 w 1627631"/>
              <a:gd name="connsiteY5" fmla="*/ 4273 h 2350188"/>
              <a:gd name="connsiteX0" fmla="*/ 208752 w 1627631"/>
              <a:gd name="connsiteY0" fmla="*/ 29211 h 2350188"/>
              <a:gd name="connsiteX1" fmla="*/ 1627631 w 1627631"/>
              <a:gd name="connsiteY1" fmla="*/ 0 h 2350188"/>
              <a:gd name="connsiteX2" fmla="*/ 1627631 w 1627631"/>
              <a:gd name="connsiteY2" fmla="*/ 2350188 h 2350188"/>
              <a:gd name="connsiteX3" fmla="*/ 837999 w 1627631"/>
              <a:gd name="connsiteY3" fmla="*/ 2022884 h 2350188"/>
              <a:gd name="connsiteX4" fmla="*/ 0 w 1627631"/>
              <a:gd name="connsiteY4" fmla="*/ 2350188 h 2350188"/>
              <a:gd name="connsiteX5" fmla="*/ 208752 w 1627631"/>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29247 w 1418879"/>
              <a:gd name="connsiteY3" fmla="*/ 2022884 h 2350188"/>
              <a:gd name="connsiteX4" fmla="*/ 7379 w 1418879"/>
              <a:gd name="connsiteY4" fmla="*/ 2092494 h 2350188"/>
              <a:gd name="connsiteX5" fmla="*/ 0 w 1418879"/>
              <a:gd name="connsiteY5" fmla="*/ 29211 h 2350188"/>
              <a:gd name="connsiteX0" fmla="*/ 0 w 1418879"/>
              <a:gd name="connsiteY0" fmla="*/ 29211 h 2350188"/>
              <a:gd name="connsiteX1" fmla="*/ 1418879 w 1418879"/>
              <a:gd name="connsiteY1" fmla="*/ 0 h 2350188"/>
              <a:gd name="connsiteX2" fmla="*/ 1418879 w 1418879"/>
              <a:gd name="connsiteY2" fmla="*/ 2350188 h 2350188"/>
              <a:gd name="connsiteX3" fmla="*/ 637560 w 1418879"/>
              <a:gd name="connsiteY3" fmla="*/ 1848317 h 2350188"/>
              <a:gd name="connsiteX4" fmla="*/ 7379 w 1418879"/>
              <a:gd name="connsiteY4" fmla="*/ 2092494 h 2350188"/>
              <a:gd name="connsiteX5" fmla="*/ 0 w 1418879"/>
              <a:gd name="connsiteY5" fmla="*/ 29211 h 2350188"/>
              <a:gd name="connsiteX0" fmla="*/ 0 w 1418879"/>
              <a:gd name="connsiteY0" fmla="*/ 29211 h 2100807"/>
              <a:gd name="connsiteX1" fmla="*/ 1418879 w 1418879"/>
              <a:gd name="connsiteY1" fmla="*/ 0 h 2100807"/>
              <a:gd name="connsiteX2" fmla="*/ 1335751 w 1418879"/>
              <a:gd name="connsiteY2" fmla="*/ 2100806 h 2100807"/>
              <a:gd name="connsiteX3" fmla="*/ 637560 w 1418879"/>
              <a:gd name="connsiteY3" fmla="*/ 1848317 h 2100807"/>
              <a:gd name="connsiteX4" fmla="*/ 7379 w 1418879"/>
              <a:gd name="connsiteY4" fmla="*/ 2092494 h 2100807"/>
              <a:gd name="connsiteX5" fmla="*/ 0 w 1418879"/>
              <a:gd name="connsiteY5" fmla="*/ 29211 h 2100807"/>
              <a:gd name="connsiteX0" fmla="*/ 0 w 1335751"/>
              <a:gd name="connsiteY0" fmla="*/ 12586 h 2084182"/>
              <a:gd name="connsiteX1" fmla="*/ 1285875 w 1335751"/>
              <a:gd name="connsiteY1" fmla="*/ 0 h 2084182"/>
              <a:gd name="connsiteX2" fmla="*/ 1335751 w 1335751"/>
              <a:gd name="connsiteY2" fmla="*/ 2084181 h 2084182"/>
              <a:gd name="connsiteX3" fmla="*/ 637560 w 1335751"/>
              <a:gd name="connsiteY3" fmla="*/ 1831692 h 2084182"/>
              <a:gd name="connsiteX4" fmla="*/ 7379 w 1335751"/>
              <a:gd name="connsiteY4" fmla="*/ 2075869 h 2084182"/>
              <a:gd name="connsiteX5" fmla="*/ 0 w 1335751"/>
              <a:gd name="connsiteY5" fmla="*/ 12586 h 2084182"/>
              <a:gd name="connsiteX0" fmla="*/ 0 w 1354466"/>
              <a:gd name="connsiteY0" fmla="*/ 0 h 2098332"/>
              <a:gd name="connsiteX1" fmla="*/ 1304590 w 1354466"/>
              <a:gd name="connsiteY1" fmla="*/ 14150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 name="connsiteX0" fmla="*/ 0 w 1354466"/>
              <a:gd name="connsiteY0" fmla="*/ 0 h 2098332"/>
              <a:gd name="connsiteX1" fmla="*/ 1315285 w 1354466"/>
              <a:gd name="connsiteY1" fmla="*/ 782 h 2098332"/>
              <a:gd name="connsiteX2" fmla="*/ 1354466 w 1354466"/>
              <a:gd name="connsiteY2" fmla="*/ 2098331 h 2098332"/>
              <a:gd name="connsiteX3" fmla="*/ 656275 w 1354466"/>
              <a:gd name="connsiteY3" fmla="*/ 1845842 h 2098332"/>
              <a:gd name="connsiteX4" fmla="*/ 26094 w 1354466"/>
              <a:gd name="connsiteY4" fmla="*/ 2090019 h 2098332"/>
              <a:gd name="connsiteX5" fmla="*/ 0 w 1354466"/>
              <a:gd name="connsiteY5" fmla="*/ 0 h 20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66" h="2098332">
                <a:moveTo>
                  <a:pt x="0" y="0"/>
                </a:moveTo>
                <a:lnTo>
                  <a:pt x="1315285" y="782"/>
                </a:lnTo>
                <a:lnTo>
                  <a:pt x="1354466" y="2098331"/>
                </a:lnTo>
                <a:cubicBezTo>
                  <a:pt x="1077013" y="2098901"/>
                  <a:pt x="826906" y="1879455"/>
                  <a:pt x="656275" y="1845842"/>
                </a:cubicBezTo>
                <a:lnTo>
                  <a:pt x="26094" y="2090019"/>
                </a:lnTo>
                <a:cubicBezTo>
                  <a:pt x="23634" y="1402258"/>
                  <a:pt x="2460" y="687761"/>
                  <a:pt x="0" y="0"/>
                </a:cubicBezTo>
                <a:close/>
              </a:path>
            </a:pathLst>
          </a:custGeom>
          <a:noFill/>
          <a:ln w="254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 name="Group 1">
            <a:extLst>
              <a:ext uri="{FF2B5EF4-FFF2-40B4-BE49-F238E27FC236}">
                <a16:creationId xmlns:a16="http://schemas.microsoft.com/office/drawing/2014/main" id="{8D29C4A7-8E3F-483B-9CA2-1A34FED921DB}"/>
              </a:ext>
            </a:extLst>
          </p:cNvPr>
          <p:cNvGrpSpPr/>
          <p:nvPr/>
        </p:nvGrpSpPr>
        <p:grpSpPr>
          <a:xfrm>
            <a:off x="1831434" y="274948"/>
            <a:ext cx="829480" cy="398742"/>
            <a:chOff x="1862414" y="274948"/>
            <a:chExt cx="829480" cy="398742"/>
          </a:xfrm>
        </p:grpSpPr>
        <p:sp>
          <p:nvSpPr>
            <p:cNvPr id="15" name="5-Point Star 14"/>
            <p:cNvSpPr/>
            <p:nvPr/>
          </p:nvSpPr>
          <p:spPr>
            <a:xfrm>
              <a:off x="2084646" y="274948"/>
              <a:ext cx="366668" cy="36666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862414" y="445532"/>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469662" y="451458"/>
              <a:ext cx="222232" cy="22223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4742520-5FB1-48B4-9217-7E646A885A71}"/>
              </a:ext>
            </a:extLst>
          </p:cNvPr>
          <p:cNvSpPr txBox="1"/>
          <p:nvPr/>
        </p:nvSpPr>
        <p:spPr>
          <a:xfrm>
            <a:off x="1583973" y="1097672"/>
            <a:ext cx="1324402" cy="760336"/>
          </a:xfrm>
          <a:prstGeom prst="rect">
            <a:avLst/>
          </a:prstGeom>
          <a:noFill/>
        </p:spPr>
        <p:txBody>
          <a:bodyPr wrap="none" rtlCol="0">
            <a:spAutoFit/>
          </a:bodyPr>
          <a:lstStyle/>
          <a:p>
            <a:pPr>
              <a:lnSpc>
                <a:spcPct val="60000"/>
              </a:lnSpc>
            </a:pPr>
            <a:r>
              <a:rPr lang="en-US" sz="4000" b="1" dirty="0">
                <a:solidFill>
                  <a:schemeClr val="bg1"/>
                </a:solidFill>
                <a:latin typeface="Gotham" panose="02000504050000020004" pitchFamily="2" charset="0"/>
              </a:rPr>
              <a:t>50%</a:t>
            </a:r>
          </a:p>
          <a:p>
            <a:pPr>
              <a:lnSpc>
                <a:spcPct val="60000"/>
              </a:lnSpc>
            </a:pPr>
            <a:r>
              <a:rPr lang="en-US" sz="3200" b="1" dirty="0">
                <a:solidFill>
                  <a:schemeClr val="bg1"/>
                </a:solidFill>
                <a:latin typeface="Gotham" panose="02000504050000020004" pitchFamily="2" charset="0"/>
              </a:rPr>
              <a:t>SALE</a:t>
            </a:r>
            <a:endParaRPr lang="en-US" sz="6000" b="1" dirty="0">
              <a:solidFill>
                <a:schemeClr val="bg1"/>
              </a:solidFill>
              <a:latin typeface="Gotham" panose="02000504050000020004" pitchFamily="2" charset="0"/>
            </a:endParaRPr>
          </a:p>
        </p:txBody>
      </p:sp>
      <p:sp>
        <p:nvSpPr>
          <p:cNvPr id="25" name="Oval 24"/>
          <p:cNvSpPr/>
          <p:nvPr/>
        </p:nvSpPr>
        <p:spPr>
          <a:xfrm>
            <a:off x="4819362" y="1628753"/>
            <a:ext cx="1741790" cy="1741790"/>
          </a:xfrm>
          <a:prstGeom prst="ellipse">
            <a:avLst/>
          </a:prstGeom>
          <a:solidFill>
            <a:srgbClr val="E87127"/>
          </a:solidFill>
          <a:ln w="101600">
            <a:solidFill>
              <a:schemeClr val="bg1"/>
            </a:solidFill>
          </a:ln>
          <a:effectLst>
            <a:outerShdw blurRad="330200" dist="63500" dir="4200000" algn="t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41895D-66FE-4BF3-97CC-8FDAA5E2A3C2}"/>
              </a:ext>
            </a:extLst>
          </p:cNvPr>
          <p:cNvSpPr txBox="1"/>
          <p:nvPr/>
        </p:nvSpPr>
        <p:spPr>
          <a:xfrm>
            <a:off x="798549" y="3837573"/>
            <a:ext cx="5471947" cy="769441"/>
          </a:xfrm>
          <a:prstGeom prst="rect">
            <a:avLst/>
          </a:prstGeom>
          <a:noFill/>
        </p:spPr>
        <p:txBody>
          <a:bodyPr wrap="none" rtlCol="0">
            <a:spAutoFit/>
          </a:bodyPr>
          <a:lstStyle/>
          <a:p>
            <a:r>
              <a:rPr lang="en-US" sz="4400" b="1" spc="-150" dirty="0">
                <a:ln w="28575">
                  <a:solidFill>
                    <a:schemeClr val="bg1"/>
                  </a:solidFill>
                </a:ln>
                <a:solidFill>
                  <a:srgbClr val="EC904D"/>
                </a:solidFill>
                <a:latin typeface="Gotham Black" pitchFamily="50" charset="0"/>
              </a:rPr>
              <a:t>Tropical Ice Cream</a:t>
            </a:r>
          </a:p>
        </p:txBody>
      </p:sp>
      <p:sp>
        <p:nvSpPr>
          <p:cNvPr id="27" name="TextBox 26">
            <a:extLst>
              <a:ext uri="{FF2B5EF4-FFF2-40B4-BE49-F238E27FC236}">
                <a16:creationId xmlns:a16="http://schemas.microsoft.com/office/drawing/2014/main" id="{64742520-5FB1-48B4-9217-7E646A885A71}"/>
              </a:ext>
            </a:extLst>
          </p:cNvPr>
          <p:cNvSpPr txBox="1"/>
          <p:nvPr/>
        </p:nvSpPr>
        <p:spPr>
          <a:xfrm>
            <a:off x="5335185" y="1885096"/>
            <a:ext cx="707245" cy="1107996"/>
          </a:xfrm>
          <a:prstGeom prst="rect">
            <a:avLst/>
          </a:prstGeom>
          <a:noFill/>
        </p:spPr>
        <p:txBody>
          <a:bodyPr wrap="none" rtlCol="0">
            <a:spAutoFit/>
          </a:bodyPr>
          <a:lstStyle/>
          <a:p>
            <a:r>
              <a:rPr lang="en-US" sz="6600" dirty="0">
                <a:solidFill>
                  <a:schemeClr val="bg1"/>
                </a:solidFill>
                <a:latin typeface="Bebas Neue" panose="020B0606020202050201" pitchFamily="34" charset="0"/>
              </a:rPr>
              <a:t>4</a:t>
            </a:r>
            <a:r>
              <a:rPr lang="en-US" sz="3600" dirty="0">
                <a:solidFill>
                  <a:schemeClr val="bg1"/>
                </a:solidFill>
                <a:latin typeface="Bebas Neue" panose="020B0606020202050201" pitchFamily="34" charset="0"/>
              </a:rPr>
              <a:t>$</a:t>
            </a:r>
          </a:p>
        </p:txBody>
      </p:sp>
      <p:sp>
        <p:nvSpPr>
          <p:cNvPr id="28" name="TextBox 27"/>
          <p:cNvSpPr txBox="1"/>
          <p:nvPr/>
        </p:nvSpPr>
        <p:spPr>
          <a:xfrm>
            <a:off x="5396900" y="2724212"/>
            <a:ext cx="627095" cy="707886"/>
          </a:xfrm>
          <a:prstGeom prst="rect">
            <a:avLst/>
          </a:prstGeom>
          <a:noFill/>
        </p:spPr>
        <p:txBody>
          <a:bodyPr wrap="none" rtlCol="0">
            <a:spAutoFit/>
          </a:bodyPr>
          <a:lstStyle/>
          <a:p>
            <a:r>
              <a:rPr lang="en-US" sz="2000" dirty="0">
                <a:solidFill>
                  <a:schemeClr val="bg1"/>
                </a:solidFill>
                <a:latin typeface="Bebas Neue" panose="020B0606020202050201" pitchFamily="34" charset="0"/>
              </a:rPr>
              <a:t>Price</a:t>
            </a:r>
            <a:endParaRPr lang="en-US" sz="4400" dirty="0">
              <a:solidFill>
                <a:schemeClr val="bg1"/>
              </a:solidFill>
              <a:latin typeface="Bebas Neue" panose="020B0606020202050201" pitchFamily="34" charset="0"/>
            </a:endParaRPr>
          </a:p>
          <a:p>
            <a:endParaRPr lang="en-US" sz="2000" dirty="0"/>
          </a:p>
        </p:txBody>
      </p:sp>
      <p:sp>
        <p:nvSpPr>
          <p:cNvPr id="32" name="TextBox 31">
            <a:extLst>
              <a:ext uri="{FF2B5EF4-FFF2-40B4-BE49-F238E27FC236}">
                <a16:creationId xmlns:a16="http://schemas.microsoft.com/office/drawing/2014/main" id="{76803CB0-DE3C-47F7-AC96-9787742AD3BE}"/>
              </a:ext>
            </a:extLst>
          </p:cNvPr>
          <p:cNvSpPr txBox="1"/>
          <p:nvPr/>
        </p:nvSpPr>
        <p:spPr>
          <a:xfrm>
            <a:off x="798549" y="4911018"/>
            <a:ext cx="5422957" cy="830997"/>
          </a:xfrm>
          <a:prstGeom prst="rect">
            <a:avLst/>
          </a:prstGeom>
          <a:noFill/>
        </p:spPr>
        <p:txBody>
          <a:bodyPr wrap="square" rtlCol="0">
            <a:spAutoFit/>
          </a:bodyPr>
          <a:lstStyle/>
          <a:p>
            <a:r>
              <a:rPr lang="en-US" sz="1600" b="1" dirty="0">
                <a:solidFill>
                  <a:schemeClr val="bg1"/>
                </a:solidFill>
                <a:latin typeface="Gotham" panose="02000504050000020004" pitchFamily="2" charset="0"/>
              </a:rPr>
              <a:t>Ice cream is made from ripe fruit from the fields. It is a 100% natural product. Delicious taste of fruit will give you freshness and cheerfulness. </a:t>
            </a:r>
          </a:p>
        </p:txBody>
      </p:sp>
      <p:grpSp>
        <p:nvGrpSpPr>
          <p:cNvPr id="21" name="Group 20">
            <a:extLst>
              <a:ext uri="{FF2B5EF4-FFF2-40B4-BE49-F238E27FC236}">
                <a16:creationId xmlns:a16="http://schemas.microsoft.com/office/drawing/2014/main" id="{74E5DFA3-6689-43EB-AF0F-18E0DC51264A}"/>
              </a:ext>
            </a:extLst>
          </p:cNvPr>
          <p:cNvGrpSpPr/>
          <p:nvPr/>
        </p:nvGrpSpPr>
        <p:grpSpPr>
          <a:xfrm rot="20738749">
            <a:off x="7076229" y="1239614"/>
            <a:ext cx="4288431" cy="5167462"/>
            <a:chOff x="6611606" y="1203984"/>
            <a:chExt cx="4125614" cy="4499628"/>
          </a:xfrm>
        </p:grpSpPr>
        <p:pic>
          <p:nvPicPr>
            <p:cNvPr id="22" name="Picture 21">
              <a:extLst>
                <a:ext uri="{FF2B5EF4-FFF2-40B4-BE49-F238E27FC236}">
                  <a16:creationId xmlns:a16="http://schemas.microsoft.com/office/drawing/2014/main" id="{54F2D55F-27C7-422B-83AE-7A6422F27B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021831">
              <a:off x="6611606" y="1927985"/>
              <a:ext cx="1959686" cy="2483807"/>
            </a:xfrm>
            <a:prstGeom prst="rect">
              <a:avLst/>
            </a:prstGeom>
          </p:spPr>
        </p:pic>
        <p:pic>
          <p:nvPicPr>
            <p:cNvPr id="34" name="Picture 33">
              <a:extLst>
                <a:ext uri="{FF2B5EF4-FFF2-40B4-BE49-F238E27FC236}">
                  <a16:creationId xmlns:a16="http://schemas.microsoft.com/office/drawing/2014/main" id="{D93F7306-E64E-4A0C-8C65-0B99541C49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73774">
              <a:off x="9221923" y="2761104"/>
              <a:ext cx="1515297" cy="1920565"/>
            </a:xfrm>
            <a:prstGeom prst="rect">
              <a:avLst/>
            </a:prstGeom>
          </p:spPr>
        </p:pic>
        <p:pic>
          <p:nvPicPr>
            <p:cNvPr id="36" name="Picture 35">
              <a:extLst>
                <a:ext uri="{FF2B5EF4-FFF2-40B4-BE49-F238E27FC236}">
                  <a16:creationId xmlns:a16="http://schemas.microsoft.com/office/drawing/2014/main" id="{4EFE21C9-CA85-4582-9D0A-64C60D6E4A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673221">
              <a:off x="7727630" y="1203984"/>
              <a:ext cx="2434176" cy="3085200"/>
            </a:xfrm>
            <a:prstGeom prst="rect">
              <a:avLst/>
            </a:prstGeom>
          </p:spPr>
        </p:pic>
        <p:pic>
          <p:nvPicPr>
            <p:cNvPr id="37" name="Picture 36">
              <a:extLst>
                <a:ext uri="{FF2B5EF4-FFF2-40B4-BE49-F238E27FC236}">
                  <a16:creationId xmlns:a16="http://schemas.microsoft.com/office/drawing/2014/main" id="{4E05A138-EF5A-493D-AECF-4FAD080ED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033" y="3600486"/>
              <a:ext cx="2603083" cy="2103126"/>
            </a:xfrm>
            <a:prstGeom prst="rect">
              <a:avLst/>
            </a:prstGeom>
          </p:spPr>
        </p:pic>
        <p:pic>
          <p:nvPicPr>
            <p:cNvPr id="38" name="Picture 37">
              <a:extLst>
                <a:ext uri="{FF2B5EF4-FFF2-40B4-BE49-F238E27FC236}">
                  <a16:creationId xmlns:a16="http://schemas.microsoft.com/office/drawing/2014/main" id="{A581756B-E292-4147-8497-03006373F2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5205" y="3771355"/>
              <a:ext cx="1696024" cy="1761388"/>
            </a:xfrm>
            <a:prstGeom prst="rect">
              <a:avLst/>
            </a:prstGeom>
          </p:spPr>
        </p:pic>
        <p:pic>
          <p:nvPicPr>
            <p:cNvPr id="39" name="Picture 38">
              <a:extLst>
                <a:ext uri="{FF2B5EF4-FFF2-40B4-BE49-F238E27FC236}">
                  <a16:creationId xmlns:a16="http://schemas.microsoft.com/office/drawing/2014/main" id="{773D37ED-EE9F-465C-BE4B-25D1A81AA12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47484" y="4267236"/>
              <a:ext cx="1020622" cy="1154387"/>
            </a:xfrm>
            <a:prstGeom prst="rect">
              <a:avLst/>
            </a:prstGeom>
          </p:spPr>
        </p:pic>
      </p:grpSp>
    </p:spTree>
    <p:extLst>
      <p:ext uri="{BB962C8B-B14F-4D97-AF65-F5344CB8AC3E}">
        <p14:creationId xmlns:p14="http://schemas.microsoft.com/office/powerpoint/2010/main" val="2685432364"/>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500" fill="hold"/>
                                        <p:tgtEl>
                                          <p:spTgt spid="29"/>
                                        </p:tgtEl>
                                        <p:attrNameLst>
                                          <p:attrName>ppt_x</p:attrName>
                                        </p:attrNameLst>
                                      </p:cBhvr>
                                      <p:tavLst>
                                        <p:tav tm="0">
                                          <p:val>
                                            <p:strVal val="1+#ppt_w/2"/>
                                          </p:val>
                                        </p:tav>
                                        <p:tav tm="100000">
                                          <p:val>
                                            <p:strVal val="#ppt_x"/>
                                          </p:val>
                                        </p:tav>
                                      </p:tavLst>
                                    </p:anim>
                                    <p:anim calcmode="lin" valueType="num">
                                      <p:cBhvr additive="base">
                                        <p:cTn id="8" dur="1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500" fill="hold"/>
                                        <p:tgtEl>
                                          <p:spTgt spid="24"/>
                                        </p:tgtEl>
                                        <p:attrNameLst>
                                          <p:attrName>ppt_x</p:attrName>
                                        </p:attrNameLst>
                                      </p:cBhvr>
                                      <p:tavLst>
                                        <p:tav tm="0">
                                          <p:val>
                                            <p:strVal val="#ppt_x"/>
                                          </p:val>
                                        </p:tav>
                                        <p:tav tm="100000">
                                          <p:val>
                                            <p:strVal val="#ppt_x"/>
                                          </p:val>
                                        </p:tav>
                                      </p:tavLst>
                                    </p:anim>
                                    <p:anim calcmode="lin" valueType="num">
                                      <p:cBhvr additive="base">
                                        <p:cTn id="24" dur="1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500" fill="hold"/>
                                        <p:tgtEl>
                                          <p:spTgt spid="25"/>
                                        </p:tgtEl>
                                        <p:attrNameLst>
                                          <p:attrName>ppt_x</p:attrName>
                                        </p:attrNameLst>
                                      </p:cBhvr>
                                      <p:tavLst>
                                        <p:tav tm="0">
                                          <p:val>
                                            <p:strVal val="#ppt_x"/>
                                          </p:val>
                                        </p:tav>
                                        <p:tav tm="100000">
                                          <p:val>
                                            <p:strVal val="#ppt_x"/>
                                          </p:val>
                                        </p:tav>
                                      </p:tavLst>
                                    </p:anim>
                                    <p:anim calcmode="lin" valueType="num">
                                      <p:cBhvr additive="base">
                                        <p:cTn id="28" dur="15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ppt_x"/>
                                          </p:val>
                                        </p:tav>
                                        <p:tav tm="100000">
                                          <p:val>
                                            <p:strVal val="#ppt_x"/>
                                          </p:val>
                                        </p:tav>
                                      </p:tavLst>
                                    </p:anim>
                                    <p:anim calcmode="lin" valueType="num">
                                      <p:cBhvr additive="base">
                                        <p:cTn id="32" dur="1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ppt_x"/>
                                          </p:val>
                                        </p:tav>
                                        <p:tav tm="100000">
                                          <p:val>
                                            <p:strVal val="#ppt_x"/>
                                          </p:val>
                                        </p:tav>
                                      </p:tavLst>
                                    </p:anim>
                                    <p:anim calcmode="lin" valueType="num">
                                      <p:cBhvr additive="base">
                                        <p:cTn id="36" dur="1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1500" fill="hold"/>
                                        <p:tgtEl>
                                          <p:spTgt spid="28"/>
                                        </p:tgtEl>
                                        <p:attrNameLst>
                                          <p:attrName>ppt_x</p:attrName>
                                        </p:attrNameLst>
                                      </p:cBhvr>
                                      <p:tavLst>
                                        <p:tav tm="0">
                                          <p:val>
                                            <p:strVal val="#ppt_x"/>
                                          </p:val>
                                        </p:tav>
                                        <p:tav tm="100000">
                                          <p:val>
                                            <p:strVal val="#ppt_x"/>
                                          </p:val>
                                        </p:tav>
                                      </p:tavLst>
                                    </p:anim>
                                    <p:anim calcmode="lin" valueType="num">
                                      <p:cBhvr additive="base">
                                        <p:cTn id="40" dur="150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ppt_x"/>
                                          </p:val>
                                        </p:tav>
                                        <p:tav tm="100000">
                                          <p:val>
                                            <p:strVal val="#ppt_x"/>
                                          </p:val>
                                        </p:tav>
                                      </p:tavLst>
                                    </p:anim>
                                    <p:anim calcmode="lin" valueType="num">
                                      <p:cBhvr additive="base">
                                        <p:cTn id="44" dur="1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500" fill="hold"/>
                                        <p:tgtEl>
                                          <p:spTgt spid="21"/>
                                        </p:tgtEl>
                                        <p:attrNameLst>
                                          <p:attrName>ppt_x</p:attrName>
                                        </p:attrNameLst>
                                      </p:cBhvr>
                                      <p:tavLst>
                                        <p:tav tm="0">
                                          <p:val>
                                            <p:strVal val="1+#ppt_w/2"/>
                                          </p:val>
                                        </p:tav>
                                        <p:tav tm="100000">
                                          <p:val>
                                            <p:strVal val="#ppt_x"/>
                                          </p:val>
                                        </p:tav>
                                      </p:tavLst>
                                    </p:anim>
                                    <p:anim calcmode="lin" valueType="num">
                                      <p:cBhvr additive="base">
                                        <p:cTn id="48"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P spid="14" grpId="0" animBg="1"/>
      <p:bldP spid="24" grpId="0"/>
      <p:bldP spid="25" grpId="0" animBg="1"/>
      <p:bldP spid="26" grpId="0"/>
      <p:bldP spid="27" grpId="0"/>
      <p:bldP spid="28"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3002</TotalTime>
  <Words>412</Words>
  <Application>Microsoft Office PowerPoint</Application>
  <PresentationFormat>Widescreen</PresentationFormat>
  <Paragraphs>65</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Gotham</vt:lpstr>
      <vt:lpstr>Calibri</vt:lpstr>
      <vt:lpstr>Gotham Black</vt:lpstr>
      <vt:lpstr>Arial</vt:lpstr>
      <vt:lpstr>Bebas Neue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59</cp:revision>
  <dcterms:created xsi:type="dcterms:W3CDTF">2019-10-02T07:59:53Z</dcterms:created>
  <dcterms:modified xsi:type="dcterms:W3CDTF">2019-10-30T10:49:26Z</dcterms:modified>
  <cp:contentStatus/>
</cp:coreProperties>
</file>