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9" r:id="rId4"/>
    <p:sldId id="270" r:id="rId5"/>
    <p:sldId id="271" r:id="rId6"/>
    <p:sldId id="265" r:id="rId7"/>
    <p:sldId id="275" r:id="rId8"/>
    <p:sldId id="272" r:id="rId9"/>
    <p:sldId id="273" r:id="rId10"/>
  </p:sldIdLst>
  <p:sldSz cx="12192000" cy="6858000"/>
  <p:notesSz cx="6858000" cy="9144000"/>
  <p:embeddedFontLst>
    <p:embeddedFont>
      <p:font typeface="ABeeZee" panose="020B0604020202020204" charset="0"/>
      <p:regular r:id="rId12"/>
      <p:italic r:id="rId13"/>
    </p:embeddedFont>
    <p:embeddedFont>
      <p:font typeface="Bebas Neue" panose="020B0606020202050201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Eras Bold ITC" panose="020B0907030504020204" pitchFamily="3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7D7F"/>
    <a:srgbClr val="EC4518"/>
    <a:srgbClr val="1A941C"/>
    <a:srgbClr val="585858"/>
    <a:srgbClr val="F27F5E"/>
    <a:srgbClr val="F5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406FE-BFD2-4937-9207-5E27923C15C7}" v="7" dt="2019-10-30T10:50:0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B38406FE-BFD2-4937-9207-5E27923C15C7}"/>
    <pc:docChg chg="modSld modMainMaster">
      <pc:chgData name="Presentation Point" userId="f45ce91d846791e9" providerId="LiveId" clId="{B38406FE-BFD2-4937-9207-5E27923C15C7}" dt="2019-10-30T10:50:07.653" v="6"/>
      <pc:docMkLst>
        <pc:docMk/>
      </pc:docMkLst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147067535" sldId="256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3241179462" sldId="260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2659896857" sldId="265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2327178185" sldId="269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1544603319" sldId="270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296889776" sldId="271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3205144128" sldId="272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782602643" sldId="273"/>
        </pc:sldMkLst>
      </pc:sldChg>
      <pc:sldChg chg="modTransition">
        <pc:chgData name="Presentation Point" userId="f45ce91d846791e9" providerId="LiveId" clId="{B38406FE-BFD2-4937-9207-5E27923C15C7}" dt="2019-10-30T10:50:07.653" v="6"/>
        <pc:sldMkLst>
          <pc:docMk/>
          <pc:sldMk cId="2041385589" sldId="275"/>
        </pc:sldMkLst>
      </pc:sldChg>
      <pc:sldMasterChg chg="modTransition modSldLayout">
        <pc:chgData name="Presentation Point" userId="f45ce91d846791e9" providerId="LiveId" clId="{B38406FE-BFD2-4937-9207-5E27923C15C7}" dt="2019-10-30T10:50:07.653" v="6"/>
        <pc:sldMasterMkLst>
          <pc:docMk/>
          <pc:sldMasterMk cId="399738663" sldId="2147483648"/>
        </pc:sldMasterMkLst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2865211567" sldId="2147483649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4257511828" sldId="2147483650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2759431082" sldId="2147483651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4195637299" sldId="2147483652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3789663239" sldId="2147483653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1360088007" sldId="2147483654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3553174234" sldId="2147483655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182628014" sldId="2147483656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168798088" sldId="2147483657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1462592312" sldId="2147483658"/>
          </pc:sldLayoutMkLst>
        </pc:sldLayoutChg>
        <pc:sldLayoutChg chg="modTransition">
          <pc:chgData name="Presentation Point" userId="f45ce91d846791e9" providerId="LiveId" clId="{B38406FE-BFD2-4937-9207-5E27923C15C7}" dt="2019-10-30T10:50:07.653" v="6"/>
          <pc:sldLayoutMkLst>
            <pc:docMk/>
            <pc:sldMasterMk cId="399738663" sldId="2147483648"/>
            <pc:sldLayoutMk cId="302084311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ABD79-DE29-4D32-BEAF-E542AADD0DC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9CB13-B992-40BB-90CB-F70511CC7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7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AiHJiRCwB3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hfK401V_NXk" TargetMode="External"/><Relationship Id="rId4" Type="http://schemas.openxmlformats.org/officeDocument/2006/relationships/hyperlink" Target="https://unsplash.com/photos/w_z0RJCSBi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9sHHPiqrJso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unsplash.com/photos/PY_dHgdrcno" TargetMode="External"/><Relationship Id="rId4" Type="http://schemas.openxmlformats.org/officeDocument/2006/relationships/hyperlink" Target="https://unsplash.com/photos/12eHC6FxPy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https://encrypted-tbn3.gstatic.com/images?q=tbn:ANd9GcRchtniX0Rxgk4w7mfr0TPwRMUB4Se3fSor_BSotaLDVQwtHnY0cWVe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9CB13-B992-40BB-90CB-F70511CC76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https://encrypted-tbn2.gstatic.com/images?q=tbn:ANd9GcS7KGlJOgfJ3VylYWeSAneHcFLvBvSxNUbyfgZgxaPUrvk7NQpSEYjI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9CB13-B992-40BB-90CB-F70511CC76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http://www.bervini.com/images/ilmegliodalmondo/usa/carne-usa-01.jpg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9CB13-B992-40BB-90CB-F70511CC76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https://unsplash.com/photos/AiHJiRCwB3w</a:t>
            </a:r>
            <a:endParaRPr lang="en-US" dirty="0"/>
          </a:p>
          <a:p>
            <a:r>
              <a:rPr lang="en-US" dirty="0">
                <a:hlinkClick r:id="rId4"/>
              </a:rPr>
              <a:t>https://unsplash.com/photos/w_z0RJCSBiE</a:t>
            </a:r>
            <a:endParaRPr lang="en-US" dirty="0"/>
          </a:p>
          <a:p>
            <a:r>
              <a:rPr lang="en-US" dirty="0">
                <a:hlinkClick r:id="rId5"/>
              </a:rPr>
              <a:t>https://unsplash.com/photos/hfK401V_NXk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9CB13-B992-40BB-90CB-F70511CC76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7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https://unsplash.com/photos/9sHHPiqrJso</a:t>
            </a:r>
            <a:endParaRPr lang="en-US" dirty="0"/>
          </a:p>
          <a:p>
            <a:r>
              <a:rPr lang="en-US" dirty="0">
                <a:hlinkClick r:id="rId4"/>
              </a:rPr>
              <a:t>https://unsplash.com/photos/12eHC6FxPyg</a:t>
            </a:r>
            <a:endParaRPr lang="en-US" dirty="0"/>
          </a:p>
          <a:p>
            <a:r>
              <a:rPr lang="en-US" dirty="0">
                <a:hlinkClick r:id="rId5"/>
              </a:rPr>
              <a:t>https://unsplash.com/photos/PY_dHgdrcno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9CB13-B992-40BB-90CB-F70511CC76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9E7860-0FCD-4302-80DD-24A9F15F9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t="29854" r="16203" b="42755"/>
          <a:stretch/>
        </p:blipFill>
        <p:spPr>
          <a:xfrm>
            <a:off x="-91440" y="0"/>
            <a:ext cx="122529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C645-3177-497E-A8C2-57F36A81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760AF-6763-40E4-A54D-72DC4BA67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F58E-78F5-4640-B3D8-C6BE4E1C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65E5E-C6E7-4490-AD08-2351E12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823CA-2F3A-41E5-8F1E-DD95BF0B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9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5CB21-2B89-40A0-92BD-EC133E336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A34DE-78F3-4756-882B-3D5AB8F1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23D1E-EED3-418A-A250-3AE25336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605E-8AB9-4302-A934-681878085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B0200-98B9-4EC8-8311-A0DF1CEE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4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352F-CFF8-4AA7-9341-436DD4C0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26E2A-F854-4791-BF76-4897A0D8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75E68-DD46-4DAE-9859-CB7EBB6C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9AA98-3606-4278-8BDA-E4971916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9A00-8A04-49A5-89CF-7FE0A7F29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CCA1-70FC-458A-BC5A-8CC95E11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7B497-B6F7-4879-8395-F159D6BA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795FB-B4AD-4545-B6AA-84389F76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3E9B1-9252-4315-A3EB-DD73E6AE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8A95-F8C5-4E1B-86B1-14EA0E7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C2FEE-9D34-4E4D-A2FF-52ACA518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667A-E8B6-4119-93CD-C43C2ABCF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F9EB8-29E8-4CDA-9B97-04B162BED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0D8EC-25C5-4CD9-95FB-29432098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32366-401D-49EC-A53B-F2CD61A0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1BEE-8E86-4592-94DE-44D8D2B0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AC13-1720-4F2A-9DD0-A7EFA9FC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8286-7871-488B-9AAD-C4DE8B437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C9DA9-CEDA-4B9D-9675-D4F0E553D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0C97B-5265-4EF5-9E84-D1D095F9D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305610-9633-4E6F-9E6F-7BABD7F5B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3F9ED7-709E-4A2E-B4D2-20E1A34D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DEA83-2F2F-4902-B766-A98FA44D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A1F51-F7DC-46F8-A71B-006D84F5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E579-3A7F-4050-AC24-208100A75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52F107-909E-4052-A5FC-841BE609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C0728-1B80-4C57-949E-09913DD8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0A29C-327A-4C45-BF4D-9A7788B3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BF7EF-FF3A-45B4-9040-84E7C70B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5BCAC-4B90-40AE-B597-B398D977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C682-59AB-4588-878C-7E103008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6F83-9B96-43F7-BAC6-99D8E080D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79F3-C112-4244-91E7-9C15505BC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90054-A9C5-4574-895F-0C35FD70B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8B64-CE58-4453-909F-18FBDB57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52FF-393B-41BA-B022-A2CD5B7C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491BA-8384-4EF7-B4EC-DAAFDABC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1360-4C32-4189-B477-9C3CF19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31291-7E8A-465D-AC20-54B2BB660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EEF41-170F-4D76-A3E7-84D8353B9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BA942-6898-4997-9D5E-64062024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177CF-A973-4712-B9DC-DC8F8737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6DB5F-8F22-4073-A1A4-3E5D39A2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C0BB5-3BA6-4587-85FC-64A239F0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345A3-1F38-45FF-B522-38176525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13150-A50C-4323-B6DF-1CC4233E7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B6E06-0780-4EEE-B832-0F1E8CD34E34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0F059-D433-4AEA-9D67-5F7ED5140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76879-D554-44F0-9D40-E180914EE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3772-18A3-4EDF-92A2-1E00138FE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4DB07-6D0D-4C75-9D52-A68492C7FFB1}"/>
              </a:ext>
            </a:extLst>
          </p:cNvPr>
          <p:cNvSpPr txBox="1"/>
          <p:nvPr/>
        </p:nvSpPr>
        <p:spPr>
          <a:xfrm>
            <a:off x="5065661" y="4386747"/>
            <a:ext cx="203528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000" spc="600" dirty="0">
                <a:latin typeface="ABeeZee" panose="02000000000000000000" pitchFamily="50" charset="0"/>
              </a:rPr>
              <a:t>PRESENTS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39DC89-B2B4-4A82-AC7C-A88E91573DC7}"/>
              </a:ext>
            </a:extLst>
          </p:cNvPr>
          <p:cNvGrpSpPr/>
          <p:nvPr/>
        </p:nvGrpSpPr>
        <p:grpSpPr>
          <a:xfrm>
            <a:off x="4809033" y="2272719"/>
            <a:ext cx="2551728" cy="2290255"/>
            <a:chOff x="4809033" y="2272719"/>
            <a:chExt cx="2551728" cy="2290255"/>
          </a:xfrm>
        </p:grpSpPr>
        <p:sp>
          <p:nvSpPr>
            <p:cNvPr id="5" name="TextBox 4"/>
            <p:cNvSpPr txBox="1"/>
            <p:nvPr/>
          </p:nvSpPr>
          <p:spPr>
            <a:xfrm>
              <a:off x="4809033" y="2700926"/>
              <a:ext cx="2518638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b="1" spc="-150" dirty="0">
                  <a:latin typeface="Bebas Neue" panose="020B0606020202050201" pitchFamily="34" charset="0"/>
                </a:rPr>
                <a:t>TUBE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831239" y="2272719"/>
              <a:ext cx="252952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600" spc="600" dirty="0">
                  <a:latin typeface="Bebas Neue" panose="020B0606020202050201" pitchFamily="34" charset="0"/>
                </a:rPr>
                <a:t>SIGNAGE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>
          <a:xfrm flipV="1">
            <a:off x="5211584" y="4274817"/>
            <a:ext cx="1692635" cy="11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6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1CE274-3CA8-483D-A663-EFEFF1F26DE5}"/>
              </a:ext>
            </a:extLst>
          </p:cNvPr>
          <p:cNvSpPr txBox="1"/>
          <p:nvPr/>
        </p:nvSpPr>
        <p:spPr>
          <a:xfrm>
            <a:off x="442960" y="2198172"/>
            <a:ext cx="48349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BURGER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F27C-776B-4E66-B7D1-93631E618E80}"/>
              </a:ext>
            </a:extLst>
          </p:cNvPr>
          <p:cNvSpPr txBox="1"/>
          <p:nvPr/>
        </p:nvSpPr>
        <p:spPr>
          <a:xfrm>
            <a:off x="633606" y="3537920"/>
            <a:ext cx="541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7D7F"/>
                </a:solidFill>
                <a:latin typeface="Bebas Neue" panose="020B0606020202050201" pitchFamily="34" charset="0"/>
              </a:rPr>
              <a:t>Onion rings, HBC sauce, peppered pastrami, Swiss cheese, mayo, lettuce, tomato &amp; red onion, served with a gherkin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22">
            <a:off x="6652458" y="855459"/>
            <a:ext cx="4906883" cy="5147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6886" y="1145978"/>
            <a:ext cx="4896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CHEESE</a:t>
            </a:r>
          </a:p>
        </p:txBody>
      </p:sp>
      <p:sp>
        <p:nvSpPr>
          <p:cNvPr id="12" name="Oval 11"/>
          <p:cNvSpPr/>
          <p:nvPr/>
        </p:nvSpPr>
        <p:spPr>
          <a:xfrm>
            <a:off x="4342537" y="4590114"/>
            <a:ext cx="1765035" cy="1765035"/>
          </a:xfrm>
          <a:prstGeom prst="ellipse">
            <a:avLst/>
          </a:prstGeom>
          <a:solidFill>
            <a:srgbClr val="EC4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F4C47-92C6-4E53-BA79-05B77D56AE6B}"/>
              </a:ext>
            </a:extLst>
          </p:cNvPr>
          <p:cNvSpPr txBox="1"/>
          <p:nvPr/>
        </p:nvSpPr>
        <p:spPr>
          <a:xfrm>
            <a:off x="5303581" y="524179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ebas Neue" panose="020B0606020202050201" pitchFamily="34" charset="0"/>
              </a:rPr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5032" y="4965501"/>
            <a:ext cx="785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Bebas Neue" panose="020B0606020202050201" pitchFamily="34" charset="0"/>
              </a:rPr>
              <a:t>ONLY</a:t>
            </a:r>
          </a:p>
          <a:p>
            <a:endParaRPr lang="en-US" sz="24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4114" y="5287429"/>
            <a:ext cx="380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ebas Neue" panose="020B0606020202050201" pitchFamily="34" charset="0"/>
              </a:rPr>
              <a:t>$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61978" y="5106534"/>
            <a:ext cx="5318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Bebas Neue" panose="020B0606020202050201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117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1CE274-3CA8-483D-A663-EFEFF1F26DE5}"/>
              </a:ext>
            </a:extLst>
          </p:cNvPr>
          <p:cNvSpPr txBox="1"/>
          <p:nvPr/>
        </p:nvSpPr>
        <p:spPr>
          <a:xfrm>
            <a:off x="8248017" y="2232047"/>
            <a:ext cx="35205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PIZZA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F27C-776B-4E66-B7D1-93631E618E80}"/>
              </a:ext>
            </a:extLst>
          </p:cNvPr>
          <p:cNvSpPr txBox="1"/>
          <p:nvPr/>
        </p:nvSpPr>
        <p:spPr>
          <a:xfrm>
            <a:off x="5976100" y="3574469"/>
            <a:ext cx="5208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7D7D7F"/>
                </a:solidFill>
                <a:latin typeface="Bebas Neue" panose="020B0606020202050201" pitchFamily="34" charset="0"/>
              </a:rPr>
              <a:t>Mushrooms, Black Olives, Ground Beef, Freshly Sliced Tomatoes, Canadian Bacon, Pepperoni, Green Bell Peppers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56302" y="1304423"/>
            <a:ext cx="7248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MUSHROOM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14A55D-DC44-46F2-8E98-905268E97937}"/>
              </a:ext>
            </a:extLst>
          </p:cNvPr>
          <p:cNvGrpSpPr/>
          <p:nvPr/>
        </p:nvGrpSpPr>
        <p:grpSpPr>
          <a:xfrm>
            <a:off x="6155008" y="4736568"/>
            <a:ext cx="1765035" cy="1839859"/>
            <a:chOff x="6155008" y="4736568"/>
            <a:chExt cx="1765035" cy="1839859"/>
          </a:xfrm>
        </p:grpSpPr>
        <p:sp>
          <p:nvSpPr>
            <p:cNvPr id="12" name="Oval 11"/>
            <p:cNvSpPr/>
            <p:nvPr/>
          </p:nvSpPr>
          <p:spPr>
            <a:xfrm>
              <a:off x="6155008" y="4736568"/>
              <a:ext cx="1765035" cy="1765035"/>
            </a:xfrm>
            <a:prstGeom prst="ellipse">
              <a:avLst/>
            </a:prstGeom>
            <a:solidFill>
              <a:srgbClr val="EC45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7116052" y="5388252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50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4619" y="5044413"/>
              <a:ext cx="785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ONLY</a:t>
              </a:r>
            </a:p>
            <a:p>
              <a:endParaRPr lang="en-US" sz="2400" b="1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06585" y="5433883"/>
              <a:ext cx="38183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74449" y="5252988"/>
              <a:ext cx="53181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9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771">
            <a:off x="646738" y="955991"/>
            <a:ext cx="4998592" cy="47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7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1CE274-3CA8-483D-A663-EFEFF1F26DE5}"/>
              </a:ext>
            </a:extLst>
          </p:cNvPr>
          <p:cNvSpPr txBox="1"/>
          <p:nvPr/>
        </p:nvSpPr>
        <p:spPr>
          <a:xfrm>
            <a:off x="442960" y="2198172"/>
            <a:ext cx="30107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4F27C-776B-4E66-B7D1-93631E618E80}"/>
              </a:ext>
            </a:extLst>
          </p:cNvPr>
          <p:cNvSpPr txBox="1"/>
          <p:nvPr/>
        </p:nvSpPr>
        <p:spPr>
          <a:xfrm>
            <a:off x="633606" y="3537920"/>
            <a:ext cx="541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D7D7F"/>
                </a:solidFill>
                <a:latin typeface="Bebas Neue" panose="020B0606020202050201" pitchFamily="34" charset="0"/>
              </a:rPr>
              <a:t>Sliced thin GRILL beef brisket alongside of our homemade cornbread, coleslaw and beer battered fries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886" y="1145978"/>
            <a:ext cx="48969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GRILLED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80841E-B88A-4965-B2C3-B7287087E64D}"/>
              </a:ext>
            </a:extLst>
          </p:cNvPr>
          <p:cNvGrpSpPr/>
          <p:nvPr/>
        </p:nvGrpSpPr>
        <p:grpSpPr>
          <a:xfrm>
            <a:off x="4342537" y="4590114"/>
            <a:ext cx="1765035" cy="1765035"/>
            <a:chOff x="4342537" y="4590114"/>
            <a:chExt cx="1765035" cy="1765035"/>
          </a:xfrm>
        </p:grpSpPr>
        <p:sp>
          <p:nvSpPr>
            <p:cNvPr id="12" name="Oval 11"/>
            <p:cNvSpPr/>
            <p:nvPr/>
          </p:nvSpPr>
          <p:spPr>
            <a:xfrm>
              <a:off x="4342537" y="4590114"/>
              <a:ext cx="1765035" cy="1765035"/>
            </a:xfrm>
            <a:prstGeom prst="ellipse">
              <a:avLst/>
            </a:prstGeom>
            <a:solidFill>
              <a:srgbClr val="EC45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5423121" y="5216925"/>
              <a:ext cx="431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Bebas Neue" panose="020B0606020202050201" pitchFamily="34" charset="0"/>
                </a:rPr>
                <a:t>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031" y="4965501"/>
              <a:ext cx="904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offer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26975" y="5469752"/>
              <a:ext cx="316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19884" y="5207118"/>
              <a:ext cx="79856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Bebas Neue" panose="020B0606020202050201" pitchFamily="34" charset="0"/>
                </a:rPr>
                <a:t>23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3">
            <a:off x="6506247" y="920168"/>
            <a:ext cx="5256597" cy="50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2FBDAB-AA7B-4885-AB88-16A3A1AE4AA5}"/>
              </a:ext>
            </a:extLst>
          </p:cNvPr>
          <p:cNvGrpSpPr/>
          <p:nvPr/>
        </p:nvGrpSpPr>
        <p:grpSpPr>
          <a:xfrm>
            <a:off x="3279152" y="2666017"/>
            <a:ext cx="5633696" cy="1525966"/>
            <a:chOff x="3593431" y="2753920"/>
            <a:chExt cx="5633696" cy="1525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64DB07-6D0D-4C75-9D52-A68492C7FFB1}"/>
                </a:ext>
              </a:extLst>
            </p:cNvPr>
            <p:cNvSpPr txBox="1"/>
            <p:nvPr/>
          </p:nvSpPr>
          <p:spPr>
            <a:xfrm>
              <a:off x="3837124" y="3695111"/>
              <a:ext cx="51795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spc="300" dirty="0">
                  <a:latin typeface="ABeeZee" panose="02000000000000000000" pitchFamily="50" charset="0"/>
                </a:rPr>
                <a:t>UP TO 10 CATEGORIES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3593431" y="2753920"/>
              <a:ext cx="56336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200" b="1" spc="300" dirty="0">
                  <a:latin typeface="Bebas Neue" panose="020B0606020202050201" pitchFamily="34" charset="0"/>
                </a:rPr>
                <a:t>Complete Menu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8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211CE274-3CA8-483D-A663-EFEFF1F26DE5}"/>
              </a:ext>
            </a:extLst>
          </p:cNvPr>
          <p:cNvSpPr txBox="1"/>
          <p:nvPr/>
        </p:nvSpPr>
        <p:spPr>
          <a:xfrm>
            <a:off x="1125552" y="1481569"/>
            <a:ext cx="3914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300" dirty="0">
                <a:solidFill>
                  <a:srgbClr val="585858"/>
                </a:solidFill>
                <a:latin typeface="Eras Bold ITC" panose="020B0907030504020204" pitchFamily="34" charset="0"/>
              </a:rPr>
              <a:t>STARTERS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25552" y="722289"/>
            <a:ext cx="4661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DELICIOUS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174">
            <a:off x="6283514" y="989900"/>
            <a:ext cx="5030418" cy="462297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2DA8077-136E-429F-A952-DBB4A521A07A}"/>
              </a:ext>
            </a:extLst>
          </p:cNvPr>
          <p:cNvGrpSpPr/>
          <p:nvPr/>
        </p:nvGrpSpPr>
        <p:grpSpPr>
          <a:xfrm>
            <a:off x="1125552" y="2678264"/>
            <a:ext cx="3289895" cy="3398585"/>
            <a:chOff x="1179105" y="2678264"/>
            <a:chExt cx="3289895" cy="33985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74F27C-776B-4E66-B7D1-93631E618E80}"/>
                </a:ext>
              </a:extLst>
            </p:cNvPr>
            <p:cNvSpPr txBox="1"/>
            <p:nvPr/>
          </p:nvSpPr>
          <p:spPr>
            <a:xfrm>
              <a:off x="1179105" y="2726155"/>
              <a:ext cx="1956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Salmon Salad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EF4DA3-9141-46E3-A65B-69FD0F175F29}"/>
                </a:ext>
              </a:extLst>
            </p:cNvPr>
            <p:cNvSpPr txBox="1"/>
            <p:nvPr/>
          </p:nvSpPr>
          <p:spPr>
            <a:xfrm>
              <a:off x="1179105" y="3243983"/>
              <a:ext cx="2411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Mozzarella Sticks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BD5710-FABA-4019-8069-9570FF941B4E}"/>
                </a:ext>
              </a:extLst>
            </p:cNvPr>
            <p:cNvSpPr txBox="1"/>
            <p:nvPr/>
          </p:nvSpPr>
          <p:spPr>
            <a:xfrm>
              <a:off x="1179105" y="3848759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Meat Balls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AC881-6DE9-4361-ABB1-17C41B4026F2}"/>
                </a:ext>
              </a:extLst>
            </p:cNvPr>
            <p:cNvSpPr txBox="1"/>
            <p:nvPr/>
          </p:nvSpPr>
          <p:spPr>
            <a:xfrm>
              <a:off x="1179105" y="4436149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French Fries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8DE5C5-290A-4119-AA70-E2A5CF98BE65}"/>
                </a:ext>
              </a:extLst>
            </p:cNvPr>
            <p:cNvSpPr txBox="1"/>
            <p:nvPr/>
          </p:nvSpPr>
          <p:spPr>
            <a:xfrm>
              <a:off x="1179105" y="4958717"/>
              <a:ext cx="2570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Mini Hamburgers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CABCC-31B9-45C6-9509-2FAE1A53CADE}"/>
                </a:ext>
              </a:extLst>
            </p:cNvPr>
            <p:cNvSpPr txBox="1"/>
            <p:nvPr/>
          </p:nvSpPr>
          <p:spPr>
            <a:xfrm>
              <a:off x="1179105" y="5494041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Fish and Chips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C9ED539-6AC3-4B40-9A68-E8D6B2342092}"/>
                </a:ext>
              </a:extLst>
            </p:cNvPr>
            <p:cNvGrpSpPr/>
            <p:nvPr/>
          </p:nvGrpSpPr>
          <p:grpSpPr>
            <a:xfrm>
              <a:off x="3694456" y="2678264"/>
              <a:ext cx="774544" cy="3398585"/>
              <a:chOff x="3576585" y="2678264"/>
              <a:chExt cx="774544" cy="339858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576585" y="2678264"/>
                <a:ext cx="774544" cy="523220"/>
                <a:chOff x="3678224" y="2678264"/>
                <a:chExt cx="774544" cy="523220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4123832" y="2736777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50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3800289" y="2678264"/>
                  <a:ext cx="5318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12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3576585" y="3265002"/>
                <a:ext cx="667915" cy="523220"/>
                <a:chOff x="3678224" y="2678264"/>
                <a:chExt cx="667915" cy="523220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4017203" y="267826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00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800289" y="2678264"/>
                  <a:ext cx="5318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5</a:t>
                  </a: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576585" y="3838895"/>
                <a:ext cx="667915" cy="523220"/>
                <a:chOff x="3678224" y="2678264"/>
                <a:chExt cx="667915" cy="523220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4017203" y="267826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00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3800289" y="2678264"/>
                  <a:ext cx="5318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9</a:t>
                  </a: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576585" y="4407328"/>
                <a:ext cx="711161" cy="523220"/>
                <a:chOff x="3678224" y="2678357"/>
                <a:chExt cx="711161" cy="523220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4001052" y="2694646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50</a:t>
                  </a: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3800289" y="2678357"/>
                  <a:ext cx="589096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3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576585" y="4968907"/>
                <a:ext cx="667915" cy="523220"/>
                <a:chOff x="3678224" y="2678264"/>
                <a:chExt cx="667915" cy="523220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4017203" y="2678264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00</a:t>
                  </a: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3800289" y="2678264"/>
                  <a:ext cx="5318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8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576585" y="5553629"/>
                <a:ext cx="653875" cy="523220"/>
                <a:chOff x="3678224" y="2678264"/>
                <a:chExt cx="653875" cy="523220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A8F4C47-92C6-4E53-BA79-05B77D56AE6B}"/>
                    </a:ext>
                  </a:extLst>
                </p:cNvPr>
                <p:cNvSpPr txBox="1"/>
                <p:nvPr/>
              </p:nvSpPr>
              <p:spPr>
                <a:xfrm>
                  <a:off x="3986208" y="2705677"/>
                  <a:ext cx="3289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90</a:t>
                  </a: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3678224" y="2723657"/>
                  <a:ext cx="282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$</a:t>
                  </a: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3800289" y="2678264"/>
                  <a:ext cx="53181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585858"/>
                      </a:solidFill>
                      <a:latin typeface="Bebas Neue" panose="020B0606020202050201" pitchFamily="34" charset="0"/>
                    </a:rPr>
                    <a:t>7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98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1ADF8-892C-4E64-8DFE-6EEE67885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683">
            <a:off x="5939947" y="1271949"/>
            <a:ext cx="4662844" cy="43141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54CC92E-7A4E-491F-8EB0-E6E9140E77E3}"/>
              </a:ext>
            </a:extLst>
          </p:cNvPr>
          <p:cNvGrpSpPr/>
          <p:nvPr/>
        </p:nvGrpSpPr>
        <p:grpSpPr>
          <a:xfrm>
            <a:off x="1266706" y="2837530"/>
            <a:ext cx="3283734" cy="3046478"/>
            <a:chOff x="1266706" y="2837530"/>
            <a:chExt cx="3283734" cy="30464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AD109A-3B24-4C55-AFE9-5CDD1CBCD792}"/>
                </a:ext>
              </a:extLst>
            </p:cNvPr>
            <p:cNvSpPr txBox="1"/>
            <p:nvPr/>
          </p:nvSpPr>
          <p:spPr>
            <a:xfrm>
              <a:off x="1266706" y="2859548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Another Meal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D960AE-E63C-40B7-888C-00678B955487}"/>
                </a:ext>
              </a:extLst>
            </p:cNvPr>
            <p:cNvSpPr txBox="1"/>
            <p:nvPr/>
          </p:nvSpPr>
          <p:spPr>
            <a:xfrm>
              <a:off x="1266706" y="3359796"/>
              <a:ext cx="2411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Delicious 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210FA8-9030-47C4-B178-7D9BC67C67BE}"/>
                </a:ext>
              </a:extLst>
            </p:cNvPr>
            <p:cNvSpPr txBox="1"/>
            <p:nvPr/>
          </p:nvSpPr>
          <p:spPr>
            <a:xfrm>
              <a:off x="1266706" y="3860044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Yummy!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388019-9CBD-4D3E-A583-7C07A4DCEDC8}"/>
                </a:ext>
              </a:extLst>
            </p:cNvPr>
            <p:cNvSpPr txBox="1"/>
            <p:nvPr/>
          </p:nvSpPr>
          <p:spPr>
            <a:xfrm>
              <a:off x="1266706" y="4360292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French Fries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67A1BC-2018-4501-BD2D-11DC2076EEF1}"/>
                </a:ext>
              </a:extLst>
            </p:cNvPr>
            <p:cNvSpPr txBox="1"/>
            <p:nvPr/>
          </p:nvSpPr>
          <p:spPr>
            <a:xfrm>
              <a:off x="1266706" y="4860540"/>
              <a:ext cx="2570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Mini Hamburgers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5AB3C9-FA00-423F-AD93-F03EFFBC0BB6}"/>
                </a:ext>
              </a:extLst>
            </p:cNvPr>
            <p:cNvSpPr txBox="1"/>
            <p:nvPr/>
          </p:nvSpPr>
          <p:spPr>
            <a:xfrm>
              <a:off x="1266706" y="5360788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Fish and Chips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3792A88-10A6-4ACF-8EC9-E76DAD16C895}"/>
                </a:ext>
              </a:extLst>
            </p:cNvPr>
            <p:cNvGrpSpPr/>
            <p:nvPr/>
          </p:nvGrpSpPr>
          <p:grpSpPr>
            <a:xfrm>
              <a:off x="3775896" y="2837530"/>
              <a:ext cx="774544" cy="523220"/>
              <a:chOff x="3678224" y="2678264"/>
              <a:chExt cx="774544" cy="52322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D06002A-E299-4FAE-89EE-E66F4BFE6C4E}"/>
                  </a:ext>
                </a:extLst>
              </p:cNvPr>
              <p:cNvSpPr txBox="1"/>
              <p:nvPr/>
            </p:nvSpPr>
            <p:spPr>
              <a:xfrm>
                <a:off x="4123832" y="2736777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50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8F38B33-13A9-4FFE-A882-95280C82DD9D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37D2220-7F70-482E-BF41-06C613011AE1}"/>
                  </a:ext>
                </a:extLst>
              </p:cNvPr>
              <p:cNvSpPr/>
              <p:nvPr/>
            </p:nvSpPr>
            <p:spPr>
              <a:xfrm>
                <a:off x="3800289" y="2678264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12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1B9074-FBDE-4BD6-9CE5-BEC466F4985D}"/>
                </a:ext>
              </a:extLst>
            </p:cNvPr>
            <p:cNvGrpSpPr/>
            <p:nvPr/>
          </p:nvGrpSpPr>
          <p:grpSpPr>
            <a:xfrm>
              <a:off x="3775896" y="3405009"/>
              <a:ext cx="667915" cy="523220"/>
              <a:chOff x="3678224" y="2678264"/>
              <a:chExt cx="667915" cy="52322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19D24B-36A4-4475-B5D9-9CC60CCA6319}"/>
                  </a:ext>
                </a:extLst>
              </p:cNvPr>
              <p:cNvSpPr txBox="1"/>
              <p:nvPr/>
            </p:nvSpPr>
            <p:spPr>
              <a:xfrm>
                <a:off x="4017203" y="2678264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00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141052-1894-4421-AF69-0C294EEEF572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203B569-1F1F-41C8-9E9B-20820215E192}"/>
                  </a:ext>
                </a:extLst>
              </p:cNvPr>
              <p:cNvSpPr/>
              <p:nvPr/>
            </p:nvSpPr>
            <p:spPr>
              <a:xfrm>
                <a:off x="3800289" y="2678264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5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3E969CB-3745-4109-AEB6-39276F90472B}"/>
                </a:ext>
              </a:extLst>
            </p:cNvPr>
            <p:cNvGrpSpPr/>
            <p:nvPr/>
          </p:nvGrpSpPr>
          <p:grpSpPr>
            <a:xfrm>
              <a:off x="3775896" y="3876111"/>
              <a:ext cx="667915" cy="523220"/>
              <a:chOff x="3678224" y="2678264"/>
              <a:chExt cx="667915" cy="52322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D439EF-B9DE-42E8-892F-E82385D4AA44}"/>
                  </a:ext>
                </a:extLst>
              </p:cNvPr>
              <p:cNvSpPr txBox="1"/>
              <p:nvPr/>
            </p:nvSpPr>
            <p:spPr>
              <a:xfrm>
                <a:off x="4017203" y="2678264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00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4A28DCA-332A-479D-BC2A-949A49160258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172A5A5-46A7-4EFA-9836-90905F4CEAA5}"/>
                  </a:ext>
                </a:extLst>
              </p:cNvPr>
              <p:cNvSpPr/>
              <p:nvPr/>
            </p:nvSpPr>
            <p:spPr>
              <a:xfrm>
                <a:off x="3800289" y="2678264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9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DF00A63-7243-4AA7-892E-7FF67A78E24E}"/>
                </a:ext>
              </a:extLst>
            </p:cNvPr>
            <p:cNvGrpSpPr/>
            <p:nvPr/>
          </p:nvGrpSpPr>
          <p:grpSpPr>
            <a:xfrm>
              <a:off x="3775896" y="4337320"/>
              <a:ext cx="662056" cy="523220"/>
              <a:chOff x="3678224" y="2670323"/>
              <a:chExt cx="662056" cy="523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BB5D383-7208-479D-B4E9-8ECAFE908820}"/>
                  </a:ext>
                </a:extLst>
              </p:cNvPr>
              <p:cNvSpPr txBox="1"/>
              <p:nvPr/>
            </p:nvSpPr>
            <p:spPr>
              <a:xfrm>
                <a:off x="4011344" y="2692569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50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A758B6A-7664-41F9-B1BD-CB680A5DDDD8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C07C36B-8B8E-4DDD-9F89-7EFC0E5017C1}"/>
                  </a:ext>
                </a:extLst>
              </p:cNvPr>
              <p:cNvSpPr/>
              <p:nvPr/>
            </p:nvSpPr>
            <p:spPr>
              <a:xfrm>
                <a:off x="3800289" y="2670323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3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F9090ED-E37C-441F-98A2-4507C62527AF}"/>
                </a:ext>
              </a:extLst>
            </p:cNvPr>
            <p:cNvGrpSpPr/>
            <p:nvPr/>
          </p:nvGrpSpPr>
          <p:grpSpPr>
            <a:xfrm>
              <a:off x="3775896" y="4860540"/>
              <a:ext cx="667915" cy="523220"/>
              <a:chOff x="3678224" y="2678264"/>
              <a:chExt cx="667915" cy="52322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61B96-8A08-4F5F-95F7-C247E8BCB5FE}"/>
                  </a:ext>
                </a:extLst>
              </p:cNvPr>
              <p:cNvSpPr txBox="1"/>
              <p:nvPr/>
            </p:nvSpPr>
            <p:spPr>
              <a:xfrm>
                <a:off x="4017203" y="2678264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00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592661-4795-4ED7-9D05-DEBB7A4B299E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818B874-7039-4DCC-B500-43C17A4EFD57}"/>
                  </a:ext>
                </a:extLst>
              </p:cNvPr>
              <p:cNvSpPr/>
              <p:nvPr/>
            </p:nvSpPr>
            <p:spPr>
              <a:xfrm>
                <a:off x="3800289" y="2678264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8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3569466-5245-4D63-A819-2AB4862BF932}"/>
                </a:ext>
              </a:extLst>
            </p:cNvPr>
            <p:cNvGrpSpPr/>
            <p:nvPr/>
          </p:nvGrpSpPr>
          <p:grpSpPr>
            <a:xfrm>
              <a:off x="3775896" y="5353883"/>
              <a:ext cx="653875" cy="523220"/>
              <a:chOff x="3678224" y="2678264"/>
              <a:chExt cx="653875" cy="52322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D69A1E-7A3E-458F-A18E-894D7F9F5F3C}"/>
                  </a:ext>
                </a:extLst>
              </p:cNvPr>
              <p:cNvSpPr txBox="1"/>
              <p:nvPr/>
            </p:nvSpPr>
            <p:spPr>
              <a:xfrm>
                <a:off x="3986208" y="2705677"/>
                <a:ext cx="3289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90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DA55FCC-0458-4FEA-B54C-E4DF7D7C0246}"/>
                  </a:ext>
                </a:extLst>
              </p:cNvPr>
              <p:cNvSpPr/>
              <p:nvPr/>
            </p:nvSpPr>
            <p:spPr>
              <a:xfrm>
                <a:off x="3678224" y="2723657"/>
                <a:ext cx="282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$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1129488-11E1-4406-9FCD-A2D281EB4D8E}"/>
                  </a:ext>
                </a:extLst>
              </p:cNvPr>
              <p:cNvSpPr/>
              <p:nvPr/>
            </p:nvSpPr>
            <p:spPr>
              <a:xfrm>
                <a:off x="3800289" y="2678264"/>
                <a:ext cx="5318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585858"/>
                    </a:solidFill>
                    <a:latin typeface="Bebas Neue" panose="020B0606020202050201" pitchFamily="34" charset="0"/>
                  </a:rPr>
                  <a:t>7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DC4A4E2-6253-4032-BDD2-B8920FD2E163}"/>
              </a:ext>
            </a:extLst>
          </p:cNvPr>
          <p:cNvSpPr txBox="1"/>
          <p:nvPr/>
        </p:nvSpPr>
        <p:spPr>
          <a:xfrm>
            <a:off x="1125552" y="1481569"/>
            <a:ext cx="3914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-300" dirty="0">
                <a:solidFill>
                  <a:srgbClr val="585858"/>
                </a:solidFill>
                <a:latin typeface="Eras Bold ITC" panose="020B0907030504020204" pitchFamily="34" charset="0"/>
              </a:rPr>
              <a:t>STARTERS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86C5E70-454B-4D60-B4F1-2D917D34A2D4}"/>
              </a:ext>
            </a:extLst>
          </p:cNvPr>
          <p:cNvSpPr/>
          <p:nvPr/>
        </p:nvSpPr>
        <p:spPr>
          <a:xfrm>
            <a:off x="1125552" y="722289"/>
            <a:ext cx="4661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204138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t="29854" r="16203" b="42755"/>
          <a:stretch/>
        </p:blipFill>
        <p:spPr>
          <a:xfrm>
            <a:off x="-91440" y="0"/>
            <a:ext cx="12252960" cy="68579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11CE274-3CA8-483D-A663-EFEFF1F26DE5}"/>
              </a:ext>
            </a:extLst>
          </p:cNvPr>
          <p:cNvSpPr txBox="1"/>
          <p:nvPr/>
        </p:nvSpPr>
        <p:spPr>
          <a:xfrm>
            <a:off x="7175871" y="1504190"/>
            <a:ext cx="3336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-300" dirty="0">
                <a:solidFill>
                  <a:srgbClr val="585858"/>
                </a:solidFill>
                <a:latin typeface="Eras Bold ITC" panose="020B0907030504020204" pitchFamily="34" charset="0"/>
              </a:rPr>
              <a:t>SALADS!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93370" y="745316"/>
            <a:ext cx="46614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pc="-300" dirty="0">
                <a:solidFill>
                  <a:srgbClr val="F59F27"/>
                </a:solidFill>
                <a:latin typeface="Eras Bold ITC" panose="020B0907030504020204" pitchFamily="34" charset="0"/>
              </a:rPr>
              <a:t>FRESH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332E35-545F-4723-BAD2-568B2DACD005}"/>
              </a:ext>
            </a:extLst>
          </p:cNvPr>
          <p:cNvGrpSpPr/>
          <p:nvPr/>
        </p:nvGrpSpPr>
        <p:grpSpPr>
          <a:xfrm>
            <a:off x="6827818" y="2697019"/>
            <a:ext cx="3447028" cy="3238031"/>
            <a:chOff x="6827818" y="2697019"/>
            <a:chExt cx="3447028" cy="32380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74F27C-776B-4E66-B7D1-93631E618E80}"/>
                </a:ext>
              </a:extLst>
            </p:cNvPr>
            <p:cNvSpPr txBox="1"/>
            <p:nvPr/>
          </p:nvSpPr>
          <p:spPr>
            <a:xfrm>
              <a:off x="7675294" y="2697019"/>
              <a:ext cx="1956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Salmon Salad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45910" y="2755532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50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500302" y="2742412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622367" y="2697019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12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EF4DA3-9141-46E3-A65B-69FD0F175F29}"/>
                </a:ext>
              </a:extLst>
            </p:cNvPr>
            <p:cNvSpPr txBox="1"/>
            <p:nvPr/>
          </p:nvSpPr>
          <p:spPr>
            <a:xfrm>
              <a:off x="7641522" y="3239981"/>
              <a:ext cx="2411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Caesar Salad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45910" y="3239981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00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606931" y="3285374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728996" y="3239981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BD5710-FABA-4019-8069-9570FF941B4E}"/>
                </a:ext>
              </a:extLst>
            </p:cNvPr>
            <p:cNvSpPr txBox="1"/>
            <p:nvPr/>
          </p:nvSpPr>
          <p:spPr>
            <a:xfrm>
              <a:off x="7583872" y="3782943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Avocado Salad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45910" y="378294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00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606931" y="3828336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728996" y="3782943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0AC881-6DE9-4361-ABB1-17C41B4026F2}"/>
                </a:ext>
              </a:extLst>
            </p:cNvPr>
            <p:cNvSpPr txBox="1"/>
            <p:nvPr/>
          </p:nvSpPr>
          <p:spPr>
            <a:xfrm>
              <a:off x="7643339" y="4325905"/>
              <a:ext cx="20885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Greek Salad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36961" y="4339670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50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563685" y="4371205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726333" y="4325905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8DE5C5-290A-4119-AA70-E2A5CF98BE65}"/>
                </a:ext>
              </a:extLst>
            </p:cNvPr>
            <p:cNvSpPr txBox="1"/>
            <p:nvPr/>
          </p:nvSpPr>
          <p:spPr>
            <a:xfrm>
              <a:off x="6863388" y="4868867"/>
              <a:ext cx="2976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Grilled Chicken Salad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45910" y="4868867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00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606931" y="4914260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728996" y="4868867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ACABCC-31B9-45C6-9509-2FAE1A53CADE}"/>
                </a:ext>
              </a:extLst>
            </p:cNvPr>
            <p:cNvSpPr txBox="1"/>
            <p:nvPr/>
          </p:nvSpPr>
          <p:spPr>
            <a:xfrm>
              <a:off x="6827818" y="5411830"/>
              <a:ext cx="3122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7D7D7F"/>
                  </a:solidFill>
                  <a:latin typeface="Bebas Neue" panose="020B0606020202050201" pitchFamily="34" charset="0"/>
                </a:rPr>
                <a:t>Smoked Shrimp Salad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A8F4C47-92C6-4E53-BA79-05B77D56AE6B}"/>
                </a:ext>
              </a:extLst>
            </p:cNvPr>
            <p:cNvSpPr txBox="1"/>
            <p:nvPr/>
          </p:nvSpPr>
          <p:spPr>
            <a:xfrm>
              <a:off x="9928955" y="5439243"/>
              <a:ext cx="328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90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620971" y="5457223"/>
              <a:ext cx="2824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$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743036" y="5411830"/>
              <a:ext cx="5318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585858"/>
                  </a:solidFill>
                  <a:latin typeface="Bebas Neue" panose="020B0606020202050201" pitchFamily="34" charset="0"/>
                </a:rPr>
                <a:t>7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0" y="1262840"/>
            <a:ext cx="4923758" cy="40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4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1" t="29854" r="16203" b="42755"/>
          <a:stretch/>
        </p:blipFill>
        <p:spPr>
          <a:xfrm>
            <a:off x="-91440" y="0"/>
            <a:ext cx="1225296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64DB07-6D0D-4C75-9D52-A68492C7FFB1}"/>
              </a:ext>
            </a:extLst>
          </p:cNvPr>
          <p:cNvSpPr txBox="1"/>
          <p:nvPr/>
        </p:nvSpPr>
        <p:spPr>
          <a:xfrm>
            <a:off x="3954499" y="3580811"/>
            <a:ext cx="4944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pc="600" dirty="0">
                <a:latin typeface="ABeeZee" panose="02000000000000000000" pitchFamily="50" charset="0"/>
              </a:rPr>
              <a:t>ENJOY YOUR MEAL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0055" y="2341543"/>
            <a:ext cx="5633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spc="300" dirty="0">
                <a:latin typeface="Bebas Neue" panose="020B0606020202050201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8260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308</Words>
  <Application>Microsoft Office PowerPoint</Application>
  <PresentationFormat>Widescreen</PresentationFormat>
  <Paragraphs>120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Eras Bold ITC</vt:lpstr>
      <vt:lpstr>Calibri</vt:lpstr>
      <vt:lpstr>Bebas Neue</vt:lpstr>
      <vt:lpstr>Arial</vt:lpstr>
      <vt:lpstr>ABeeZee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50</cp:revision>
  <dcterms:created xsi:type="dcterms:W3CDTF">2019-10-06T07:38:29Z</dcterms:created>
  <dcterms:modified xsi:type="dcterms:W3CDTF">2019-10-30T10:50:08Z</dcterms:modified>
  <cp:contentStatus/>
</cp:coreProperties>
</file>