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56" r:id="rId2"/>
    <p:sldId id="257" r:id="rId3"/>
    <p:sldId id="258" r:id="rId4"/>
    <p:sldId id="260" r:id="rId5"/>
    <p:sldId id="261" r:id="rId6"/>
    <p:sldId id="262" r:id="rId7"/>
    <p:sldId id="263" r:id="rId8"/>
    <p:sldId id="264" r:id="rId9"/>
    <p:sldId id="265" r:id="rId10"/>
    <p:sldId id="266" r:id="rId11"/>
    <p:sldId id="274" r:id="rId12"/>
    <p:sldId id="272" r:id="rId13"/>
    <p:sldId id="267" r:id="rId14"/>
    <p:sldId id="279" r:id="rId15"/>
    <p:sldId id="269" r:id="rId16"/>
    <p:sldId id="280"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Work Sans Light" panose="020B0604020202020204" charset="0"/>
      <p:regular r:id="rId25"/>
      <p:italic r:id="rId26"/>
    </p:embeddedFont>
    <p:embeddedFont>
      <p:font typeface="Work Sans SemiBold" panose="020B0604020202020204" charset="0"/>
      <p:bold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62A"/>
    <a:srgbClr val="E6E6E6"/>
    <a:srgbClr val="FF9504"/>
    <a:srgbClr val="16202D"/>
    <a:srgbClr val="FF9403"/>
    <a:srgbClr val="42464F"/>
    <a:srgbClr val="C8C9CD"/>
    <a:srgbClr val="D39807"/>
    <a:srgbClr val="E1A257"/>
    <a:srgbClr val="D29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BCCEA9-4EAD-4A5E-A21D-29FA6C40C95D}" v="16" dt="2019-10-03T12:23:33.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94" autoAdjust="0"/>
  </p:normalViewPr>
  <p:slideViewPr>
    <p:cSldViewPr snapToGrid="0">
      <p:cViewPr varScale="1">
        <p:scale>
          <a:sx n="66" d="100"/>
          <a:sy n="66" d="100"/>
        </p:scale>
        <p:origin x="6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m Dupont" userId="9042b1d383435627" providerId="LiveId" clId="{EE5D5666-0AC2-498B-AF62-BD73B227F2E9}"/>
    <pc:docChg chg="custSel modSld">
      <pc:chgData name="Bram Dupont" userId="9042b1d383435627" providerId="LiveId" clId="{EE5D5666-0AC2-498B-AF62-BD73B227F2E9}" dt="2019-09-23T18:36:03.714" v="142" actId="33524"/>
      <pc:docMkLst>
        <pc:docMk/>
      </pc:docMkLst>
      <pc:sldChg chg="delSp delAnim">
        <pc:chgData name="Bram Dupont" userId="9042b1d383435627" providerId="LiveId" clId="{EE5D5666-0AC2-498B-AF62-BD73B227F2E9}" dt="2019-09-23T18:34:12.004" v="3" actId="478"/>
        <pc:sldMkLst>
          <pc:docMk/>
          <pc:sldMk cId="3085850060" sldId="257"/>
        </pc:sldMkLst>
        <pc:spChg chg="topLvl">
          <ac:chgData name="Bram Dupont" userId="9042b1d383435627" providerId="LiveId" clId="{EE5D5666-0AC2-498B-AF62-BD73B227F2E9}" dt="2019-09-23T18:34:06.190" v="0" actId="478"/>
          <ac:spMkLst>
            <pc:docMk/>
            <pc:sldMk cId="3085850060" sldId="257"/>
            <ac:spMk id="6" creationId="{EB795060-C8B7-428D-A255-E465580D22D6}"/>
          </ac:spMkLst>
        </pc:spChg>
        <pc:spChg chg="del topLvl">
          <ac:chgData name="Bram Dupont" userId="9042b1d383435627" providerId="LiveId" clId="{EE5D5666-0AC2-498B-AF62-BD73B227F2E9}" dt="2019-09-23T18:34:06.190" v="0" actId="478"/>
          <ac:spMkLst>
            <pc:docMk/>
            <pc:sldMk cId="3085850060" sldId="257"/>
            <ac:spMk id="7" creationId="{B12E223E-0B1E-4BFB-9909-D78E78D8C022}"/>
          </ac:spMkLst>
        </pc:spChg>
        <pc:spChg chg="topLvl">
          <ac:chgData name="Bram Dupont" userId="9042b1d383435627" providerId="LiveId" clId="{EE5D5666-0AC2-498B-AF62-BD73B227F2E9}" dt="2019-09-23T18:34:09.019" v="1" actId="478"/>
          <ac:spMkLst>
            <pc:docMk/>
            <pc:sldMk cId="3085850060" sldId="257"/>
            <ac:spMk id="20" creationId="{F0C44520-671F-4739-B6B8-879310F82563}"/>
          </ac:spMkLst>
        </pc:spChg>
        <pc:spChg chg="topLvl">
          <ac:chgData name="Bram Dupont" userId="9042b1d383435627" providerId="LiveId" clId="{EE5D5666-0AC2-498B-AF62-BD73B227F2E9}" dt="2019-09-23T18:34:10.516" v="2" actId="478"/>
          <ac:spMkLst>
            <pc:docMk/>
            <pc:sldMk cId="3085850060" sldId="257"/>
            <ac:spMk id="24" creationId="{F8C05B1D-B362-45C1-A162-C911AE511E76}"/>
          </ac:spMkLst>
        </pc:spChg>
        <pc:spChg chg="topLvl">
          <ac:chgData name="Bram Dupont" userId="9042b1d383435627" providerId="LiveId" clId="{EE5D5666-0AC2-498B-AF62-BD73B227F2E9}" dt="2019-09-23T18:34:12.004" v="3" actId="478"/>
          <ac:spMkLst>
            <pc:docMk/>
            <pc:sldMk cId="3085850060" sldId="257"/>
            <ac:spMk id="28" creationId="{3BE78E56-8936-4126-B675-CA013286FB4F}"/>
          </ac:spMkLst>
        </pc:spChg>
        <pc:spChg chg="del topLvl">
          <ac:chgData name="Bram Dupont" userId="9042b1d383435627" providerId="LiveId" clId="{EE5D5666-0AC2-498B-AF62-BD73B227F2E9}" dt="2019-09-23T18:34:09.019" v="1" actId="478"/>
          <ac:spMkLst>
            <pc:docMk/>
            <pc:sldMk cId="3085850060" sldId="257"/>
            <ac:spMk id="32" creationId="{B12E223E-0B1E-4BFB-9909-D78E78D8C022}"/>
          </ac:spMkLst>
        </pc:spChg>
        <pc:spChg chg="del topLvl">
          <ac:chgData name="Bram Dupont" userId="9042b1d383435627" providerId="LiveId" clId="{EE5D5666-0AC2-498B-AF62-BD73B227F2E9}" dt="2019-09-23T18:34:10.516" v="2" actId="478"/>
          <ac:spMkLst>
            <pc:docMk/>
            <pc:sldMk cId="3085850060" sldId="257"/>
            <ac:spMk id="33" creationId="{B12E223E-0B1E-4BFB-9909-D78E78D8C022}"/>
          </ac:spMkLst>
        </pc:spChg>
        <pc:spChg chg="del topLvl">
          <ac:chgData name="Bram Dupont" userId="9042b1d383435627" providerId="LiveId" clId="{EE5D5666-0AC2-498B-AF62-BD73B227F2E9}" dt="2019-09-23T18:34:12.004" v="3" actId="478"/>
          <ac:spMkLst>
            <pc:docMk/>
            <pc:sldMk cId="3085850060" sldId="257"/>
            <ac:spMk id="34" creationId="{B12E223E-0B1E-4BFB-9909-D78E78D8C022}"/>
          </ac:spMkLst>
        </pc:spChg>
        <pc:grpChg chg="del">
          <ac:chgData name="Bram Dupont" userId="9042b1d383435627" providerId="LiveId" clId="{EE5D5666-0AC2-498B-AF62-BD73B227F2E9}" dt="2019-09-23T18:34:06.190" v="0" actId="478"/>
          <ac:grpSpMkLst>
            <pc:docMk/>
            <pc:sldMk cId="3085850060" sldId="257"/>
            <ac:grpSpMk id="9" creationId="{6DE382B2-8F6D-4DC9-872F-B1F07466D5F0}"/>
          </ac:grpSpMkLst>
        </pc:grpChg>
        <pc:grpChg chg="del">
          <ac:chgData name="Bram Dupont" userId="9042b1d383435627" providerId="LiveId" clId="{EE5D5666-0AC2-498B-AF62-BD73B227F2E9}" dt="2019-09-23T18:34:09.019" v="1" actId="478"/>
          <ac:grpSpMkLst>
            <pc:docMk/>
            <pc:sldMk cId="3085850060" sldId="257"/>
            <ac:grpSpMk id="10" creationId="{AF6D8EC7-0D36-4CAB-B24C-A03E18764669}"/>
          </ac:grpSpMkLst>
        </pc:grpChg>
        <pc:grpChg chg="del">
          <ac:chgData name="Bram Dupont" userId="9042b1d383435627" providerId="LiveId" clId="{EE5D5666-0AC2-498B-AF62-BD73B227F2E9}" dt="2019-09-23T18:34:10.516" v="2" actId="478"/>
          <ac:grpSpMkLst>
            <pc:docMk/>
            <pc:sldMk cId="3085850060" sldId="257"/>
            <ac:grpSpMk id="11" creationId="{C99C1CEC-4CC7-43C9-9761-917CC3DE9783}"/>
          </ac:grpSpMkLst>
        </pc:grpChg>
        <pc:grpChg chg="del">
          <ac:chgData name="Bram Dupont" userId="9042b1d383435627" providerId="LiveId" clId="{EE5D5666-0AC2-498B-AF62-BD73B227F2E9}" dt="2019-09-23T18:34:12.004" v="3" actId="478"/>
          <ac:grpSpMkLst>
            <pc:docMk/>
            <pc:sldMk cId="3085850060" sldId="257"/>
            <ac:grpSpMk id="12" creationId="{925D47F5-7DC1-4A55-872D-070AA6CBEC06}"/>
          </ac:grpSpMkLst>
        </pc:grpChg>
      </pc:sldChg>
      <pc:sldChg chg="modSp">
        <pc:chgData name="Bram Dupont" userId="9042b1d383435627" providerId="LiveId" clId="{EE5D5666-0AC2-498B-AF62-BD73B227F2E9}" dt="2019-09-23T18:35:18.827" v="135" actId="20577"/>
        <pc:sldMkLst>
          <pc:docMk/>
          <pc:sldMk cId="4221968126" sldId="263"/>
        </pc:sldMkLst>
        <pc:spChg chg="mod">
          <ac:chgData name="Bram Dupont" userId="9042b1d383435627" providerId="LiveId" clId="{EE5D5666-0AC2-498B-AF62-BD73B227F2E9}" dt="2019-09-23T18:34:55.291" v="59" actId="313"/>
          <ac:spMkLst>
            <pc:docMk/>
            <pc:sldMk cId="4221968126" sldId="263"/>
            <ac:spMk id="16" creationId="{97316C6B-A9A2-44CA-9465-A83E0466334A}"/>
          </ac:spMkLst>
        </pc:spChg>
        <pc:spChg chg="mod">
          <ac:chgData name="Bram Dupont" userId="9042b1d383435627" providerId="LiveId" clId="{EE5D5666-0AC2-498B-AF62-BD73B227F2E9}" dt="2019-09-23T18:35:05.163" v="92" actId="20577"/>
          <ac:spMkLst>
            <pc:docMk/>
            <pc:sldMk cId="4221968126" sldId="263"/>
            <ac:spMk id="20" creationId="{2BA21E8A-81A5-44C7-AC58-6C5440FF8268}"/>
          </ac:spMkLst>
        </pc:spChg>
        <pc:spChg chg="mod">
          <ac:chgData name="Bram Dupont" userId="9042b1d383435627" providerId="LiveId" clId="{EE5D5666-0AC2-498B-AF62-BD73B227F2E9}" dt="2019-09-23T18:35:18.827" v="135" actId="20577"/>
          <ac:spMkLst>
            <pc:docMk/>
            <pc:sldMk cId="4221968126" sldId="263"/>
            <ac:spMk id="52" creationId="{2BA21E8A-81A5-44C7-AC58-6C5440FF8268}"/>
          </ac:spMkLst>
        </pc:spChg>
      </pc:sldChg>
      <pc:sldChg chg="modSp">
        <pc:chgData name="Bram Dupont" userId="9042b1d383435627" providerId="LiveId" clId="{EE5D5666-0AC2-498B-AF62-BD73B227F2E9}" dt="2019-09-23T18:35:42.038" v="138" actId="207"/>
        <pc:sldMkLst>
          <pc:docMk/>
          <pc:sldMk cId="1827014620" sldId="265"/>
        </pc:sldMkLst>
        <pc:spChg chg="mod">
          <ac:chgData name="Bram Dupont" userId="9042b1d383435627" providerId="LiveId" clId="{EE5D5666-0AC2-498B-AF62-BD73B227F2E9}" dt="2019-09-23T18:35:42.038" v="138" actId="207"/>
          <ac:spMkLst>
            <pc:docMk/>
            <pc:sldMk cId="1827014620" sldId="265"/>
            <ac:spMk id="18" creationId="{3A90AE7C-F1E5-4E78-BA6E-28C4AFD64B15}"/>
          </ac:spMkLst>
        </pc:spChg>
        <pc:spChg chg="mod">
          <ac:chgData name="Bram Dupont" userId="9042b1d383435627" providerId="LiveId" clId="{EE5D5666-0AC2-498B-AF62-BD73B227F2E9}" dt="2019-09-23T18:35:42.038" v="138" actId="207"/>
          <ac:spMkLst>
            <pc:docMk/>
            <pc:sldMk cId="1827014620" sldId="265"/>
            <ac:spMk id="30" creationId="{3A90AE7C-F1E5-4E78-BA6E-28C4AFD64B15}"/>
          </ac:spMkLst>
        </pc:spChg>
      </pc:sldChg>
      <pc:sldChg chg="modSp">
        <pc:chgData name="Bram Dupont" userId="9042b1d383435627" providerId="LiveId" clId="{EE5D5666-0AC2-498B-AF62-BD73B227F2E9}" dt="2019-09-23T18:36:03.714" v="142" actId="33524"/>
        <pc:sldMkLst>
          <pc:docMk/>
          <pc:sldMk cId="2659859492" sldId="269"/>
        </pc:sldMkLst>
        <pc:spChg chg="mod">
          <ac:chgData name="Bram Dupont" userId="9042b1d383435627" providerId="LiveId" clId="{EE5D5666-0AC2-498B-AF62-BD73B227F2E9}" dt="2019-09-23T18:35:58.181" v="139" actId="33524"/>
          <ac:spMkLst>
            <pc:docMk/>
            <pc:sldMk cId="2659859492" sldId="269"/>
            <ac:spMk id="3" creationId="{82EDD676-32D5-46A2-81C4-886DC24B926F}"/>
          </ac:spMkLst>
        </pc:spChg>
        <pc:spChg chg="mod">
          <ac:chgData name="Bram Dupont" userId="9042b1d383435627" providerId="LiveId" clId="{EE5D5666-0AC2-498B-AF62-BD73B227F2E9}" dt="2019-09-23T18:36:00.719" v="140" actId="33524"/>
          <ac:spMkLst>
            <pc:docMk/>
            <pc:sldMk cId="2659859492" sldId="269"/>
            <ac:spMk id="34" creationId="{82EDD676-32D5-46A2-81C4-886DC24B926F}"/>
          </ac:spMkLst>
        </pc:spChg>
        <pc:spChg chg="mod">
          <ac:chgData name="Bram Dupont" userId="9042b1d383435627" providerId="LiveId" clId="{EE5D5666-0AC2-498B-AF62-BD73B227F2E9}" dt="2019-09-23T18:36:02.197" v="141" actId="33524"/>
          <ac:spMkLst>
            <pc:docMk/>
            <pc:sldMk cId="2659859492" sldId="269"/>
            <ac:spMk id="35" creationId="{82EDD676-32D5-46A2-81C4-886DC24B926F}"/>
          </ac:spMkLst>
        </pc:spChg>
        <pc:spChg chg="mod">
          <ac:chgData name="Bram Dupont" userId="9042b1d383435627" providerId="LiveId" clId="{EE5D5666-0AC2-498B-AF62-BD73B227F2E9}" dt="2019-09-23T18:36:03.714" v="142" actId="33524"/>
          <ac:spMkLst>
            <pc:docMk/>
            <pc:sldMk cId="2659859492" sldId="269"/>
            <ac:spMk id="36" creationId="{82EDD676-32D5-46A2-81C4-886DC24B926F}"/>
          </ac:spMkLst>
        </pc:spChg>
      </pc:sldChg>
    </pc:docChg>
  </pc:docChgLst>
  <pc:docChgLst>
    <pc:chgData name="Presentation Point" userId="f45ce91d846791e9" providerId="LiveId" clId="{4EBCCEA9-4EAD-4A5E-A21D-29FA6C40C95D}"/>
    <pc:docChg chg="modSld">
      <pc:chgData name="Presentation Point" userId="f45ce91d846791e9" providerId="LiveId" clId="{4EBCCEA9-4EAD-4A5E-A21D-29FA6C40C95D}" dt="2019-10-03T12:23:33.739" v="16" actId="20577"/>
      <pc:docMkLst>
        <pc:docMk/>
      </pc:docMkLst>
      <pc:sldChg chg="modSp">
        <pc:chgData name="Presentation Point" userId="f45ce91d846791e9" providerId="LiveId" clId="{4EBCCEA9-4EAD-4A5E-A21D-29FA6C40C95D}" dt="2019-10-03T12:23:02.157" v="0" actId="113"/>
        <pc:sldMkLst>
          <pc:docMk/>
          <pc:sldMk cId="409158414" sldId="261"/>
        </pc:sldMkLst>
        <pc:spChg chg="mod">
          <ac:chgData name="Presentation Point" userId="f45ce91d846791e9" providerId="LiveId" clId="{4EBCCEA9-4EAD-4A5E-A21D-29FA6C40C95D}" dt="2019-10-03T12:23:02.157" v="0" actId="113"/>
          <ac:spMkLst>
            <pc:docMk/>
            <pc:sldMk cId="409158414" sldId="261"/>
            <ac:spMk id="20" creationId="{D4C126E0-B42E-4820-8386-22EC9116AD97}"/>
          </ac:spMkLst>
        </pc:spChg>
      </pc:sldChg>
      <pc:sldChg chg="modSp">
        <pc:chgData name="Presentation Point" userId="f45ce91d846791e9" providerId="LiveId" clId="{4EBCCEA9-4EAD-4A5E-A21D-29FA6C40C95D}" dt="2019-10-03T12:23:33.739" v="16" actId="20577"/>
        <pc:sldMkLst>
          <pc:docMk/>
          <pc:sldMk cId="813139768" sldId="272"/>
        </pc:sldMkLst>
        <pc:spChg chg="mod">
          <ac:chgData name="Presentation Point" userId="f45ce91d846791e9" providerId="LiveId" clId="{4EBCCEA9-4EAD-4A5E-A21D-29FA6C40C95D}" dt="2019-10-03T12:23:33.739" v="16" actId="20577"/>
          <ac:spMkLst>
            <pc:docMk/>
            <pc:sldMk cId="813139768" sldId="272"/>
            <ac:spMk id="19" creationId="{C66911B3-535C-4A97-9B43-5D81CE3F0D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61C13-64AF-4EF4-877C-680AE0B9D9D0}" type="datetimeFigureOut">
              <a:rPr lang="en-US" smtClean="0"/>
              <a:t>10/3/2019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D5AA9-49F9-45C8-9195-C77C33BB8B55}" type="slidenum">
              <a:rPr lang="en-US" smtClean="0"/>
              <a:t>‹#›</a:t>
            </a:fld>
            <a:endParaRPr lang="en-US"/>
          </a:p>
        </p:txBody>
      </p:sp>
    </p:spTree>
    <p:extLst>
      <p:ext uri="{BB962C8B-B14F-4D97-AF65-F5344CB8AC3E}">
        <p14:creationId xmlns:p14="http://schemas.microsoft.com/office/powerpoint/2010/main" val="3775216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https://wallpaperbro.com/img/388583.jpg</a:t>
            </a:r>
          </a:p>
        </p:txBody>
      </p:sp>
      <p:sp>
        <p:nvSpPr>
          <p:cNvPr id="4" name="Slide Number Placeholder 3"/>
          <p:cNvSpPr>
            <a:spLocks noGrp="1"/>
          </p:cNvSpPr>
          <p:nvPr>
            <p:ph type="sldNum" sz="quarter" idx="5"/>
          </p:nvPr>
        </p:nvSpPr>
        <p:spPr/>
        <p:txBody>
          <a:bodyPr/>
          <a:lstStyle/>
          <a:p>
            <a:fld id="{FCDD5AA9-49F9-45C8-9195-C77C33BB8B55}" type="slidenum">
              <a:rPr lang="en-US" smtClean="0"/>
              <a:t>1</a:t>
            </a:fld>
            <a:endParaRPr lang="en-US" dirty="0"/>
          </a:p>
        </p:txBody>
      </p:sp>
    </p:spTree>
    <p:extLst>
      <p:ext uri="{BB962C8B-B14F-4D97-AF65-F5344CB8AC3E}">
        <p14:creationId xmlns:p14="http://schemas.microsoft.com/office/powerpoint/2010/main" val="401894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DD5AA9-49F9-45C8-9195-C77C33BB8B55}" type="slidenum">
              <a:rPr lang="en-US" smtClean="0"/>
              <a:t>11</a:t>
            </a:fld>
            <a:endParaRPr lang="en-US" dirty="0"/>
          </a:p>
        </p:txBody>
      </p:sp>
    </p:spTree>
    <p:extLst>
      <p:ext uri="{BB962C8B-B14F-4D97-AF65-F5344CB8AC3E}">
        <p14:creationId xmlns:p14="http://schemas.microsoft.com/office/powerpoint/2010/main" val="1019602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https://pixabay.com/photos/security-protection-anti-virus-265130/</a:t>
            </a:r>
          </a:p>
        </p:txBody>
      </p:sp>
      <p:sp>
        <p:nvSpPr>
          <p:cNvPr id="4" name="Slide Number Placeholder 3"/>
          <p:cNvSpPr>
            <a:spLocks noGrp="1"/>
          </p:cNvSpPr>
          <p:nvPr>
            <p:ph type="sldNum" sz="quarter" idx="5"/>
          </p:nvPr>
        </p:nvSpPr>
        <p:spPr/>
        <p:txBody>
          <a:bodyPr/>
          <a:lstStyle/>
          <a:p>
            <a:fld id="{FCDD5AA9-49F9-45C8-9195-C77C33BB8B55}" type="slidenum">
              <a:rPr lang="en-US" smtClean="0"/>
              <a:t>12</a:t>
            </a:fld>
            <a:endParaRPr lang="en-US"/>
          </a:p>
        </p:txBody>
      </p:sp>
    </p:spTree>
    <p:extLst>
      <p:ext uri="{BB962C8B-B14F-4D97-AF65-F5344CB8AC3E}">
        <p14:creationId xmlns:p14="http://schemas.microsoft.com/office/powerpoint/2010/main" val="191901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https://wallpaperbro.com/img/388583.jpg</a:t>
            </a:r>
          </a:p>
        </p:txBody>
      </p:sp>
      <p:sp>
        <p:nvSpPr>
          <p:cNvPr id="4" name="Slide Number Placeholder 3"/>
          <p:cNvSpPr>
            <a:spLocks noGrp="1"/>
          </p:cNvSpPr>
          <p:nvPr>
            <p:ph type="sldNum" sz="quarter" idx="5"/>
          </p:nvPr>
        </p:nvSpPr>
        <p:spPr/>
        <p:txBody>
          <a:bodyPr/>
          <a:lstStyle/>
          <a:p>
            <a:fld id="{FCDD5AA9-49F9-45C8-9195-C77C33BB8B55}" type="slidenum">
              <a:rPr lang="en-US" smtClean="0"/>
              <a:t>14</a:t>
            </a:fld>
            <a:endParaRPr lang="en-US" dirty="0"/>
          </a:p>
        </p:txBody>
      </p:sp>
    </p:spTree>
    <p:extLst>
      <p:ext uri="{BB962C8B-B14F-4D97-AF65-F5344CB8AC3E}">
        <p14:creationId xmlns:p14="http://schemas.microsoft.com/office/powerpoint/2010/main" val="1682849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https://www.cleanpng.com/png-businessperson-business-administration-stock-photo-4599281</a:t>
            </a:r>
          </a:p>
          <a:p>
            <a:endParaRPr lang="en-US" dirty="0"/>
          </a:p>
        </p:txBody>
      </p:sp>
      <p:sp>
        <p:nvSpPr>
          <p:cNvPr id="4" name="Slide Number Placeholder 3"/>
          <p:cNvSpPr>
            <a:spLocks noGrp="1"/>
          </p:cNvSpPr>
          <p:nvPr>
            <p:ph type="sldNum" sz="quarter" idx="5"/>
          </p:nvPr>
        </p:nvSpPr>
        <p:spPr/>
        <p:txBody>
          <a:bodyPr/>
          <a:lstStyle/>
          <a:p>
            <a:fld id="{FCDD5AA9-49F9-45C8-9195-C77C33BB8B55}" type="slidenum">
              <a:rPr lang="en-US" smtClean="0"/>
              <a:t>15</a:t>
            </a:fld>
            <a:endParaRPr lang="en-US"/>
          </a:p>
        </p:txBody>
      </p:sp>
    </p:spTree>
    <p:extLst>
      <p:ext uri="{BB962C8B-B14F-4D97-AF65-F5344CB8AC3E}">
        <p14:creationId xmlns:p14="http://schemas.microsoft.com/office/powerpoint/2010/main" val="250864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https://wallpaperbro.com/img/388583.jpg</a:t>
            </a:r>
          </a:p>
        </p:txBody>
      </p:sp>
      <p:sp>
        <p:nvSpPr>
          <p:cNvPr id="4" name="Slide Number Placeholder 3"/>
          <p:cNvSpPr>
            <a:spLocks noGrp="1"/>
          </p:cNvSpPr>
          <p:nvPr>
            <p:ph type="sldNum" sz="quarter" idx="5"/>
          </p:nvPr>
        </p:nvSpPr>
        <p:spPr/>
        <p:txBody>
          <a:bodyPr/>
          <a:lstStyle/>
          <a:p>
            <a:fld id="{FCDD5AA9-49F9-45C8-9195-C77C33BB8B55}" type="slidenum">
              <a:rPr lang="en-US" smtClean="0"/>
              <a:t>16</a:t>
            </a:fld>
            <a:endParaRPr lang="en-US" dirty="0"/>
          </a:p>
        </p:txBody>
      </p:sp>
    </p:spTree>
    <p:extLst>
      <p:ext uri="{BB962C8B-B14F-4D97-AF65-F5344CB8AC3E}">
        <p14:creationId xmlns:p14="http://schemas.microsoft.com/office/powerpoint/2010/main" val="100684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1.https://unsplash.com/photos/yekGLpc3vro</a:t>
            </a:r>
          </a:p>
          <a:p>
            <a:r>
              <a:rPr lang="en-US" dirty="0"/>
              <a:t>2.https://unsplash.com/photos/</a:t>
            </a:r>
            <a:r>
              <a:rPr lang="en-US" dirty="0" err="1"/>
              <a:t>EUsVwEOsblE</a:t>
            </a:r>
            <a:endParaRPr lang="en-US" dirty="0"/>
          </a:p>
          <a:p>
            <a:r>
              <a:rPr lang="en-US" dirty="0"/>
              <a:t>3.https://unsplash.com/photos/</a:t>
            </a:r>
            <a:r>
              <a:rPr lang="en-US" dirty="0" err="1"/>
              <a:t>iIJrUoeRoCQ</a:t>
            </a:r>
            <a:endParaRPr lang="en-US" dirty="0"/>
          </a:p>
          <a:p>
            <a:r>
              <a:rPr lang="en-US" dirty="0"/>
              <a:t>4.https://pixabay.com/illustrations/cyber-security-protection-technology-3400657/</a:t>
            </a:r>
          </a:p>
        </p:txBody>
      </p:sp>
      <p:sp>
        <p:nvSpPr>
          <p:cNvPr id="4" name="Slide Number Placeholder 3"/>
          <p:cNvSpPr>
            <a:spLocks noGrp="1"/>
          </p:cNvSpPr>
          <p:nvPr>
            <p:ph type="sldNum" sz="quarter" idx="5"/>
          </p:nvPr>
        </p:nvSpPr>
        <p:spPr/>
        <p:txBody>
          <a:bodyPr/>
          <a:lstStyle/>
          <a:p>
            <a:fld id="{FCDD5AA9-49F9-45C8-9195-C77C33BB8B55}" type="slidenum">
              <a:rPr lang="en-US" smtClean="0"/>
              <a:t>2</a:t>
            </a:fld>
            <a:endParaRPr lang="en-US"/>
          </a:p>
        </p:txBody>
      </p:sp>
    </p:spTree>
    <p:extLst>
      <p:ext uri="{BB962C8B-B14F-4D97-AF65-F5344CB8AC3E}">
        <p14:creationId xmlns:p14="http://schemas.microsoft.com/office/powerpoint/2010/main" val="252367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icons from ‘</a:t>
            </a:r>
            <a:r>
              <a:rPr lang="en-US" dirty="0" err="1"/>
              <a:t>flaticon</a:t>
            </a:r>
            <a:r>
              <a:rPr lang="en-US" dirty="0"/>
              <a:t>’</a:t>
            </a:r>
          </a:p>
        </p:txBody>
      </p:sp>
      <p:sp>
        <p:nvSpPr>
          <p:cNvPr id="4" name="Slide Number Placeholder 3"/>
          <p:cNvSpPr>
            <a:spLocks noGrp="1"/>
          </p:cNvSpPr>
          <p:nvPr>
            <p:ph type="sldNum" sz="quarter" idx="5"/>
          </p:nvPr>
        </p:nvSpPr>
        <p:spPr/>
        <p:txBody>
          <a:bodyPr/>
          <a:lstStyle/>
          <a:p>
            <a:fld id="{FCDD5AA9-49F9-45C8-9195-C77C33BB8B55}" type="slidenum">
              <a:rPr lang="en-US" smtClean="0"/>
              <a:t>3</a:t>
            </a:fld>
            <a:endParaRPr lang="en-US"/>
          </a:p>
        </p:txBody>
      </p:sp>
    </p:spTree>
    <p:extLst>
      <p:ext uri="{BB962C8B-B14F-4D97-AF65-F5344CB8AC3E}">
        <p14:creationId xmlns:p14="http://schemas.microsoft.com/office/powerpoint/2010/main" val="38565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5.https://encrypted-tbn0.gstatic.com/</a:t>
            </a:r>
            <a:r>
              <a:rPr lang="en-US" dirty="0" err="1"/>
              <a:t>images?q</a:t>
            </a:r>
            <a:r>
              <a:rPr lang="en-US" dirty="0"/>
              <a:t>=tbn:ANd9GcS_ivd5it3RtM8f9qqXk7LMPCpH7V4uUKZN0CYa2pWwvks-AYMQLg</a:t>
            </a:r>
          </a:p>
          <a:p>
            <a:r>
              <a:rPr lang="en-US" dirty="0"/>
              <a:t>6.https://www.cleanpng.com/png-policeman-png-29705/</a:t>
            </a:r>
          </a:p>
        </p:txBody>
      </p:sp>
      <p:sp>
        <p:nvSpPr>
          <p:cNvPr id="4" name="Slide Number Placeholder 3"/>
          <p:cNvSpPr>
            <a:spLocks noGrp="1"/>
          </p:cNvSpPr>
          <p:nvPr>
            <p:ph type="sldNum" sz="quarter" idx="5"/>
          </p:nvPr>
        </p:nvSpPr>
        <p:spPr/>
        <p:txBody>
          <a:bodyPr/>
          <a:lstStyle/>
          <a:p>
            <a:fld id="{FCDD5AA9-49F9-45C8-9195-C77C33BB8B55}" type="slidenum">
              <a:rPr lang="en-US" smtClean="0"/>
              <a:t>4</a:t>
            </a:fld>
            <a:endParaRPr lang="en-US"/>
          </a:p>
        </p:txBody>
      </p:sp>
    </p:spTree>
    <p:extLst>
      <p:ext uri="{BB962C8B-B14F-4D97-AF65-F5344CB8AC3E}">
        <p14:creationId xmlns:p14="http://schemas.microsoft.com/office/powerpoint/2010/main" val="213484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images from </a:t>
            </a:r>
            <a:r>
              <a:rPr lang="en-US" dirty="0" err="1"/>
              <a:t>unsplash</a:t>
            </a:r>
            <a:endParaRPr lang="en-US" dirty="0"/>
          </a:p>
        </p:txBody>
      </p:sp>
      <p:sp>
        <p:nvSpPr>
          <p:cNvPr id="4" name="Slide Number Placeholder 3"/>
          <p:cNvSpPr>
            <a:spLocks noGrp="1"/>
          </p:cNvSpPr>
          <p:nvPr>
            <p:ph type="sldNum" sz="quarter" idx="5"/>
          </p:nvPr>
        </p:nvSpPr>
        <p:spPr/>
        <p:txBody>
          <a:bodyPr/>
          <a:lstStyle/>
          <a:p>
            <a:fld id="{FCDD5AA9-49F9-45C8-9195-C77C33BB8B55}" type="slidenum">
              <a:rPr lang="en-US" smtClean="0"/>
              <a:t>5</a:t>
            </a:fld>
            <a:endParaRPr lang="en-US"/>
          </a:p>
        </p:txBody>
      </p:sp>
    </p:spTree>
    <p:extLst>
      <p:ext uri="{BB962C8B-B14F-4D97-AF65-F5344CB8AC3E}">
        <p14:creationId xmlns:p14="http://schemas.microsoft.com/office/powerpoint/2010/main" val="312376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https://www.cleanpng.com/png-ipad-computer-icons-clip-art-free-download-ipad-pn-613224/</a:t>
            </a:r>
          </a:p>
          <a:p>
            <a:endParaRPr lang="en-US" dirty="0"/>
          </a:p>
        </p:txBody>
      </p:sp>
      <p:sp>
        <p:nvSpPr>
          <p:cNvPr id="4" name="Slide Number Placeholder 3"/>
          <p:cNvSpPr>
            <a:spLocks noGrp="1"/>
          </p:cNvSpPr>
          <p:nvPr>
            <p:ph type="sldNum" sz="quarter" idx="5"/>
          </p:nvPr>
        </p:nvSpPr>
        <p:spPr/>
        <p:txBody>
          <a:bodyPr/>
          <a:lstStyle/>
          <a:p>
            <a:fld id="{FCDD5AA9-49F9-45C8-9195-C77C33BB8B55}" type="slidenum">
              <a:rPr lang="en-US" smtClean="0"/>
              <a:t>6</a:t>
            </a:fld>
            <a:endParaRPr lang="en-US"/>
          </a:p>
        </p:txBody>
      </p:sp>
    </p:spTree>
    <p:extLst>
      <p:ext uri="{BB962C8B-B14F-4D97-AF65-F5344CB8AC3E}">
        <p14:creationId xmlns:p14="http://schemas.microsoft.com/office/powerpoint/2010/main" val="275449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https://www.cleanpng.com/png-iphone-7-plus-iphone-5-iphone-4s-iphone-x-png-imag-612928</a:t>
            </a:r>
          </a:p>
        </p:txBody>
      </p:sp>
      <p:sp>
        <p:nvSpPr>
          <p:cNvPr id="4" name="Slide Number Placeholder 3"/>
          <p:cNvSpPr>
            <a:spLocks noGrp="1"/>
          </p:cNvSpPr>
          <p:nvPr>
            <p:ph type="sldNum" sz="quarter" idx="5"/>
          </p:nvPr>
        </p:nvSpPr>
        <p:spPr/>
        <p:txBody>
          <a:bodyPr/>
          <a:lstStyle/>
          <a:p>
            <a:fld id="{FCDD5AA9-49F9-45C8-9195-C77C33BB8B55}" type="slidenum">
              <a:rPr lang="en-US" smtClean="0"/>
              <a:t>7</a:t>
            </a:fld>
            <a:endParaRPr lang="en-US"/>
          </a:p>
        </p:txBody>
      </p:sp>
    </p:spTree>
    <p:extLst>
      <p:ext uri="{BB962C8B-B14F-4D97-AF65-F5344CB8AC3E}">
        <p14:creationId xmlns:p14="http://schemas.microsoft.com/office/powerpoint/2010/main" val="14638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11.https://www.cleanpng.com/png-uniform-security-guard-security-company-clothing-u-778883/</a:t>
            </a:r>
          </a:p>
          <a:p>
            <a:r>
              <a:rPr lang="en-US" dirty="0"/>
              <a:t>12.https://www.cleanpng.com/png-policeman-png-29709/</a:t>
            </a:r>
          </a:p>
          <a:p>
            <a:endParaRPr lang="en-US" dirty="0"/>
          </a:p>
        </p:txBody>
      </p:sp>
      <p:sp>
        <p:nvSpPr>
          <p:cNvPr id="4" name="Slide Number Placeholder 3"/>
          <p:cNvSpPr>
            <a:spLocks noGrp="1"/>
          </p:cNvSpPr>
          <p:nvPr>
            <p:ph type="sldNum" sz="quarter" idx="5"/>
          </p:nvPr>
        </p:nvSpPr>
        <p:spPr/>
        <p:txBody>
          <a:bodyPr/>
          <a:lstStyle/>
          <a:p>
            <a:fld id="{FCDD5AA9-49F9-45C8-9195-C77C33BB8B55}" type="slidenum">
              <a:rPr lang="en-US" smtClean="0"/>
              <a:t>9</a:t>
            </a:fld>
            <a:endParaRPr lang="en-US"/>
          </a:p>
        </p:txBody>
      </p:sp>
    </p:spTree>
    <p:extLst>
      <p:ext uri="{BB962C8B-B14F-4D97-AF65-F5344CB8AC3E}">
        <p14:creationId xmlns:p14="http://schemas.microsoft.com/office/powerpoint/2010/main" val="261954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Flaticons.com</a:t>
            </a:r>
          </a:p>
        </p:txBody>
      </p:sp>
      <p:sp>
        <p:nvSpPr>
          <p:cNvPr id="4" name="Slide Number Placeholder 3"/>
          <p:cNvSpPr>
            <a:spLocks noGrp="1"/>
          </p:cNvSpPr>
          <p:nvPr>
            <p:ph type="sldNum" sz="quarter" idx="5"/>
          </p:nvPr>
        </p:nvSpPr>
        <p:spPr/>
        <p:txBody>
          <a:bodyPr/>
          <a:lstStyle/>
          <a:p>
            <a:fld id="{FCDD5AA9-49F9-45C8-9195-C77C33BB8B55}" type="slidenum">
              <a:rPr lang="en-US" smtClean="0"/>
              <a:t>10</a:t>
            </a:fld>
            <a:endParaRPr lang="en-US"/>
          </a:p>
        </p:txBody>
      </p:sp>
    </p:spTree>
    <p:extLst>
      <p:ext uri="{BB962C8B-B14F-4D97-AF65-F5344CB8AC3E}">
        <p14:creationId xmlns:p14="http://schemas.microsoft.com/office/powerpoint/2010/main" val="1243529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D1D8-8C50-4899-96C2-F03DC96579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DA9FA6-F498-4672-853C-217073CE0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AD479D-6DCC-41D4-8BA1-143EFAFAB538}"/>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5" name="Footer Placeholder 4">
            <a:extLst>
              <a:ext uri="{FF2B5EF4-FFF2-40B4-BE49-F238E27FC236}">
                <a16:creationId xmlns:a16="http://schemas.microsoft.com/office/drawing/2014/main" id="{26F623BD-B721-4511-B375-5F72A3F84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F5120-A759-487C-A204-2744D2498E7D}"/>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248105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958F-86D9-4191-9AF2-8F4930180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574FEB-E1EC-4AA9-B68F-92BEAAA4C9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310E3-15C8-40AF-A535-A8751CEB4DBF}"/>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5" name="Footer Placeholder 4">
            <a:extLst>
              <a:ext uri="{FF2B5EF4-FFF2-40B4-BE49-F238E27FC236}">
                <a16:creationId xmlns:a16="http://schemas.microsoft.com/office/drawing/2014/main" id="{73D609F5-BA14-4003-8E1A-C869018F1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2AA05-30EB-46E7-B304-ECCBD310B1CC}"/>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48163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A25F18-7DD4-4D45-A3A9-480B45BB4D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77674-C31D-4ED8-9D60-0053A19AE8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F287D-2951-4042-88E0-BE69217030B6}"/>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5" name="Footer Placeholder 4">
            <a:extLst>
              <a:ext uri="{FF2B5EF4-FFF2-40B4-BE49-F238E27FC236}">
                <a16:creationId xmlns:a16="http://schemas.microsoft.com/office/drawing/2014/main" id="{70AABF91-C7E2-43C2-994A-715E2EEAB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4B953-79FE-46C1-A487-2F4C561B6EAD}"/>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175750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B887-7242-4B26-AC17-3F4EB18320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C6381-D5DC-4A2B-9174-E5182283F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645D6-86C5-4A52-B08F-B7BEC58BD624}"/>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5" name="Footer Placeholder 4">
            <a:extLst>
              <a:ext uri="{FF2B5EF4-FFF2-40B4-BE49-F238E27FC236}">
                <a16:creationId xmlns:a16="http://schemas.microsoft.com/office/drawing/2014/main" id="{B1842FF7-28C4-46B3-A392-1611030D9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AC0A2-9730-49CF-9ED7-454B35885018}"/>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7632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26FF-D469-418E-9218-F9A7759DEE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F1F3BD-5266-4585-BC4B-2D07CFB7EC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3C3CA6-9698-4BD7-950D-692A44C2A2F0}"/>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5" name="Footer Placeholder 4">
            <a:extLst>
              <a:ext uri="{FF2B5EF4-FFF2-40B4-BE49-F238E27FC236}">
                <a16:creationId xmlns:a16="http://schemas.microsoft.com/office/drawing/2014/main" id="{24158B40-86F3-490B-B4F7-43C426022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C7DA2-18C9-464D-B6DA-199EC6D95C0A}"/>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151125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D95D-B3B3-4974-BE06-50951F1DFC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0FC493-EEED-40E2-9660-360E79EF72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BDFAB2-7F35-4EC6-90D0-F4211B3AA7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1CCD62-4840-4ED8-B163-7B27F538A50C}"/>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6" name="Footer Placeholder 5">
            <a:extLst>
              <a:ext uri="{FF2B5EF4-FFF2-40B4-BE49-F238E27FC236}">
                <a16:creationId xmlns:a16="http://schemas.microsoft.com/office/drawing/2014/main" id="{2C1B3C1B-1995-45F8-BAF0-50D1A31A52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08AE48-9FCF-4757-BD4D-4C52BE0FA844}"/>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1700765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5776-2D18-49C5-BC91-DAFBD43BD0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4946C-9FC5-4DC4-A4C7-8667FFF32C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7DFDCD-BFA8-4A6C-B207-66852D8AD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955953-3C3E-4E5E-B234-04A375A3C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A6F7F-B6EE-466C-9308-8344B0ED6C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2F71E6-8982-4606-BD34-0E8A7088D814}"/>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8" name="Footer Placeholder 7">
            <a:extLst>
              <a:ext uri="{FF2B5EF4-FFF2-40B4-BE49-F238E27FC236}">
                <a16:creationId xmlns:a16="http://schemas.microsoft.com/office/drawing/2014/main" id="{4C3A74A8-D2EF-4F74-9068-B2D9AE27B0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157F1A-1F31-499C-8C08-F6E5425E3162}"/>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901823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D4F8-1042-447D-ADF8-917967637F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272CA7-1BF9-4E2E-A680-12A673EAF2A7}"/>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4" name="Footer Placeholder 3">
            <a:extLst>
              <a:ext uri="{FF2B5EF4-FFF2-40B4-BE49-F238E27FC236}">
                <a16:creationId xmlns:a16="http://schemas.microsoft.com/office/drawing/2014/main" id="{DFCCAC72-62E2-4AA0-993D-F9110D7BF9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86FD2E-EBC4-4E95-BB87-3F762AA40E76}"/>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113871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12578-AAD9-4E85-838D-E3FB5B25E20D}"/>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3" name="Footer Placeholder 2">
            <a:extLst>
              <a:ext uri="{FF2B5EF4-FFF2-40B4-BE49-F238E27FC236}">
                <a16:creationId xmlns:a16="http://schemas.microsoft.com/office/drawing/2014/main" id="{25A6A69E-404E-4B7A-9093-6EDA8828CD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CDDC9C-CEF1-4B7B-A1E5-DE2346D392E5}"/>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156723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5A11-D945-428C-896D-874BDA06D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757EC6-5410-426B-A2E4-C4CFEA915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DD08E3-363A-4E50-93BE-51C9D33F5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F7CE5-E5D9-4EE3-9A00-1CB7F1921F07}"/>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6" name="Footer Placeholder 5">
            <a:extLst>
              <a:ext uri="{FF2B5EF4-FFF2-40B4-BE49-F238E27FC236}">
                <a16:creationId xmlns:a16="http://schemas.microsoft.com/office/drawing/2014/main" id="{C9193D98-79C2-4A61-95D3-61DD36F15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EB183-F036-426A-9287-69626CDEF16F}"/>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98601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7223-606D-43B3-9237-5322F7A9A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101350-BBA2-4FAC-92FF-B24A4F6F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452EF2-979C-42C2-8FAE-2490BCFF5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A78D9-DBCD-440B-9FC1-279E606FEC56}"/>
              </a:ext>
            </a:extLst>
          </p:cNvPr>
          <p:cNvSpPr>
            <a:spLocks noGrp="1"/>
          </p:cNvSpPr>
          <p:nvPr>
            <p:ph type="dt" sz="half" idx="10"/>
          </p:nvPr>
        </p:nvSpPr>
        <p:spPr/>
        <p:txBody>
          <a:bodyPr/>
          <a:lstStyle/>
          <a:p>
            <a:fld id="{A3A94F3A-1884-41E0-9324-18A884EBCAB6}" type="datetimeFigureOut">
              <a:rPr lang="en-US" smtClean="0"/>
              <a:t>10/3/2019</a:t>
            </a:fld>
            <a:endParaRPr lang="en-US"/>
          </a:p>
        </p:txBody>
      </p:sp>
      <p:sp>
        <p:nvSpPr>
          <p:cNvPr id="6" name="Footer Placeholder 5">
            <a:extLst>
              <a:ext uri="{FF2B5EF4-FFF2-40B4-BE49-F238E27FC236}">
                <a16:creationId xmlns:a16="http://schemas.microsoft.com/office/drawing/2014/main" id="{69BF6B5C-27FF-499A-91BE-896BECFDAA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2884D1-BEAA-4005-A969-D53BF8CE794F}"/>
              </a:ext>
            </a:extLst>
          </p:cNvPr>
          <p:cNvSpPr>
            <a:spLocks noGrp="1"/>
          </p:cNvSpPr>
          <p:nvPr>
            <p:ph type="sldNum" sz="quarter" idx="12"/>
          </p:nvPr>
        </p:nvSpPr>
        <p:spPr/>
        <p:txBody>
          <a:bodyPr/>
          <a:lstStyle/>
          <a:p>
            <a:fld id="{C594C5F8-1BFC-4303-BB6E-DC528C7A4DF7}" type="slidenum">
              <a:rPr lang="en-US" smtClean="0"/>
              <a:t>‹#›</a:t>
            </a:fld>
            <a:endParaRPr lang="en-US"/>
          </a:p>
        </p:txBody>
      </p:sp>
    </p:spTree>
    <p:extLst>
      <p:ext uri="{BB962C8B-B14F-4D97-AF65-F5344CB8AC3E}">
        <p14:creationId xmlns:p14="http://schemas.microsoft.com/office/powerpoint/2010/main" val="1425903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4AB6E-CB30-4EF8-925D-3CC2EB4974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C839EB-7A41-40D9-AE30-51E093F04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377D5-4E2A-4EF9-A454-F845B540A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94F3A-1884-41E0-9324-18A884EBCAB6}" type="datetimeFigureOut">
              <a:rPr lang="en-US" smtClean="0"/>
              <a:t>10/3/2019</a:t>
            </a:fld>
            <a:endParaRPr lang="en-US"/>
          </a:p>
        </p:txBody>
      </p:sp>
      <p:sp>
        <p:nvSpPr>
          <p:cNvPr id="5" name="Footer Placeholder 4">
            <a:extLst>
              <a:ext uri="{FF2B5EF4-FFF2-40B4-BE49-F238E27FC236}">
                <a16:creationId xmlns:a16="http://schemas.microsoft.com/office/drawing/2014/main" id="{0AC8614B-C05D-4626-A243-1917DBFB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15EB49-6066-4E14-A84D-73C802860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4C5F8-1BFC-4303-BB6E-DC528C7A4DF7}" type="slidenum">
              <a:rPr lang="en-US" smtClean="0"/>
              <a:t>‹#›</a:t>
            </a:fld>
            <a:endParaRPr lang="en-US"/>
          </a:p>
        </p:txBody>
      </p:sp>
    </p:spTree>
    <p:extLst>
      <p:ext uri="{BB962C8B-B14F-4D97-AF65-F5344CB8AC3E}">
        <p14:creationId xmlns:p14="http://schemas.microsoft.com/office/powerpoint/2010/main" val="3040428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38.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1.jpg"/><Relationship Id="rId7" Type="http://schemas.openxmlformats.org/officeDocument/2006/relationships/image" Target="../media/image46.png"/><Relationship Id="rId12" Type="http://schemas.microsoft.com/office/2007/relationships/hdphoto" Target="../media/hdphoto16.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3.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15.wdp"/><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1.png"/><Relationship Id="rId5" Type="http://schemas.openxmlformats.org/officeDocument/2006/relationships/image" Target="../media/image8.png"/><Relationship Id="rId15" Type="http://schemas.microsoft.com/office/2007/relationships/hdphoto" Target="../media/hdphoto7.wdp"/><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E8947-5E46-467F-A441-58669A459211}"/>
              </a:ext>
            </a:extLst>
          </p:cNvPr>
          <p:cNvPicPr>
            <a:picLocks noChangeAspect="1"/>
          </p:cNvPicPr>
          <p:nvPr/>
        </p:nvPicPr>
        <p:blipFill rotWithShape="1">
          <a:blip r:embed="rId3">
            <a:extLst>
              <a:ext uri="{28A0092B-C50C-407E-A947-70E740481C1C}">
                <a14:useLocalDpi xmlns:a14="http://schemas.microsoft.com/office/drawing/2010/main" val="0"/>
              </a:ext>
            </a:extLst>
          </a:blip>
          <a:srcRect l="5391" t="17430" r="6044" b="19077"/>
          <a:stretch/>
        </p:blipFill>
        <p:spPr>
          <a:xfrm>
            <a:off x="194802" y="260687"/>
            <a:ext cx="11664204" cy="6271448"/>
          </a:xfrm>
          <a:prstGeom prst="rect">
            <a:avLst/>
          </a:prstGeom>
        </p:spPr>
      </p:pic>
      <p:sp>
        <p:nvSpPr>
          <p:cNvPr id="20" name="Rectangle 19">
            <a:extLst>
              <a:ext uri="{FF2B5EF4-FFF2-40B4-BE49-F238E27FC236}">
                <a16:creationId xmlns:a16="http://schemas.microsoft.com/office/drawing/2014/main" id="{CCA7241C-B6FC-4DF3-9455-2832C1AE49B1}"/>
              </a:ext>
            </a:extLst>
          </p:cNvPr>
          <p:cNvSpPr/>
          <p:nvPr/>
        </p:nvSpPr>
        <p:spPr>
          <a:xfrm>
            <a:off x="294082" y="309505"/>
            <a:ext cx="11603837" cy="6238991"/>
          </a:xfrm>
          <a:prstGeom prst="rect">
            <a:avLst/>
          </a:prstGeom>
          <a:gradFill flip="none" rotWithShape="1">
            <a:gsLst>
              <a:gs pos="41000">
                <a:srgbClr val="06162A">
                  <a:alpha val="5000"/>
                </a:srgbClr>
              </a:gs>
              <a:gs pos="0">
                <a:srgbClr val="131E2D">
                  <a:alpha val="70000"/>
                </a:srgbClr>
              </a:gs>
              <a:gs pos="100000">
                <a:srgbClr val="16202D"/>
              </a:gs>
            </a:gsLst>
            <a:lin ang="48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B6A6D8-3977-4635-A65B-8D7887080D0D}"/>
              </a:ext>
            </a:extLst>
          </p:cNvPr>
          <p:cNvSpPr txBox="1"/>
          <p:nvPr/>
        </p:nvSpPr>
        <p:spPr>
          <a:xfrm>
            <a:off x="5570391" y="5669280"/>
            <a:ext cx="1440009" cy="369332"/>
          </a:xfrm>
          <a:prstGeom prst="rect">
            <a:avLst/>
          </a:prstGeom>
          <a:noFill/>
        </p:spPr>
        <p:txBody>
          <a:bodyPr wrap="square" rtlCol="0">
            <a:spAutoFit/>
          </a:bodyPr>
          <a:lstStyle/>
          <a:p>
            <a:r>
              <a:rPr lang="en-US" dirty="0">
                <a:solidFill>
                  <a:schemeClr val="bg1"/>
                </a:solidFill>
                <a:latin typeface="Work Sans SemiBold" pitchFamily="2" charset="0"/>
              </a:rPr>
              <a:t>Start</a:t>
            </a:r>
          </a:p>
        </p:txBody>
      </p:sp>
      <p:grpSp>
        <p:nvGrpSpPr>
          <p:cNvPr id="2" name="Group 1">
            <a:extLst>
              <a:ext uri="{FF2B5EF4-FFF2-40B4-BE49-F238E27FC236}">
                <a16:creationId xmlns:a16="http://schemas.microsoft.com/office/drawing/2014/main" id="{8613A287-0830-47FB-84A8-4970137943A5}"/>
              </a:ext>
            </a:extLst>
          </p:cNvPr>
          <p:cNvGrpSpPr/>
          <p:nvPr/>
        </p:nvGrpSpPr>
        <p:grpSpPr>
          <a:xfrm>
            <a:off x="3475740" y="3013501"/>
            <a:ext cx="5240521" cy="888636"/>
            <a:chOff x="3569153" y="3013501"/>
            <a:chExt cx="5240521" cy="888636"/>
          </a:xfrm>
        </p:grpSpPr>
        <p:pic>
          <p:nvPicPr>
            <p:cNvPr id="8" name="Picture 7">
              <a:extLst>
                <a:ext uri="{FF2B5EF4-FFF2-40B4-BE49-F238E27FC236}">
                  <a16:creationId xmlns:a16="http://schemas.microsoft.com/office/drawing/2014/main" id="{FC6EBCDB-ED0C-43E0-8CB2-FA1FCEF0E742}"/>
                </a:ext>
              </a:extLst>
            </p:cNvPr>
            <p:cNvPicPr>
              <a:picLocks noChangeAspect="1"/>
            </p:cNvPicPr>
            <p:nvPr/>
          </p:nvPicPr>
          <p:blipFill>
            <a:blip r:embed="rId4" cstate="hqprint">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569153" y="3014614"/>
              <a:ext cx="887523" cy="88752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E3E5779-53ED-4014-A9C4-0070688477D3}"/>
                </a:ext>
              </a:extLst>
            </p:cNvPr>
            <p:cNvSpPr txBox="1"/>
            <p:nvPr/>
          </p:nvSpPr>
          <p:spPr>
            <a:xfrm>
              <a:off x="4514909" y="3013501"/>
              <a:ext cx="4294765" cy="830997"/>
            </a:xfrm>
            <a:prstGeom prst="rect">
              <a:avLst/>
            </a:prstGeom>
            <a:noFill/>
          </p:spPr>
          <p:txBody>
            <a:bodyPr wrap="none" rtlCol="0">
              <a:spAutoFit/>
            </a:bodyPr>
            <a:lstStyle/>
            <a:p>
              <a:r>
                <a:rPr lang="en-US" sz="4800" b="1" dirty="0">
                  <a:solidFill>
                    <a:schemeClr val="bg1"/>
                  </a:solidFill>
                  <a:latin typeface="Work Sans SemiBold" pitchFamily="2" charset="0"/>
                </a:rPr>
                <a:t>SECURITY 911</a:t>
              </a:r>
            </a:p>
          </p:txBody>
        </p:sp>
      </p:grpSp>
      <p:grpSp>
        <p:nvGrpSpPr>
          <p:cNvPr id="25" name="Group 24"/>
          <p:cNvGrpSpPr/>
          <p:nvPr/>
        </p:nvGrpSpPr>
        <p:grpSpPr>
          <a:xfrm>
            <a:off x="6321751" y="5769031"/>
            <a:ext cx="257444" cy="166977"/>
            <a:chOff x="6890522" y="5598060"/>
            <a:chExt cx="225911" cy="146525"/>
          </a:xfrm>
        </p:grpSpPr>
        <p:cxnSp>
          <p:nvCxnSpPr>
            <p:cNvPr id="14" name="Straight Connector 13"/>
            <p:cNvCxnSpPr/>
            <p:nvPr/>
          </p:nvCxnSpPr>
          <p:spPr>
            <a:xfrm>
              <a:off x="6890522" y="5669280"/>
              <a:ext cx="22591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10400" y="5598060"/>
              <a:ext cx="103991" cy="75304"/>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023599" y="5669280"/>
              <a:ext cx="88750" cy="75305"/>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7CDCDFA-6246-45C5-BFA8-AD6D31568218}"/>
              </a:ext>
            </a:extLst>
          </p:cNvPr>
          <p:cNvGrpSpPr/>
          <p:nvPr/>
        </p:nvGrpSpPr>
        <p:grpSpPr>
          <a:xfrm>
            <a:off x="-2" y="0"/>
            <a:ext cx="12192003" cy="6870802"/>
            <a:chOff x="-2" y="0"/>
            <a:chExt cx="12192003" cy="6870802"/>
          </a:xfrm>
          <a:solidFill>
            <a:schemeClr val="bg1"/>
          </a:solidFill>
        </p:grpSpPr>
        <p:sp>
          <p:nvSpPr>
            <p:cNvPr id="7" name="Rectangle 6">
              <a:extLst>
                <a:ext uri="{FF2B5EF4-FFF2-40B4-BE49-F238E27FC236}">
                  <a16:creationId xmlns:a16="http://schemas.microsoft.com/office/drawing/2014/main" id="{459E2BA6-BE81-4BED-8E2D-13752FAB793A}"/>
                </a:ext>
              </a:extLst>
            </p:cNvPr>
            <p:cNvSpPr/>
            <p:nvPr/>
          </p:nvSpPr>
          <p:spPr>
            <a:xfrm>
              <a:off x="0"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7E4F24-D6D9-4DD5-968A-09DCA0164711}"/>
                </a:ext>
              </a:extLst>
            </p:cNvPr>
            <p:cNvSpPr/>
            <p:nvPr/>
          </p:nvSpPr>
          <p:spPr>
            <a:xfrm>
              <a:off x="11870267"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F0E042-7D44-4BDE-933D-04A5C70CF86D}"/>
                </a:ext>
              </a:extLst>
            </p:cNvPr>
            <p:cNvSpPr/>
            <p:nvPr/>
          </p:nvSpPr>
          <p:spPr>
            <a:xfrm rot="5400000">
              <a:off x="5935133" y="-5931003"/>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2D062E-E903-4621-B53C-08F8C88F6E66}"/>
                </a:ext>
              </a:extLst>
            </p:cNvPr>
            <p:cNvSpPr/>
            <p:nvPr/>
          </p:nvSpPr>
          <p:spPr>
            <a:xfrm rot="5400000">
              <a:off x="5935133" y="613934"/>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 y="2928836"/>
            <a:ext cx="2065869" cy="965832"/>
          </a:xfrm>
          <a:prstGeom prst="rect">
            <a:avLst/>
          </a:prstGeom>
          <a:solidFill>
            <a:srgbClr val="F98F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084545" y="2929465"/>
            <a:ext cx="2107455" cy="965832"/>
          </a:xfrm>
          <a:prstGeom prst="rect">
            <a:avLst/>
          </a:prstGeom>
          <a:solidFill>
            <a:srgbClr val="F98F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478732"/>
      </p:ext>
    </p:extLst>
  </p:cSld>
  <p:clrMapOvr>
    <a:masterClrMapping/>
  </p:clrMapOvr>
  <mc:AlternateContent xmlns:mc="http://schemas.openxmlformats.org/markup-compatibility/2006" xmlns:p14="http://schemas.microsoft.com/office/powerpoint/2010/main">
    <mc:Choice Requires="p14">
      <p:transition p14:dur="250" advTm="5130">
        <p:fade/>
      </p:transition>
    </mc:Choice>
    <mc:Fallback xmlns="">
      <p:transition advTm="5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autoRev="1" fill="remove" nodeType="withEffect">
                                  <p:stCondLst>
                                    <p:cond delay="0"/>
                                  </p:stCondLst>
                                  <p:endCondLst>
                                    <p:cond evt="onNext" delay="0">
                                      <p:tgtEl>
                                        <p:sldTgt/>
                                      </p:tgtEl>
                                    </p:cond>
                                  </p:endCondLst>
                                  <p:childTnLst>
                                    <p:animScale>
                                      <p:cBhvr>
                                        <p:cTn id="6" dur="6000" fill="hold"/>
                                        <p:tgtEl>
                                          <p:spTgt spid="5"/>
                                        </p:tgtEl>
                                      </p:cBhvr>
                                      <p:by x="110000" y="110000"/>
                                    </p:animScale>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2" presetClass="entr" presetSubtype="8"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1+#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E575A9-4734-450C-909D-0C32181048B8}"/>
              </a:ext>
            </a:extLst>
          </p:cNvPr>
          <p:cNvGrpSpPr/>
          <p:nvPr/>
        </p:nvGrpSpPr>
        <p:grpSpPr>
          <a:xfrm>
            <a:off x="4400265" y="2477302"/>
            <a:ext cx="700469" cy="700469"/>
            <a:chOff x="4400265" y="2566690"/>
            <a:chExt cx="700469" cy="700469"/>
          </a:xfrm>
        </p:grpSpPr>
        <p:sp>
          <p:nvSpPr>
            <p:cNvPr id="21" name="Oval 20"/>
            <p:cNvSpPr/>
            <p:nvPr/>
          </p:nvSpPr>
          <p:spPr>
            <a:xfrm>
              <a:off x="4400265" y="2566690"/>
              <a:ext cx="700469" cy="700469"/>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Work Sans SemiBold" pitchFamily="2" charset="0"/>
              </a:endParaRPr>
            </a:p>
          </p:txBody>
        </p:sp>
        <p:pic>
          <p:nvPicPr>
            <p:cNvPr id="5" name="Picture 4">
              <a:extLst>
                <a:ext uri="{FF2B5EF4-FFF2-40B4-BE49-F238E27FC236}">
                  <a16:creationId xmlns:a16="http://schemas.microsoft.com/office/drawing/2014/main" id="{C6ED0232-E9BA-4398-AC72-6417D02DA6CE}"/>
                </a:ext>
              </a:extLst>
            </p:cNvPr>
            <p:cNvPicPr>
              <a:picLocks noChangeAspect="1"/>
            </p:cNvPicPr>
            <p:nvPr/>
          </p:nvPicPr>
          <p:blipFill>
            <a:blip r:embed="rId3" cstate="hqprint">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01924" y="2634018"/>
              <a:ext cx="497151" cy="497151"/>
            </a:xfrm>
            <a:prstGeom prst="rect">
              <a:avLst/>
            </a:prstGeom>
          </p:spPr>
        </p:pic>
      </p:grpSp>
      <p:grpSp>
        <p:nvGrpSpPr>
          <p:cNvPr id="4" name="Group 3">
            <a:extLst>
              <a:ext uri="{FF2B5EF4-FFF2-40B4-BE49-F238E27FC236}">
                <a16:creationId xmlns:a16="http://schemas.microsoft.com/office/drawing/2014/main" id="{854AED0C-02F3-47E4-8643-80C531420029}"/>
              </a:ext>
            </a:extLst>
          </p:cNvPr>
          <p:cNvGrpSpPr/>
          <p:nvPr/>
        </p:nvGrpSpPr>
        <p:grpSpPr>
          <a:xfrm>
            <a:off x="6843229" y="1845724"/>
            <a:ext cx="700469" cy="700469"/>
            <a:chOff x="6843229" y="1841379"/>
            <a:chExt cx="700469" cy="700469"/>
          </a:xfrm>
        </p:grpSpPr>
        <p:sp>
          <p:nvSpPr>
            <p:cNvPr id="22" name="Oval 21"/>
            <p:cNvSpPr/>
            <p:nvPr/>
          </p:nvSpPr>
          <p:spPr>
            <a:xfrm>
              <a:off x="6843229" y="1841379"/>
              <a:ext cx="700469" cy="700469"/>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Work Sans SemiBold" pitchFamily="2" charset="0"/>
              </a:endParaRPr>
            </a:p>
          </p:txBody>
        </p:sp>
        <p:pic>
          <p:nvPicPr>
            <p:cNvPr id="7" name="Picture 6">
              <a:extLst>
                <a:ext uri="{FF2B5EF4-FFF2-40B4-BE49-F238E27FC236}">
                  <a16:creationId xmlns:a16="http://schemas.microsoft.com/office/drawing/2014/main" id="{CF673CA3-E816-4583-B169-C298198303C9}"/>
                </a:ext>
              </a:extLst>
            </p:cNvPr>
            <p:cNvPicPr>
              <a:picLocks noChangeAspect="1"/>
            </p:cNvPicPr>
            <p:nvPr/>
          </p:nvPicPr>
          <p:blipFill>
            <a:blip r:embed="rId5" cstate="hqprint">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84275" y="1982671"/>
              <a:ext cx="418376" cy="418376"/>
            </a:xfrm>
            <a:prstGeom prst="rect">
              <a:avLst/>
            </a:prstGeom>
          </p:spPr>
        </p:pic>
      </p:grpSp>
      <p:grpSp>
        <p:nvGrpSpPr>
          <p:cNvPr id="8" name="Group 7">
            <a:extLst>
              <a:ext uri="{FF2B5EF4-FFF2-40B4-BE49-F238E27FC236}">
                <a16:creationId xmlns:a16="http://schemas.microsoft.com/office/drawing/2014/main" id="{5776F4AC-1E5E-45FB-AB04-AC33EB28284A}"/>
              </a:ext>
            </a:extLst>
          </p:cNvPr>
          <p:cNvGrpSpPr/>
          <p:nvPr/>
        </p:nvGrpSpPr>
        <p:grpSpPr>
          <a:xfrm>
            <a:off x="9286193" y="1186010"/>
            <a:ext cx="700469" cy="700469"/>
            <a:chOff x="9286193" y="1214146"/>
            <a:chExt cx="700469" cy="700469"/>
          </a:xfrm>
        </p:grpSpPr>
        <p:sp>
          <p:nvSpPr>
            <p:cNvPr id="23" name="Oval 22"/>
            <p:cNvSpPr/>
            <p:nvPr/>
          </p:nvSpPr>
          <p:spPr>
            <a:xfrm>
              <a:off x="9286193" y="1214146"/>
              <a:ext cx="700469" cy="700469"/>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Work Sans SemiBold" pitchFamily="2" charset="0"/>
              </a:endParaRPr>
            </a:p>
          </p:txBody>
        </p:sp>
        <p:pic>
          <p:nvPicPr>
            <p:cNvPr id="9" name="Picture 8">
              <a:extLst>
                <a:ext uri="{FF2B5EF4-FFF2-40B4-BE49-F238E27FC236}">
                  <a16:creationId xmlns:a16="http://schemas.microsoft.com/office/drawing/2014/main" id="{04EEB688-A679-4E68-92EF-3F47E0C75543}"/>
                </a:ext>
              </a:extLst>
            </p:cNvPr>
            <p:cNvPicPr>
              <a:picLocks noChangeAspect="1"/>
            </p:cNvPicPr>
            <p:nvPr/>
          </p:nvPicPr>
          <p:blipFill>
            <a:blip r:embed="rId7" cstate="hqprint">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51719" y="1385206"/>
              <a:ext cx="369417" cy="369417"/>
            </a:xfrm>
            <a:prstGeom prst="rect">
              <a:avLst/>
            </a:prstGeom>
          </p:spPr>
        </p:pic>
      </p:grpSp>
      <p:grpSp>
        <p:nvGrpSpPr>
          <p:cNvPr id="2" name="Group 1">
            <a:extLst>
              <a:ext uri="{FF2B5EF4-FFF2-40B4-BE49-F238E27FC236}">
                <a16:creationId xmlns:a16="http://schemas.microsoft.com/office/drawing/2014/main" id="{5FEF2821-5C52-4E85-A432-16DB076305B3}"/>
              </a:ext>
            </a:extLst>
          </p:cNvPr>
          <p:cNvGrpSpPr/>
          <p:nvPr/>
        </p:nvGrpSpPr>
        <p:grpSpPr>
          <a:xfrm>
            <a:off x="1957301" y="3108881"/>
            <a:ext cx="700469" cy="700469"/>
            <a:chOff x="1957301" y="3108881"/>
            <a:chExt cx="700469" cy="700469"/>
          </a:xfrm>
        </p:grpSpPr>
        <p:sp>
          <p:nvSpPr>
            <p:cNvPr id="20" name="Oval 19"/>
            <p:cNvSpPr/>
            <p:nvPr/>
          </p:nvSpPr>
          <p:spPr>
            <a:xfrm>
              <a:off x="1957301" y="3108881"/>
              <a:ext cx="700469" cy="700469"/>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Work Sans SemiBold" pitchFamily="2" charset="0"/>
              </a:endParaRPr>
            </a:p>
          </p:txBody>
        </p:sp>
        <p:pic>
          <p:nvPicPr>
            <p:cNvPr id="11" name="Picture 10">
              <a:extLst>
                <a:ext uri="{FF2B5EF4-FFF2-40B4-BE49-F238E27FC236}">
                  <a16:creationId xmlns:a16="http://schemas.microsoft.com/office/drawing/2014/main" id="{2CF81C8C-1B1A-40AA-966E-246D0E928746}"/>
                </a:ext>
              </a:extLst>
            </p:cNvPr>
            <p:cNvPicPr>
              <a:picLocks noChangeAspect="1"/>
            </p:cNvPicPr>
            <p:nvPr/>
          </p:nvPicPr>
          <p:blipFill>
            <a:blip r:embed="rId9" cstate="hqprint">
              <a:extLst>
                <a:ext uri="{BEBA8EAE-BF5A-486C-A8C5-ECC9F3942E4B}">
                  <a14:imgProps xmlns:a14="http://schemas.microsoft.com/office/drawing/2010/main">
                    <a14:imgLayer r:embed="rId10">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53703" y="3150817"/>
              <a:ext cx="507664" cy="507664"/>
            </a:xfrm>
            <a:prstGeom prst="rect">
              <a:avLst/>
            </a:prstGeom>
          </p:spPr>
        </p:pic>
      </p:grpSp>
      <p:sp>
        <p:nvSpPr>
          <p:cNvPr id="12" name="TextBox 11">
            <a:extLst>
              <a:ext uri="{FF2B5EF4-FFF2-40B4-BE49-F238E27FC236}">
                <a16:creationId xmlns:a16="http://schemas.microsoft.com/office/drawing/2014/main" id="{CFC21ACB-3255-4404-AD5F-07E21AE31C86}"/>
              </a:ext>
            </a:extLst>
          </p:cNvPr>
          <p:cNvSpPr txBox="1"/>
          <p:nvPr/>
        </p:nvSpPr>
        <p:spPr>
          <a:xfrm>
            <a:off x="1837695" y="3904154"/>
            <a:ext cx="939681" cy="276999"/>
          </a:xfrm>
          <a:prstGeom prst="rect">
            <a:avLst/>
          </a:prstGeom>
          <a:noFill/>
        </p:spPr>
        <p:txBody>
          <a:bodyPr wrap="none" rtlCol="0">
            <a:spAutoFit/>
          </a:bodyPr>
          <a:lstStyle/>
          <a:p>
            <a:r>
              <a:rPr lang="en-US" sz="1200" dirty="0">
                <a:latin typeface="Work Sans SemiBold" pitchFamily="2" charset="0"/>
              </a:rPr>
              <a:t>ANALYSIS</a:t>
            </a:r>
          </a:p>
        </p:txBody>
      </p:sp>
      <p:sp>
        <p:nvSpPr>
          <p:cNvPr id="13" name="TextBox 12">
            <a:extLst>
              <a:ext uri="{FF2B5EF4-FFF2-40B4-BE49-F238E27FC236}">
                <a16:creationId xmlns:a16="http://schemas.microsoft.com/office/drawing/2014/main" id="{3809F602-6150-4E32-BD6B-5E5EA6BA43FC}"/>
              </a:ext>
            </a:extLst>
          </p:cNvPr>
          <p:cNvSpPr txBox="1"/>
          <p:nvPr/>
        </p:nvSpPr>
        <p:spPr>
          <a:xfrm>
            <a:off x="9185823" y="1958157"/>
            <a:ext cx="901209" cy="276999"/>
          </a:xfrm>
          <a:prstGeom prst="rect">
            <a:avLst/>
          </a:prstGeom>
          <a:noFill/>
        </p:spPr>
        <p:txBody>
          <a:bodyPr wrap="none" rtlCol="0">
            <a:spAutoFit/>
          </a:bodyPr>
          <a:lstStyle/>
          <a:p>
            <a:r>
              <a:rPr lang="en-US" sz="1200" dirty="0">
                <a:latin typeface="Work Sans SemiBold" pitchFamily="2" charset="0"/>
              </a:rPr>
              <a:t>SUCCESS</a:t>
            </a:r>
          </a:p>
        </p:txBody>
      </p:sp>
      <p:sp>
        <p:nvSpPr>
          <p:cNvPr id="14" name="TextBox 13">
            <a:extLst>
              <a:ext uri="{FF2B5EF4-FFF2-40B4-BE49-F238E27FC236}">
                <a16:creationId xmlns:a16="http://schemas.microsoft.com/office/drawing/2014/main" id="{52CF4E48-48FF-4448-B11A-0271DEC16F54}"/>
              </a:ext>
            </a:extLst>
          </p:cNvPr>
          <p:cNvSpPr txBox="1"/>
          <p:nvPr/>
        </p:nvSpPr>
        <p:spPr>
          <a:xfrm>
            <a:off x="6669121" y="2606823"/>
            <a:ext cx="1066318" cy="276999"/>
          </a:xfrm>
          <a:prstGeom prst="rect">
            <a:avLst/>
          </a:prstGeom>
          <a:noFill/>
        </p:spPr>
        <p:txBody>
          <a:bodyPr wrap="none" rtlCol="0">
            <a:spAutoFit/>
          </a:bodyPr>
          <a:lstStyle/>
          <a:p>
            <a:r>
              <a:rPr lang="en-US" sz="1200" dirty="0">
                <a:latin typeface="Work Sans SemiBold" pitchFamily="2" charset="0"/>
              </a:rPr>
              <a:t>EXECUTION</a:t>
            </a:r>
          </a:p>
        </p:txBody>
      </p:sp>
      <p:sp>
        <p:nvSpPr>
          <p:cNvPr id="15" name="TextBox 14">
            <a:extLst>
              <a:ext uri="{FF2B5EF4-FFF2-40B4-BE49-F238E27FC236}">
                <a16:creationId xmlns:a16="http://schemas.microsoft.com/office/drawing/2014/main" id="{C4C16FC4-3248-4C3D-AAA6-D2C223F9FD6B}"/>
              </a:ext>
            </a:extLst>
          </p:cNvPr>
          <p:cNvSpPr txBox="1"/>
          <p:nvPr/>
        </p:nvSpPr>
        <p:spPr>
          <a:xfrm>
            <a:off x="4227760" y="3255489"/>
            <a:ext cx="990977" cy="276999"/>
          </a:xfrm>
          <a:prstGeom prst="rect">
            <a:avLst/>
          </a:prstGeom>
          <a:noFill/>
        </p:spPr>
        <p:txBody>
          <a:bodyPr wrap="none" rtlCol="0">
            <a:spAutoFit/>
          </a:bodyPr>
          <a:lstStyle/>
          <a:p>
            <a:r>
              <a:rPr lang="en-US" sz="1200" dirty="0">
                <a:latin typeface="Work Sans SemiBold" pitchFamily="2" charset="0"/>
              </a:rPr>
              <a:t>STRATEGY</a:t>
            </a:r>
          </a:p>
        </p:txBody>
      </p:sp>
      <p:sp>
        <p:nvSpPr>
          <p:cNvPr id="16" name="TextBox 15">
            <a:extLst>
              <a:ext uri="{FF2B5EF4-FFF2-40B4-BE49-F238E27FC236}">
                <a16:creationId xmlns:a16="http://schemas.microsoft.com/office/drawing/2014/main" id="{B4DD05FE-8209-4A6F-8B9F-07E4175DD340}"/>
              </a:ext>
            </a:extLst>
          </p:cNvPr>
          <p:cNvSpPr txBox="1"/>
          <p:nvPr/>
        </p:nvSpPr>
        <p:spPr>
          <a:xfrm>
            <a:off x="2119678" y="5386321"/>
            <a:ext cx="8377634" cy="577081"/>
          </a:xfrm>
          <a:prstGeom prst="rect">
            <a:avLst/>
          </a:prstGeom>
          <a:noFill/>
        </p:spPr>
        <p:txBody>
          <a:bodyPr wrap="square" rtlCol="0">
            <a:spAutoFit/>
          </a:bodyPr>
          <a:lstStyle/>
          <a:p>
            <a:r>
              <a:rPr lang="en-US" sz="1050" dirty="0">
                <a:latin typeface="Work Sans Light" panose="00000400000000000000" pitchFamily="50" charset="0"/>
              </a:rPr>
              <a:t>Digital security experts – the main stage of the development of academic drawing, of the various geometric shapes cube</a:t>
            </a:r>
          </a:p>
          <a:p>
            <a:r>
              <a:rPr lang="en-US" sz="1050" dirty="0">
                <a:latin typeface="Work Sans Light" panose="00000400000000000000" pitchFamily="50" charset="0"/>
              </a:rPr>
              <a:t>Is considered simple for beginners. For example, images of various forms of cube, people learn the rule of linear And aerial perspective, proper shading and absorb the bulk transfer of shape of objects.</a:t>
            </a:r>
          </a:p>
        </p:txBody>
      </p:sp>
      <p:sp>
        <p:nvSpPr>
          <p:cNvPr id="24" name="Oval 23"/>
          <p:cNvSpPr/>
          <p:nvPr/>
        </p:nvSpPr>
        <p:spPr>
          <a:xfrm>
            <a:off x="1301857" y="5324627"/>
            <a:ext cx="700469" cy="700469"/>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Work Sans SemiBold" pitchFamily="2" charset="0"/>
            </a:endParaRPr>
          </a:p>
        </p:txBody>
      </p:sp>
      <p:pic>
        <p:nvPicPr>
          <p:cNvPr id="25" name="Picture 24">
            <a:extLst>
              <a:ext uri="{FF2B5EF4-FFF2-40B4-BE49-F238E27FC236}">
                <a16:creationId xmlns:a16="http://schemas.microsoft.com/office/drawing/2014/main" id="{04EEB688-A679-4E68-92EF-3F47E0C75543}"/>
              </a:ext>
            </a:extLst>
          </p:cNvPr>
          <p:cNvPicPr>
            <a:picLocks noChangeAspect="1"/>
          </p:cNvPicPr>
          <p:nvPr/>
        </p:nvPicPr>
        <p:blipFill>
          <a:blip r:embed="rId7" cstate="hqprint">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2164" y="5473965"/>
            <a:ext cx="401793" cy="401793"/>
          </a:xfrm>
          <a:prstGeom prst="rect">
            <a:avLst/>
          </a:prstGeom>
        </p:spPr>
      </p:pic>
      <p:grpSp>
        <p:nvGrpSpPr>
          <p:cNvPr id="29" name="Group 28"/>
          <p:cNvGrpSpPr/>
          <p:nvPr/>
        </p:nvGrpSpPr>
        <p:grpSpPr>
          <a:xfrm>
            <a:off x="1182624" y="4103939"/>
            <a:ext cx="2249822" cy="411854"/>
            <a:chOff x="1182624" y="4103939"/>
            <a:chExt cx="2249822" cy="411854"/>
          </a:xfrm>
        </p:grpSpPr>
        <p:sp>
          <p:nvSpPr>
            <p:cNvPr id="6" name="Isosceles Triangle 5"/>
            <p:cNvSpPr/>
            <p:nvPr/>
          </p:nvSpPr>
          <p:spPr>
            <a:xfrm rot="5400000">
              <a:off x="3048996" y="4132343"/>
              <a:ext cx="411854" cy="355046"/>
            </a:xfrm>
            <a:prstGeom prst="triangle">
              <a:avLst/>
            </a:prstGeom>
            <a:solidFill>
              <a:srgbClr val="FF9504"/>
            </a:solidFill>
            <a:ln>
              <a:solidFill>
                <a:srgbClr val="FF9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504"/>
                </a:solidFill>
              </a:endParaRPr>
            </a:p>
          </p:txBody>
        </p:sp>
        <p:cxnSp>
          <p:nvCxnSpPr>
            <p:cNvPr id="10" name="Straight Connector 9"/>
            <p:cNvCxnSpPr>
              <a:endCxn id="6" idx="3"/>
            </p:cNvCxnSpPr>
            <p:nvPr/>
          </p:nvCxnSpPr>
          <p:spPr>
            <a:xfrm>
              <a:off x="1182624" y="4309866"/>
              <a:ext cx="1894776" cy="0"/>
            </a:xfrm>
            <a:prstGeom prst="line">
              <a:avLst/>
            </a:prstGeom>
            <a:ln w="98425">
              <a:solidFill>
                <a:srgbClr val="FF9504"/>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625588" y="3445958"/>
            <a:ext cx="2249822" cy="411854"/>
            <a:chOff x="1182624" y="4103939"/>
            <a:chExt cx="2249822" cy="411854"/>
          </a:xfrm>
        </p:grpSpPr>
        <p:sp>
          <p:nvSpPr>
            <p:cNvPr id="31" name="Isosceles Triangle 30"/>
            <p:cNvSpPr/>
            <p:nvPr/>
          </p:nvSpPr>
          <p:spPr>
            <a:xfrm rot="5400000">
              <a:off x="3048996" y="4132343"/>
              <a:ext cx="411854" cy="355046"/>
            </a:xfrm>
            <a:prstGeom prst="triangle">
              <a:avLst/>
            </a:prstGeom>
            <a:solidFill>
              <a:srgbClr val="FF9504"/>
            </a:solidFill>
            <a:ln>
              <a:solidFill>
                <a:srgbClr val="FF9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504"/>
                </a:solidFill>
              </a:endParaRPr>
            </a:p>
          </p:txBody>
        </p:sp>
        <p:cxnSp>
          <p:nvCxnSpPr>
            <p:cNvPr id="32" name="Straight Connector 31"/>
            <p:cNvCxnSpPr>
              <a:endCxn id="31" idx="3"/>
            </p:cNvCxnSpPr>
            <p:nvPr/>
          </p:nvCxnSpPr>
          <p:spPr>
            <a:xfrm>
              <a:off x="1182624" y="4309866"/>
              <a:ext cx="1894776" cy="0"/>
            </a:xfrm>
            <a:prstGeom prst="line">
              <a:avLst/>
            </a:prstGeom>
            <a:ln w="98425">
              <a:solidFill>
                <a:srgbClr val="FF9504"/>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068552" y="2787976"/>
            <a:ext cx="2249822" cy="411854"/>
            <a:chOff x="1182624" y="4103939"/>
            <a:chExt cx="2249822" cy="411854"/>
          </a:xfrm>
        </p:grpSpPr>
        <p:sp>
          <p:nvSpPr>
            <p:cNvPr id="34" name="Isosceles Triangle 33"/>
            <p:cNvSpPr/>
            <p:nvPr/>
          </p:nvSpPr>
          <p:spPr>
            <a:xfrm rot="5400000">
              <a:off x="3048996" y="4132343"/>
              <a:ext cx="411854" cy="355046"/>
            </a:xfrm>
            <a:prstGeom prst="triangle">
              <a:avLst/>
            </a:prstGeom>
            <a:solidFill>
              <a:srgbClr val="FF9504"/>
            </a:solidFill>
            <a:ln>
              <a:solidFill>
                <a:srgbClr val="FF9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504"/>
                </a:solidFill>
              </a:endParaRPr>
            </a:p>
          </p:txBody>
        </p:sp>
        <p:cxnSp>
          <p:nvCxnSpPr>
            <p:cNvPr id="35" name="Straight Connector 34"/>
            <p:cNvCxnSpPr>
              <a:endCxn id="34" idx="3"/>
            </p:cNvCxnSpPr>
            <p:nvPr/>
          </p:nvCxnSpPr>
          <p:spPr>
            <a:xfrm>
              <a:off x="1182624" y="4309866"/>
              <a:ext cx="1894776" cy="0"/>
            </a:xfrm>
            <a:prstGeom prst="line">
              <a:avLst/>
            </a:prstGeom>
            <a:ln w="98425">
              <a:solidFill>
                <a:srgbClr val="FF9504"/>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8511516" y="2129994"/>
            <a:ext cx="2249822" cy="411854"/>
            <a:chOff x="1182624" y="4103939"/>
            <a:chExt cx="2249822" cy="411854"/>
          </a:xfrm>
        </p:grpSpPr>
        <p:sp>
          <p:nvSpPr>
            <p:cNvPr id="37" name="Isosceles Triangle 36"/>
            <p:cNvSpPr/>
            <p:nvPr/>
          </p:nvSpPr>
          <p:spPr>
            <a:xfrm rot="5400000">
              <a:off x="3048996" y="4132343"/>
              <a:ext cx="411854" cy="355046"/>
            </a:xfrm>
            <a:prstGeom prst="triangle">
              <a:avLst/>
            </a:prstGeom>
            <a:solidFill>
              <a:srgbClr val="FF9504"/>
            </a:solidFill>
            <a:ln>
              <a:solidFill>
                <a:srgbClr val="FF9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504"/>
                </a:solidFill>
              </a:endParaRPr>
            </a:p>
          </p:txBody>
        </p:sp>
        <p:cxnSp>
          <p:nvCxnSpPr>
            <p:cNvPr id="38" name="Straight Connector 37"/>
            <p:cNvCxnSpPr>
              <a:endCxn id="37" idx="3"/>
            </p:cNvCxnSpPr>
            <p:nvPr/>
          </p:nvCxnSpPr>
          <p:spPr>
            <a:xfrm>
              <a:off x="1182624" y="4309866"/>
              <a:ext cx="1894776" cy="0"/>
            </a:xfrm>
            <a:prstGeom prst="line">
              <a:avLst/>
            </a:prstGeom>
            <a:ln w="98425">
              <a:solidFill>
                <a:srgbClr val="FF9504"/>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F94F937-04F6-4793-A886-1E1576E85BF7}"/>
              </a:ext>
            </a:extLst>
          </p:cNvPr>
          <p:cNvGrpSpPr/>
          <p:nvPr/>
        </p:nvGrpSpPr>
        <p:grpSpPr>
          <a:xfrm>
            <a:off x="1" y="415059"/>
            <a:ext cx="3708503" cy="761538"/>
            <a:chOff x="1" y="415059"/>
            <a:chExt cx="3708503" cy="761538"/>
          </a:xfrm>
        </p:grpSpPr>
        <p:grpSp>
          <p:nvGrpSpPr>
            <p:cNvPr id="43" name="Group 42">
              <a:extLst>
                <a:ext uri="{FF2B5EF4-FFF2-40B4-BE49-F238E27FC236}">
                  <a16:creationId xmlns:a16="http://schemas.microsoft.com/office/drawing/2014/main" id="{1DBA47B6-C4FA-448B-A069-4E69242D72AE}"/>
                </a:ext>
              </a:extLst>
            </p:cNvPr>
            <p:cNvGrpSpPr/>
            <p:nvPr/>
          </p:nvGrpSpPr>
          <p:grpSpPr>
            <a:xfrm>
              <a:off x="575915" y="415059"/>
              <a:ext cx="3132589" cy="761538"/>
              <a:chOff x="575915" y="602508"/>
              <a:chExt cx="3132589" cy="761538"/>
            </a:xfrm>
          </p:grpSpPr>
          <p:sp>
            <p:nvSpPr>
              <p:cNvPr id="45" name="TextBox 44">
                <a:extLst>
                  <a:ext uri="{FF2B5EF4-FFF2-40B4-BE49-F238E27FC236}">
                    <a16:creationId xmlns:a16="http://schemas.microsoft.com/office/drawing/2014/main" id="{914EFF24-E309-4987-A409-42661A587E97}"/>
                  </a:ext>
                </a:extLst>
              </p:cNvPr>
              <p:cNvSpPr txBox="1"/>
              <p:nvPr/>
            </p:nvSpPr>
            <p:spPr>
              <a:xfrm>
                <a:off x="575915" y="602508"/>
                <a:ext cx="3132589" cy="584775"/>
              </a:xfrm>
              <a:prstGeom prst="rect">
                <a:avLst/>
              </a:prstGeom>
              <a:noFill/>
            </p:spPr>
            <p:txBody>
              <a:bodyPr wrap="none" rtlCol="0">
                <a:spAutoFit/>
              </a:bodyPr>
              <a:lstStyle/>
              <a:p>
                <a:r>
                  <a:rPr lang="en-US" sz="3200" b="1" spc="-300" dirty="0">
                    <a:solidFill>
                      <a:srgbClr val="FF9E19"/>
                    </a:solidFill>
                    <a:latin typeface="Work Sans SemiBold" pitchFamily="2" charset="0"/>
                  </a:rPr>
                  <a:t>SECURITY SETUP</a:t>
                </a:r>
              </a:p>
            </p:txBody>
          </p:sp>
          <p:sp>
            <p:nvSpPr>
              <p:cNvPr id="46" name="TextBox 45">
                <a:extLst>
                  <a:ext uri="{FF2B5EF4-FFF2-40B4-BE49-F238E27FC236}">
                    <a16:creationId xmlns:a16="http://schemas.microsoft.com/office/drawing/2014/main" id="{451F386C-D0D4-44DC-9E6F-B68922C2ACF8}"/>
                  </a:ext>
                </a:extLst>
              </p:cNvPr>
              <p:cNvSpPr txBox="1"/>
              <p:nvPr/>
            </p:nvSpPr>
            <p:spPr>
              <a:xfrm>
                <a:off x="615758" y="1025492"/>
                <a:ext cx="3058851" cy="338554"/>
              </a:xfrm>
              <a:prstGeom prst="rect">
                <a:avLst/>
              </a:prstGeom>
              <a:noFill/>
            </p:spPr>
            <p:txBody>
              <a:bodyPr wrap="none" rtlCol="0">
                <a:spAutoFit/>
              </a:bodyPr>
              <a:lstStyle/>
              <a:p>
                <a:r>
                  <a:rPr lang="en-US" sz="1600" dirty="0">
                    <a:solidFill>
                      <a:srgbClr val="C8C9CD"/>
                    </a:solidFill>
                    <a:latin typeface="Work Sans SemiBold" pitchFamily="2" charset="0"/>
                  </a:rPr>
                  <a:t>DIGITAL SECURITY EXPERTS</a:t>
                </a:r>
              </a:p>
            </p:txBody>
          </p:sp>
        </p:grpSp>
        <p:sp>
          <p:nvSpPr>
            <p:cNvPr id="44" name="Rectangle 43">
              <a:extLst>
                <a:ext uri="{FF2B5EF4-FFF2-40B4-BE49-F238E27FC236}">
                  <a16:creationId xmlns:a16="http://schemas.microsoft.com/office/drawing/2014/main" id="{78FDA7F2-DC94-44E2-9689-8CD70BA4BA96}"/>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8370841"/>
      </p:ext>
    </p:extLst>
  </p:cSld>
  <p:clrMapOvr>
    <a:masterClrMapping/>
  </p:clrMapOvr>
  <mc:AlternateContent xmlns:mc="http://schemas.openxmlformats.org/markup-compatibility/2006" xmlns:p14="http://schemas.microsoft.com/office/powerpoint/2010/main">
    <mc:Choice Requires="p14">
      <p:transition spd="med" p14:dur="700" advTm="10928">
        <p:fade/>
      </p:transition>
    </mc:Choice>
    <mc:Fallback xmlns="">
      <p:transition spd="med" advTm="109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75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0-#ppt_w/2"/>
                                          </p:val>
                                        </p:tav>
                                        <p:tav tm="100000">
                                          <p:val>
                                            <p:strVal val="#ppt_x"/>
                                          </p:val>
                                        </p:tav>
                                      </p:tavLst>
                                    </p:anim>
                                    <p:anim calcmode="lin" valueType="num">
                                      <p:cBhvr additive="base">
                                        <p:cTn id="20" dur="10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0-#ppt_w/2"/>
                                          </p:val>
                                        </p:tav>
                                        <p:tav tm="100000">
                                          <p:val>
                                            <p:strVal val="#ppt_x"/>
                                          </p:val>
                                        </p:tav>
                                      </p:tavLst>
                                    </p:anim>
                                    <p:anim calcmode="lin" valueType="num">
                                      <p:cBhvr additive="base">
                                        <p:cTn id="24" dur="10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125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0-#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1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0-#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75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0-#ppt_w/2"/>
                                          </p:val>
                                        </p:tav>
                                        <p:tav tm="100000">
                                          <p:val>
                                            <p:strVal val="#ppt_x"/>
                                          </p:val>
                                        </p:tav>
                                      </p:tavLst>
                                    </p:anim>
                                    <p:anim calcmode="lin" valueType="num">
                                      <p:cBhvr additive="base">
                                        <p:cTn id="36" dur="10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000" fill="hold"/>
                                        <p:tgtEl>
                                          <p:spTgt spid="3"/>
                                        </p:tgtEl>
                                        <p:attrNameLst>
                                          <p:attrName>ppt_x</p:attrName>
                                        </p:attrNameLst>
                                      </p:cBhvr>
                                      <p:tavLst>
                                        <p:tav tm="0">
                                          <p:val>
                                            <p:strVal val="0-#ppt_w/2"/>
                                          </p:val>
                                        </p:tav>
                                        <p:tav tm="100000">
                                          <p:val>
                                            <p:strVal val="#ppt_x"/>
                                          </p:val>
                                        </p:tav>
                                      </p:tavLst>
                                    </p:anim>
                                    <p:anim calcmode="lin" valueType="num">
                                      <p:cBhvr additive="base">
                                        <p:cTn id="40" dur="10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225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1000" fill="hold"/>
                                        <p:tgtEl>
                                          <p:spTgt spid="29"/>
                                        </p:tgtEl>
                                        <p:attrNameLst>
                                          <p:attrName>ppt_x</p:attrName>
                                        </p:attrNameLst>
                                      </p:cBhvr>
                                      <p:tavLst>
                                        <p:tav tm="0">
                                          <p:val>
                                            <p:strVal val="0-#ppt_w/2"/>
                                          </p:val>
                                        </p:tav>
                                        <p:tav tm="100000">
                                          <p:val>
                                            <p:strVal val="#ppt_x"/>
                                          </p:val>
                                        </p:tav>
                                      </p:tavLst>
                                    </p:anim>
                                    <p:anim calcmode="lin" valueType="num">
                                      <p:cBhvr additive="base">
                                        <p:cTn id="44" dur="100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25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0-#ppt_w/2"/>
                                          </p:val>
                                        </p:tav>
                                        <p:tav tm="100000">
                                          <p:val>
                                            <p:strVal val="#ppt_x"/>
                                          </p:val>
                                        </p:tav>
                                      </p:tavLst>
                                    </p:anim>
                                    <p:anim calcmode="lin" valueType="num">
                                      <p:cBhvr additive="base">
                                        <p:cTn id="48" dur="10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275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1000" fill="hold"/>
                                        <p:tgtEl>
                                          <p:spTgt spid="2"/>
                                        </p:tgtEl>
                                        <p:attrNameLst>
                                          <p:attrName>ppt_x</p:attrName>
                                        </p:attrNameLst>
                                      </p:cBhvr>
                                      <p:tavLst>
                                        <p:tav tm="0">
                                          <p:val>
                                            <p:strVal val="0-#ppt_w/2"/>
                                          </p:val>
                                        </p:tav>
                                        <p:tav tm="100000">
                                          <p:val>
                                            <p:strVal val="#ppt_x"/>
                                          </p:val>
                                        </p:tav>
                                      </p:tavLst>
                                    </p:anim>
                                    <p:anim calcmode="lin" valueType="num">
                                      <p:cBhvr additive="base">
                                        <p:cTn id="52" dur="1000" fill="hold"/>
                                        <p:tgtEl>
                                          <p:spTgt spid="2"/>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3250"/>
                                  </p:stCondLst>
                                  <p:iterate type="wd">
                                    <p:tmPct val="0"/>
                                  </p:iterate>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childTnLst>
                                </p:cTn>
                              </p:par>
                              <p:par>
                                <p:cTn id="56" presetID="49" presetClass="entr" presetSubtype="0" decel="100000" fill="hold" nodeType="withEffect">
                                  <p:stCondLst>
                                    <p:cond delay="325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 calcmode="lin" valueType="num">
                                      <p:cBhvr>
                                        <p:cTn id="60" dur="500" fill="hold"/>
                                        <p:tgtEl>
                                          <p:spTgt spid="25"/>
                                        </p:tgtEl>
                                        <p:attrNameLst>
                                          <p:attrName>style.rotation</p:attrName>
                                        </p:attrNameLst>
                                      </p:cBhvr>
                                      <p:tavLst>
                                        <p:tav tm="0">
                                          <p:val>
                                            <p:fltVal val="360"/>
                                          </p:val>
                                        </p:tav>
                                        <p:tav tm="100000">
                                          <p:val>
                                            <p:fltVal val="0"/>
                                          </p:val>
                                        </p:tav>
                                      </p:tavLst>
                                    </p:anim>
                                    <p:animEffect transition="in" filter="fade">
                                      <p:cBhvr>
                                        <p:cTn id="61" dur="500"/>
                                        <p:tgtEl>
                                          <p:spTgt spid="25"/>
                                        </p:tgtEl>
                                      </p:cBhvr>
                                    </p:animEffect>
                                  </p:childTnLst>
                                </p:cTn>
                              </p:par>
                              <p:par>
                                <p:cTn id="62" presetID="49" presetClass="entr" presetSubtype="0" decel="100000" fill="hold" grpId="0" nodeType="withEffect">
                                  <p:stCondLst>
                                    <p:cond delay="350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anim calcmode="lin" valueType="num">
                                      <p:cBhvr>
                                        <p:cTn id="66" dur="500" fill="hold"/>
                                        <p:tgtEl>
                                          <p:spTgt spid="24"/>
                                        </p:tgtEl>
                                        <p:attrNameLst>
                                          <p:attrName>style.rotation</p:attrName>
                                        </p:attrNameLst>
                                      </p:cBhvr>
                                      <p:tavLst>
                                        <p:tav tm="0">
                                          <p:val>
                                            <p:fltVal val="360"/>
                                          </p:val>
                                        </p:tav>
                                        <p:tav tm="100000">
                                          <p:val>
                                            <p:fltVal val="0"/>
                                          </p:val>
                                        </p:tav>
                                      </p:tavLst>
                                    </p:anim>
                                    <p:animEffect transition="in" filter="fade">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29A9EE-5EF9-4407-97CB-A1097844EC4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33" t="3194" r="24048" b="9075"/>
          <a:stretch/>
        </p:blipFill>
        <p:spPr>
          <a:xfrm>
            <a:off x="-106869" y="85725"/>
            <a:ext cx="12298870" cy="6768144"/>
          </a:xfrm>
          <a:prstGeom prst="rect">
            <a:avLst/>
          </a:prstGeom>
        </p:spPr>
      </p:pic>
      <p:sp>
        <p:nvSpPr>
          <p:cNvPr id="11" name="Rectangle 10"/>
          <p:cNvSpPr/>
          <p:nvPr/>
        </p:nvSpPr>
        <p:spPr>
          <a:xfrm>
            <a:off x="-67675" y="2066"/>
            <a:ext cx="12327350" cy="6853868"/>
          </a:xfrm>
          <a:prstGeom prst="rect">
            <a:avLst/>
          </a:prstGeom>
          <a:gradFill>
            <a:gsLst>
              <a:gs pos="41000">
                <a:srgbClr val="06162A">
                  <a:alpha val="5000"/>
                </a:srgbClr>
              </a:gs>
              <a:gs pos="0">
                <a:srgbClr val="131E2D">
                  <a:alpha val="70000"/>
                </a:srgbClr>
              </a:gs>
              <a:gs pos="100000">
                <a:srgbClr val="16202D"/>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7BF55C-DFBF-4648-9A87-27C3B0BD9453}"/>
              </a:ext>
            </a:extLst>
          </p:cNvPr>
          <p:cNvPicPr>
            <a:picLocks noChangeAspect="1"/>
          </p:cNvPicPr>
          <p:nvPr/>
        </p:nvPicPr>
        <p:blipFill rotWithShape="1">
          <a:blip r:embed="rId4">
            <a:extLst>
              <a:ext uri="{28A0092B-C50C-407E-A947-70E740481C1C}">
                <a14:useLocalDpi xmlns:a14="http://schemas.microsoft.com/office/drawing/2010/main" val="0"/>
              </a:ext>
            </a:extLst>
          </a:blip>
          <a:srcRect b="57276"/>
          <a:stretch/>
        </p:blipFill>
        <p:spPr>
          <a:xfrm>
            <a:off x="2686676" y="844105"/>
            <a:ext cx="5905040" cy="5700832"/>
          </a:xfrm>
          <a:prstGeom prst="rect">
            <a:avLst/>
          </a:prstGeom>
        </p:spPr>
      </p:pic>
      <p:grpSp>
        <p:nvGrpSpPr>
          <p:cNvPr id="3" name="Group 2">
            <a:extLst>
              <a:ext uri="{FF2B5EF4-FFF2-40B4-BE49-F238E27FC236}">
                <a16:creationId xmlns:a16="http://schemas.microsoft.com/office/drawing/2014/main" id="{76F11FCC-D5EF-48A9-AC14-FA31D42AEBC4}"/>
              </a:ext>
            </a:extLst>
          </p:cNvPr>
          <p:cNvGrpSpPr/>
          <p:nvPr/>
        </p:nvGrpSpPr>
        <p:grpSpPr>
          <a:xfrm>
            <a:off x="10085148" y="5601112"/>
            <a:ext cx="1440009" cy="369332"/>
            <a:chOff x="10085148" y="5738332"/>
            <a:chExt cx="1440009" cy="369332"/>
          </a:xfrm>
        </p:grpSpPr>
        <p:sp>
          <p:nvSpPr>
            <p:cNvPr id="12" name="TextBox 11">
              <a:extLst>
                <a:ext uri="{FF2B5EF4-FFF2-40B4-BE49-F238E27FC236}">
                  <a16:creationId xmlns:a16="http://schemas.microsoft.com/office/drawing/2014/main" id="{86B6A6D8-3977-4635-A65B-8D7887080D0D}"/>
                </a:ext>
              </a:extLst>
            </p:cNvPr>
            <p:cNvSpPr txBox="1"/>
            <p:nvPr/>
          </p:nvSpPr>
          <p:spPr>
            <a:xfrm>
              <a:off x="10085148" y="5738332"/>
              <a:ext cx="1440009" cy="369332"/>
            </a:xfrm>
            <a:prstGeom prst="rect">
              <a:avLst/>
            </a:prstGeom>
            <a:noFill/>
          </p:spPr>
          <p:txBody>
            <a:bodyPr wrap="square" rtlCol="0">
              <a:spAutoFit/>
            </a:bodyPr>
            <a:lstStyle/>
            <a:p>
              <a:r>
                <a:rPr lang="en-US" dirty="0">
                  <a:solidFill>
                    <a:schemeClr val="bg1"/>
                  </a:solidFill>
                  <a:latin typeface="Work Sans SemiBold" pitchFamily="2" charset="0"/>
                </a:rPr>
                <a:t>Next</a:t>
              </a:r>
            </a:p>
          </p:txBody>
        </p:sp>
        <p:grpSp>
          <p:nvGrpSpPr>
            <p:cNvPr id="13" name="Group 12"/>
            <p:cNvGrpSpPr/>
            <p:nvPr/>
          </p:nvGrpSpPr>
          <p:grpSpPr>
            <a:xfrm>
              <a:off x="10837810" y="5850490"/>
              <a:ext cx="257444" cy="166977"/>
              <a:chOff x="6890522" y="5598060"/>
              <a:chExt cx="225911" cy="146525"/>
            </a:xfrm>
          </p:grpSpPr>
          <p:cxnSp>
            <p:nvCxnSpPr>
              <p:cNvPr id="14" name="Straight Connector 13"/>
              <p:cNvCxnSpPr/>
              <p:nvPr/>
            </p:nvCxnSpPr>
            <p:spPr>
              <a:xfrm>
                <a:off x="6890522" y="5669280"/>
                <a:ext cx="22591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10400" y="5598060"/>
                <a:ext cx="103991" cy="75304"/>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023599" y="5669280"/>
                <a:ext cx="88750" cy="75305"/>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E88F910F-D3CA-4F8D-9D59-0014331CDBAD}"/>
              </a:ext>
            </a:extLst>
          </p:cNvPr>
          <p:cNvGrpSpPr/>
          <p:nvPr/>
        </p:nvGrpSpPr>
        <p:grpSpPr>
          <a:xfrm>
            <a:off x="8369193" y="1058915"/>
            <a:ext cx="2965269" cy="523220"/>
            <a:chOff x="8492219" y="1202251"/>
            <a:chExt cx="2965269" cy="523220"/>
          </a:xfrm>
        </p:grpSpPr>
        <p:pic>
          <p:nvPicPr>
            <p:cNvPr id="19" name="Picture 18">
              <a:extLst>
                <a:ext uri="{FF2B5EF4-FFF2-40B4-BE49-F238E27FC236}">
                  <a16:creationId xmlns:a16="http://schemas.microsoft.com/office/drawing/2014/main" id="{FC6EBCDB-ED0C-43E0-8CB2-FA1FCEF0E742}"/>
                </a:ext>
              </a:extLst>
            </p:cNvPr>
            <p:cNvPicPr>
              <a:picLocks noChangeAspect="1"/>
            </p:cNvPicPr>
            <p:nvPr/>
          </p:nvPicPr>
          <p:blipFill>
            <a:blip r:embed="rId5" cstate="hq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492219" y="1280870"/>
              <a:ext cx="385717" cy="385717"/>
            </a:xfrm>
            <a:prstGeom prst="rect">
              <a:avLst/>
            </a:prstGeom>
          </p:spPr>
        </p:pic>
        <p:sp>
          <p:nvSpPr>
            <p:cNvPr id="20" name="TextBox 19">
              <a:extLst>
                <a:ext uri="{FF2B5EF4-FFF2-40B4-BE49-F238E27FC236}">
                  <a16:creationId xmlns:a16="http://schemas.microsoft.com/office/drawing/2014/main" id="{9E3E5779-53ED-4014-A9C4-0070688477D3}"/>
                </a:ext>
              </a:extLst>
            </p:cNvPr>
            <p:cNvSpPr txBox="1"/>
            <p:nvPr/>
          </p:nvSpPr>
          <p:spPr>
            <a:xfrm>
              <a:off x="8877936" y="1202251"/>
              <a:ext cx="2579552" cy="523220"/>
            </a:xfrm>
            <a:prstGeom prst="rect">
              <a:avLst/>
            </a:prstGeom>
            <a:noFill/>
          </p:spPr>
          <p:txBody>
            <a:bodyPr wrap="none" rtlCol="0">
              <a:spAutoFit/>
            </a:bodyPr>
            <a:lstStyle/>
            <a:p>
              <a:r>
                <a:rPr lang="en-US" sz="2800" b="1" dirty="0">
                  <a:solidFill>
                    <a:srgbClr val="FF9504"/>
                  </a:solidFill>
                  <a:latin typeface="Work Sans SemiBold" pitchFamily="2" charset="0"/>
                </a:rPr>
                <a:t>SECURITY 911</a:t>
              </a:r>
            </a:p>
          </p:txBody>
        </p:sp>
      </p:grpSp>
      <p:grpSp>
        <p:nvGrpSpPr>
          <p:cNvPr id="21" name="Group 20">
            <a:extLst>
              <a:ext uri="{FF2B5EF4-FFF2-40B4-BE49-F238E27FC236}">
                <a16:creationId xmlns:a16="http://schemas.microsoft.com/office/drawing/2014/main" id="{B18F5246-1C6A-4D59-8591-B2F8C7C60A0A}"/>
              </a:ext>
            </a:extLst>
          </p:cNvPr>
          <p:cNvGrpSpPr/>
          <p:nvPr/>
        </p:nvGrpSpPr>
        <p:grpSpPr>
          <a:xfrm>
            <a:off x="-76387" y="-6401"/>
            <a:ext cx="12344775" cy="6870802"/>
            <a:chOff x="-2" y="0"/>
            <a:chExt cx="12192003" cy="6870802"/>
          </a:xfrm>
          <a:solidFill>
            <a:schemeClr val="bg1"/>
          </a:solidFill>
        </p:grpSpPr>
        <p:sp>
          <p:nvSpPr>
            <p:cNvPr id="22" name="Rectangle 21">
              <a:extLst>
                <a:ext uri="{FF2B5EF4-FFF2-40B4-BE49-F238E27FC236}">
                  <a16:creationId xmlns:a16="http://schemas.microsoft.com/office/drawing/2014/main" id="{3CD4EFAA-1B00-4473-B09F-14FEDAF4F6C5}"/>
                </a:ext>
              </a:extLst>
            </p:cNvPr>
            <p:cNvSpPr/>
            <p:nvPr/>
          </p:nvSpPr>
          <p:spPr>
            <a:xfrm>
              <a:off x="0"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5B8007-5846-4ADE-910D-796851A1C88A}"/>
                </a:ext>
              </a:extLst>
            </p:cNvPr>
            <p:cNvSpPr/>
            <p:nvPr/>
          </p:nvSpPr>
          <p:spPr>
            <a:xfrm>
              <a:off x="11870267"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BC77D5-4A1C-4876-B5EC-CF3B6F1D9CA8}"/>
                </a:ext>
              </a:extLst>
            </p:cNvPr>
            <p:cNvSpPr/>
            <p:nvPr/>
          </p:nvSpPr>
          <p:spPr>
            <a:xfrm rot="5400000">
              <a:off x="5935133" y="-5931003"/>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D9C848-929B-49FE-86C5-897240E91E20}"/>
                </a:ext>
              </a:extLst>
            </p:cNvPr>
            <p:cNvSpPr/>
            <p:nvPr/>
          </p:nvSpPr>
          <p:spPr>
            <a:xfrm rot="5400000">
              <a:off x="5935133" y="613934"/>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A211CAE-B45B-4A34-8A36-E7CCA362A7BA}"/>
              </a:ext>
            </a:extLst>
          </p:cNvPr>
          <p:cNvSpPr/>
          <p:nvPr/>
        </p:nvSpPr>
        <p:spPr>
          <a:xfrm>
            <a:off x="-106868" y="2928836"/>
            <a:ext cx="2172735" cy="965832"/>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A014D1-B7AF-4D73-8844-462797AC5E8A}"/>
              </a:ext>
            </a:extLst>
          </p:cNvPr>
          <p:cNvSpPr/>
          <p:nvPr/>
        </p:nvSpPr>
        <p:spPr>
          <a:xfrm>
            <a:off x="10158932" y="2947395"/>
            <a:ext cx="2107455" cy="965832"/>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495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482">
        <p159:morph option="byObject"/>
      </p:transition>
    </mc:Choice>
    <mc:Fallback xmlns="">
      <p:transition spd="slow" advTm="6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6" presetClass="emph" presetSubtype="0" repeatCount="indefinite" decel="100000" autoRev="1" fill="remove" nodeType="withEffect">
                                  <p:stCondLst>
                                    <p:cond delay="0"/>
                                  </p:stCondLst>
                                  <p:endCondLst>
                                    <p:cond evt="onNext" delay="0">
                                      <p:tgtEl>
                                        <p:sldTgt/>
                                      </p:tgtEl>
                                    </p:cond>
                                  </p:endCondLst>
                                  <p:childTnLst>
                                    <p:animScale>
                                      <p:cBhvr>
                                        <p:cTn id="9" dur="6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50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1684EC-632B-4F0E-BB61-C9CA5ED020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10" r="19924"/>
          <a:stretch/>
        </p:blipFill>
        <p:spPr>
          <a:xfrm>
            <a:off x="0" y="0"/>
            <a:ext cx="6096000" cy="6858000"/>
          </a:xfrm>
          <a:prstGeom prst="rect">
            <a:avLst/>
          </a:prstGeom>
        </p:spPr>
      </p:pic>
      <p:sp>
        <p:nvSpPr>
          <p:cNvPr id="17" name="Rectangle 16"/>
          <p:cNvSpPr/>
          <p:nvPr/>
        </p:nvSpPr>
        <p:spPr>
          <a:xfrm>
            <a:off x="-1" y="0"/>
            <a:ext cx="6096000" cy="6858000"/>
          </a:xfrm>
          <a:prstGeom prst="rect">
            <a:avLst/>
          </a:prstGeom>
          <a:gradFill>
            <a:gsLst>
              <a:gs pos="41000">
                <a:srgbClr val="06162A">
                  <a:alpha val="5000"/>
                </a:srgbClr>
              </a:gs>
              <a:gs pos="0">
                <a:srgbClr val="131E2D">
                  <a:alpha val="70000"/>
                </a:srgbClr>
              </a:gs>
              <a:gs pos="100000">
                <a:srgbClr val="16202D"/>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CBB4847-4160-413C-9DAE-017A71E5E034}"/>
              </a:ext>
            </a:extLst>
          </p:cNvPr>
          <p:cNvSpPr/>
          <p:nvPr/>
        </p:nvSpPr>
        <p:spPr>
          <a:xfrm>
            <a:off x="6096000" y="0"/>
            <a:ext cx="6096000" cy="6858000"/>
          </a:xfrm>
          <a:prstGeom prst="rect">
            <a:avLst/>
          </a:prstGeom>
          <a:solidFill>
            <a:srgbClr val="FF9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548141B-CCE6-4985-A369-C8A1E2B43F69}"/>
              </a:ext>
            </a:extLst>
          </p:cNvPr>
          <p:cNvSpPr txBox="1"/>
          <p:nvPr/>
        </p:nvSpPr>
        <p:spPr>
          <a:xfrm>
            <a:off x="6765388" y="1718740"/>
            <a:ext cx="3296095" cy="707886"/>
          </a:xfrm>
          <a:prstGeom prst="rect">
            <a:avLst/>
          </a:prstGeom>
          <a:noFill/>
        </p:spPr>
        <p:txBody>
          <a:bodyPr wrap="none" rtlCol="0">
            <a:spAutoFit/>
          </a:bodyPr>
          <a:lstStyle/>
          <a:p>
            <a:r>
              <a:rPr lang="en-US" sz="4000" dirty="0">
                <a:solidFill>
                  <a:srgbClr val="06162A"/>
                </a:solidFill>
                <a:latin typeface="Work Sans SemiBold" pitchFamily="2" charset="0"/>
              </a:rPr>
              <a:t>SAFEGUARD</a:t>
            </a:r>
          </a:p>
        </p:txBody>
      </p:sp>
      <p:sp>
        <p:nvSpPr>
          <p:cNvPr id="19" name="TextBox 18">
            <a:extLst>
              <a:ext uri="{FF2B5EF4-FFF2-40B4-BE49-F238E27FC236}">
                <a16:creationId xmlns:a16="http://schemas.microsoft.com/office/drawing/2014/main" id="{C66911B3-535C-4A97-9B43-5D81CE3F0D17}"/>
              </a:ext>
            </a:extLst>
          </p:cNvPr>
          <p:cNvSpPr txBox="1"/>
          <p:nvPr/>
        </p:nvSpPr>
        <p:spPr>
          <a:xfrm>
            <a:off x="6765388" y="2239970"/>
            <a:ext cx="2034531" cy="276999"/>
          </a:xfrm>
          <a:prstGeom prst="rect">
            <a:avLst/>
          </a:prstGeom>
          <a:noFill/>
        </p:spPr>
        <p:txBody>
          <a:bodyPr wrap="none" rtlCol="0">
            <a:spAutoFit/>
          </a:bodyPr>
          <a:lstStyle/>
          <a:p>
            <a:r>
              <a:rPr lang="en-US" sz="1200" b="1" dirty="0">
                <a:solidFill>
                  <a:schemeClr val="bg1"/>
                </a:solidFill>
                <a:latin typeface="Work Sans SemiBold" pitchFamily="2" charset="0"/>
              </a:rPr>
              <a:t>Security and safety first</a:t>
            </a:r>
          </a:p>
        </p:txBody>
      </p:sp>
      <p:sp>
        <p:nvSpPr>
          <p:cNvPr id="20" name="TextBox 19">
            <a:extLst>
              <a:ext uri="{FF2B5EF4-FFF2-40B4-BE49-F238E27FC236}">
                <a16:creationId xmlns:a16="http://schemas.microsoft.com/office/drawing/2014/main" id="{603A6033-EFC2-4228-8F64-CD862F5DD328}"/>
              </a:ext>
            </a:extLst>
          </p:cNvPr>
          <p:cNvSpPr txBox="1"/>
          <p:nvPr/>
        </p:nvSpPr>
        <p:spPr>
          <a:xfrm>
            <a:off x="6765388" y="2967335"/>
            <a:ext cx="5269391" cy="923330"/>
          </a:xfrm>
          <a:prstGeom prst="rect">
            <a:avLst/>
          </a:prstGeom>
          <a:noFill/>
        </p:spPr>
        <p:txBody>
          <a:bodyPr wrap="square" rtlCol="0">
            <a:spAutoFit/>
          </a:bodyPr>
          <a:lstStyle/>
          <a:p>
            <a:r>
              <a:rPr lang="en-US" b="1" dirty="0">
                <a:solidFill>
                  <a:srgbClr val="06162A"/>
                </a:solidFill>
                <a:latin typeface="Work Sans SemiBold" pitchFamily="2" charset="0"/>
              </a:rPr>
              <a:t>SECURITY 911 IS A FULL-SERVICE </a:t>
            </a:r>
          </a:p>
          <a:p>
            <a:r>
              <a:rPr lang="en-US" b="1" dirty="0">
                <a:solidFill>
                  <a:srgbClr val="06162A"/>
                </a:solidFill>
                <a:latin typeface="Work Sans SemiBold" pitchFamily="2" charset="0"/>
              </a:rPr>
              <a:t>INFORMATION SECURITY MANAGEMENT</a:t>
            </a:r>
          </a:p>
          <a:p>
            <a:r>
              <a:rPr lang="en-US" b="1" dirty="0">
                <a:solidFill>
                  <a:srgbClr val="06162A"/>
                </a:solidFill>
                <a:latin typeface="Work Sans SemiBold" pitchFamily="2" charset="0"/>
              </a:rPr>
              <a:t>COMPANY.</a:t>
            </a:r>
          </a:p>
        </p:txBody>
      </p:sp>
      <p:sp>
        <p:nvSpPr>
          <p:cNvPr id="21" name="TextBox 20">
            <a:extLst>
              <a:ext uri="{FF2B5EF4-FFF2-40B4-BE49-F238E27FC236}">
                <a16:creationId xmlns:a16="http://schemas.microsoft.com/office/drawing/2014/main" id="{2053E3DA-3A57-42C3-A076-9A3677C9ED27}"/>
              </a:ext>
            </a:extLst>
          </p:cNvPr>
          <p:cNvSpPr txBox="1"/>
          <p:nvPr/>
        </p:nvSpPr>
        <p:spPr>
          <a:xfrm>
            <a:off x="6765388" y="4075283"/>
            <a:ext cx="4393882" cy="738664"/>
          </a:xfrm>
          <a:prstGeom prst="rect">
            <a:avLst/>
          </a:prstGeom>
          <a:noFill/>
        </p:spPr>
        <p:txBody>
          <a:bodyPr wrap="square" rtlCol="0">
            <a:spAutoFit/>
          </a:bodyPr>
          <a:lstStyle/>
          <a:p>
            <a:r>
              <a:rPr lang="en-US" sz="1400" b="1" dirty="0">
                <a:solidFill>
                  <a:schemeClr val="bg1"/>
                </a:solidFill>
                <a:latin typeface="Work Sans Light" panose="00000400000000000000" pitchFamily="50" charset="0"/>
              </a:rPr>
              <a:t>SECURITY 911 Protects Sensitive, Confidential Business Information  From Unauthorized Access, Discloser, Distribution And Destruction.</a:t>
            </a:r>
          </a:p>
        </p:txBody>
      </p:sp>
      <p:grpSp>
        <p:nvGrpSpPr>
          <p:cNvPr id="25" name="Group 24">
            <a:extLst>
              <a:ext uri="{FF2B5EF4-FFF2-40B4-BE49-F238E27FC236}">
                <a16:creationId xmlns:a16="http://schemas.microsoft.com/office/drawing/2014/main" id="{4C4F99D8-77F5-4C21-A7DE-F4B649D42930}"/>
              </a:ext>
            </a:extLst>
          </p:cNvPr>
          <p:cNvGrpSpPr/>
          <p:nvPr/>
        </p:nvGrpSpPr>
        <p:grpSpPr>
          <a:xfrm>
            <a:off x="1" y="415059"/>
            <a:ext cx="3918496" cy="761538"/>
            <a:chOff x="1" y="415059"/>
            <a:chExt cx="3918496" cy="761538"/>
          </a:xfrm>
        </p:grpSpPr>
        <p:grpSp>
          <p:nvGrpSpPr>
            <p:cNvPr id="26" name="Group 25">
              <a:extLst>
                <a:ext uri="{FF2B5EF4-FFF2-40B4-BE49-F238E27FC236}">
                  <a16:creationId xmlns:a16="http://schemas.microsoft.com/office/drawing/2014/main" id="{0EC0471C-8894-469C-AC34-3C5125A8E89F}"/>
                </a:ext>
              </a:extLst>
            </p:cNvPr>
            <p:cNvGrpSpPr/>
            <p:nvPr/>
          </p:nvGrpSpPr>
          <p:grpSpPr>
            <a:xfrm>
              <a:off x="575915" y="415059"/>
              <a:ext cx="3342582" cy="761538"/>
              <a:chOff x="575915" y="602508"/>
              <a:chExt cx="3342582" cy="761538"/>
            </a:xfrm>
          </p:grpSpPr>
          <p:sp>
            <p:nvSpPr>
              <p:cNvPr id="28" name="TextBox 27">
                <a:extLst>
                  <a:ext uri="{FF2B5EF4-FFF2-40B4-BE49-F238E27FC236}">
                    <a16:creationId xmlns:a16="http://schemas.microsoft.com/office/drawing/2014/main" id="{E60F4B2D-E906-47DE-8BF9-261130F2F34A}"/>
                  </a:ext>
                </a:extLst>
              </p:cNvPr>
              <p:cNvSpPr txBox="1"/>
              <p:nvPr/>
            </p:nvSpPr>
            <p:spPr>
              <a:xfrm>
                <a:off x="575915" y="602508"/>
                <a:ext cx="3342582" cy="584775"/>
              </a:xfrm>
              <a:prstGeom prst="rect">
                <a:avLst/>
              </a:prstGeom>
              <a:noFill/>
            </p:spPr>
            <p:txBody>
              <a:bodyPr wrap="none" rtlCol="0">
                <a:spAutoFit/>
              </a:bodyPr>
              <a:lstStyle/>
              <a:p>
                <a:r>
                  <a:rPr lang="en-US" sz="3200" b="1" spc="-300" dirty="0">
                    <a:solidFill>
                      <a:srgbClr val="FF9E19"/>
                    </a:solidFill>
                    <a:latin typeface="Work Sans SemiBold" pitchFamily="2" charset="0"/>
                  </a:rPr>
                  <a:t>DIGITAL SECURITY</a:t>
                </a:r>
              </a:p>
            </p:txBody>
          </p:sp>
          <p:sp>
            <p:nvSpPr>
              <p:cNvPr id="29" name="TextBox 28">
                <a:extLst>
                  <a:ext uri="{FF2B5EF4-FFF2-40B4-BE49-F238E27FC236}">
                    <a16:creationId xmlns:a16="http://schemas.microsoft.com/office/drawing/2014/main" id="{F7CD2671-CD91-4EC9-9DA9-A8196452EC34}"/>
                  </a:ext>
                </a:extLst>
              </p:cNvPr>
              <p:cNvSpPr txBox="1"/>
              <p:nvPr/>
            </p:nvSpPr>
            <p:spPr>
              <a:xfrm>
                <a:off x="615758" y="1025492"/>
                <a:ext cx="3058851" cy="338554"/>
              </a:xfrm>
              <a:prstGeom prst="rect">
                <a:avLst/>
              </a:prstGeom>
              <a:noFill/>
            </p:spPr>
            <p:txBody>
              <a:bodyPr wrap="none" rtlCol="0">
                <a:spAutoFit/>
              </a:bodyPr>
              <a:lstStyle/>
              <a:p>
                <a:r>
                  <a:rPr lang="en-US" sz="1600" dirty="0">
                    <a:solidFill>
                      <a:srgbClr val="C8C9CD"/>
                    </a:solidFill>
                    <a:latin typeface="Work Sans SemiBold" pitchFamily="2" charset="0"/>
                  </a:rPr>
                  <a:t>DIGITAL SECURITY EXPERTS</a:t>
                </a:r>
              </a:p>
            </p:txBody>
          </p:sp>
        </p:grpSp>
        <p:sp>
          <p:nvSpPr>
            <p:cNvPr id="27" name="Rectangle 26">
              <a:extLst>
                <a:ext uri="{FF2B5EF4-FFF2-40B4-BE49-F238E27FC236}">
                  <a16:creationId xmlns:a16="http://schemas.microsoft.com/office/drawing/2014/main" id="{83329F2C-52BB-436F-868F-8386B5C2C74D}"/>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3139768"/>
      </p:ext>
    </p:extLst>
  </p:cSld>
  <p:clrMapOvr>
    <a:masterClrMapping/>
  </p:clrMapOvr>
  <mc:AlternateContent xmlns:mc="http://schemas.openxmlformats.org/markup-compatibility/2006" xmlns:p14="http://schemas.microsoft.com/office/powerpoint/2010/main">
    <mc:Choice Requires="p14">
      <p:transition spd="med" p14:dur="700" advTm="6549">
        <p:fade/>
      </p:transition>
    </mc:Choice>
    <mc:Fallback xmlns="">
      <p:transition spd="med" advTm="6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autoRev="1" fill="remove" nodeType="withEffect">
                                  <p:stCondLst>
                                    <p:cond delay="0"/>
                                  </p:stCondLst>
                                  <p:endCondLst>
                                    <p:cond evt="onNext" delay="0">
                                      <p:tgtEl>
                                        <p:sldTgt/>
                                      </p:tgtEl>
                                    </p:cond>
                                  </p:endCondLst>
                                  <p:childTnLst>
                                    <p:animScale>
                                      <p:cBhvr>
                                        <p:cTn id="6" dur="6000" fill="hold"/>
                                        <p:tgtEl>
                                          <p:spTgt spid="3"/>
                                        </p:tgtEl>
                                      </p:cBhvr>
                                      <p:by x="110000" y="110000"/>
                                    </p:animScale>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750"/>
                                        <p:tgtEl>
                                          <p:spTgt spid="18"/>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750"/>
                                        <p:tgtEl>
                                          <p:spTgt spid="19"/>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750"/>
                                        <p:tgtEl>
                                          <p:spTgt spid="20"/>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D5DF97-0F64-444D-9A5E-4D5179533E05}"/>
              </a:ext>
            </a:extLst>
          </p:cNvPr>
          <p:cNvGrpSpPr/>
          <p:nvPr/>
        </p:nvGrpSpPr>
        <p:grpSpPr>
          <a:xfrm>
            <a:off x="2090718" y="1807607"/>
            <a:ext cx="2366147" cy="2090138"/>
            <a:chOff x="2495703" y="1807607"/>
            <a:chExt cx="2366147" cy="2090138"/>
          </a:xfrm>
        </p:grpSpPr>
        <p:pic>
          <p:nvPicPr>
            <p:cNvPr id="8" name="Picture 7">
              <a:extLst>
                <a:ext uri="{FF2B5EF4-FFF2-40B4-BE49-F238E27FC236}">
                  <a16:creationId xmlns:a16="http://schemas.microsoft.com/office/drawing/2014/main" id="{C29E9BDC-29B4-4A3A-BDD5-E45F2F58FBC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0942"/>
            <a:stretch/>
          </p:blipFill>
          <p:spPr>
            <a:xfrm>
              <a:off x="2495703" y="1807607"/>
              <a:ext cx="2366147" cy="1595839"/>
            </a:xfrm>
            <a:prstGeom prst="rect">
              <a:avLst/>
            </a:prstGeom>
          </p:spPr>
        </p:pic>
        <p:sp>
          <p:nvSpPr>
            <p:cNvPr id="9" name="TextBox 8">
              <a:extLst>
                <a:ext uri="{FF2B5EF4-FFF2-40B4-BE49-F238E27FC236}">
                  <a16:creationId xmlns:a16="http://schemas.microsoft.com/office/drawing/2014/main" id="{ADD460D4-43C1-45E5-B7A9-9A464D0830A4}"/>
                </a:ext>
              </a:extLst>
            </p:cNvPr>
            <p:cNvSpPr txBox="1"/>
            <p:nvPr/>
          </p:nvSpPr>
          <p:spPr>
            <a:xfrm>
              <a:off x="2868805" y="3528413"/>
              <a:ext cx="1585690" cy="369332"/>
            </a:xfrm>
            <a:prstGeom prst="rect">
              <a:avLst/>
            </a:prstGeom>
            <a:noFill/>
          </p:spPr>
          <p:txBody>
            <a:bodyPr wrap="none" rtlCol="0">
              <a:spAutoFit/>
            </a:bodyPr>
            <a:lstStyle/>
            <a:p>
              <a:r>
                <a:rPr lang="en-US" b="1" dirty="0">
                  <a:solidFill>
                    <a:srgbClr val="16202D"/>
                  </a:solidFill>
                  <a:latin typeface="Work Sans SemiBold" pitchFamily="2" charset="0"/>
                </a:rPr>
                <a:t>Project Title</a:t>
              </a:r>
            </a:p>
          </p:txBody>
        </p:sp>
      </p:grpSp>
      <p:grpSp>
        <p:nvGrpSpPr>
          <p:cNvPr id="21" name="Group 20">
            <a:extLst>
              <a:ext uri="{FF2B5EF4-FFF2-40B4-BE49-F238E27FC236}">
                <a16:creationId xmlns:a16="http://schemas.microsoft.com/office/drawing/2014/main" id="{C524F018-9022-4C1C-A4A5-57C7C6EB4A13}"/>
              </a:ext>
            </a:extLst>
          </p:cNvPr>
          <p:cNvGrpSpPr/>
          <p:nvPr/>
        </p:nvGrpSpPr>
        <p:grpSpPr>
          <a:xfrm>
            <a:off x="4912927" y="1807607"/>
            <a:ext cx="2366147" cy="2090138"/>
            <a:chOff x="2495703" y="1807607"/>
            <a:chExt cx="2366147" cy="2090138"/>
          </a:xfrm>
        </p:grpSpPr>
        <p:pic>
          <p:nvPicPr>
            <p:cNvPr id="22" name="Picture 21">
              <a:extLst>
                <a:ext uri="{FF2B5EF4-FFF2-40B4-BE49-F238E27FC236}">
                  <a16:creationId xmlns:a16="http://schemas.microsoft.com/office/drawing/2014/main" id="{38F49DD0-BC71-4A82-B539-69F9299918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0942"/>
            <a:stretch/>
          </p:blipFill>
          <p:spPr>
            <a:xfrm>
              <a:off x="2495703" y="1807607"/>
              <a:ext cx="2366147" cy="1595839"/>
            </a:xfrm>
            <a:prstGeom prst="rect">
              <a:avLst/>
            </a:prstGeom>
          </p:spPr>
        </p:pic>
        <p:sp>
          <p:nvSpPr>
            <p:cNvPr id="29" name="TextBox 28">
              <a:extLst>
                <a:ext uri="{FF2B5EF4-FFF2-40B4-BE49-F238E27FC236}">
                  <a16:creationId xmlns:a16="http://schemas.microsoft.com/office/drawing/2014/main" id="{DB4156BB-508D-4E8F-8799-C6352A26A516}"/>
                </a:ext>
              </a:extLst>
            </p:cNvPr>
            <p:cNvSpPr txBox="1"/>
            <p:nvPr/>
          </p:nvSpPr>
          <p:spPr>
            <a:xfrm>
              <a:off x="2868805" y="3528413"/>
              <a:ext cx="1585690" cy="369332"/>
            </a:xfrm>
            <a:prstGeom prst="rect">
              <a:avLst/>
            </a:prstGeom>
            <a:noFill/>
          </p:spPr>
          <p:txBody>
            <a:bodyPr wrap="none" rtlCol="0">
              <a:spAutoFit/>
            </a:bodyPr>
            <a:lstStyle/>
            <a:p>
              <a:r>
                <a:rPr lang="en-US" b="1" dirty="0">
                  <a:solidFill>
                    <a:srgbClr val="16202D"/>
                  </a:solidFill>
                  <a:latin typeface="Work Sans SemiBold" pitchFamily="2" charset="0"/>
                </a:rPr>
                <a:t>Project Title</a:t>
              </a:r>
            </a:p>
          </p:txBody>
        </p:sp>
      </p:grpSp>
      <p:grpSp>
        <p:nvGrpSpPr>
          <p:cNvPr id="31" name="Group 30">
            <a:extLst>
              <a:ext uri="{FF2B5EF4-FFF2-40B4-BE49-F238E27FC236}">
                <a16:creationId xmlns:a16="http://schemas.microsoft.com/office/drawing/2014/main" id="{120B64A1-F541-42D3-902C-9DBD6CB26D1F}"/>
              </a:ext>
            </a:extLst>
          </p:cNvPr>
          <p:cNvGrpSpPr/>
          <p:nvPr/>
        </p:nvGrpSpPr>
        <p:grpSpPr>
          <a:xfrm>
            <a:off x="7735136" y="1807607"/>
            <a:ext cx="2366147" cy="2090138"/>
            <a:chOff x="2495703" y="1807607"/>
            <a:chExt cx="2366147" cy="2090138"/>
          </a:xfrm>
        </p:grpSpPr>
        <p:pic>
          <p:nvPicPr>
            <p:cNvPr id="32" name="Picture 31">
              <a:extLst>
                <a:ext uri="{FF2B5EF4-FFF2-40B4-BE49-F238E27FC236}">
                  <a16:creationId xmlns:a16="http://schemas.microsoft.com/office/drawing/2014/main" id="{553D1B73-7899-40BF-B51D-AFC7143F29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0942"/>
            <a:stretch/>
          </p:blipFill>
          <p:spPr>
            <a:xfrm>
              <a:off x="2495703" y="1807607"/>
              <a:ext cx="2366147" cy="1595839"/>
            </a:xfrm>
            <a:prstGeom prst="rect">
              <a:avLst/>
            </a:prstGeom>
          </p:spPr>
        </p:pic>
        <p:sp>
          <p:nvSpPr>
            <p:cNvPr id="34" name="TextBox 33">
              <a:extLst>
                <a:ext uri="{FF2B5EF4-FFF2-40B4-BE49-F238E27FC236}">
                  <a16:creationId xmlns:a16="http://schemas.microsoft.com/office/drawing/2014/main" id="{80111D88-2921-4192-9810-B747547A6EC2}"/>
                </a:ext>
              </a:extLst>
            </p:cNvPr>
            <p:cNvSpPr txBox="1"/>
            <p:nvPr/>
          </p:nvSpPr>
          <p:spPr>
            <a:xfrm>
              <a:off x="2868805" y="3528413"/>
              <a:ext cx="1585690" cy="369332"/>
            </a:xfrm>
            <a:prstGeom prst="rect">
              <a:avLst/>
            </a:prstGeom>
            <a:noFill/>
          </p:spPr>
          <p:txBody>
            <a:bodyPr wrap="none" rtlCol="0">
              <a:spAutoFit/>
            </a:bodyPr>
            <a:lstStyle/>
            <a:p>
              <a:r>
                <a:rPr lang="en-US" b="1" dirty="0">
                  <a:solidFill>
                    <a:srgbClr val="16202D"/>
                  </a:solidFill>
                  <a:latin typeface="Work Sans SemiBold" pitchFamily="2" charset="0"/>
                </a:rPr>
                <a:t>Project Title</a:t>
              </a:r>
            </a:p>
          </p:txBody>
        </p:sp>
      </p:grpSp>
      <p:grpSp>
        <p:nvGrpSpPr>
          <p:cNvPr id="35" name="Group 34">
            <a:extLst>
              <a:ext uri="{FF2B5EF4-FFF2-40B4-BE49-F238E27FC236}">
                <a16:creationId xmlns:a16="http://schemas.microsoft.com/office/drawing/2014/main" id="{A239D3B5-EFA3-4C98-B6BB-1B2F6709DF5E}"/>
              </a:ext>
            </a:extLst>
          </p:cNvPr>
          <p:cNvGrpSpPr/>
          <p:nvPr/>
        </p:nvGrpSpPr>
        <p:grpSpPr>
          <a:xfrm>
            <a:off x="2090718" y="4082062"/>
            <a:ext cx="2366147" cy="2090138"/>
            <a:chOff x="2495703" y="1807607"/>
            <a:chExt cx="2366147" cy="2090138"/>
          </a:xfrm>
        </p:grpSpPr>
        <p:pic>
          <p:nvPicPr>
            <p:cNvPr id="37" name="Picture 36">
              <a:extLst>
                <a:ext uri="{FF2B5EF4-FFF2-40B4-BE49-F238E27FC236}">
                  <a16:creationId xmlns:a16="http://schemas.microsoft.com/office/drawing/2014/main" id="{DD64293E-6C99-446D-98D2-9129C9A80D5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0942"/>
            <a:stretch/>
          </p:blipFill>
          <p:spPr>
            <a:xfrm>
              <a:off x="2495703" y="1807607"/>
              <a:ext cx="2366147" cy="1595839"/>
            </a:xfrm>
            <a:prstGeom prst="rect">
              <a:avLst/>
            </a:prstGeom>
          </p:spPr>
        </p:pic>
        <p:sp>
          <p:nvSpPr>
            <p:cNvPr id="38" name="TextBox 37">
              <a:extLst>
                <a:ext uri="{FF2B5EF4-FFF2-40B4-BE49-F238E27FC236}">
                  <a16:creationId xmlns:a16="http://schemas.microsoft.com/office/drawing/2014/main" id="{CA82BCE9-07F2-4E87-AC56-3EB72E8CB676}"/>
                </a:ext>
              </a:extLst>
            </p:cNvPr>
            <p:cNvSpPr txBox="1"/>
            <p:nvPr/>
          </p:nvSpPr>
          <p:spPr>
            <a:xfrm>
              <a:off x="2868805" y="3528413"/>
              <a:ext cx="1585690" cy="369332"/>
            </a:xfrm>
            <a:prstGeom prst="rect">
              <a:avLst/>
            </a:prstGeom>
            <a:noFill/>
          </p:spPr>
          <p:txBody>
            <a:bodyPr wrap="none" rtlCol="0">
              <a:spAutoFit/>
            </a:bodyPr>
            <a:lstStyle/>
            <a:p>
              <a:r>
                <a:rPr lang="en-US" b="1" dirty="0">
                  <a:solidFill>
                    <a:srgbClr val="16202D"/>
                  </a:solidFill>
                  <a:latin typeface="Work Sans SemiBold" pitchFamily="2" charset="0"/>
                </a:rPr>
                <a:t>Project Title</a:t>
              </a:r>
            </a:p>
          </p:txBody>
        </p:sp>
      </p:grpSp>
      <p:grpSp>
        <p:nvGrpSpPr>
          <p:cNvPr id="40" name="Group 39">
            <a:extLst>
              <a:ext uri="{FF2B5EF4-FFF2-40B4-BE49-F238E27FC236}">
                <a16:creationId xmlns:a16="http://schemas.microsoft.com/office/drawing/2014/main" id="{E795FF47-2660-48FB-A274-2E37E129E5E9}"/>
              </a:ext>
            </a:extLst>
          </p:cNvPr>
          <p:cNvGrpSpPr/>
          <p:nvPr/>
        </p:nvGrpSpPr>
        <p:grpSpPr>
          <a:xfrm>
            <a:off x="4912927" y="4082062"/>
            <a:ext cx="2366147" cy="2090138"/>
            <a:chOff x="2495703" y="1807607"/>
            <a:chExt cx="2366147" cy="2090138"/>
          </a:xfrm>
        </p:grpSpPr>
        <p:pic>
          <p:nvPicPr>
            <p:cNvPr id="43" name="Picture 42">
              <a:extLst>
                <a:ext uri="{FF2B5EF4-FFF2-40B4-BE49-F238E27FC236}">
                  <a16:creationId xmlns:a16="http://schemas.microsoft.com/office/drawing/2014/main" id="{4F60289D-DF18-4177-A211-BA58AC5608E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0942"/>
            <a:stretch/>
          </p:blipFill>
          <p:spPr>
            <a:xfrm>
              <a:off x="2495703" y="1807607"/>
              <a:ext cx="2366147" cy="1595839"/>
            </a:xfrm>
            <a:prstGeom prst="rect">
              <a:avLst/>
            </a:prstGeom>
          </p:spPr>
        </p:pic>
        <p:sp>
          <p:nvSpPr>
            <p:cNvPr id="44" name="TextBox 43">
              <a:extLst>
                <a:ext uri="{FF2B5EF4-FFF2-40B4-BE49-F238E27FC236}">
                  <a16:creationId xmlns:a16="http://schemas.microsoft.com/office/drawing/2014/main" id="{98B9C6BB-1612-4078-B9A7-662DAE1F1915}"/>
                </a:ext>
              </a:extLst>
            </p:cNvPr>
            <p:cNvSpPr txBox="1"/>
            <p:nvPr/>
          </p:nvSpPr>
          <p:spPr>
            <a:xfrm>
              <a:off x="2868805" y="3528413"/>
              <a:ext cx="1585690" cy="369332"/>
            </a:xfrm>
            <a:prstGeom prst="rect">
              <a:avLst/>
            </a:prstGeom>
            <a:noFill/>
          </p:spPr>
          <p:txBody>
            <a:bodyPr wrap="none" rtlCol="0">
              <a:spAutoFit/>
            </a:bodyPr>
            <a:lstStyle/>
            <a:p>
              <a:r>
                <a:rPr lang="en-US" b="1" dirty="0">
                  <a:solidFill>
                    <a:srgbClr val="16202D"/>
                  </a:solidFill>
                  <a:latin typeface="Work Sans SemiBold" pitchFamily="2" charset="0"/>
                </a:rPr>
                <a:t>Project Title</a:t>
              </a:r>
            </a:p>
          </p:txBody>
        </p:sp>
      </p:grpSp>
      <p:grpSp>
        <p:nvGrpSpPr>
          <p:cNvPr id="45" name="Group 44">
            <a:extLst>
              <a:ext uri="{FF2B5EF4-FFF2-40B4-BE49-F238E27FC236}">
                <a16:creationId xmlns:a16="http://schemas.microsoft.com/office/drawing/2014/main" id="{3D0BB2B1-9004-44F7-A2D7-0CB9B9603222}"/>
              </a:ext>
            </a:extLst>
          </p:cNvPr>
          <p:cNvGrpSpPr/>
          <p:nvPr/>
        </p:nvGrpSpPr>
        <p:grpSpPr>
          <a:xfrm>
            <a:off x="7735136" y="4082062"/>
            <a:ext cx="2366147" cy="2090138"/>
            <a:chOff x="2495703" y="1807607"/>
            <a:chExt cx="2366147" cy="2090138"/>
          </a:xfrm>
        </p:grpSpPr>
        <p:pic>
          <p:nvPicPr>
            <p:cNvPr id="46" name="Picture 45">
              <a:extLst>
                <a:ext uri="{FF2B5EF4-FFF2-40B4-BE49-F238E27FC236}">
                  <a16:creationId xmlns:a16="http://schemas.microsoft.com/office/drawing/2014/main" id="{70083542-0FA6-4338-B991-61B9EE0FF2B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0942"/>
            <a:stretch/>
          </p:blipFill>
          <p:spPr>
            <a:xfrm>
              <a:off x="2495703" y="1807607"/>
              <a:ext cx="2366147" cy="1595839"/>
            </a:xfrm>
            <a:prstGeom prst="rect">
              <a:avLst/>
            </a:prstGeom>
          </p:spPr>
        </p:pic>
        <p:sp>
          <p:nvSpPr>
            <p:cNvPr id="47" name="TextBox 46">
              <a:extLst>
                <a:ext uri="{FF2B5EF4-FFF2-40B4-BE49-F238E27FC236}">
                  <a16:creationId xmlns:a16="http://schemas.microsoft.com/office/drawing/2014/main" id="{A936FF4C-D051-47A6-B3CB-D11AE94BA023}"/>
                </a:ext>
              </a:extLst>
            </p:cNvPr>
            <p:cNvSpPr txBox="1"/>
            <p:nvPr/>
          </p:nvSpPr>
          <p:spPr>
            <a:xfrm>
              <a:off x="2868805" y="3528413"/>
              <a:ext cx="1585690" cy="369332"/>
            </a:xfrm>
            <a:prstGeom prst="rect">
              <a:avLst/>
            </a:prstGeom>
            <a:noFill/>
          </p:spPr>
          <p:txBody>
            <a:bodyPr wrap="none" rtlCol="0">
              <a:spAutoFit/>
            </a:bodyPr>
            <a:lstStyle/>
            <a:p>
              <a:r>
                <a:rPr lang="en-US" b="1" dirty="0">
                  <a:solidFill>
                    <a:srgbClr val="16202D"/>
                  </a:solidFill>
                  <a:latin typeface="Work Sans SemiBold" pitchFamily="2" charset="0"/>
                </a:rPr>
                <a:t>Project Title</a:t>
              </a:r>
            </a:p>
          </p:txBody>
        </p:sp>
      </p:grpSp>
      <p:grpSp>
        <p:nvGrpSpPr>
          <p:cNvPr id="48" name="Group 47">
            <a:extLst>
              <a:ext uri="{FF2B5EF4-FFF2-40B4-BE49-F238E27FC236}">
                <a16:creationId xmlns:a16="http://schemas.microsoft.com/office/drawing/2014/main" id="{AE6D5680-DE18-44D1-B437-3EDCD9FB3DD4}"/>
              </a:ext>
            </a:extLst>
          </p:cNvPr>
          <p:cNvGrpSpPr/>
          <p:nvPr/>
        </p:nvGrpSpPr>
        <p:grpSpPr>
          <a:xfrm>
            <a:off x="1" y="415059"/>
            <a:ext cx="4556491" cy="761538"/>
            <a:chOff x="1" y="415059"/>
            <a:chExt cx="4556491" cy="761538"/>
          </a:xfrm>
        </p:grpSpPr>
        <p:grpSp>
          <p:nvGrpSpPr>
            <p:cNvPr id="49" name="Group 48">
              <a:extLst>
                <a:ext uri="{FF2B5EF4-FFF2-40B4-BE49-F238E27FC236}">
                  <a16:creationId xmlns:a16="http://schemas.microsoft.com/office/drawing/2014/main" id="{DCC3FBE3-60D1-4EEE-8024-1DD649514CEE}"/>
                </a:ext>
              </a:extLst>
            </p:cNvPr>
            <p:cNvGrpSpPr/>
            <p:nvPr/>
          </p:nvGrpSpPr>
          <p:grpSpPr>
            <a:xfrm>
              <a:off x="575915" y="415059"/>
              <a:ext cx="3980577" cy="761538"/>
              <a:chOff x="575915" y="602508"/>
              <a:chExt cx="3980577" cy="761538"/>
            </a:xfrm>
          </p:grpSpPr>
          <p:sp>
            <p:nvSpPr>
              <p:cNvPr id="51" name="TextBox 50">
                <a:extLst>
                  <a:ext uri="{FF2B5EF4-FFF2-40B4-BE49-F238E27FC236}">
                    <a16:creationId xmlns:a16="http://schemas.microsoft.com/office/drawing/2014/main" id="{D4C8C4B4-5276-4501-9387-F7437DA0C09F}"/>
                  </a:ext>
                </a:extLst>
              </p:cNvPr>
              <p:cNvSpPr txBox="1"/>
              <p:nvPr/>
            </p:nvSpPr>
            <p:spPr>
              <a:xfrm>
                <a:off x="575915" y="602508"/>
                <a:ext cx="3980577" cy="584775"/>
              </a:xfrm>
              <a:prstGeom prst="rect">
                <a:avLst/>
              </a:prstGeom>
              <a:noFill/>
            </p:spPr>
            <p:txBody>
              <a:bodyPr wrap="none" rtlCol="0">
                <a:spAutoFit/>
              </a:bodyPr>
              <a:lstStyle/>
              <a:p>
                <a:r>
                  <a:rPr lang="en-US" sz="3200" b="1" spc="-300" dirty="0">
                    <a:solidFill>
                      <a:srgbClr val="FF9E19"/>
                    </a:solidFill>
                    <a:latin typeface="Work Sans SemiBold" pitchFamily="2" charset="0"/>
                  </a:rPr>
                  <a:t>SECURITY PORTFOLIO</a:t>
                </a:r>
              </a:p>
            </p:txBody>
          </p:sp>
          <p:sp>
            <p:nvSpPr>
              <p:cNvPr id="52" name="TextBox 51">
                <a:extLst>
                  <a:ext uri="{FF2B5EF4-FFF2-40B4-BE49-F238E27FC236}">
                    <a16:creationId xmlns:a16="http://schemas.microsoft.com/office/drawing/2014/main" id="{59C27B6F-0701-45A4-95FB-D93783C9EC27}"/>
                  </a:ext>
                </a:extLst>
              </p:cNvPr>
              <p:cNvSpPr txBox="1"/>
              <p:nvPr/>
            </p:nvSpPr>
            <p:spPr>
              <a:xfrm>
                <a:off x="615758" y="1025492"/>
                <a:ext cx="3058851" cy="338554"/>
              </a:xfrm>
              <a:prstGeom prst="rect">
                <a:avLst/>
              </a:prstGeom>
              <a:noFill/>
            </p:spPr>
            <p:txBody>
              <a:bodyPr wrap="none" rtlCol="0">
                <a:spAutoFit/>
              </a:bodyPr>
              <a:lstStyle/>
              <a:p>
                <a:r>
                  <a:rPr lang="en-US" sz="1600" dirty="0">
                    <a:solidFill>
                      <a:srgbClr val="C8C9CD"/>
                    </a:solidFill>
                    <a:latin typeface="Work Sans SemiBold" pitchFamily="2" charset="0"/>
                  </a:rPr>
                  <a:t>DIGITAL SECURITY EXPERTS</a:t>
                </a:r>
              </a:p>
            </p:txBody>
          </p:sp>
        </p:grpSp>
        <p:sp>
          <p:nvSpPr>
            <p:cNvPr id="50" name="Rectangle 49">
              <a:extLst>
                <a:ext uri="{FF2B5EF4-FFF2-40B4-BE49-F238E27FC236}">
                  <a16:creationId xmlns:a16="http://schemas.microsoft.com/office/drawing/2014/main" id="{452E9882-A03C-4D85-8F0D-E7EE94AF1D9D}"/>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5590089"/>
      </p:ext>
    </p:extLst>
  </p:cSld>
  <p:clrMapOvr>
    <a:masterClrMapping/>
  </p:clrMapOvr>
  <mc:AlternateContent xmlns:mc="http://schemas.openxmlformats.org/markup-compatibility/2006" xmlns:p14="http://schemas.microsoft.com/office/powerpoint/2010/main">
    <mc:Choice Requires="p14">
      <p:transition spd="med" p14:dur="700" advTm="5690">
        <p:fade/>
      </p:transition>
    </mc:Choice>
    <mc:Fallback xmlns="">
      <p:transition spd="med" advTm="56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250"/>
                                        <p:tgtEl>
                                          <p:spTgt spid="2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50"/>
                                        <p:tgtEl>
                                          <p:spTgt spid="3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250"/>
                                        <p:tgtEl>
                                          <p:spTgt spid="3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50"/>
                                        <p:tgtEl>
                                          <p:spTgt spid="40"/>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711FF06-8FE5-41AA-A24A-1138F8731022}"/>
              </a:ext>
            </a:extLst>
          </p:cNvPr>
          <p:cNvPicPr>
            <a:picLocks noChangeAspect="1"/>
          </p:cNvPicPr>
          <p:nvPr/>
        </p:nvPicPr>
        <p:blipFill rotWithShape="1">
          <a:blip r:embed="rId3">
            <a:extLst>
              <a:ext uri="{28A0092B-C50C-407E-A947-70E740481C1C}">
                <a14:useLocalDpi xmlns:a14="http://schemas.microsoft.com/office/drawing/2010/main" val="0"/>
              </a:ext>
            </a:extLst>
          </a:blip>
          <a:srcRect l="2956" t="9322" r="3495" b="1659"/>
          <a:stretch/>
        </p:blipFill>
        <p:spPr>
          <a:xfrm>
            <a:off x="321735" y="251493"/>
            <a:ext cx="11548532" cy="6355015"/>
          </a:xfrm>
          <a:prstGeom prst="rect">
            <a:avLst/>
          </a:prstGeom>
        </p:spPr>
      </p:pic>
      <p:sp>
        <p:nvSpPr>
          <p:cNvPr id="20" name="Rectangle 19">
            <a:extLst>
              <a:ext uri="{FF2B5EF4-FFF2-40B4-BE49-F238E27FC236}">
                <a16:creationId xmlns:a16="http://schemas.microsoft.com/office/drawing/2014/main" id="{CCA7241C-B6FC-4DF3-9455-2832C1AE49B1}"/>
              </a:ext>
            </a:extLst>
          </p:cNvPr>
          <p:cNvSpPr/>
          <p:nvPr/>
        </p:nvSpPr>
        <p:spPr>
          <a:xfrm>
            <a:off x="294082" y="309505"/>
            <a:ext cx="11603837" cy="6238991"/>
          </a:xfrm>
          <a:prstGeom prst="rect">
            <a:avLst/>
          </a:prstGeom>
          <a:gradFill flip="none" rotWithShape="1">
            <a:gsLst>
              <a:gs pos="41000">
                <a:srgbClr val="06162A">
                  <a:alpha val="5000"/>
                </a:srgbClr>
              </a:gs>
              <a:gs pos="0">
                <a:srgbClr val="131E2D">
                  <a:alpha val="70000"/>
                </a:srgbClr>
              </a:gs>
              <a:gs pos="100000">
                <a:srgbClr val="16202D"/>
              </a:gs>
            </a:gsLst>
            <a:lin ang="48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B6A6D8-3977-4635-A65B-8D7887080D0D}"/>
              </a:ext>
            </a:extLst>
          </p:cNvPr>
          <p:cNvSpPr txBox="1"/>
          <p:nvPr/>
        </p:nvSpPr>
        <p:spPr>
          <a:xfrm>
            <a:off x="5570391" y="5669280"/>
            <a:ext cx="1440009" cy="369332"/>
          </a:xfrm>
          <a:prstGeom prst="rect">
            <a:avLst/>
          </a:prstGeom>
          <a:noFill/>
        </p:spPr>
        <p:txBody>
          <a:bodyPr wrap="square" rtlCol="0">
            <a:spAutoFit/>
          </a:bodyPr>
          <a:lstStyle/>
          <a:p>
            <a:r>
              <a:rPr lang="en-US" dirty="0">
                <a:solidFill>
                  <a:schemeClr val="bg1"/>
                </a:solidFill>
                <a:latin typeface="Work Sans SemiBold" pitchFamily="2" charset="0"/>
              </a:rPr>
              <a:t>Start</a:t>
            </a:r>
          </a:p>
        </p:txBody>
      </p:sp>
      <p:grpSp>
        <p:nvGrpSpPr>
          <p:cNvPr id="2" name="Group 1">
            <a:extLst>
              <a:ext uri="{FF2B5EF4-FFF2-40B4-BE49-F238E27FC236}">
                <a16:creationId xmlns:a16="http://schemas.microsoft.com/office/drawing/2014/main" id="{8613A287-0830-47FB-84A8-4970137943A5}"/>
              </a:ext>
            </a:extLst>
          </p:cNvPr>
          <p:cNvGrpSpPr/>
          <p:nvPr/>
        </p:nvGrpSpPr>
        <p:grpSpPr>
          <a:xfrm>
            <a:off x="3475740" y="3013501"/>
            <a:ext cx="5240521" cy="888636"/>
            <a:chOff x="3569153" y="3013501"/>
            <a:chExt cx="5240521" cy="888636"/>
          </a:xfrm>
        </p:grpSpPr>
        <p:pic>
          <p:nvPicPr>
            <p:cNvPr id="8" name="Picture 7">
              <a:extLst>
                <a:ext uri="{FF2B5EF4-FFF2-40B4-BE49-F238E27FC236}">
                  <a16:creationId xmlns:a16="http://schemas.microsoft.com/office/drawing/2014/main" id="{FC6EBCDB-ED0C-43E0-8CB2-FA1FCEF0E742}"/>
                </a:ext>
              </a:extLst>
            </p:cNvPr>
            <p:cNvPicPr>
              <a:picLocks noChangeAspect="1"/>
            </p:cNvPicPr>
            <p:nvPr/>
          </p:nvPicPr>
          <p:blipFill>
            <a:blip r:embed="rId4" cstate="hqprint">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569153" y="3014614"/>
              <a:ext cx="887523" cy="88752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E3E5779-53ED-4014-A9C4-0070688477D3}"/>
                </a:ext>
              </a:extLst>
            </p:cNvPr>
            <p:cNvSpPr txBox="1"/>
            <p:nvPr/>
          </p:nvSpPr>
          <p:spPr>
            <a:xfrm>
              <a:off x="4514909" y="3013501"/>
              <a:ext cx="4294765" cy="830997"/>
            </a:xfrm>
            <a:prstGeom prst="rect">
              <a:avLst/>
            </a:prstGeom>
            <a:noFill/>
          </p:spPr>
          <p:txBody>
            <a:bodyPr wrap="none" rtlCol="0">
              <a:spAutoFit/>
            </a:bodyPr>
            <a:lstStyle/>
            <a:p>
              <a:r>
                <a:rPr lang="en-US" sz="4800" b="1" dirty="0">
                  <a:solidFill>
                    <a:schemeClr val="bg1"/>
                  </a:solidFill>
                  <a:latin typeface="Work Sans SemiBold" pitchFamily="2" charset="0"/>
                </a:rPr>
                <a:t>SECURITY 911</a:t>
              </a:r>
            </a:p>
          </p:txBody>
        </p:sp>
      </p:grpSp>
      <p:grpSp>
        <p:nvGrpSpPr>
          <p:cNvPr id="25" name="Group 24"/>
          <p:cNvGrpSpPr/>
          <p:nvPr/>
        </p:nvGrpSpPr>
        <p:grpSpPr>
          <a:xfrm>
            <a:off x="6321751" y="5769031"/>
            <a:ext cx="257444" cy="166977"/>
            <a:chOff x="6890522" y="5598060"/>
            <a:chExt cx="225911" cy="146525"/>
          </a:xfrm>
        </p:grpSpPr>
        <p:cxnSp>
          <p:nvCxnSpPr>
            <p:cNvPr id="14" name="Straight Connector 13"/>
            <p:cNvCxnSpPr/>
            <p:nvPr/>
          </p:nvCxnSpPr>
          <p:spPr>
            <a:xfrm>
              <a:off x="6890522" y="5669280"/>
              <a:ext cx="22591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10400" y="5598060"/>
              <a:ext cx="103991" cy="75304"/>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023599" y="5669280"/>
              <a:ext cx="88750" cy="75305"/>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7CDCDFA-6246-45C5-BFA8-AD6D31568218}"/>
              </a:ext>
            </a:extLst>
          </p:cNvPr>
          <p:cNvGrpSpPr/>
          <p:nvPr/>
        </p:nvGrpSpPr>
        <p:grpSpPr>
          <a:xfrm>
            <a:off x="-2" y="0"/>
            <a:ext cx="12192003" cy="6870802"/>
            <a:chOff x="-2" y="0"/>
            <a:chExt cx="12192003" cy="6870802"/>
          </a:xfrm>
          <a:solidFill>
            <a:schemeClr val="bg1"/>
          </a:solidFill>
        </p:grpSpPr>
        <p:sp>
          <p:nvSpPr>
            <p:cNvPr id="7" name="Rectangle 6">
              <a:extLst>
                <a:ext uri="{FF2B5EF4-FFF2-40B4-BE49-F238E27FC236}">
                  <a16:creationId xmlns:a16="http://schemas.microsoft.com/office/drawing/2014/main" id="{459E2BA6-BE81-4BED-8E2D-13752FAB793A}"/>
                </a:ext>
              </a:extLst>
            </p:cNvPr>
            <p:cNvSpPr/>
            <p:nvPr/>
          </p:nvSpPr>
          <p:spPr>
            <a:xfrm>
              <a:off x="0"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7E4F24-D6D9-4DD5-968A-09DCA0164711}"/>
                </a:ext>
              </a:extLst>
            </p:cNvPr>
            <p:cNvSpPr/>
            <p:nvPr/>
          </p:nvSpPr>
          <p:spPr>
            <a:xfrm>
              <a:off x="11870267"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F0E042-7D44-4BDE-933D-04A5C70CF86D}"/>
                </a:ext>
              </a:extLst>
            </p:cNvPr>
            <p:cNvSpPr/>
            <p:nvPr/>
          </p:nvSpPr>
          <p:spPr>
            <a:xfrm rot="5400000">
              <a:off x="5935133" y="-5931003"/>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2D062E-E903-4621-B53C-08F8C88F6E66}"/>
                </a:ext>
              </a:extLst>
            </p:cNvPr>
            <p:cNvSpPr/>
            <p:nvPr/>
          </p:nvSpPr>
          <p:spPr>
            <a:xfrm rot="5400000">
              <a:off x="5935133" y="613934"/>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 y="2928836"/>
            <a:ext cx="2065869" cy="965832"/>
          </a:xfrm>
          <a:prstGeom prst="rect">
            <a:avLst/>
          </a:prstGeom>
          <a:solidFill>
            <a:srgbClr val="F98F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084545" y="2929465"/>
            <a:ext cx="2107455" cy="965832"/>
          </a:xfrm>
          <a:prstGeom prst="rect">
            <a:avLst/>
          </a:prstGeom>
          <a:solidFill>
            <a:srgbClr val="F98F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489927"/>
      </p:ext>
    </p:extLst>
  </p:cSld>
  <p:clrMapOvr>
    <a:masterClrMapping/>
  </p:clrMapOvr>
  <mc:AlternateContent xmlns:mc="http://schemas.openxmlformats.org/markup-compatibility/2006" xmlns:p14="http://schemas.microsoft.com/office/powerpoint/2010/main">
    <mc:Choice Requires="p14">
      <p:transition p14:dur="250" advTm="5282">
        <p:fade/>
      </p:transition>
    </mc:Choice>
    <mc:Fallback xmlns="">
      <p:transition advTm="5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0-#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1+#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par>
                                <p:cTn id="16" presetID="6" presetClass="emph" presetSubtype="0" repeatCount="indefinite" decel="100000" autoRev="1" fill="remove" nodeType="withEffect">
                                  <p:stCondLst>
                                    <p:cond delay="0"/>
                                  </p:stCondLst>
                                  <p:endCondLst>
                                    <p:cond evt="onNext" delay="0">
                                      <p:tgtEl>
                                        <p:sldTgt/>
                                      </p:tgtEl>
                                    </p:cond>
                                  </p:endCondLst>
                                  <p:childTnLst>
                                    <p:animScale>
                                      <p:cBhvr>
                                        <p:cTn id="17" dur="600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E2A1873-E7E8-4026-ABAA-BB46C49719F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9578"/>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BCF2CF20-E498-412D-B41D-F1E5F96EA779}"/>
              </a:ext>
            </a:extLst>
          </p:cNvPr>
          <p:cNvPicPr>
            <a:picLocks noChangeAspect="1"/>
          </p:cNvPicPr>
          <p:nvPr/>
        </p:nvPicPr>
        <p:blipFill rotWithShape="1">
          <a:blip r:embed="rId4">
            <a:extLst>
              <a:ext uri="{28A0092B-C50C-407E-A947-70E740481C1C}">
                <a14:useLocalDpi xmlns:a14="http://schemas.microsoft.com/office/drawing/2010/main" val="0"/>
              </a:ext>
            </a:extLst>
          </a:blip>
          <a:srcRect b="57909"/>
          <a:stretch/>
        </p:blipFill>
        <p:spPr>
          <a:xfrm>
            <a:off x="4080578" y="20167"/>
            <a:ext cx="6850095" cy="6515104"/>
          </a:xfrm>
          <a:prstGeom prst="rect">
            <a:avLst/>
          </a:prstGeom>
        </p:spPr>
      </p:pic>
      <p:sp>
        <p:nvSpPr>
          <p:cNvPr id="6" name="Rectangle 5"/>
          <p:cNvSpPr/>
          <p:nvPr/>
        </p:nvSpPr>
        <p:spPr>
          <a:xfrm>
            <a:off x="0" y="-20167"/>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89125" y="2814253"/>
            <a:ext cx="2043173" cy="2772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842038" y="2814253"/>
            <a:ext cx="2043173" cy="2772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327520" y="2814253"/>
            <a:ext cx="2043173" cy="2772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840529" y="2814253"/>
            <a:ext cx="2043173" cy="2772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669119" y="2149736"/>
            <a:ext cx="1039887" cy="1039887"/>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283049" y="2149736"/>
            <a:ext cx="1039887" cy="1039887"/>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821713" y="2149736"/>
            <a:ext cx="1039887" cy="1039887"/>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9248095" y="2149736"/>
            <a:ext cx="1039887" cy="1039887"/>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29069" y="5074324"/>
            <a:ext cx="1711843" cy="338554"/>
          </a:xfrm>
          <a:prstGeom prst="rect">
            <a:avLst/>
          </a:prstGeom>
          <a:solidFill>
            <a:srgbClr val="FF9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018255" y="5074324"/>
            <a:ext cx="1711843" cy="338554"/>
          </a:xfrm>
          <a:prstGeom prst="rect">
            <a:avLst/>
          </a:prstGeom>
          <a:solidFill>
            <a:srgbClr val="FF9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494951" y="5074324"/>
            <a:ext cx="1711843" cy="338554"/>
          </a:xfrm>
          <a:prstGeom prst="rect">
            <a:avLst/>
          </a:prstGeom>
          <a:solidFill>
            <a:srgbClr val="FF9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950625" y="5074324"/>
            <a:ext cx="1711843" cy="338554"/>
          </a:xfrm>
          <a:prstGeom prst="rect">
            <a:avLst/>
          </a:prstGeom>
          <a:solidFill>
            <a:srgbClr val="FF9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80DE53F-C0FC-4B6B-9DC2-A9C22DD57D6E}"/>
              </a:ext>
            </a:extLst>
          </p:cNvPr>
          <p:cNvPicPr>
            <a:picLocks noChangeAspect="1"/>
          </p:cNvPicPr>
          <p:nvPr/>
        </p:nvPicPr>
        <p:blipFill>
          <a:blip r:embed="rId5" cstate="hqprint">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76465" y="2384140"/>
            <a:ext cx="571078" cy="571078"/>
          </a:xfrm>
          <a:prstGeom prst="rect">
            <a:avLst/>
          </a:prstGeom>
        </p:spPr>
      </p:pic>
      <p:sp>
        <p:nvSpPr>
          <p:cNvPr id="3" name="TextBox 2">
            <a:extLst>
              <a:ext uri="{FF2B5EF4-FFF2-40B4-BE49-F238E27FC236}">
                <a16:creationId xmlns:a16="http://schemas.microsoft.com/office/drawing/2014/main" id="{82EDD676-32D5-46A2-81C4-886DC24B926F}"/>
              </a:ext>
            </a:extLst>
          </p:cNvPr>
          <p:cNvSpPr txBox="1"/>
          <p:nvPr/>
        </p:nvSpPr>
        <p:spPr>
          <a:xfrm>
            <a:off x="1305015" y="3295890"/>
            <a:ext cx="1872758" cy="1384995"/>
          </a:xfrm>
          <a:prstGeom prst="rect">
            <a:avLst/>
          </a:prstGeom>
          <a:noFill/>
        </p:spPr>
        <p:txBody>
          <a:bodyPr wrap="square" rtlCol="0">
            <a:spAutoFit/>
          </a:bodyPr>
          <a:lstStyle/>
          <a:p>
            <a:r>
              <a:rPr lang="en-US" sz="1200" dirty="0">
                <a:solidFill>
                  <a:srgbClr val="42464F"/>
                </a:solidFill>
                <a:latin typeface="Work Sans Light" panose="00000400000000000000" pitchFamily="50" charset="0"/>
              </a:rPr>
              <a:t>To protect your business against payment data theft, you first must understand how you take payments in your </a:t>
            </a:r>
          </a:p>
          <a:p>
            <a:r>
              <a:rPr lang="en-US" sz="1200" dirty="0">
                <a:solidFill>
                  <a:srgbClr val="42464F"/>
                </a:solidFill>
                <a:latin typeface="Work Sans Light" panose="00000400000000000000" pitchFamily="50" charset="0"/>
              </a:rPr>
              <a:t>store or shop.</a:t>
            </a:r>
          </a:p>
        </p:txBody>
      </p:sp>
      <p:sp>
        <p:nvSpPr>
          <p:cNvPr id="4" name="TextBox 3">
            <a:extLst>
              <a:ext uri="{FF2B5EF4-FFF2-40B4-BE49-F238E27FC236}">
                <a16:creationId xmlns:a16="http://schemas.microsoft.com/office/drawing/2014/main" id="{BC917828-FB32-48D1-8B97-00B3E92A7020}"/>
              </a:ext>
            </a:extLst>
          </p:cNvPr>
          <p:cNvSpPr txBox="1"/>
          <p:nvPr/>
        </p:nvSpPr>
        <p:spPr>
          <a:xfrm>
            <a:off x="1588232" y="5074324"/>
            <a:ext cx="1327608" cy="338554"/>
          </a:xfrm>
          <a:prstGeom prst="rect">
            <a:avLst/>
          </a:prstGeom>
          <a:noFill/>
        </p:spPr>
        <p:txBody>
          <a:bodyPr wrap="none" rtlCol="0">
            <a:spAutoFit/>
          </a:bodyPr>
          <a:lstStyle/>
          <a:p>
            <a:r>
              <a:rPr lang="en-US" sz="1600" b="1" dirty="0">
                <a:solidFill>
                  <a:schemeClr val="bg1"/>
                </a:solidFill>
                <a:latin typeface="Work Sans SemiBold" pitchFamily="2" charset="0"/>
              </a:rPr>
              <a:t>Select Plan</a:t>
            </a:r>
          </a:p>
        </p:txBody>
      </p:sp>
      <p:pic>
        <p:nvPicPr>
          <p:cNvPr id="16" name="Picture 15">
            <a:extLst>
              <a:ext uri="{FF2B5EF4-FFF2-40B4-BE49-F238E27FC236}">
                <a16:creationId xmlns:a16="http://schemas.microsoft.com/office/drawing/2014/main" id="{B78635BB-1091-46A7-A751-925DB7010F1F}"/>
              </a:ext>
            </a:extLst>
          </p:cNvPr>
          <p:cNvPicPr>
            <a:picLocks noChangeAspect="1"/>
          </p:cNvPicPr>
          <p:nvPr/>
        </p:nvPicPr>
        <p:blipFill>
          <a:blip r:embed="rId7" cstate="hqprint">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9463583" y="2347287"/>
            <a:ext cx="605745" cy="605745"/>
          </a:xfrm>
          <a:prstGeom prst="rect">
            <a:avLst/>
          </a:prstGeom>
        </p:spPr>
      </p:pic>
      <p:sp>
        <p:nvSpPr>
          <p:cNvPr id="18" name="TextBox 17">
            <a:extLst>
              <a:ext uri="{FF2B5EF4-FFF2-40B4-BE49-F238E27FC236}">
                <a16:creationId xmlns:a16="http://schemas.microsoft.com/office/drawing/2014/main" id="{A5BD15C0-4A64-438D-ACD2-A27A004DCBED}"/>
              </a:ext>
            </a:extLst>
          </p:cNvPr>
          <p:cNvSpPr txBox="1"/>
          <p:nvPr/>
        </p:nvSpPr>
        <p:spPr>
          <a:xfrm>
            <a:off x="9190862" y="5074324"/>
            <a:ext cx="1327608" cy="338554"/>
          </a:xfrm>
          <a:prstGeom prst="rect">
            <a:avLst/>
          </a:prstGeom>
          <a:noFill/>
        </p:spPr>
        <p:txBody>
          <a:bodyPr wrap="none" rtlCol="0">
            <a:spAutoFit/>
          </a:bodyPr>
          <a:lstStyle/>
          <a:p>
            <a:r>
              <a:rPr lang="en-US" sz="1600" b="1" dirty="0">
                <a:solidFill>
                  <a:schemeClr val="bg1"/>
                </a:solidFill>
                <a:latin typeface="Work Sans SemiBold" pitchFamily="2" charset="0"/>
              </a:rPr>
              <a:t>Select Plan</a:t>
            </a:r>
          </a:p>
        </p:txBody>
      </p:sp>
      <p:pic>
        <p:nvPicPr>
          <p:cNvPr id="20" name="Picture 19">
            <a:extLst>
              <a:ext uri="{FF2B5EF4-FFF2-40B4-BE49-F238E27FC236}">
                <a16:creationId xmlns:a16="http://schemas.microsoft.com/office/drawing/2014/main" id="{0AEA2ADB-A755-4920-801F-4F1593766158}"/>
              </a:ext>
            </a:extLst>
          </p:cNvPr>
          <p:cNvPicPr>
            <a:picLocks noChangeAspect="1"/>
          </p:cNvPicPr>
          <p:nvPr/>
        </p:nvPicPr>
        <p:blipFill>
          <a:blip r:embed="rId9" cstate="hqprint">
            <a:extLst>
              <a:ext uri="{BEBA8EAE-BF5A-486C-A8C5-ECC9F3942E4B}">
                <a14:imgProps xmlns:a14="http://schemas.microsoft.com/office/drawing/2010/main">
                  <a14:imgLayer r:embed="rId10">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4467630" y="2334594"/>
            <a:ext cx="670171" cy="670171"/>
          </a:xfrm>
          <a:prstGeom prst="rect">
            <a:avLst/>
          </a:prstGeom>
        </p:spPr>
      </p:pic>
      <p:sp>
        <p:nvSpPr>
          <p:cNvPr id="22" name="TextBox 21">
            <a:extLst>
              <a:ext uri="{FF2B5EF4-FFF2-40B4-BE49-F238E27FC236}">
                <a16:creationId xmlns:a16="http://schemas.microsoft.com/office/drawing/2014/main" id="{EEC60210-AABF-478C-AD23-8E777008CAEE}"/>
              </a:ext>
            </a:extLst>
          </p:cNvPr>
          <p:cNvSpPr txBox="1"/>
          <p:nvPr/>
        </p:nvSpPr>
        <p:spPr>
          <a:xfrm>
            <a:off x="6761186" y="5074324"/>
            <a:ext cx="1327608" cy="338554"/>
          </a:xfrm>
          <a:prstGeom prst="rect">
            <a:avLst/>
          </a:prstGeom>
          <a:noFill/>
        </p:spPr>
        <p:txBody>
          <a:bodyPr wrap="none" rtlCol="0">
            <a:spAutoFit/>
          </a:bodyPr>
          <a:lstStyle/>
          <a:p>
            <a:r>
              <a:rPr lang="en-US" sz="1600" b="1" dirty="0">
                <a:solidFill>
                  <a:schemeClr val="bg1"/>
                </a:solidFill>
                <a:latin typeface="Work Sans SemiBold" pitchFamily="2" charset="0"/>
              </a:rPr>
              <a:t>Select Plan</a:t>
            </a:r>
          </a:p>
        </p:txBody>
      </p:sp>
      <p:pic>
        <p:nvPicPr>
          <p:cNvPr id="24" name="Picture 23">
            <a:extLst>
              <a:ext uri="{FF2B5EF4-FFF2-40B4-BE49-F238E27FC236}">
                <a16:creationId xmlns:a16="http://schemas.microsoft.com/office/drawing/2014/main" id="{4F2D42DA-3CD9-49F2-A20E-9CF645FF59F6}"/>
              </a:ext>
            </a:extLst>
          </p:cNvPr>
          <p:cNvPicPr>
            <a:picLocks noChangeAspect="1"/>
          </p:cNvPicPr>
          <p:nvPr/>
        </p:nvPicPr>
        <p:blipFill>
          <a:blip r:embed="rId11" cstate="hqprint">
            <a:extLst>
              <a:ext uri="{BEBA8EAE-BF5A-486C-A8C5-ECC9F3942E4B}">
                <a14:imgProps xmlns:a14="http://schemas.microsoft.com/office/drawing/2010/main">
                  <a14:imgLayer r:embed="rId12">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019340" y="2339912"/>
            <a:ext cx="659534" cy="659534"/>
          </a:xfrm>
          <a:prstGeom prst="rect">
            <a:avLst/>
          </a:prstGeom>
        </p:spPr>
      </p:pic>
      <p:sp>
        <p:nvSpPr>
          <p:cNvPr id="26" name="TextBox 25">
            <a:extLst>
              <a:ext uri="{FF2B5EF4-FFF2-40B4-BE49-F238E27FC236}">
                <a16:creationId xmlns:a16="http://schemas.microsoft.com/office/drawing/2014/main" id="{E8DE2420-349E-4770-A8DA-340EF4D2E51C}"/>
              </a:ext>
            </a:extLst>
          </p:cNvPr>
          <p:cNvSpPr txBox="1"/>
          <p:nvPr/>
        </p:nvSpPr>
        <p:spPr>
          <a:xfrm>
            <a:off x="4174709" y="5074324"/>
            <a:ext cx="1327608" cy="338554"/>
          </a:xfrm>
          <a:prstGeom prst="rect">
            <a:avLst/>
          </a:prstGeom>
          <a:noFill/>
        </p:spPr>
        <p:txBody>
          <a:bodyPr wrap="none" rtlCol="0">
            <a:spAutoFit/>
          </a:bodyPr>
          <a:lstStyle/>
          <a:p>
            <a:r>
              <a:rPr lang="en-US" sz="1600" b="1" dirty="0">
                <a:solidFill>
                  <a:schemeClr val="bg1"/>
                </a:solidFill>
                <a:latin typeface="Work Sans SemiBold" pitchFamily="2" charset="0"/>
              </a:rPr>
              <a:t>Select Plan</a:t>
            </a:r>
          </a:p>
        </p:txBody>
      </p:sp>
      <p:sp>
        <p:nvSpPr>
          <p:cNvPr id="34" name="TextBox 33">
            <a:extLst>
              <a:ext uri="{FF2B5EF4-FFF2-40B4-BE49-F238E27FC236}">
                <a16:creationId xmlns:a16="http://schemas.microsoft.com/office/drawing/2014/main" id="{82EDD676-32D5-46A2-81C4-886DC24B926F}"/>
              </a:ext>
            </a:extLst>
          </p:cNvPr>
          <p:cNvSpPr txBox="1"/>
          <p:nvPr/>
        </p:nvSpPr>
        <p:spPr>
          <a:xfrm>
            <a:off x="3892269" y="3295890"/>
            <a:ext cx="1872758" cy="1384995"/>
          </a:xfrm>
          <a:prstGeom prst="rect">
            <a:avLst/>
          </a:prstGeom>
          <a:noFill/>
        </p:spPr>
        <p:txBody>
          <a:bodyPr wrap="square" rtlCol="0">
            <a:spAutoFit/>
          </a:bodyPr>
          <a:lstStyle/>
          <a:p>
            <a:r>
              <a:rPr lang="en-US" sz="1200" dirty="0">
                <a:solidFill>
                  <a:srgbClr val="42464F"/>
                </a:solidFill>
                <a:latin typeface="Work Sans Light" panose="00000400000000000000" pitchFamily="50" charset="0"/>
              </a:rPr>
              <a:t>To protect your business against payment data theft, you first must understand how you take payments in your </a:t>
            </a:r>
          </a:p>
          <a:p>
            <a:r>
              <a:rPr lang="en-US" sz="1200" dirty="0">
                <a:solidFill>
                  <a:srgbClr val="42464F"/>
                </a:solidFill>
                <a:latin typeface="Work Sans Light" panose="00000400000000000000" pitchFamily="50" charset="0"/>
              </a:rPr>
              <a:t>store or shop.</a:t>
            </a:r>
          </a:p>
        </p:txBody>
      </p:sp>
      <p:sp>
        <p:nvSpPr>
          <p:cNvPr id="35" name="TextBox 34">
            <a:extLst>
              <a:ext uri="{FF2B5EF4-FFF2-40B4-BE49-F238E27FC236}">
                <a16:creationId xmlns:a16="http://schemas.microsoft.com/office/drawing/2014/main" id="{82EDD676-32D5-46A2-81C4-886DC24B926F}"/>
              </a:ext>
            </a:extLst>
          </p:cNvPr>
          <p:cNvSpPr txBox="1"/>
          <p:nvPr/>
        </p:nvSpPr>
        <p:spPr>
          <a:xfrm>
            <a:off x="6405278" y="3295890"/>
            <a:ext cx="1872758" cy="1384995"/>
          </a:xfrm>
          <a:prstGeom prst="rect">
            <a:avLst/>
          </a:prstGeom>
          <a:noFill/>
        </p:spPr>
        <p:txBody>
          <a:bodyPr wrap="square" rtlCol="0">
            <a:spAutoFit/>
          </a:bodyPr>
          <a:lstStyle/>
          <a:p>
            <a:r>
              <a:rPr lang="en-US" sz="1200" dirty="0">
                <a:solidFill>
                  <a:srgbClr val="42464F"/>
                </a:solidFill>
                <a:latin typeface="Work Sans Light" panose="00000400000000000000" pitchFamily="50" charset="0"/>
              </a:rPr>
              <a:t>To protect your business against payment data theft, you first must understand how you take payments in your </a:t>
            </a:r>
          </a:p>
          <a:p>
            <a:r>
              <a:rPr lang="en-US" sz="1200" dirty="0">
                <a:solidFill>
                  <a:srgbClr val="42464F"/>
                </a:solidFill>
                <a:latin typeface="Work Sans Light" panose="00000400000000000000" pitchFamily="50" charset="0"/>
              </a:rPr>
              <a:t>store or shop.</a:t>
            </a:r>
          </a:p>
        </p:txBody>
      </p:sp>
      <p:sp>
        <p:nvSpPr>
          <p:cNvPr id="36" name="TextBox 35">
            <a:extLst>
              <a:ext uri="{FF2B5EF4-FFF2-40B4-BE49-F238E27FC236}">
                <a16:creationId xmlns:a16="http://schemas.microsoft.com/office/drawing/2014/main" id="{82EDD676-32D5-46A2-81C4-886DC24B926F}"/>
              </a:ext>
            </a:extLst>
          </p:cNvPr>
          <p:cNvSpPr txBox="1"/>
          <p:nvPr/>
        </p:nvSpPr>
        <p:spPr>
          <a:xfrm>
            <a:off x="8918287" y="3295890"/>
            <a:ext cx="1872758" cy="1384995"/>
          </a:xfrm>
          <a:prstGeom prst="rect">
            <a:avLst/>
          </a:prstGeom>
          <a:noFill/>
        </p:spPr>
        <p:txBody>
          <a:bodyPr wrap="square" rtlCol="0">
            <a:spAutoFit/>
          </a:bodyPr>
          <a:lstStyle/>
          <a:p>
            <a:r>
              <a:rPr lang="en-US" sz="1200" dirty="0">
                <a:solidFill>
                  <a:srgbClr val="42464F"/>
                </a:solidFill>
                <a:latin typeface="Work Sans Light" panose="00000400000000000000" pitchFamily="50" charset="0"/>
              </a:rPr>
              <a:t>To protect your business against payment data theft, you first must understand how you take payments in your </a:t>
            </a:r>
          </a:p>
          <a:p>
            <a:r>
              <a:rPr lang="en-US" sz="1200" dirty="0">
                <a:solidFill>
                  <a:srgbClr val="42464F"/>
                </a:solidFill>
                <a:latin typeface="Work Sans Light" panose="00000400000000000000" pitchFamily="50" charset="0"/>
              </a:rPr>
              <a:t>store or shop.</a:t>
            </a:r>
          </a:p>
        </p:txBody>
      </p:sp>
      <p:grpSp>
        <p:nvGrpSpPr>
          <p:cNvPr id="50" name="Group 49">
            <a:extLst>
              <a:ext uri="{FF2B5EF4-FFF2-40B4-BE49-F238E27FC236}">
                <a16:creationId xmlns:a16="http://schemas.microsoft.com/office/drawing/2014/main" id="{9C870D00-031C-470C-BF63-5C23B0793ADF}"/>
              </a:ext>
            </a:extLst>
          </p:cNvPr>
          <p:cNvGrpSpPr/>
          <p:nvPr/>
        </p:nvGrpSpPr>
        <p:grpSpPr>
          <a:xfrm>
            <a:off x="1" y="415059"/>
            <a:ext cx="3721327" cy="761538"/>
            <a:chOff x="1" y="415059"/>
            <a:chExt cx="3721327" cy="761538"/>
          </a:xfrm>
        </p:grpSpPr>
        <p:grpSp>
          <p:nvGrpSpPr>
            <p:cNvPr id="51" name="Group 50">
              <a:extLst>
                <a:ext uri="{FF2B5EF4-FFF2-40B4-BE49-F238E27FC236}">
                  <a16:creationId xmlns:a16="http://schemas.microsoft.com/office/drawing/2014/main" id="{E658880D-64DC-47CB-A169-AEB95D0032E6}"/>
                </a:ext>
              </a:extLst>
            </p:cNvPr>
            <p:cNvGrpSpPr/>
            <p:nvPr/>
          </p:nvGrpSpPr>
          <p:grpSpPr>
            <a:xfrm>
              <a:off x="575915" y="415059"/>
              <a:ext cx="3145413" cy="761538"/>
              <a:chOff x="575915" y="602508"/>
              <a:chExt cx="3145413" cy="761538"/>
            </a:xfrm>
          </p:grpSpPr>
          <p:sp>
            <p:nvSpPr>
              <p:cNvPr id="53" name="TextBox 52">
                <a:extLst>
                  <a:ext uri="{FF2B5EF4-FFF2-40B4-BE49-F238E27FC236}">
                    <a16:creationId xmlns:a16="http://schemas.microsoft.com/office/drawing/2014/main" id="{3A3ADDDF-4892-4AFA-BFB1-D229E49333D4}"/>
                  </a:ext>
                </a:extLst>
              </p:cNvPr>
              <p:cNvSpPr txBox="1"/>
              <p:nvPr/>
            </p:nvSpPr>
            <p:spPr>
              <a:xfrm>
                <a:off x="575915" y="602508"/>
                <a:ext cx="3145413" cy="584775"/>
              </a:xfrm>
              <a:prstGeom prst="rect">
                <a:avLst/>
              </a:prstGeom>
              <a:noFill/>
            </p:spPr>
            <p:txBody>
              <a:bodyPr wrap="none" rtlCol="0">
                <a:spAutoFit/>
              </a:bodyPr>
              <a:lstStyle/>
              <a:p>
                <a:r>
                  <a:rPr lang="en-US" sz="3200" b="1" spc="-300" dirty="0">
                    <a:solidFill>
                      <a:srgbClr val="FF9E19"/>
                    </a:solidFill>
                    <a:latin typeface="Work Sans SemiBold" pitchFamily="2" charset="0"/>
                  </a:rPr>
                  <a:t>SECURITY PLANS</a:t>
                </a:r>
              </a:p>
            </p:txBody>
          </p:sp>
          <p:sp>
            <p:nvSpPr>
              <p:cNvPr id="54" name="TextBox 53">
                <a:extLst>
                  <a:ext uri="{FF2B5EF4-FFF2-40B4-BE49-F238E27FC236}">
                    <a16:creationId xmlns:a16="http://schemas.microsoft.com/office/drawing/2014/main" id="{C0C532E4-07F3-466D-BC77-0B7B9452341B}"/>
                  </a:ext>
                </a:extLst>
              </p:cNvPr>
              <p:cNvSpPr txBox="1"/>
              <p:nvPr/>
            </p:nvSpPr>
            <p:spPr>
              <a:xfrm>
                <a:off x="615758" y="1025492"/>
                <a:ext cx="3058851" cy="338554"/>
              </a:xfrm>
              <a:prstGeom prst="rect">
                <a:avLst/>
              </a:prstGeom>
              <a:noFill/>
            </p:spPr>
            <p:txBody>
              <a:bodyPr wrap="none" rtlCol="0">
                <a:spAutoFit/>
              </a:bodyPr>
              <a:lstStyle/>
              <a:p>
                <a:r>
                  <a:rPr lang="en-US" sz="1600" dirty="0">
                    <a:solidFill>
                      <a:srgbClr val="C8C9CD"/>
                    </a:solidFill>
                    <a:latin typeface="Work Sans SemiBold" pitchFamily="2" charset="0"/>
                  </a:rPr>
                  <a:t>DIGITAL SECURITY EXPERTS</a:t>
                </a:r>
              </a:p>
            </p:txBody>
          </p:sp>
        </p:grpSp>
        <p:sp>
          <p:nvSpPr>
            <p:cNvPr id="52" name="Rectangle 51">
              <a:extLst>
                <a:ext uri="{FF2B5EF4-FFF2-40B4-BE49-F238E27FC236}">
                  <a16:creationId xmlns:a16="http://schemas.microsoft.com/office/drawing/2014/main" id="{7C108053-3497-45B2-9AAF-BC14B69E3D5D}"/>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9859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557">
        <p159:morph option="byObject"/>
      </p:transition>
    </mc:Choice>
    <mc:Fallback xmlns="">
      <p:transition spd="slow" advTm="255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E8947-5E46-467F-A441-58669A459211}"/>
              </a:ext>
            </a:extLst>
          </p:cNvPr>
          <p:cNvPicPr>
            <a:picLocks noChangeAspect="1"/>
          </p:cNvPicPr>
          <p:nvPr/>
        </p:nvPicPr>
        <p:blipFill rotWithShape="1">
          <a:blip r:embed="rId3">
            <a:extLst>
              <a:ext uri="{28A0092B-C50C-407E-A947-70E740481C1C}">
                <a14:useLocalDpi xmlns:a14="http://schemas.microsoft.com/office/drawing/2010/main" val="0"/>
              </a:ext>
            </a:extLst>
          </a:blip>
          <a:srcRect l="5391" t="17430" r="6044" b="19077"/>
          <a:stretch/>
        </p:blipFill>
        <p:spPr>
          <a:xfrm>
            <a:off x="194802" y="260687"/>
            <a:ext cx="11664204" cy="6271448"/>
          </a:xfrm>
          <a:prstGeom prst="rect">
            <a:avLst/>
          </a:prstGeom>
        </p:spPr>
      </p:pic>
      <p:sp>
        <p:nvSpPr>
          <p:cNvPr id="20" name="Rectangle 19">
            <a:extLst>
              <a:ext uri="{FF2B5EF4-FFF2-40B4-BE49-F238E27FC236}">
                <a16:creationId xmlns:a16="http://schemas.microsoft.com/office/drawing/2014/main" id="{CCA7241C-B6FC-4DF3-9455-2832C1AE49B1}"/>
              </a:ext>
            </a:extLst>
          </p:cNvPr>
          <p:cNvSpPr/>
          <p:nvPr/>
        </p:nvSpPr>
        <p:spPr>
          <a:xfrm>
            <a:off x="294082" y="309505"/>
            <a:ext cx="11603837" cy="6238991"/>
          </a:xfrm>
          <a:prstGeom prst="rect">
            <a:avLst/>
          </a:prstGeom>
          <a:gradFill flip="none" rotWithShape="1">
            <a:gsLst>
              <a:gs pos="41000">
                <a:srgbClr val="06162A">
                  <a:alpha val="5000"/>
                </a:srgbClr>
              </a:gs>
              <a:gs pos="0">
                <a:srgbClr val="131E2D">
                  <a:alpha val="70000"/>
                </a:srgbClr>
              </a:gs>
              <a:gs pos="100000">
                <a:srgbClr val="16202D"/>
              </a:gs>
            </a:gsLst>
            <a:lin ang="48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613A287-0830-47FB-84A8-4970137943A5}"/>
              </a:ext>
            </a:extLst>
          </p:cNvPr>
          <p:cNvGrpSpPr/>
          <p:nvPr/>
        </p:nvGrpSpPr>
        <p:grpSpPr>
          <a:xfrm>
            <a:off x="3475740" y="3013501"/>
            <a:ext cx="5240521" cy="888636"/>
            <a:chOff x="3569153" y="3013501"/>
            <a:chExt cx="5240521" cy="888636"/>
          </a:xfrm>
        </p:grpSpPr>
        <p:pic>
          <p:nvPicPr>
            <p:cNvPr id="8" name="Picture 7">
              <a:extLst>
                <a:ext uri="{FF2B5EF4-FFF2-40B4-BE49-F238E27FC236}">
                  <a16:creationId xmlns:a16="http://schemas.microsoft.com/office/drawing/2014/main" id="{FC6EBCDB-ED0C-43E0-8CB2-FA1FCEF0E742}"/>
                </a:ext>
              </a:extLst>
            </p:cNvPr>
            <p:cNvPicPr>
              <a:picLocks noChangeAspect="1"/>
            </p:cNvPicPr>
            <p:nvPr/>
          </p:nvPicPr>
          <p:blipFill>
            <a:blip r:embed="rId4" cstate="hqprint">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569153" y="3014614"/>
              <a:ext cx="887523" cy="88752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E3E5779-53ED-4014-A9C4-0070688477D3}"/>
                </a:ext>
              </a:extLst>
            </p:cNvPr>
            <p:cNvSpPr txBox="1"/>
            <p:nvPr/>
          </p:nvSpPr>
          <p:spPr>
            <a:xfrm>
              <a:off x="4514909" y="3013501"/>
              <a:ext cx="4294765" cy="830997"/>
            </a:xfrm>
            <a:prstGeom prst="rect">
              <a:avLst/>
            </a:prstGeom>
            <a:noFill/>
          </p:spPr>
          <p:txBody>
            <a:bodyPr wrap="none" rtlCol="0">
              <a:spAutoFit/>
            </a:bodyPr>
            <a:lstStyle/>
            <a:p>
              <a:r>
                <a:rPr lang="en-US" sz="4800" b="1" dirty="0">
                  <a:solidFill>
                    <a:schemeClr val="bg1"/>
                  </a:solidFill>
                  <a:latin typeface="Work Sans SemiBold" pitchFamily="2" charset="0"/>
                </a:rPr>
                <a:t>SECURITY 911</a:t>
              </a:r>
            </a:p>
          </p:txBody>
        </p:sp>
      </p:grpSp>
      <p:grpSp>
        <p:nvGrpSpPr>
          <p:cNvPr id="11" name="Group 10">
            <a:extLst>
              <a:ext uri="{FF2B5EF4-FFF2-40B4-BE49-F238E27FC236}">
                <a16:creationId xmlns:a16="http://schemas.microsoft.com/office/drawing/2014/main" id="{37CDCDFA-6246-45C5-BFA8-AD6D31568218}"/>
              </a:ext>
            </a:extLst>
          </p:cNvPr>
          <p:cNvGrpSpPr/>
          <p:nvPr/>
        </p:nvGrpSpPr>
        <p:grpSpPr>
          <a:xfrm>
            <a:off x="-2" y="0"/>
            <a:ext cx="12192003" cy="6870802"/>
            <a:chOff x="-2" y="0"/>
            <a:chExt cx="12192003" cy="6870802"/>
          </a:xfrm>
          <a:solidFill>
            <a:schemeClr val="bg1"/>
          </a:solidFill>
        </p:grpSpPr>
        <p:sp>
          <p:nvSpPr>
            <p:cNvPr id="7" name="Rectangle 6">
              <a:extLst>
                <a:ext uri="{FF2B5EF4-FFF2-40B4-BE49-F238E27FC236}">
                  <a16:creationId xmlns:a16="http://schemas.microsoft.com/office/drawing/2014/main" id="{459E2BA6-BE81-4BED-8E2D-13752FAB793A}"/>
                </a:ext>
              </a:extLst>
            </p:cNvPr>
            <p:cNvSpPr/>
            <p:nvPr/>
          </p:nvSpPr>
          <p:spPr>
            <a:xfrm>
              <a:off x="0"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7E4F24-D6D9-4DD5-968A-09DCA0164711}"/>
                </a:ext>
              </a:extLst>
            </p:cNvPr>
            <p:cNvSpPr/>
            <p:nvPr/>
          </p:nvSpPr>
          <p:spPr>
            <a:xfrm>
              <a:off x="11870267"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F0E042-7D44-4BDE-933D-04A5C70CF86D}"/>
                </a:ext>
              </a:extLst>
            </p:cNvPr>
            <p:cNvSpPr/>
            <p:nvPr/>
          </p:nvSpPr>
          <p:spPr>
            <a:xfrm rot="5400000">
              <a:off x="5935133" y="-5931003"/>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2D062E-E903-4621-B53C-08F8C88F6E66}"/>
                </a:ext>
              </a:extLst>
            </p:cNvPr>
            <p:cNvSpPr/>
            <p:nvPr/>
          </p:nvSpPr>
          <p:spPr>
            <a:xfrm rot="5400000">
              <a:off x="5935133" y="613934"/>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 y="2928836"/>
            <a:ext cx="2065869" cy="965832"/>
          </a:xfrm>
          <a:prstGeom prst="rect">
            <a:avLst/>
          </a:prstGeom>
          <a:solidFill>
            <a:srgbClr val="F98F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084545" y="2929465"/>
            <a:ext cx="2107455" cy="965832"/>
          </a:xfrm>
          <a:prstGeom prst="rect">
            <a:avLst/>
          </a:prstGeom>
          <a:solidFill>
            <a:srgbClr val="F98F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993027"/>
      </p:ext>
    </p:extLst>
  </p:cSld>
  <p:clrMapOvr>
    <a:masterClrMapping/>
  </p:clrMapOvr>
  <mc:AlternateContent xmlns:mc="http://schemas.openxmlformats.org/markup-compatibility/2006" xmlns:p14="http://schemas.microsoft.com/office/powerpoint/2010/main">
    <mc:Choice Requires="p14">
      <p:transition p14:dur="250" advTm="6482">
        <p:fade/>
      </p:transition>
    </mc:Choice>
    <mc:Fallback xmlns="">
      <p:transition advTm="6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autoRev="1" fill="remove" nodeType="withEffect">
                                  <p:stCondLst>
                                    <p:cond delay="0"/>
                                  </p:stCondLst>
                                  <p:endCondLst>
                                    <p:cond evt="onNext" delay="0">
                                      <p:tgtEl>
                                        <p:sldTgt/>
                                      </p:tgtEl>
                                    </p:cond>
                                  </p:endCondLst>
                                  <p:childTnLst>
                                    <p:animScale>
                                      <p:cBhvr>
                                        <p:cTn id="6" dur="6000" fill="hold"/>
                                        <p:tgtEl>
                                          <p:spTgt spid="5"/>
                                        </p:tgtEl>
                                      </p:cBhvr>
                                      <p:by x="110000" y="110000"/>
                                    </p:animScale>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2" presetClass="entr" presetSubtype="8"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1+#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6C0487-2BF4-4EA5-AAF4-B804BBBD09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3316" t="13585" r="31660" b="34265"/>
          <a:stretch/>
        </p:blipFill>
        <p:spPr>
          <a:xfrm>
            <a:off x="695241" y="1868630"/>
            <a:ext cx="2184400" cy="3034920"/>
          </a:xfrm>
          <a:prstGeom prst="rect">
            <a:avLst/>
          </a:prstGeom>
        </p:spPr>
      </p:pic>
      <p:pic>
        <p:nvPicPr>
          <p:cNvPr id="19" name="Picture 18">
            <a:extLst>
              <a:ext uri="{FF2B5EF4-FFF2-40B4-BE49-F238E27FC236}">
                <a16:creationId xmlns:a16="http://schemas.microsoft.com/office/drawing/2014/main" id="{5100AFB6-7A9A-4D37-B17F-188585FE18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282" t="3685" r="35126" b="-1324"/>
          <a:stretch/>
        </p:blipFill>
        <p:spPr>
          <a:xfrm>
            <a:off x="3574882" y="1868630"/>
            <a:ext cx="2171700" cy="3058970"/>
          </a:xfrm>
          <a:prstGeom prst="rect">
            <a:avLst/>
          </a:prstGeom>
        </p:spPr>
      </p:pic>
      <p:pic>
        <p:nvPicPr>
          <p:cNvPr id="23" name="Picture 22">
            <a:extLst>
              <a:ext uri="{FF2B5EF4-FFF2-40B4-BE49-F238E27FC236}">
                <a16:creationId xmlns:a16="http://schemas.microsoft.com/office/drawing/2014/main" id="{432AE9AB-A79D-497E-BBB3-D5429661090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0" t="12433" r="61129" b="5016"/>
          <a:stretch/>
        </p:blipFill>
        <p:spPr>
          <a:xfrm>
            <a:off x="6441823" y="1868630"/>
            <a:ext cx="2171700" cy="3058970"/>
          </a:xfrm>
          <a:prstGeom prst="rect">
            <a:avLst/>
          </a:prstGeom>
        </p:spPr>
      </p:pic>
      <p:pic>
        <p:nvPicPr>
          <p:cNvPr id="27" name="Picture 26">
            <a:extLst>
              <a:ext uri="{FF2B5EF4-FFF2-40B4-BE49-F238E27FC236}">
                <a16:creationId xmlns:a16="http://schemas.microsoft.com/office/drawing/2014/main" id="{84BA75FA-3E83-4C27-AAA7-E41B6142F83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4437" t="5865" r="29463"/>
          <a:stretch/>
        </p:blipFill>
        <p:spPr>
          <a:xfrm>
            <a:off x="9308764" y="1893808"/>
            <a:ext cx="2187994" cy="3033792"/>
          </a:xfrm>
          <a:prstGeom prst="rect">
            <a:avLst/>
          </a:prstGeom>
        </p:spPr>
      </p:pic>
      <p:sp>
        <p:nvSpPr>
          <p:cNvPr id="42" name="Freeform: Shape 41">
            <a:extLst>
              <a:ext uri="{FF2B5EF4-FFF2-40B4-BE49-F238E27FC236}">
                <a16:creationId xmlns:a16="http://schemas.microsoft.com/office/drawing/2014/main" id="{6D7B246C-1082-44FA-8489-59AE1F873B86}"/>
              </a:ext>
            </a:extLst>
          </p:cNvPr>
          <p:cNvSpPr/>
          <p:nvPr/>
        </p:nvSpPr>
        <p:spPr>
          <a:xfrm rot="5400000">
            <a:off x="2647006" y="-2686994"/>
            <a:ext cx="6858000" cy="12231988"/>
          </a:xfrm>
          <a:custGeom>
            <a:avLst/>
            <a:gdLst>
              <a:gd name="connsiteX0" fmla="*/ 1903957 w 6858000"/>
              <a:gd name="connsiteY0" fmla="*/ 2895083 h 12231988"/>
              <a:gd name="connsiteX1" fmla="*/ 4903550 w 6858000"/>
              <a:gd name="connsiteY1" fmla="*/ 2895083 h 12231988"/>
              <a:gd name="connsiteX2" fmla="*/ 4903550 w 6858000"/>
              <a:gd name="connsiteY2" fmla="*/ 723384 h 12231988"/>
              <a:gd name="connsiteX3" fmla="*/ 1903957 w 6858000"/>
              <a:gd name="connsiteY3" fmla="*/ 723384 h 12231988"/>
              <a:gd name="connsiteX4" fmla="*/ 1903957 w 6858000"/>
              <a:gd name="connsiteY4" fmla="*/ 5754302 h 12231988"/>
              <a:gd name="connsiteX5" fmla="*/ 4903550 w 6858000"/>
              <a:gd name="connsiteY5" fmla="*/ 5754302 h 12231988"/>
              <a:gd name="connsiteX6" fmla="*/ 4903550 w 6858000"/>
              <a:gd name="connsiteY6" fmla="*/ 3578477 h 12231988"/>
              <a:gd name="connsiteX7" fmla="*/ 1903957 w 6858000"/>
              <a:gd name="connsiteY7" fmla="*/ 3578477 h 12231988"/>
              <a:gd name="connsiteX8" fmla="*/ 1903957 w 6858000"/>
              <a:gd name="connsiteY8" fmla="*/ 8628964 h 12231988"/>
              <a:gd name="connsiteX9" fmla="*/ 4903550 w 6858000"/>
              <a:gd name="connsiteY9" fmla="*/ 8628964 h 12231988"/>
              <a:gd name="connsiteX10" fmla="*/ 4903550 w 6858000"/>
              <a:gd name="connsiteY10" fmla="*/ 6437696 h 12231988"/>
              <a:gd name="connsiteX11" fmla="*/ 1903957 w 6858000"/>
              <a:gd name="connsiteY11" fmla="*/ 6437696 h 12231988"/>
              <a:gd name="connsiteX12" fmla="*/ 1903957 w 6858000"/>
              <a:gd name="connsiteY12" fmla="*/ 11508605 h 12231988"/>
              <a:gd name="connsiteX13" fmla="*/ 4903550 w 6858000"/>
              <a:gd name="connsiteY13" fmla="*/ 11508605 h 12231988"/>
              <a:gd name="connsiteX14" fmla="*/ 4903550 w 6858000"/>
              <a:gd name="connsiteY14" fmla="*/ 9312358 h 12231988"/>
              <a:gd name="connsiteX15" fmla="*/ 1903957 w 6858000"/>
              <a:gd name="connsiteY15" fmla="*/ 9312358 h 12231988"/>
              <a:gd name="connsiteX16" fmla="*/ 0 w 6858000"/>
              <a:gd name="connsiteY16" fmla="*/ 12192001 h 12231988"/>
              <a:gd name="connsiteX17" fmla="*/ 0 w 6858000"/>
              <a:gd name="connsiteY17" fmla="*/ 0 h 12231988"/>
              <a:gd name="connsiteX18" fmla="*/ 1657350 w 6858000"/>
              <a:gd name="connsiteY18" fmla="*/ 0 h 12231988"/>
              <a:gd name="connsiteX19" fmla="*/ 1903957 w 6858000"/>
              <a:gd name="connsiteY19" fmla="*/ 0 h 12231988"/>
              <a:gd name="connsiteX20" fmla="*/ 6858000 w 6858000"/>
              <a:gd name="connsiteY20" fmla="*/ 0 h 12231988"/>
              <a:gd name="connsiteX21" fmla="*/ 6858000 w 6858000"/>
              <a:gd name="connsiteY21" fmla="*/ 2 h 12231988"/>
              <a:gd name="connsiteX22" fmla="*/ 6858000 w 6858000"/>
              <a:gd name="connsiteY22" fmla="*/ 2 h 12231988"/>
              <a:gd name="connsiteX23" fmla="*/ 6858000 w 6858000"/>
              <a:gd name="connsiteY23" fmla="*/ 12192001 h 12231988"/>
              <a:gd name="connsiteX24" fmla="*/ 6857999 w 6858000"/>
              <a:gd name="connsiteY24" fmla="*/ 12192001 h 12231988"/>
              <a:gd name="connsiteX25" fmla="*/ 6857999 w 6858000"/>
              <a:gd name="connsiteY25" fmla="*/ 12231988 h 12231988"/>
              <a:gd name="connsiteX26" fmla="*/ 1657350 w 6858000"/>
              <a:gd name="connsiteY26" fmla="*/ 12231988 h 12231988"/>
              <a:gd name="connsiteX27" fmla="*/ 1657350 w 6858000"/>
              <a:gd name="connsiteY27" fmla="*/ 12192001 h 1223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58000" h="12231988">
                <a:moveTo>
                  <a:pt x="1903957" y="2895083"/>
                </a:moveTo>
                <a:lnTo>
                  <a:pt x="4903550" y="2895083"/>
                </a:lnTo>
                <a:lnTo>
                  <a:pt x="4903550" y="723384"/>
                </a:lnTo>
                <a:lnTo>
                  <a:pt x="1903957" y="723384"/>
                </a:lnTo>
                <a:close/>
                <a:moveTo>
                  <a:pt x="1903957" y="5754302"/>
                </a:moveTo>
                <a:lnTo>
                  <a:pt x="4903550" y="5754302"/>
                </a:lnTo>
                <a:lnTo>
                  <a:pt x="4903550" y="3578477"/>
                </a:lnTo>
                <a:lnTo>
                  <a:pt x="1903957" y="3578477"/>
                </a:lnTo>
                <a:close/>
                <a:moveTo>
                  <a:pt x="1903957" y="8628964"/>
                </a:moveTo>
                <a:lnTo>
                  <a:pt x="4903550" y="8628964"/>
                </a:lnTo>
                <a:lnTo>
                  <a:pt x="4903550" y="6437696"/>
                </a:lnTo>
                <a:lnTo>
                  <a:pt x="1903957" y="6437696"/>
                </a:lnTo>
                <a:close/>
                <a:moveTo>
                  <a:pt x="1903957" y="11508605"/>
                </a:moveTo>
                <a:lnTo>
                  <a:pt x="4903550" y="11508605"/>
                </a:lnTo>
                <a:lnTo>
                  <a:pt x="4903550" y="9312358"/>
                </a:lnTo>
                <a:lnTo>
                  <a:pt x="1903957" y="9312358"/>
                </a:lnTo>
                <a:close/>
                <a:moveTo>
                  <a:pt x="0" y="12192001"/>
                </a:moveTo>
                <a:lnTo>
                  <a:pt x="0" y="0"/>
                </a:lnTo>
                <a:lnTo>
                  <a:pt x="1657350" y="0"/>
                </a:lnTo>
                <a:lnTo>
                  <a:pt x="1903957" y="0"/>
                </a:lnTo>
                <a:lnTo>
                  <a:pt x="6858000" y="0"/>
                </a:lnTo>
                <a:lnTo>
                  <a:pt x="6858000" y="2"/>
                </a:lnTo>
                <a:lnTo>
                  <a:pt x="6858000" y="2"/>
                </a:lnTo>
                <a:lnTo>
                  <a:pt x="6858000" y="12192001"/>
                </a:lnTo>
                <a:lnTo>
                  <a:pt x="6857999" y="12192001"/>
                </a:lnTo>
                <a:lnTo>
                  <a:pt x="6857999" y="12231988"/>
                </a:lnTo>
                <a:lnTo>
                  <a:pt x="1657350" y="12231988"/>
                </a:lnTo>
                <a:lnTo>
                  <a:pt x="1657350" y="12192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795060-C8B7-428D-A255-E465580D22D6}"/>
              </a:ext>
            </a:extLst>
          </p:cNvPr>
          <p:cNvSpPr txBox="1"/>
          <p:nvPr/>
        </p:nvSpPr>
        <p:spPr>
          <a:xfrm>
            <a:off x="695241" y="5026529"/>
            <a:ext cx="2270173" cy="338554"/>
          </a:xfrm>
          <a:prstGeom prst="rect">
            <a:avLst/>
          </a:prstGeom>
          <a:noFill/>
        </p:spPr>
        <p:txBody>
          <a:bodyPr wrap="none" rtlCol="0">
            <a:spAutoFit/>
          </a:bodyPr>
          <a:lstStyle/>
          <a:p>
            <a:r>
              <a:rPr lang="en-US" sz="1600" b="1" dirty="0">
                <a:solidFill>
                  <a:srgbClr val="F0A636"/>
                </a:solidFill>
                <a:latin typeface="Work Sans SemiBold" pitchFamily="2" charset="0"/>
              </a:rPr>
              <a:t>Security Compliance</a:t>
            </a:r>
          </a:p>
        </p:txBody>
      </p:sp>
      <p:sp>
        <p:nvSpPr>
          <p:cNvPr id="20" name="TextBox 19">
            <a:extLst>
              <a:ext uri="{FF2B5EF4-FFF2-40B4-BE49-F238E27FC236}">
                <a16:creationId xmlns:a16="http://schemas.microsoft.com/office/drawing/2014/main" id="{F0C44520-671F-4739-B6B8-879310F82563}"/>
              </a:ext>
            </a:extLst>
          </p:cNvPr>
          <p:cNvSpPr txBox="1"/>
          <p:nvPr/>
        </p:nvSpPr>
        <p:spPr>
          <a:xfrm>
            <a:off x="3480859" y="5026529"/>
            <a:ext cx="2331087" cy="338554"/>
          </a:xfrm>
          <a:prstGeom prst="rect">
            <a:avLst/>
          </a:prstGeom>
          <a:noFill/>
        </p:spPr>
        <p:txBody>
          <a:bodyPr wrap="none" rtlCol="0">
            <a:spAutoFit/>
          </a:bodyPr>
          <a:lstStyle/>
          <a:p>
            <a:r>
              <a:rPr lang="en-US" sz="1600" b="1" dirty="0">
                <a:solidFill>
                  <a:srgbClr val="F0A636"/>
                </a:solidFill>
                <a:latin typeface="Work Sans SemiBold" pitchFamily="2" charset="0"/>
              </a:rPr>
              <a:t>Digital Security Audit</a:t>
            </a:r>
          </a:p>
        </p:txBody>
      </p:sp>
      <p:sp>
        <p:nvSpPr>
          <p:cNvPr id="24" name="TextBox 23">
            <a:extLst>
              <a:ext uri="{FF2B5EF4-FFF2-40B4-BE49-F238E27FC236}">
                <a16:creationId xmlns:a16="http://schemas.microsoft.com/office/drawing/2014/main" id="{F8C05B1D-B362-45C1-A162-C911AE511E76}"/>
              </a:ext>
            </a:extLst>
          </p:cNvPr>
          <p:cNvSpPr txBox="1"/>
          <p:nvPr/>
        </p:nvSpPr>
        <p:spPr>
          <a:xfrm>
            <a:off x="6432031" y="5026529"/>
            <a:ext cx="1999265" cy="338554"/>
          </a:xfrm>
          <a:prstGeom prst="rect">
            <a:avLst/>
          </a:prstGeom>
          <a:noFill/>
        </p:spPr>
        <p:txBody>
          <a:bodyPr wrap="none" rtlCol="0">
            <a:spAutoFit/>
          </a:bodyPr>
          <a:lstStyle/>
          <a:p>
            <a:r>
              <a:rPr lang="en-US" sz="1600" b="1" dirty="0">
                <a:solidFill>
                  <a:srgbClr val="F0A636"/>
                </a:solidFill>
                <a:latin typeface="Work Sans SemiBold" pitchFamily="2" charset="0"/>
              </a:rPr>
              <a:t>Strategic Security</a:t>
            </a:r>
          </a:p>
        </p:txBody>
      </p:sp>
      <p:sp>
        <p:nvSpPr>
          <p:cNvPr id="28" name="TextBox 27">
            <a:extLst>
              <a:ext uri="{FF2B5EF4-FFF2-40B4-BE49-F238E27FC236}">
                <a16:creationId xmlns:a16="http://schemas.microsoft.com/office/drawing/2014/main" id="{3BE78E56-8936-4126-B675-CA013286FB4F}"/>
              </a:ext>
            </a:extLst>
          </p:cNvPr>
          <p:cNvSpPr txBox="1"/>
          <p:nvPr/>
        </p:nvSpPr>
        <p:spPr>
          <a:xfrm>
            <a:off x="9308764" y="5026529"/>
            <a:ext cx="1763624" cy="338554"/>
          </a:xfrm>
          <a:prstGeom prst="rect">
            <a:avLst/>
          </a:prstGeom>
          <a:noFill/>
        </p:spPr>
        <p:txBody>
          <a:bodyPr wrap="none" rtlCol="0">
            <a:spAutoFit/>
          </a:bodyPr>
          <a:lstStyle/>
          <a:p>
            <a:r>
              <a:rPr lang="en-US" sz="1600" b="1" dirty="0">
                <a:solidFill>
                  <a:srgbClr val="F0A636"/>
                </a:solidFill>
                <a:latin typeface="Work Sans SemiBold" pitchFamily="2" charset="0"/>
              </a:rPr>
              <a:t>Virtual Security</a:t>
            </a:r>
          </a:p>
        </p:txBody>
      </p:sp>
      <p:grpSp>
        <p:nvGrpSpPr>
          <p:cNvPr id="25" name="Group 24">
            <a:extLst>
              <a:ext uri="{FF2B5EF4-FFF2-40B4-BE49-F238E27FC236}">
                <a16:creationId xmlns:a16="http://schemas.microsoft.com/office/drawing/2014/main" id="{7B744208-CE59-46FE-B569-D51931E26D16}"/>
              </a:ext>
            </a:extLst>
          </p:cNvPr>
          <p:cNvGrpSpPr/>
          <p:nvPr/>
        </p:nvGrpSpPr>
        <p:grpSpPr>
          <a:xfrm>
            <a:off x="1" y="415059"/>
            <a:ext cx="5139984" cy="761538"/>
            <a:chOff x="1" y="415059"/>
            <a:chExt cx="5139984" cy="761538"/>
          </a:xfrm>
        </p:grpSpPr>
        <p:grpSp>
          <p:nvGrpSpPr>
            <p:cNvPr id="26" name="Group 25">
              <a:extLst>
                <a:ext uri="{FF2B5EF4-FFF2-40B4-BE49-F238E27FC236}">
                  <a16:creationId xmlns:a16="http://schemas.microsoft.com/office/drawing/2014/main" id="{E814D98A-7EAD-469C-B985-4371D95F5125}"/>
                </a:ext>
              </a:extLst>
            </p:cNvPr>
            <p:cNvGrpSpPr/>
            <p:nvPr/>
          </p:nvGrpSpPr>
          <p:grpSpPr>
            <a:xfrm>
              <a:off x="575915" y="415059"/>
              <a:ext cx="4564070" cy="761538"/>
              <a:chOff x="575915" y="602508"/>
              <a:chExt cx="4564070" cy="761538"/>
            </a:xfrm>
          </p:grpSpPr>
          <p:sp>
            <p:nvSpPr>
              <p:cNvPr id="31" name="TextBox 30">
                <a:extLst>
                  <a:ext uri="{FF2B5EF4-FFF2-40B4-BE49-F238E27FC236}">
                    <a16:creationId xmlns:a16="http://schemas.microsoft.com/office/drawing/2014/main" id="{46303BE4-90F4-4E91-993D-29B21E778335}"/>
                  </a:ext>
                </a:extLst>
              </p:cNvPr>
              <p:cNvSpPr txBox="1"/>
              <p:nvPr/>
            </p:nvSpPr>
            <p:spPr>
              <a:xfrm>
                <a:off x="575915" y="602508"/>
                <a:ext cx="4564070" cy="584775"/>
              </a:xfrm>
              <a:prstGeom prst="rect">
                <a:avLst/>
              </a:prstGeom>
              <a:noFill/>
            </p:spPr>
            <p:txBody>
              <a:bodyPr wrap="none" rtlCol="0">
                <a:spAutoFit/>
              </a:bodyPr>
              <a:lstStyle/>
              <a:p>
                <a:r>
                  <a:rPr lang="en-US" sz="3200" b="1" spc="-300" dirty="0">
                    <a:solidFill>
                      <a:srgbClr val="FF9E19"/>
                    </a:solidFill>
                    <a:latin typeface="Work Sans SemiBold" pitchFamily="2" charset="0"/>
                  </a:rPr>
                  <a:t>SECURITY MANAGEMENT</a:t>
                </a:r>
              </a:p>
            </p:txBody>
          </p:sp>
          <p:sp>
            <p:nvSpPr>
              <p:cNvPr id="35" name="TextBox 34">
                <a:extLst>
                  <a:ext uri="{FF2B5EF4-FFF2-40B4-BE49-F238E27FC236}">
                    <a16:creationId xmlns:a16="http://schemas.microsoft.com/office/drawing/2014/main" id="{F5AF1ADB-B102-4297-B3E0-AB82C26B238E}"/>
                  </a:ext>
                </a:extLst>
              </p:cNvPr>
              <p:cNvSpPr txBox="1"/>
              <p:nvPr/>
            </p:nvSpPr>
            <p:spPr>
              <a:xfrm>
                <a:off x="615758" y="1025492"/>
                <a:ext cx="3565400" cy="338554"/>
              </a:xfrm>
              <a:prstGeom prst="rect">
                <a:avLst/>
              </a:prstGeom>
              <a:noFill/>
            </p:spPr>
            <p:txBody>
              <a:bodyPr wrap="none" rtlCol="0">
                <a:spAutoFit/>
              </a:bodyPr>
              <a:lstStyle/>
              <a:p>
                <a:r>
                  <a:rPr lang="en-US" sz="1600" dirty="0">
                    <a:solidFill>
                      <a:srgbClr val="C8C9CD"/>
                    </a:solidFill>
                    <a:latin typeface="Work Sans SemiBold" pitchFamily="2" charset="0"/>
                  </a:rPr>
                  <a:t>INFROMATION SECURTIY EXPERS</a:t>
                </a:r>
              </a:p>
            </p:txBody>
          </p:sp>
        </p:grpSp>
        <p:sp>
          <p:nvSpPr>
            <p:cNvPr id="29" name="Rectangle 28">
              <a:extLst>
                <a:ext uri="{FF2B5EF4-FFF2-40B4-BE49-F238E27FC236}">
                  <a16:creationId xmlns:a16="http://schemas.microsoft.com/office/drawing/2014/main" id="{A143A81C-1084-4C5A-BC02-F97D7E0EE510}"/>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5850060"/>
      </p:ext>
    </p:extLst>
  </p:cSld>
  <p:clrMapOvr>
    <a:masterClrMapping/>
  </p:clrMapOvr>
  <p:transition advTm="59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autoRev="1" fill="remove" nodeType="withEffect">
                                  <p:stCondLst>
                                    <p:cond delay="0"/>
                                  </p:stCondLst>
                                  <p:endCondLst>
                                    <p:cond evt="onNext" delay="0">
                                      <p:tgtEl>
                                        <p:sldTgt/>
                                      </p:tgtEl>
                                    </p:cond>
                                  </p:endCondLst>
                                  <p:childTnLst>
                                    <p:animScale>
                                      <p:cBhvr>
                                        <p:cTn id="6" dur="6000" fill="hold"/>
                                        <p:tgtEl>
                                          <p:spTgt spid="3"/>
                                        </p:tgtEl>
                                      </p:cBhvr>
                                      <p:by x="110000" y="110000"/>
                                    </p:animScale>
                                  </p:childTnLst>
                                </p:cTn>
                              </p:par>
                              <p:par>
                                <p:cTn id="7" presetID="6" presetClass="emph" presetSubtype="0" repeatCount="indefinite" decel="100000" autoRev="1" fill="remove" nodeType="withEffect">
                                  <p:stCondLst>
                                    <p:cond delay="0"/>
                                  </p:stCondLst>
                                  <p:endCondLst>
                                    <p:cond evt="onNext" delay="0">
                                      <p:tgtEl>
                                        <p:sldTgt/>
                                      </p:tgtEl>
                                    </p:cond>
                                  </p:endCondLst>
                                  <p:childTnLst>
                                    <p:animScale>
                                      <p:cBhvr>
                                        <p:cTn id="8" dur="6000" fill="hold"/>
                                        <p:tgtEl>
                                          <p:spTgt spid="19"/>
                                        </p:tgtEl>
                                      </p:cBhvr>
                                      <p:by x="110000" y="110000"/>
                                    </p:animScale>
                                  </p:childTnLst>
                                </p:cTn>
                              </p:par>
                              <p:par>
                                <p:cTn id="9" presetID="6" presetClass="emph" presetSubtype="0" repeatCount="indefinite" decel="100000" autoRev="1" fill="remove" nodeType="withEffect">
                                  <p:stCondLst>
                                    <p:cond delay="0"/>
                                  </p:stCondLst>
                                  <p:endCondLst>
                                    <p:cond evt="onNext" delay="0">
                                      <p:tgtEl>
                                        <p:sldTgt/>
                                      </p:tgtEl>
                                    </p:cond>
                                  </p:endCondLst>
                                  <p:childTnLst>
                                    <p:animScale>
                                      <p:cBhvr>
                                        <p:cTn id="10" dur="6000" fill="hold"/>
                                        <p:tgtEl>
                                          <p:spTgt spid="23"/>
                                        </p:tgtEl>
                                      </p:cBhvr>
                                      <p:by x="110000" y="110000"/>
                                    </p:animScale>
                                  </p:childTnLst>
                                </p:cTn>
                              </p:par>
                              <p:par>
                                <p:cTn id="11" presetID="6" presetClass="emph" presetSubtype="0" repeatCount="indefinite" decel="100000" autoRev="1" fill="remove" nodeType="withEffect">
                                  <p:stCondLst>
                                    <p:cond delay="0"/>
                                  </p:stCondLst>
                                  <p:endCondLst>
                                    <p:cond evt="onNext" delay="0">
                                      <p:tgtEl>
                                        <p:sldTgt/>
                                      </p:tgtEl>
                                    </p:cond>
                                  </p:endCondLst>
                                  <p:childTnLst>
                                    <p:animScale>
                                      <p:cBhvr>
                                        <p:cTn id="12" dur="6000" fill="hold"/>
                                        <p:tgtEl>
                                          <p:spTgt spid="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418897" y="1769536"/>
            <a:ext cx="743517" cy="772909"/>
          </a:xfrm>
          <a:prstGeom prst="ellipse">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7" name="Oval 56"/>
          <p:cNvSpPr/>
          <p:nvPr/>
        </p:nvSpPr>
        <p:spPr>
          <a:xfrm>
            <a:off x="4859706" y="1734251"/>
            <a:ext cx="743517" cy="772909"/>
          </a:xfrm>
          <a:prstGeom prst="ellipse">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296656" y="1755543"/>
            <a:ext cx="743517" cy="772909"/>
          </a:xfrm>
          <a:prstGeom prst="ellipse">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130152" y="4902000"/>
            <a:ext cx="743517" cy="772909"/>
          </a:xfrm>
          <a:prstGeom prst="ellipse">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0" name="Oval 59"/>
          <p:cNvSpPr/>
          <p:nvPr/>
        </p:nvSpPr>
        <p:spPr>
          <a:xfrm>
            <a:off x="6614992" y="4884511"/>
            <a:ext cx="743517" cy="772909"/>
          </a:xfrm>
          <a:prstGeom prst="ellipse">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1" name="Oval 60"/>
          <p:cNvSpPr/>
          <p:nvPr/>
        </p:nvSpPr>
        <p:spPr>
          <a:xfrm>
            <a:off x="9939889" y="4874000"/>
            <a:ext cx="743517" cy="772909"/>
          </a:xfrm>
          <a:prstGeom prst="ellipse">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8" name="Picture 7">
            <a:extLst>
              <a:ext uri="{FF2B5EF4-FFF2-40B4-BE49-F238E27FC236}">
                <a16:creationId xmlns:a16="http://schemas.microsoft.com/office/drawing/2014/main" id="{4DD91417-71A0-4715-8067-A71455C3F7A1}"/>
              </a:ext>
            </a:extLst>
          </p:cNvPr>
          <p:cNvPicPr>
            <a:picLocks noChangeAspect="1"/>
          </p:cNvPicPr>
          <p:nvPr/>
        </p:nvPicPr>
        <p:blipFill>
          <a:blip r:embed="rId3" cstate="hq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64926" y="1941090"/>
            <a:ext cx="451459" cy="451459"/>
          </a:xfrm>
          <a:prstGeom prst="rect">
            <a:avLst/>
          </a:prstGeom>
        </p:spPr>
      </p:pic>
      <p:pic>
        <p:nvPicPr>
          <p:cNvPr id="10" name="Picture 9">
            <a:extLst>
              <a:ext uri="{FF2B5EF4-FFF2-40B4-BE49-F238E27FC236}">
                <a16:creationId xmlns:a16="http://schemas.microsoft.com/office/drawing/2014/main" id="{73650440-CC01-421F-9477-67E291E02F69}"/>
              </a:ext>
            </a:extLst>
          </p:cNvPr>
          <p:cNvPicPr>
            <a:picLocks noChangeAspect="1"/>
          </p:cNvPicPr>
          <p:nvPr/>
        </p:nvPicPr>
        <p:blipFill>
          <a:blip r:embed="rId5" cstate="hqprint">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3162" y="1864198"/>
            <a:ext cx="496605" cy="496605"/>
          </a:xfrm>
          <a:prstGeom prst="rect">
            <a:avLst/>
          </a:prstGeom>
        </p:spPr>
      </p:pic>
      <p:pic>
        <p:nvPicPr>
          <p:cNvPr id="12" name="Picture 11">
            <a:extLst>
              <a:ext uri="{FF2B5EF4-FFF2-40B4-BE49-F238E27FC236}">
                <a16:creationId xmlns:a16="http://schemas.microsoft.com/office/drawing/2014/main" id="{A6175E76-CAA8-4FB9-BD35-49972F7227D8}"/>
              </a:ext>
            </a:extLst>
          </p:cNvPr>
          <p:cNvPicPr>
            <a:picLocks noChangeAspect="1"/>
          </p:cNvPicPr>
          <p:nvPr/>
        </p:nvPicPr>
        <p:blipFill>
          <a:blip r:embed="rId7" cstate="hqprint">
            <a:duotone>
              <a:schemeClr val="bg2">
                <a:shade val="45000"/>
                <a:satMod val="135000"/>
              </a:schemeClr>
              <a:prstClr val="white"/>
            </a:duotone>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53608" y="5069295"/>
            <a:ext cx="496605" cy="496605"/>
          </a:xfrm>
          <a:prstGeom prst="rect">
            <a:avLst/>
          </a:prstGeom>
        </p:spPr>
      </p:pic>
      <p:pic>
        <p:nvPicPr>
          <p:cNvPr id="14" name="Picture 13">
            <a:extLst>
              <a:ext uri="{FF2B5EF4-FFF2-40B4-BE49-F238E27FC236}">
                <a16:creationId xmlns:a16="http://schemas.microsoft.com/office/drawing/2014/main" id="{3132C6D6-3B76-489E-9E8B-984460E2C684}"/>
              </a:ext>
            </a:extLst>
          </p:cNvPr>
          <p:cNvPicPr>
            <a:picLocks noChangeAspect="1"/>
          </p:cNvPicPr>
          <p:nvPr/>
        </p:nvPicPr>
        <p:blipFill>
          <a:blip r:embed="rId9" cstate="hqprint">
            <a:duotone>
              <a:schemeClr val="bg2">
                <a:shade val="45000"/>
                <a:satMod val="135000"/>
              </a:schemeClr>
              <a:prstClr val="white"/>
            </a:duotone>
            <a:extLst>
              <a:ext uri="{BEBA8EAE-BF5A-486C-A8C5-ECC9F3942E4B}">
                <a14:imgProps xmlns:a14="http://schemas.microsoft.com/office/drawing/2010/main">
                  <a14:imgLayer r:embed="rId10">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105596" y="5048651"/>
            <a:ext cx="412103" cy="412103"/>
          </a:xfrm>
          <a:prstGeom prst="rect">
            <a:avLst/>
          </a:prstGeom>
        </p:spPr>
      </p:pic>
      <p:pic>
        <p:nvPicPr>
          <p:cNvPr id="16" name="Picture 15">
            <a:extLst>
              <a:ext uri="{FF2B5EF4-FFF2-40B4-BE49-F238E27FC236}">
                <a16:creationId xmlns:a16="http://schemas.microsoft.com/office/drawing/2014/main" id="{8377DE93-5FD6-4183-AEDB-1CFC54C0DF46}"/>
              </a:ext>
            </a:extLst>
          </p:cNvPr>
          <p:cNvPicPr>
            <a:picLocks noChangeAspect="1"/>
          </p:cNvPicPr>
          <p:nvPr/>
        </p:nvPicPr>
        <p:blipFill>
          <a:blip r:embed="rId11" cstate="hqprint">
            <a:duotone>
              <a:schemeClr val="bg2">
                <a:shade val="45000"/>
                <a:satMod val="135000"/>
              </a:schemeClr>
              <a:prstClr val="white"/>
            </a:duotone>
            <a:extLst>
              <a:ext uri="{BEBA8EAE-BF5A-486C-A8C5-ECC9F3942E4B}">
                <a14:imgProps xmlns:a14="http://schemas.microsoft.com/office/drawing/2010/main">
                  <a14:imgLayer r:embed="rId12">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03502" y="1843690"/>
            <a:ext cx="529824" cy="529824"/>
          </a:xfrm>
          <a:prstGeom prst="rect">
            <a:avLst/>
          </a:prstGeom>
        </p:spPr>
      </p:pic>
      <p:pic>
        <p:nvPicPr>
          <p:cNvPr id="31" name="Picture 30">
            <a:extLst>
              <a:ext uri="{FF2B5EF4-FFF2-40B4-BE49-F238E27FC236}">
                <a16:creationId xmlns:a16="http://schemas.microsoft.com/office/drawing/2014/main" id="{24A64B9E-588F-4390-8A5C-0A0BC0A399D6}"/>
              </a:ext>
            </a:extLst>
          </p:cNvPr>
          <p:cNvPicPr>
            <a:picLocks noChangeAspect="1"/>
          </p:cNvPicPr>
          <p:nvPr/>
        </p:nvPicPr>
        <p:blipFill>
          <a:blip r:embed="rId13" cstate="hqprint">
            <a:lum bright="70000" contrast="-70000"/>
            <a:extLst>
              <a:ext uri="{28A0092B-C50C-407E-A947-70E740481C1C}">
                <a14:useLocalDpi xmlns:a14="http://schemas.microsoft.com/office/drawing/2010/main" val="0"/>
              </a:ext>
            </a:extLst>
          </a:blip>
          <a:stretch>
            <a:fillRect/>
          </a:stretch>
        </p:blipFill>
        <p:spPr>
          <a:xfrm>
            <a:off x="3809752" y="3112925"/>
            <a:ext cx="319325" cy="319325"/>
          </a:xfrm>
          <a:prstGeom prst="rect">
            <a:avLst/>
          </a:prstGeom>
        </p:spPr>
      </p:pic>
      <p:pic>
        <p:nvPicPr>
          <p:cNvPr id="33" name="Picture 32">
            <a:extLst>
              <a:ext uri="{FF2B5EF4-FFF2-40B4-BE49-F238E27FC236}">
                <a16:creationId xmlns:a16="http://schemas.microsoft.com/office/drawing/2014/main" id="{5EE97174-FF24-4480-8DDA-8AA393920561}"/>
              </a:ext>
            </a:extLst>
          </p:cNvPr>
          <p:cNvPicPr>
            <a:picLocks noChangeAspect="1"/>
          </p:cNvPicPr>
          <p:nvPr/>
        </p:nvPicPr>
        <p:blipFill>
          <a:blip r:embed="rId14" cstate="hqprint">
            <a:duotone>
              <a:schemeClr val="bg2">
                <a:shade val="45000"/>
                <a:satMod val="135000"/>
              </a:schemeClr>
              <a:prstClr val="white"/>
            </a:duotone>
            <a:extLst>
              <a:ext uri="{BEBA8EAE-BF5A-486C-A8C5-ECC9F3942E4B}">
                <a14:imgProps xmlns:a14="http://schemas.microsoft.com/office/drawing/2010/main">
                  <a14:imgLayer r:embed="rId1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38448" y="5040151"/>
            <a:ext cx="496605" cy="496605"/>
          </a:xfrm>
          <a:prstGeom prst="rect">
            <a:avLst/>
          </a:prstGeom>
        </p:spPr>
      </p:pic>
      <p:sp>
        <p:nvSpPr>
          <p:cNvPr id="35" name="TextBox 34">
            <a:extLst>
              <a:ext uri="{FF2B5EF4-FFF2-40B4-BE49-F238E27FC236}">
                <a16:creationId xmlns:a16="http://schemas.microsoft.com/office/drawing/2014/main" id="{1A48B0E5-C2EB-49CA-9EAC-4BD094546B72}"/>
              </a:ext>
            </a:extLst>
          </p:cNvPr>
          <p:cNvSpPr txBox="1"/>
          <p:nvPr/>
        </p:nvSpPr>
        <p:spPr>
          <a:xfrm>
            <a:off x="1030535" y="2528452"/>
            <a:ext cx="1612942" cy="276999"/>
          </a:xfrm>
          <a:prstGeom prst="rect">
            <a:avLst/>
          </a:prstGeom>
          <a:noFill/>
        </p:spPr>
        <p:txBody>
          <a:bodyPr wrap="none" rtlCol="0">
            <a:spAutoFit/>
          </a:bodyPr>
          <a:lstStyle/>
          <a:p>
            <a:pPr algn="r"/>
            <a:r>
              <a:rPr lang="en-US" sz="1200" dirty="0">
                <a:solidFill>
                  <a:srgbClr val="FF9E19"/>
                </a:solidFill>
                <a:latin typeface="Work Sans SemiBold" pitchFamily="2" charset="0"/>
              </a:rPr>
              <a:t>SECURITY PHASE 1</a:t>
            </a:r>
          </a:p>
        </p:txBody>
      </p:sp>
      <p:sp>
        <p:nvSpPr>
          <p:cNvPr id="36" name="TextBox 35">
            <a:extLst>
              <a:ext uri="{FF2B5EF4-FFF2-40B4-BE49-F238E27FC236}">
                <a16:creationId xmlns:a16="http://schemas.microsoft.com/office/drawing/2014/main" id="{92226D86-E4C0-48F5-99E7-DB75D2BBA01B}"/>
              </a:ext>
            </a:extLst>
          </p:cNvPr>
          <p:cNvSpPr txBox="1"/>
          <p:nvPr/>
        </p:nvSpPr>
        <p:spPr>
          <a:xfrm>
            <a:off x="1217848" y="2727861"/>
            <a:ext cx="1225015" cy="246221"/>
          </a:xfrm>
          <a:prstGeom prst="rect">
            <a:avLst/>
          </a:prstGeom>
          <a:noFill/>
        </p:spPr>
        <p:txBody>
          <a:bodyPr wrap="none" rtlCol="0">
            <a:spAutoFit/>
          </a:bodyPr>
          <a:lstStyle/>
          <a:p>
            <a:pPr algn="r"/>
            <a:r>
              <a:rPr lang="en-US" sz="1000" b="1" dirty="0">
                <a:solidFill>
                  <a:srgbClr val="C8C9CD"/>
                </a:solidFill>
                <a:latin typeface="Work Sans SemiBold" pitchFamily="2" charset="0"/>
              </a:rPr>
              <a:t>Security Section</a:t>
            </a:r>
          </a:p>
        </p:txBody>
      </p:sp>
      <p:sp>
        <p:nvSpPr>
          <p:cNvPr id="53" name="TextBox 52">
            <a:extLst>
              <a:ext uri="{FF2B5EF4-FFF2-40B4-BE49-F238E27FC236}">
                <a16:creationId xmlns:a16="http://schemas.microsoft.com/office/drawing/2014/main" id="{58CD1B77-7CB7-4FC2-8EF3-A16586AD76AF}"/>
              </a:ext>
            </a:extLst>
          </p:cNvPr>
          <p:cNvSpPr txBox="1"/>
          <p:nvPr/>
        </p:nvSpPr>
        <p:spPr>
          <a:xfrm>
            <a:off x="3620600" y="3454822"/>
            <a:ext cx="697627" cy="253916"/>
          </a:xfrm>
          <a:prstGeom prst="rect">
            <a:avLst/>
          </a:prstGeom>
          <a:noFill/>
        </p:spPr>
        <p:txBody>
          <a:bodyPr wrap="none" rtlCol="0">
            <a:spAutoFit/>
          </a:bodyPr>
          <a:lstStyle/>
          <a:p>
            <a:r>
              <a:rPr lang="en-US" sz="1050" b="1" dirty="0">
                <a:solidFill>
                  <a:srgbClr val="C8C9CD"/>
                </a:solidFill>
                <a:latin typeface="Work Sans SemiBold" pitchFamily="2" charset="0"/>
              </a:rPr>
              <a:t>Briefing</a:t>
            </a:r>
          </a:p>
        </p:txBody>
      </p:sp>
      <p:sp>
        <p:nvSpPr>
          <p:cNvPr id="62" name="TextBox 61">
            <a:extLst>
              <a:ext uri="{FF2B5EF4-FFF2-40B4-BE49-F238E27FC236}">
                <a16:creationId xmlns:a16="http://schemas.microsoft.com/office/drawing/2014/main" id="{1A48B0E5-C2EB-49CA-9EAC-4BD094546B72}"/>
              </a:ext>
            </a:extLst>
          </p:cNvPr>
          <p:cNvSpPr txBox="1"/>
          <p:nvPr/>
        </p:nvSpPr>
        <p:spPr>
          <a:xfrm>
            <a:off x="4411368" y="2525215"/>
            <a:ext cx="1640193" cy="276999"/>
          </a:xfrm>
          <a:prstGeom prst="rect">
            <a:avLst/>
          </a:prstGeom>
          <a:noFill/>
        </p:spPr>
        <p:txBody>
          <a:bodyPr wrap="none" rtlCol="0">
            <a:spAutoFit/>
          </a:bodyPr>
          <a:lstStyle/>
          <a:p>
            <a:pPr algn="ctr"/>
            <a:r>
              <a:rPr lang="en-US" sz="1200" dirty="0">
                <a:solidFill>
                  <a:srgbClr val="FF9E19"/>
                </a:solidFill>
                <a:latin typeface="Work Sans SemiBold" pitchFamily="2" charset="0"/>
              </a:rPr>
              <a:t>SECURITY PHASE 3</a:t>
            </a:r>
          </a:p>
        </p:txBody>
      </p:sp>
      <p:sp>
        <p:nvSpPr>
          <p:cNvPr id="63" name="TextBox 62">
            <a:extLst>
              <a:ext uri="{FF2B5EF4-FFF2-40B4-BE49-F238E27FC236}">
                <a16:creationId xmlns:a16="http://schemas.microsoft.com/office/drawing/2014/main" id="{92226D86-E4C0-48F5-99E7-DB75D2BBA01B}"/>
              </a:ext>
            </a:extLst>
          </p:cNvPr>
          <p:cNvSpPr txBox="1"/>
          <p:nvPr/>
        </p:nvSpPr>
        <p:spPr>
          <a:xfrm>
            <a:off x="4618957" y="2724624"/>
            <a:ext cx="1225015" cy="246221"/>
          </a:xfrm>
          <a:prstGeom prst="rect">
            <a:avLst/>
          </a:prstGeom>
          <a:noFill/>
        </p:spPr>
        <p:txBody>
          <a:bodyPr wrap="none" rtlCol="0">
            <a:spAutoFit/>
          </a:bodyPr>
          <a:lstStyle/>
          <a:p>
            <a:pPr algn="ctr"/>
            <a:r>
              <a:rPr lang="en-US" sz="1000" b="1" dirty="0">
                <a:solidFill>
                  <a:srgbClr val="C8C9CD"/>
                </a:solidFill>
                <a:latin typeface="Work Sans SemiBold" pitchFamily="2" charset="0"/>
              </a:rPr>
              <a:t>Security Section</a:t>
            </a:r>
          </a:p>
        </p:txBody>
      </p:sp>
      <p:sp>
        <p:nvSpPr>
          <p:cNvPr id="64" name="TextBox 63">
            <a:extLst>
              <a:ext uri="{FF2B5EF4-FFF2-40B4-BE49-F238E27FC236}">
                <a16:creationId xmlns:a16="http://schemas.microsoft.com/office/drawing/2014/main" id="{1A48B0E5-C2EB-49CA-9EAC-4BD094546B72}"/>
              </a:ext>
            </a:extLst>
          </p:cNvPr>
          <p:cNvSpPr txBox="1"/>
          <p:nvPr/>
        </p:nvSpPr>
        <p:spPr>
          <a:xfrm>
            <a:off x="7849119" y="2517800"/>
            <a:ext cx="1638590" cy="276999"/>
          </a:xfrm>
          <a:prstGeom prst="rect">
            <a:avLst/>
          </a:prstGeom>
          <a:noFill/>
        </p:spPr>
        <p:txBody>
          <a:bodyPr wrap="none" rtlCol="0">
            <a:spAutoFit/>
          </a:bodyPr>
          <a:lstStyle/>
          <a:p>
            <a:pPr algn="ctr"/>
            <a:r>
              <a:rPr lang="en-US" sz="1200" dirty="0">
                <a:solidFill>
                  <a:srgbClr val="FF9E19"/>
                </a:solidFill>
                <a:latin typeface="Work Sans SemiBold" pitchFamily="2" charset="0"/>
              </a:rPr>
              <a:t>SECURITY PHASE 5</a:t>
            </a:r>
          </a:p>
        </p:txBody>
      </p:sp>
      <p:sp>
        <p:nvSpPr>
          <p:cNvPr id="65" name="TextBox 64">
            <a:extLst>
              <a:ext uri="{FF2B5EF4-FFF2-40B4-BE49-F238E27FC236}">
                <a16:creationId xmlns:a16="http://schemas.microsoft.com/office/drawing/2014/main" id="{92226D86-E4C0-48F5-99E7-DB75D2BBA01B}"/>
              </a:ext>
            </a:extLst>
          </p:cNvPr>
          <p:cNvSpPr txBox="1"/>
          <p:nvPr/>
        </p:nvSpPr>
        <p:spPr>
          <a:xfrm>
            <a:off x="8055907" y="2717209"/>
            <a:ext cx="1225015" cy="246221"/>
          </a:xfrm>
          <a:prstGeom prst="rect">
            <a:avLst/>
          </a:prstGeom>
          <a:noFill/>
        </p:spPr>
        <p:txBody>
          <a:bodyPr wrap="none" rtlCol="0">
            <a:spAutoFit/>
          </a:bodyPr>
          <a:lstStyle/>
          <a:p>
            <a:pPr algn="ctr"/>
            <a:r>
              <a:rPr lang="en-US" sz="1000" b="1" dirty="0">
                <a:solidFill>
                  <a:srgbClr val="C8C9CD"/>
                </a:solidFill>
                <a:latin typeface="Work Sans SemiBold" pitchFamily="2" charset="0"/>
              </a:rPr>
              <a:t>Security Section</a:t>
            </a:r>
          </a:p>
        </p:txBody>
      </p:sp>
      <p:sp>
        <p:nvSpPr>
          <p:cNvPr id="66" name="TextBox 65">
            <a:extLst>
              <a:ext uri="{FF2B5EF4-FFF2-40B4-BE49-F238E27FC236}">
                <a16:creationId xmlns:a16="http://schemas.microsoft.com/office/drawing/2014/main" id="{1A48B0E5-C2EB-49CA-9EAC-4BD094546B72}"/>
              </a:ext>
            </a:extLst>
          </p:cNvPr>
          <p:cNvSpPr txBox="1"/>
          <p:nvPr/>
        </p:nvSpPr>
        <p:spPr>
          <a:xfrm>
            <a:off x="2681814" y="5682129"/>
            <a:ext cx="1640193" cy="276999"/>
          </a:xfrm>
          <a:prstGeom prst="rect">
            <a:avLst/>
          </a:prstGeom>
          <a:noFill/>
        </p:spPr>
        <p:txBody>
          <a:bodyPr wrap="none" rtlCol="0">
            <a:spAutoFit/>
          </a:bodyPr>
          <a:lstStyle/>
          <a:p>
            <a:pPr algn="r"/>
            <a:r>
              <a:rPr lang="en-US" sz="1200" dirty="0">
                <a:solidFill>
                  <a:srgbClr val="FF9E19"/>
                </a:solidFill>
                <a:latin typeface="Work Sans SemiBold" pitchFamily="2" charset="0"/>
              </a:rPr>
              <a:t>SECURITY PHASE 2</a:t>
            </a:r>
          </a:p>
        </p:txBody>
      </p:sp>
      <p:sp>
        <p:nvSpPr>
          <p:cNvPr id="67" name="TextBox 66">
            <a:extLst>
              <a:ext uri="{FF2B5EF4-FFF2-40B4-BE49-F238E27FC236}">
                <a16:creationId xmlns:a16="http://schemas.microsoft.com/office/drawing/2014/main" id="{92226D86-E4C0-48F5-99E7-DB75D2BBA01B}"/>
              </a:ext>
            </a:extLst>
          </p:cNvPr>
          <p:cNvSpPr txBox="1"/>
          <p:nvPr/>
        </p:nvSpPr>
        <p:spPr>
          <a:xfrm>
            <a:off x="2889403" y="5881538"/>
            <a:ext cx="1225015" cy="246221"/>
          </a:xfrm>
          <a:prstGeom prst="rect">
            <a:avLst/>
          </a:prstGeom>
          <a:noFill/>
        </p:spPr>
        <p:txBody>
          <a:bodyPr wrap="none" rtlCol="0">
            <a:spAutoFit/>
          </a:bodyPr>
          <a:lstStyle/>
          <a:p>
            <a:pPr algn="r"/>
            <a:r>
              <a:rPr lang="en-US" sz="1000" b="1" dirty="0">
                <a:solidFill>
                  <a:srgbClr val="C8C9CD"/>
                </a:solidFill>
                <a:latin typeface="Work Sans SemiBold" pitchFamily="2" charset="0"/>
              </a:rPr>
              <a:t>Security Section</a:t>
            </a:r>
          </a:p>
        </p:txBody>
      </p:sp>
      <p:sp>
        <p:nvSpPr>
          <p:cNvPr id="68" name="TextBox 67">
            <a:extLst>
              <a:ext uri="{FF2B5EF4-FFF2-40B4-BE49-F238E27FC236}">
                <a16:creationId xmlns:a16="http://schemas.microsoft.com/office/drawing/2014/main" id="{1A48B0E5-C2EB-49CA-9EAC-4BD094546B72}"/>
              </a:ext>
            </a:extLst>
          </p:cNvPr>
          <p:cNvSpPr txBox="1"/>
          <p:nvPr/>
        </p:nvSpPr>
        <p:spPr>
          <a:xfrm>
            <a:off x="6163448" y="5657420"/>
            <a:ext cx="1646605" cy="276999"/>
          </a:xfrm>
          <a:prstGeom prst="rect">
            <a:avLst/>
          </a:prstGeom>
          <a:noFill/>
        </p:spPr>
        <p:txBody>
          <a:bodyPr wrap="none" rtlCol="0">
            <a:spAutoFit/>
          </a:bodyPr>
          <a:lstStyle/>
          <a:p>
            <a:pPr algn="r"/>
            <a:r>
              <a:rPr lang="en-US" sz="1200" dirty="0">
                <a:solidFill>
                  <a:srgbClr val="FF9E19"/>
                </a:solidFill>
                <a:latin typeface="Work Sans SemiBold" pitchFamily="2" charset="0"/>
              </a:rPr>
              <a:t>SECURITY PHASE 4</a:t>
            </a:r>
          </a:p>
        </p:txBody>
      </p:sp>
      <p:sp>
        <p:nvSpPr>
          <p:cNvPr id="69" name="TextBox 68">
            <a:extLst>
              <a:ext uri="{FF2B5EF4-FFF2-40B4-BE49-F238E27FC236}">
                <a16:creationId xmlns:a16="http://schemas.microsoft.com/office/drawing/2014/main" id="{92226D86-E4C0-48F5-99E7-DB75D2BBA01B}"/>
              </a:ext>
            </a:extLst>
          </p:cNvPr>
          <p:cNvSpPr txBox="1"/>
          <p:nvPr/>
        </p:nvSpPr>
        <p:spPr>
          <a:xfrm>
            <a:off x="6374243" y="5856829"/>
            <a:ext cx="1225015" cy="246221"/>
          </a:xfrm>
          <a:prstGeom prst="rect">
            <a:avLst/>
          </a:prstGeom>
          <a:noFill/>
        </p:spPr>
        <p:txBody>
          <a:bodyPr wrap="none" rtlCol="0">
            <a:spAutoFit/>
          </a:bodyPr>
          <a:lstStyle/>
          <a:p>
            <a:pPr algn="r"/>
            <a:r>
              <a:rPr lang="en-US" sz="1000" b="1" dirty="0">
                <a:solidFill>
                  <a:srgbClr val="C8C9CD"/>
                </a:solidFill>
                <a:latin typeface="Work Sans SemiBold" pitchFamily="2" charset="0"/>
              </a:rPr>
              <a:t>Security Section</a:t>
            </a:r>
          </a:p>
        </p:txBody>
      </p:sp>
      <p:sp>
        <p:nvSpPr>
          <p:cNvPr id="70" name="TextBox 69">
            <a:extLst>
              <a:ext uri="{FF2B5EF4-FFF2-40B4-BE49-F238E27FC236}">
                <a16:creationId xmlns:a16="http://schemas.microsoft.com/office/drawing/2014/main" id="{1A48B0E5-C2EB-49CA-9EAC-4BD094546B72}"/>
              </a:ext>
            </a:extLst>
          </p:cNvPr>
          <p:cNvSpPr txBox="1"/>
          <p:nvPr/>
        </p:nvSpPr>
        <p:spPr>
          <a:xfrm>
            <a:off x="9489948" y="5621910"/>
            <a:ext cx="1643399" cy="276999"/>
          </a:xfrm>
          <a:prstGeom prst="rect">
            <a:avLst/>
          </a:prstGeom>
          <a:noFill/>
        </p:spPr>
        <p:txBody>
          <a:bodyPr wrap="none" rtlCol="0">
            <a:spAutoFit/>
          </a:bodyPr>
          <a:lstStyle/>
          <a:p>
            <a:pPr algn="r"/>
            <a:r>
              <a:rPr lang="en-US" sz="1200" dirty="0">
                <a:solidFill>
                  <a:srgbClr val="FF9E19"/>
                </a:solidFill>
                <a:latin typeface="Work Sans SemiBold" pitchFamily="2" charset="0"/>
              </a:rPr>
              <a:t>SECURITY PHASE 6</a:t>
            </a:r>
          </a:p>
        </p:txBody>
      </p:sp>
      <p:sp>
        <p:nvSpPr>
          <p:cNvPr id="71" name="TextBox 70">
            <a:extLst>
              <a:ext uri="{FF2B5EF4-FFF2-40B4-BE49-F238E27FC236}">
                <a16:creationId xmlns:a16="http://schemas.microsoft.com/office/drawing/2014/main" id="{92226D86-E4C0-48F5-99E7-DB75D2BBA01B}"/>
              </a:ext>
            </a:extLst>
          </p:cNvPr>
          <p:cNvSpPr txBox="1"/>
          <p:nvPr/>
        </p:nvSpPr>
        <p:spPr>
          <a:xfrm>
            <a:off x="9699140" y="5821319"/>
            <a:ext cx="1225015" cy="246221"/>
          </a:xfrm>
          <a:prstGeom prst="rect">
            <a:avLst/>
          </a:prstGeom>
          <a:noFill/>
        </p:spPr>
        <p:txBody>
          <a:bodyPr wrap="none" rtlCol="0">
            <a:spAutoFit/>
          </a:bodyPr>
          <a:lstStyle/>
          <a:p>
            <a:pPr algn="r"/>
            <a:r>
              <a:rPr lang="en-US" sz="1000" b="1" dirty="0">
                <a:solidFill>
                  <a:srgbClr val="C8C9CD"/>
                </a:solidFill>
                <a:latin typeface="Work Sans SemiBold" pitchFamily="2" charset="0"/>
              </a:rPr>
              <a:t>Security Section</a:t>
            </a:r>
          </a:p>
        </p:txBody>
      </p:sp>
      <p:pic>
        <p:nvPicPr>
          <p:cNvPr id="72" name="Picture 71">
            <a:extLst>
              <a:ext uri="{FF2B5EF4-FFF2-40B4-BE49-F238E27FC236}">
                <a16:creationId xmlns:a16="http://schemas.microsoft.com/office/drawing/2014/main" id="{24A64B9E-588F-4390-8A5C-0A0BC0A399D6}"/>
              </a:ext>
            </a:extLst>
          </p:cNvPr>
          <p:cNvPicPr>
            <a:picLocks noChangeAspect="1"/>
          </p:cNvPicPr>
          <p:nvPr/>
        </p:nvPicPr>
        <p:blipFill>
          <a:blip r:embed="rId13" cstate="hqprint">
            <a:lum bright="70000" contrast="-70000"/>
            <a:extLst>
              <a:ext uri="{28A0092B-C50C-407E-A947-70E740481C1C}">
                <a14:useLocalDpi xmlns:a14="http://schemas.microsoft.com/office/drawing/2010/main" val="0"/>
              </a:ext>
            </a:extLst>
          </a:blip>
          <a:stretch>
            <a:fillRect/>
          </a:stretch>
        </p:blipFill>
        <p:spPr>
          <a:xfrm>
            <a:off x="7121995" y="3014769"/>
            <a:ext cx="319325" cy="319325"/>
          </a:xfrm>
          <a:prstGeom prst="rect">
            <a:avLst/>
          </a:prstGeom>
        </p:spPr>
      </p:pic>
      <p:sp>
        <p:nvSpPr>
          <p:cNvPr id="73" name="TextBox 72">
            <a:extLst>
              <a:ext uri="{FF2B5EF4-FFF2-40B4-BE49-F238E27FC236}">
                <a16:creationId xmlns:a16="http://schemas.microsoft.com/office/drawing/2014/main" id="{58CD1B77-7CB7-4FC2-8EF3-A16586AD76AF}"/>
              </a:ext>
            </a:extLst>
          </p:cNvPr>
          <p:cNvSpPr txBox="1"/>
          <p:nvPr/>
        </p:nvSpPr>
        <p:spPr>
          <a:xfrm>
            <a:off x="6932843" y="3356666"/>
            <a:ext cx="697627" cy="253916"/>
          </a:xfrm>
          <a:prstGeom prst="rect">
            <a:avLst/>
          </a:prstGeom>
          <a:noFill/>
        </p:spPr>
        <p:txBody>
          <a:bodyPr wrap="none" rtlCol="0">
            <a:spAutoFit/>
          </a:bodyPr>
          <a:lstStyle/>
          <a:p>
            <a:r>
              <a:rPr lang="en-US" sz="1050" b="1" dirty="0">
                <a:solidFill>
                  <a:srgbClr val="C8C9CD"/>
                </a:solidFill>
                <a:latin typeface="Work Sans SemiBold" pitchFamily="2" charset="0"/>
              </a:rPr>
              <a:t>Briefing</a:t>
            </a:r>
          </a:p>
        </p:txBody>
      </p:sp>
      <p:cxnSp>
        <p:nvCxnSpPr>
          <p:cNvPr id="7" name="Straight Connector 6"/>
          <p:cNvCxnSpPr>
            <a:cxnSpLocks/>
          </p:cNvCxnSpPr>
          <p:nvPr/>
        </p:nvCxnSpPr>
        <p:spPr>
          <a:xfrm>
            <a:off x="1790655" y="3112925"/>
            <a:ext cx="0" cy="648986"/>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658749" y="3761911"/>
            <a:ext cx="263812" cy="263812"/>
          </a:xfrm>
          <a:prstGeom prst="ellipse">
            <a:avLst/>
          </a:prstGeom>
          <a:solidFill>
            <a:srgbClr val="609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cxnSp>
        <p:nvCxnSpPr>
          <p:cNvPr id="74" name="Straight Connector 73"/>
          <p:cNvCxnSpPr>
            <a:stCxn id="75" idx="2"/>
            <a:endCxn id="13" idx="6"/>
          </p:cNvCxnSpPr>
          <p:nvPr/>
        </p:nvCxnSpPr>
        <p:spPr>
          <a:xfrm flipH="1">
            <a:off x="1922561" y="3880940"/>
            <a:ext cx="1447443" cy="12877"/>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p:cNvCxnSpPr>
          <p:nvPr/>
        </p:nvCxnSpPr>
        <p:spPr>
          <a:xfrm>
            <a:off x="3500573" y="4012846"/>
            <a:ext cx="2674" cy="714656"/>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3370004" y="3749034"/>
            <a:ext cx="263812" cy="263812"/>
          </a:xfrm>
          <a:prstGeom prst="ellipse">
            <a:avLst/>
          </a:prstGeom>
          <a:solidFill>
            <a:srgbClr val="609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a:cxnSpLocks/>
            <a:stCxn id="80" idx="2"/>
            <a:endCxn id="79" idx="6"/>
          </p:cNvCxnSpPr>
          <p:nvPr/>
        </p:nvCxnSpPr>
        <p:spPr>
          <a:xfrm flipH="1" flipV="1">
            <a:off x="3950442" y="3879622"/>
            <a:ext cx="1149116" cy="14195"/>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a:stCxn id="79" idx="2"/>
            <a:endCxn id="75" idx="6"/>
          </p:cNvCxnSpPr>
          <p:nvPr/>
        </p:nvCxnSpPr>
        <p:spPr>
          <a:xfrm flipH="1">
            <a:off x="3633816" y="3879622"/>
            <a:ext cx="163079" cy="1318"/>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3796895" y="3802848"/>
            <a:ext cx="153547" cy="153547"/>
          </a:xfrm>
          <a:prstGeom prst="ellipse">
            <a:avLst/>
          </a:prstGeom>
          <a:solidFill>
            <a:srgbClr val="609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a:cxnSpLocks/>
          </p:cNvCxnSpPr>
          <p:nvPr/>
        </p:nvCxnSpPr>
        <p:spPr>
          <a:xfrm>
            <a:off x="5226189" y="3045969"/>
            <a:ext cx="10551" cy="715942"/>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5099558" y="3761911"/>
            <a:ext cx="263812" cy="263812"/>
          </a:xfrm>
          <a:prstGeom prst="ellipse">
            <a:avLst/>
          </a:prstGeom>
          <a:solidFill>
            <a:srgbClr val="609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91" idx="2"/>
            <a:endCxn id="80" idx="6"/>
          </p:cNvCxnSpPr>
          <p:nvPr/>
        </p:nvCxnSpPr>
        <p:spPr>
          <a:xfrm flipH="1">
            <a:off x="5363370" y="3880940"/>
            <a:ext cx="1491474" cy="12877"/>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a:stCxn id="91" idx="4"/>
          </p:cNvCxnSpPr>
          <p:nvPr/>
        </p:nvCxnSpPr>
        <p:spPr>
          <a:xfrm>
            <a:off x="6986750" y="4012846"/>
            <a:ext cx="2302" cy="703034"/>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6854844" y="3749034"/>
            <a:ext cx="263812" cy="263812"/>
          </a:xfrm>
          <a:prstGeom prst="ellipse">
            <a:avLst/>
          </a:prstGeom>
          <a:solidFill>
            <a:srgbClr val="609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a:cxnSpLocks/>
            <a:stCxn id="96" idx="2"/>
            <a:endCxn id="94" idx="6"/>
          </p:cNvCxnSpPr>
          <p:nvPr/>
        </p:nvCxnSpPr>
        <p:spPr>
          <a:xfrm flipH="1">
            <a:off x="7401711" y="3879621"/>
            <a:ext cx="1134797" cy="1"/>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cxnSpLocks/>
            <a:stCxn id="94" idx="2"/>
            <a:endCxn id="91" idx="6"/>
          </p:cNvCxnSpPr>
          <p:nvPr/>
        </p:nvCxnSpPr>
        <p:spPr>
          <a:xfrm flipH="1">
            <a:off x="7118656" y="3879622"/>
            <a:ext cx="129508" cy="1318"/>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7248164" y="3802848"/>
            <a:ext cx="153547" cy="153547"/>
          </a:xfrm>
          <a:prstGeom prst="ellipse">
            <a:avLst/>
          </a:prstGeom>
          <a:solidFill>
            <a:srgbClr val="609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p:cNvCxnSpPr/>
          <p:nvPr/>
        </p:nvCxnSpPr>
        <p:spPr>
          <a:xfrm>
            <a:off x="8666357" y="3010002"/>
            <a:ext cx="4115" cy="701894"/>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a:stCxn id="99" idx="2"/>
            <a:endCxn id="96" idx="6"/>
          </p:cNvCxnSpPr>
          <p:nvPr/>
        </p:nvCxnSpPr>
        <p:spPr>
          <a:xfrm flipH="1">
            <a:off x="8800320" y="3878402"/>
            <a:ext cx="1379421" cy="1219"/>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310310" y="4010308"/>
            <a:ext cx="2674" cy="714656"/>
          </a:xfrm>
          <a:prstGeom prst="line">
            <a:avLst/>
          </a:prstGeom>
          <a:ln w="38100">
            <a:solidFill>
              <a:srgbClr val="C8C9CD"/>
            </a:solidFill>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10179741" y="3746496"/>
            <a:ext cx="263812" cy="263812"/>
          </a:xfrm>
          <a:prstGeom prst="ellipse">
            <a:avLst/>
          </a:prstGeom>
          <a:solidFill>
            <a:srgbClr val="609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8536508" y="3747715"/>
            <a:ext cx="263812" cy="263812"/>
          </a:xfrm>
          <a:prstGeom prst="ellipse">
            <a:avLst/>
          </a:prstGeom>
          <a:solidFill>
            <a:srgbClr val="609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B57F583-5E85-4223-A8C1-6ABF6B275E93}"/>
              </a:ext>
            </a:extLst>
          </p:cNvPr>
          <p:cNvGrpSpPr/>
          <p:nvPr/>
        </p:nvGrpSpPr>
        <p:grpSpPr>
          <a:xfrm>
            <a:off x="1" y="415059"/>
            <a:ext cx="4141314" cy="761538"/>
            <a:chOff x="1" y="415059"/>
            <a:chExt cx="4141314" cy="761538"/>
          </a:xfrm>
        </p:grpSpPr>
        <p:grpSp>
          <p:nvGrpSpPr>
            <p:cNvPr id="86" name="Group 85">
              <a:extLst>
                <a:ext uri="{FF2B5EF4-FFF2-40B4-BE49-F238E27FC236}">
                  <a16:creationId xmlns:a16="http://schemas.microsoft.com/office/drawing/2014/main" id="{154C4FBB-AFDB-46BD-910A-55E624506977}"/>
                </a:ext>
              </a:extLst>
            </p:cNvPr>
            <p:cNvGrpSpPr/>
            <p:nvPr/>
          </p:nvGrpSpPr>
          <p:grpSpPr>
            <a:xfrm>
              <a:off x="575915" y="415059"/>
              <a:ext cx="3565400" cy="761538"/>
              <a:chOff x="575915" y="602508"/>
              <a:chExt cx="3565400" cy="761538"/>
            </a:xfrm>
          </p:grpSpPr>
          <p:sp>
            <p:nvSpPr>
              <p:cNvPr id="88" name="TextBox 87">
                <a:extLst>
                  <a:ext uri="{FF2B5EF4-FFF2-40B4-BE49-F238E27FC236}">
                    <a16:creationId xmlns:a16="http://schemas.microsoft.com/office/drawing/2014/main" id="{9514B99A-8938-4853-BFDC-CAF49CEEDBCB}"/>
                  </a:ext>
                </a:extLst>
              </p:cNvPr>
              <p:cNvSpPr txBox="1"/>
              <p:nvPr/>
            </p:nvSpPr>
            <p:spPr>
              <a:xfrm>
                <a:off x="575915" y="602508"/>
                <a:ext cx="3565400" cy="584775"/>
              </a:xfrm>
              <a:prstGeom prst="rect">
                <a:avLst/>
              </a:prstGeom>
              <a:noFill/>
            </p:spPr>
            <p:txBody>
              <a:bodyPr wrap="none" rtlCol="0">
                <a:spAutoFit/>
              </a:bodyPr>
              <a:lstStyle/>
              <a:p>
                <a:r>
                  <a:rPr lang="en-US" sz="3200" b="1" spc="-300" dirty="0">
                    <a:solidFill>
                      <a:srgbClr val="FF9E19"/>
                    </a:solidFill>
                    <a:latin typeface="Work Sans SemiBold" pitchFamily="2" charset="0"/>
                  </a:rPr>
                  <a:t>SECURITY EXPERTS</a:t>
                </a:r>
              </a:p>
            </p:txBody>
          </p:sp>
          <p:sp>
            <p:nvSpPr>
              <p:cNvPr id="100" name="TextBox 99">
                <a:extLst>
                  <a:ext uri="{FF2B5EF4-FFF2-40B4-BE49-F238E27FC236}">
                    <a16:creationId xmlns:a16="http://schemas.microsoft.com/office/drawing/2014/main" id="{9AFE17E3-991B-42F5-B29D-9F414D0039B5}"/>
                  </a:ext>
                </a:extLst>
              </p:cNvPr>
              <p:cNvSpPr txBox="1"/>
              <p:nvPr/>
            </p:nvSpPr>
            <p:spPr>
              <a:xfrm>
                <a:off x="615758" y="1025492"/>
                <a:ext cx="3058851" cy="338554"/>
              </a:xfrm>
              <a:prstGeom prst="rect">
                <a:avLst/>
              </a:prstGeom>
              <a:noFill/>
            </p:spPr>
            <p:txBody>
              <a:bodyPr wrap="none" rtlCol="0">
                <a:spAutoFit/>
              </a:bodyPr>
              <a:lstStyle/>
              <a:p>
                <a:r>
                  <a:rPr lang="en-US" sz="1600" dirty="0">
                    <a:solidFill>
                      <a:srgbClr val="C8C9CD"/>
                    </a:solidFill>
                    <a:latin typeface="Work Sans SemiBold" pitchFamily="2" charset="0"/>
                  </a:rPr>
                  <a:t>DIGITAL SECURITY EXPERTS</a:t>
                </a:r>
              </a:p>
            </p:txBody>
          </p:sp>
        </p:grpSp>
        <p:sp>
          <p:nvSpPr>
            <p:cNvPr id="87" name="Rectangle 86">
              <a:extLst>
                <a:ext uri="{FF2B5EF4-FFF2-40B4-BE49-F238E27FC236}">
                  <a16:creationId xmlns:a16="http://schemas.microsoft.com/office/drawing/2014/main" id="{CAD6AD66-7A18-4972-8A35-2C7FCC1A7C69}"/>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0907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631">
        <p159:morph option="byObject"/>
      </p:transition>
    </mc:Choice>
    <mc:Fallback xmlns="">
      <p:transition spd="slow" advTm="563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DE736-18EC-4A75-BA37-CB78219A91B4}"/>
              </a:ext>
            </a:extLst>
          </p:cNvPr>
          <p:cNvPicPr>
            <a:picLocks noChangeAspect="1"/>
          </p:cNvPicPr>
          <p:nvPr/>
        </p:nvPicPr>
        <p:blipFill rotWithShape="1">
          <a:blip r:embed="rId3">
            <a:extLst>
              <a:ext uri="{28A0092B-C50C-407E-A947-70E740481C1C}">
                <a14:useLocalDpi xmlns:a14="http://schemas.microsoft.com/office/drawing/2010/main" val="0"/>
              </a:ext>
            </a:extLst>
          </a:blip>
          <a:srcRect l="5208" r="47544"/>
          <a:stretch/>
        </p:blipFill>
        <p:spPr>
          <a:xfrm>
            <a:off x="0" y="0"/>
            <a:ext cx="6076950" cy="6858000"/>
          </a:xfrm>
          <a:prstGeom prst="rect">
            <a:avLst/>
          </a:prstGeom>
        </p:spPr>
      </p:pic>
      <p:sp>
        <p:nvSpPr>
          <p:cNvPr id="16" name="Rectangle 15"/>
          <p:cNvSpPr/>
          <p:nvPr/>
        </p:nvSpPr>
        <p:spPr>
          <a:xfrm>
            <a:off x="-6616" y="0"/>
            <a:ext cx="6096000" cy="6858000"/>
          </a:xfrm>
          <a:prstGeom prst="rect">
            <a:avLst/>
          </a:prstGeom>
          <a:gradFill>
            <a:gsLst>
              <a:gs pos="41000">
                <a:srgbClr val="06162A">
                  <a:alpha val="5000"/>
                </a:srgbClr>
              </a:gs>
              <a:gs pos="0">
                <a:srgbClr val="131E2D">
                  <a:alpha val="70000"/>
                </a:srgbClr>
              </a:gs>
              <a:gs pos="100000">
                <a:srgbClr val="16202D"/>
              </a:gs>
            </a:gsLst>
            <a:lin ang="4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B2D2AE-11BC-4E92-B7B6-614F514C8DE5}"/>
              </a:ext>
            </a:extLst>
          </p:cNvPr>
          <p:cNvSpPr/>
          <p:nvPr/>
        </p:nvSpPr>
        <p:spPr>
          <a:xfrm>
            <a:off x="6076950" y="0"/>
            <a:ext cx="6115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D4B8B0E-FA55-40FA-9155-216578FC8083}"/>
              </a:ext>
            </a:extLst>
          </p:cNvPr>
          <p:cNvGrpSpPr/>
          <p:nvPr/>
        </p:nvGrpSpPr>
        <p:grpSpPr>
          <a:xfrm>
            <a:off x="6934200" y="1229781"/>
            <a:ext cx="3296095" cy="798229"/>
            <a:chOff x="6934200" y="1229781"/>
            <a:chExt cx="3296095" cy="798229"/>
          </a:xfrm>
        </p:grpSpPr>
        <p:sp>
          <p:nvSpPr>
            <p:cNvPr id="11" name="TextBox 10">
              <a:extLst>
                <a:ext uri="{FF2B5EF4-FFF2-40B4-BE49-F238E27FC236}">
                  <a16:creationId xmlns:a16="http://schemas.microsoft.com/office/drawing/2014/main" id="{24D5014E-C3CA-4C7E-8715-9BF310E03E9B}"/>
                </a:ext>
              </a:extLst>
            </p:cNvPr>
            <p:cNvSpPr txBox="1"/>
            <p:nvPr/>
          </p:nvSpPr>
          <p:spPr>
            <a:xfrm>
              <a:off x="6934200" y="1229781"/>
              <a:ext cx="3296095" cy="707886"/>
            </a:xfrm>
            <a:prstGeom prst="rect">
              <a:avLst/>
            </a:prstGeom>
            <a:noFill/>
          </p:spPr>
          <p:txBody>
            <a:bodyPr wrap="none" rtlCol="0">
              <a:spAutoFit/>
            </a:bodyPr>
            <a:lstStyle/>
            <a:p>
              <a:r>
                <a:rPr lang="en-US" sz="4000" dirty="0">
                  <a:solidFill>
                    <a:srgbClr val="FC9410"/>
                  </a:solidFill>
                  <a:latin typeface="Work Sans SemiBold" pitchFamily="2" charset="0"/>
                </a:rPr>
                <a:t>SAFEGUARD</a:t>
              </a:r>
            </a:p>
          </p:txBody>
        </p:sp>
        <p:sp>
          <p:nvSpPr>
            <p:cNvPr id="12" name="TextBox 11">
              <a:extLst>
                <a:ext uri="{FF2B5EF4-FFF2-40B4-BE49-F238E27FC236}">
                  <a16:creationId xmlns:a16="http://schemas.microsoft.com/office/drawing/2014/main" id="{DD978E3D-A51B-443C-A6E6-96D6C5A4C86C}"/>
                </a:ext>
              </a:extLst>
            </p:cNvPr>
            <p:cNvSpPr txBox="1"/>
            <p:nvPr/>
          </p:nvSpPr>
          <p:spPr>
            <a:xfrm>
              <a:off x="6934200" y="1751011"/>
              <a:ext cx="2754280" cy="276999"/>
            </a:xfrm>
            <a:prstGeom prst="rect">
              <a:avLst/>
            </a:prstGeom>
            <a:noFill/>
          </p:spPr>
          <p:txBody>
            <a:bodyPr wrap="none" rtlCol="0">
              <a:spAutoFit/>
            </a:bodyPr>
            <a:lstStyle/>
            <a:p>
              <a:r>
                <a:rPr lang="en-US" sz="1200" b="1" dirty="0">
                  <a:solidFill>
                    <a:srgbClr val="C8C9CD"/>
                  </a:solidFill>
                  <a:latin typeface="Work Sans SemiBold" pitchFamily="2" charset="0"/>
                </a:rPr>
                <a:t>Security lorem ipsum dolor ipsem</a:t>
              </a:r>
            </a:p>
          </p:txBody>
        </p:sp>
      </p:grpSp>
      <p:sp>
        <p:nvSpPr>
          <p:cNvPr id="13" name="TextBox 12">
            <a:extLst>
              <a:ext uri="{FF2B5EF4-FFF2-40B4-BE49-F238E27FC236}">
                <a16:creationId xmlns:a16="http://schemas.microsoft.com/office/drawing/2014/main" id="{13FCC6CF-35A3-4AEA-8666-7C8F95251FB2}"/>
              </a:ext>
            </a:extLst>
          </p:cNvPr>
          <p:cNvSpPr txBox="1"/>
          <p:nvPr/>
        </p:nvSpPr>
        <p:spPr>
          <a:xfrm>
            <a:off x="6934200" y="2478376"/>
            <a:ext cx="5269391" cy="923330"/>
          </a:xfrm>
          <a:prstGeom prst="rect">
            <a:avLst/>
          </a:prstGeom>
          <a:noFill/>
        </p:spPr>
        <p:txBody>
          <a:bodyPr wrap="square" rtlCol="0">
            <a:spAutoFit/>
          </a:bodyPr>
          <a:lstStyle/>
          <a:p>
            <a:r>
              <a:rPr lang="en-US" b="1" dirty="0">
                <a:latin typeface="Work Sans SemiBold" pitchFamily="2" charset="0"/>
              </a:rPr>
              <a:t>SECURITY 911 IS A FULL-SERVICE </a:t>
            </a:r>
          </a:p>
          <a:p>
            <a:r>
              <a:rPr lang="en-US" b="1" dirty="0">
                <a:latin typeface="Work Sans SemiBold" pitchFamily="2" charset="0"/>
              </a:rPr>
              <a:t>INFORMATION SECURITY MANAGEMENT</a:t>
            </a:r>
          </a:p>
          <a:p>
            <a:r>
              <a:rPr lang="en-US" b="1" dirty="0">
                <a:latin typeface="Work Sans SemiBold" pitchFamily="2" charset="0"/>
              </a:rPr>
              <a:t>COMPANY.</a:t>
            </a:r>
          </a:p>
        </p:txBody>
      </p:sp>
      <p:sp>
        <p:nvSpPr>
          <p:cNvPr id="14" name="TextBox 13">
            <a:extLst>
              <a:ext uri="{FF2B5EF4-FFF2-40B4-BE49-F238E27FC236}">
                <a16:creationId xmlns:a16="http://schemas.microsoft.com/office/drawing/2014/main" id="{65BBF2AD-6768-43A0-98F4-020058BC855A}"/>
              </a:ext>
            </a:extLst>
          </p:cNvPr>
          <p:cNvSpPr txBox="1"/>
          <p:nvPr/>
        </p:nvSpPr>
        <p:spPr>
          <a:xfrm>
            <a:off x="6934200" y="3586324"/>
            <a:ext cx="4393882" cy="738664"/>
          </a:xfrm>
          <a:prstGeom prst="rect">
            <a:avLst/>
          </a:prstGeom>
          <a:noFill/>
        </p:spPr>
        <p:txBody>
          <a:bodyPr wrap="square" rtlCol="0">
            <a:spAutoFit/>
          </a:bodyPr>
          <a:lstStyle/>
          <a:p>
            <a:r>
              <a:rPr lang="en-US" sz="1400" b="1" dirty="0">
                <a:latin typeface="Work Sans Light" panose="00000400000000000000" pitchFamily="50" charset="0"/>
              </a:rPr>
              <a:t>SECURITY 911 Protects Sensitive, Confidential Business Information  From Unauthorized Access, Discloser, Distribution And Destruction.</a:t>
            </a:r>
          </a:p>
        </p:txBody>
      </p:sp>
      <p:pic>
        <p:nvPicPr>
          <p:cNvPr id="10" name="Picture 9">
            <a:extLst>
              <a:ext uri="{FF2B5EF4-FFF2-40B4-BE49-F238E27FC236}">
                <a16:creationId xmlns:a16="http://schemas.microsoft.com/office/drawing/2014/main" id="{50B92B6E-8C30-4926-97D0-C98AA1EC3D49}"/>
              </a:ext>
            </a:extLst>
          </p:cNvPr>
          <p:cNvPicPr>
            <a:picLocks noChangeAspect="1"/>
          </p:cNvPicPr>
          <p:nvPr/>
        </p:nvPicPr>
        <p:blipFill rotWithShape="1">
          <a:blip r:embed="rId4">
            <a:extLst>
              <a:ext uri="{28A0092B-C50C-407E-A947-70E740481C1C}">
                <a14:useLocalDpi xmlns:a14="http://schemas.microsoft.com/office/drawing/2010/main" val="0"/>
              </a:ext>
            </a:extLst>
          </a:blip>
          <a:srcRect b="44601"/>
          <a:stretch/>
        </p:blipFill>
        <p:spPr>
          <a:xfrm>
            <a:off x="3149053" y="258342"/>
            <a:ext cx="3785147" cy="6599658"/>
          </a:xfrm>
          <a:prstGeom prst="rect">
            <a:avLst/>
          </a:prstGeom>
        </p:spPr>
      </p:pic>
      <p:grpSp>
        <p:nvGrpSpPr>
          <p:cNvPr id="18" name="Group 17">
            <a:extLst>
              <a:ext uri="{FF2B5EF4-FFF2-40B4-BE49-F238E27FC236}">
                <a16:creationId xmlns:a16="http://schemas.microsoft.com/office/drawing/2014/main" id="{1539B3C7-3DC6-4F5F-AE14-AAA7975B79D0}"/>
              </a:ext>
            </a:extLst>
          </p:cNvPr>
          <p:cNvGrpSpPr/>
          <p:nvPr/>
        </p:nvGrpSpPr>
        <p:grpSpPr>
          <a:xfrm>
            <a:off x="1" y="415059"/>
            <a:ext cx="3674608" cy="761538"/>
            <a:chOff x="1" y="415059"/>
            <a:chExt cx="3674608" cy="761538"/>
          </a:xfrm>
        </p:grpSpPr>
        <p:grpSp>
          <p:nvGrpSpPr>
            <p:cNvPr id="19" name="Group 18">
              <a:extLst>
                <a:ext uri="{FF2B5EF4-FFF2-40B4-BE49-F238E27FC236}">
                  <a16:creationId xmlns:a16="http://schemas.microsoft.com/office/drawing/2014/main" id="{215DF044-B307-4863-97E6-C3F4EB3FD9B8}"/>
                </a:ext>
              </a:extLst>
            </p:cNvPr>
            <p:cNvGrpSpPr/>
            <p:nvPr/>
          </p:nvGrpSpPr>
          <p:grpSpPr>
            <a:xfrm>
              <a:off x="575915" y="415059"/>
              <a:ext cx="3098694" cy="761538"/>
              <a:chOff x="575915" y="602508"/>
              <a:chExt cx="3098694" cy="761538"/>
            </a:xfrm>
          </p:grpSpPr>
          <p:sp>
            <p:nvSpPr>
              <p:cNvPr id="21" name="TextBox 20">
                <a:extLst>
                  <a:ext uri="{FF2B5EF4-FFF2-40B4-BE49-F238E27FC236}">
                    <a16:creationId xmlns:a16="http://schemas.microsoft.com/office/drawing/2014/main" id="{BFACC30E-B258-476A-B5EA-F611F0B46BB4}"/>
                  </a:ext>
                </a:extLst>
              </p:cNvPr>
              <p:cNvSpPr txBox="1"/>
              <p:nvPr/>
            </p:nvSpPr>
            <p:spPr>
              <a:xfrm>
                <a:off x="575915" y="602508"/>
                <a:ext cx="2860078" cy="584775"/>
              </a:xfrm>
              <a:prstGeom prst="rect">
                <a:avLst/>
              </a:prstGeom>
              <a:noFill/>
            </p:spPr>
            <p:txBody>
              <a:bodyPr wrap="none" rtlCol="0">
                <a:spAutoFit/>
              </a:bodyPr>
              <a:lstStyle/>
              <a:p>
                <a:r>
                  <a:rPr lang="en-US" sz="3200" b="1" spc="-300" dirty="0">
                    <a:solidFill>
                      <a:schemeClr val="bg1"/>
                    </a:solidFill>
                    <a:latin typeface="Work Sans SemiBold" pitchFamily="2" charset="0"/>
                  </a:rPr>
                  <a:t>INTRODUCTION</a:t>
                </a:r>
              </a:p>
            </p:txBody>
          </p:sp>
          <p:sp>
            <p:nvSpPr>
              <p:cNvPr id="22" name="TextBox 21">
                <a:extLst>
                  <a:ext uri="{FF2B5EF4-FFF2-40B4-BE49-F238E27FC236}">
                    <a16:creationId xmlns:a16="http://schemas.microsoft.com/office/drawing/2014/main" id="{F56AB3F1-664F-4A0A-84D4-9AA0106A9CC5}"/>
                  </a:ext>
                </a:extLst>
              </p:cNvPr>
              <p:cNvSpPr txBox="1"/>
              <p:nvPr/>
            </p:nvSpPr>
            <p:spPr>
              <a:xfrm>
                <a:off x="615758" y="1025492"/>
                <a:ext cx="3058851" cy="338554"/>
              </a:xfrm>
              <a:prstGeom prst="rect">
                <a:avLst/>
              </a:prstGeom>
              <a:noFill/>
            </p:spPr>
            <p:txBody>
              <a:bodyPr wrap="none" rtlCol="0">
                <a:spAutoFit/>
              </a:bodyPr>
              <a:lstStyle/>
              <a:p>
                <a:r>
                  <a:rPr lang="en-US" sz="1600" dirty="0">
                    <a:solidFill>
                      <a:srgbClr val="C8C9CD"/>
                    </a:solidFill>
                    <a:latin typeface="Work Sans SemiBold" pitchFamily="2" charset="0"/>
                  </a:rPr>
                  <a:t>DIGITAL SECURITY EXPERTS</a:t>
                </a:r>
              </a:p>
            </p:txBody>
          </p:sp>
        </p:grpSp>
        <p:sp>
          <p:nvSpPr>
            <p:cNvPr id="20" name="Rectangle 19">
              <a:extLst>
                <a:ext uri="{FF2B5EF4-FFF2-40B4-BE49-F238E27FC236}">
                  <a16:creationId xmlns:a16="http://schemas.microsoft.com/office/drawing/2014/main" id="{E49E2057-68B7-4FAC-8C05-F90C61214321}"/>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4007842"/>
      </p:ext>
    </p:extLst>
  </p:cSld>
  <p:clrMapOvr>
    <a:masterClrMapping/>
  </p:clrMapOvr>
  <mc:AlternateContent xmlns:mc="http://schemas.openxmlformats.org/markup-compatibility/2006" xmlns:p14="http://schemas.microsoft.com/office/powerpoint/2010/main">
    <mc:Choice Requires="p14">
      <p:transition spd="med" p14:dur="700" advTm="5616">
        <p:fade/>
      </p:transition>
    </mc:Choice>
    <mc:Fallback xmlns="">
      <p:transition spd="med" advTm="5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mph" presetSubtype="0" repeatCount="indefinite" decel="100000" autoRev="1" fill="remove" nodeType="withEffect">
                                  <p:stCondLst>
                                    <p:cond delay="0"/>
                                  </p:stCondLst>
                                  <p:endCondLst>
                                    <p:cond evt="onNext" delay="0">
                                      <p:tgtEl>
                                        <p:sldTgt/>
                                      </p:tgtEl>
                                    </p:cond>
                                  </p:endCondLst>
                                  <p:childTnLst>
                                    <p:animScale>
                                      <p:cBhvr>
                                        <p:cTn id="9" dur="6000" fill="hold"/>
                                        <p:tgtEl>
                                          <p:spTgt spid="8"/>
                                        </p:tgtEl>
                                      </p:cBhvr>
                                      <p:by x="110000" y="110000"/>
                                    </p:animScale>
                                  </p:childTnLst>
                                </p:cTn>
                              </p:par>
                              <p:par>
                                <p:cTn id="10" presetID="2" presetClass="entr" presetSubtype="4"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decel="10000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75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0C08137-101E-49FA-8C24-80718AC941EA}"/>
              </a:ext>
            </a:extLst>
          </p:cNvPr>
          <p:cNvGrpSpPr/>
          <p:nvPr/>
        </p:nvGrpSpPr>
        <p:grpSpPr>
          <a:xfrm>
            <a:off x="2046529" y="1748643"/>
            <a:ext cx="2605694" cy="1845121"/>
            <a:chOff x="2046529" y="1748643"/>
            <a:chExt cx="2605694" cy="1845121"/>
          </a:xfrm>
        </p:grpSpPr>
        <p:pic>
          <p:nvPicPr>
            <p:cNvPr id="9" name="Picture 8">
              <a:extLst>
                <a:ext uri="{FF2B5EF4-FFF2-40B4-BE49-F238E27FC236}">
                  <a16:creationId xmlns:a16="http://schemas.microsoft.com/office/drawing/2014/main" id="{D69207F4-CC06-4FB1-B7AA-11C2FB229CC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59" t="20477" r="13017" b="27110"/>
            <a:stretch/>
          </p:blipFill>
          <p:spPr>
            <a:xfrm>
              <a:off x="2817858" y="1748643"/>
              <a:ext cx="1104917" cy="1114049"/>
            </a:xfrm>
            <a:prstGeom prst="ellipse">
              <a:avLst/>
            </a:prstGeom>
          </p:spPr>
        </p:pic>
        <p:sp>
          <p:nvSpPr>
            <p:cNvPr id="20" name="TextBox 19">
              <a:extLst>
                <a:ext uri="{FF2B5EF4-FFF2-40B4-BE49-F238E27FC236}">
                  <a16:creationId xmlns:a16="http://schemas.microsoft.com/office/drawing/2014/main" id="{D4C126E0-B42E-4820-8386-22EC9116AD97}"/>
                </a:ext>
              </a:extLst>
            </p:cNvPr>
            <p:cNvSpPr txBox="1"/>
            <p:nvPr/>
          </p:nvSpPr>
          <p:spPr>
            <a:xfrm>
              <a:off x="2046529" y="3008989"/>
              <a:ext cx="2605694" cy="584775"/>
            </a:xfrm>
            <a:prstGeom prst="rect">
              <a:avLst/>
            </a:prstGeom>
            <a:noFill/>
          </p:spPr>
          <p:txBody>
            <a:bodyPr wrap="square" rtlCol="0">
              <a:spAutoFit/>
            </a:bodyPr>
            <a:lstStyle/>
            <a:p>
              <a:pPr algn="ctr"/>
              <a:r>
                <a:rPr lang="en-US" dirty="0">
                  <a:solidFill>
                    <a:srgbClr val="FC9410"/>
                  </a:solidFill>
                  <a:latin typeface="Work Sans SemiBold" pitchFamily="2" charset="0"/>
                </a:rPr>
                <a:t>PETER MARK</a:t>
              </a:r>
            </a:p>
            <a:p>
              <a:pPr algn="ctr"/>
              <a:r>
                <a:rPr lang="en-US" sz="1400" dirty="0">
                  <a:solidFill>
                    <a:srgbClr val="C8C9CD"/>
                  </a:solidFill>
                  <a:latin typeface="Work Sans SemiBold" pitchFamily="2" charset="0"/>
                </a:rPr>
                <a:t>Security Analyst</a:t>
              </a:r>
            </a:p>
          </p:txBody>
        </p:sp>
      </p:grpSp>
      <p:grpSp>
        <p:nvGrpSpPr>
          <p:cNvPr id="10" name="Group 9">
            <a:extLst>
              <a:ext uri="{FF2B5EF4-FFF2-40B4-BE49-F238E27FC236}">
                <a16:creationId xmlns:a16="http://schemas.microsoft.com/office/drawing/2014/main" id="{1E0F20EE-DF8F-476B-A82C-BD2278FE4E3D}"/>
              </a:ext>
            </a:extLst>
          </p:cNvPr>
          <p:cNvGrpSpPr/>
          <p:nvPr/>
        </p:nvGrpSpPr>
        <p:grpSpPr>
          <a:xfrm>
            <a:off x="7377036" y="1644937"/>
            <a:ext cx="2481769" cy="1948827"/>
            <a:chOff x="7377036" y="1644937"/>
            <a:chExt cx="2481769" cy="1948827"/>
          </a:xfrm>
        </p:grpSpPr>
        <p:pic>
          <p:nvPicPr>
            <p:cNvPr id="7" name="Picture 6">
              <a:extLst>
                <a:ext uri="{FF2B5EF4-FFF2-40B4-BE49-F238E27FC236}">
                  <a16:creationId xmlns:a16="http://schemas.microsoft.com/office/drawing/2014/main" id="{141ABEC7-74C7-4C15-87C6-CD942B082B1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590" t="4295" r="26512" b="51817"/>
            <a:stretch/>
          </p:blipFill>
          <p:spPr>
            <a:xfrm>
              <a:off x="8022277" y="1644937"/>
              <a:ext cx="1191288" cy="1201135"/>
            </a:xfrm>
            <a:prstGeom prst="ellipse">
              <a:avLst/>
            </a:prstGeom>
          </p:spPr>
        </p:pic>
        <p:sp>
          <p:nvSpPr>
            <p:cNvPr id="22" name="TextBox 21">
              <a:extLst>
                <a:ext uri="{FF2B5EF4-FFF2-40B4-BE49-F238E27FC236}">
                  <a16:creationId xmlns:a16="http://schemas.microsoft.com/office/drawing/2014/main" id="{EAEE8AF4-4114-4387-A274-A1DC729EDFA7}"/>
                </a:ext>
              </a:extLst>
            </p:cNvPr>
            <p:cNvSpPr txBox="1"/>
            <p:nvPr/>
          </p:nvSpPr>
          <p:spPr>
            <a:xfrm>
              <a:off x="7377036" y="3008989"/>
              <a:ext cx="2481769" cy="584775"/>
            </a:xfrm>
            <a:prstGeom prst="rect">
              <a:avLst/>
            </a:prstGeom>
            <a:noFill/>
          </p:spPr>
          <p:txBody>
            <a:bodyPr wrap="square" rtlCol="0">
              <a:spAutoFit/>
            </a:bodyPr>
            <a:lstStyle/>
            <a:p>
              <a:pPr algn="ctr"/>
              <a:r>
                <a:rPr lang="en-US" dirty="0">
                  <a:solidFill>
                    <a:srgbClr val="FC9410"/>
                  </a:solidFill>
                  <a:latin typeface="Work Sans SemiBold" pitchFamily="2" charset="0"/>
                </a:rPr>
                <a:t>PETER MARK</a:t>
              </a:r>
            </a:p>
            <a:p>
              <a:pPr algn="ctr" rtl="1"/>
              <a:r>
                <a:rPr lang="en-US" sz="1400" dirty="0">
                  <a:solidFill>
                    <a:srgbClr val="C8C9CD"/>
                  </a:solidFill>
                  <a:latin typeface="Work Sans SemiBold" pitchFamily="2" charset="0"/>
                </a:rPr>
                <a:t>Security Expert</a:t>
              </a:r>
            </a:p>
          </p:txBody>
        </p:sp>
      </p:grpSp>
      <p:grpSp>
        <p:nvGrpSpPr>
          <p:cNvPr id="12" name="Group 11">
            <a:extLst>
              <a:ext uri="{FF2B5EF4-FFF2-40B4-BE49-F238E27FC236}">
                <a16:creationId xmlns:a16="http://schemas.microsoft.com/office/drawing/2014/main" id="{CFEC9614-C7E2-41AE-8A40-237A33F4D536}"/>
              </a:ext>
            </a:extLst>
          </p:cNvPr>
          <p:cNvGrpSpPr/>
          <p:nvPr/>
        </p:nvGrpSpPr>
        <p:grpSpPr>
          <a:xfrm>
            <a:off x="7339022" y="4078446"/>
            <a:ext cx="2806449" cy="2015978"/>
            <a:chOff x="7339022" y="4078446"/>
            <a:chExt cx="2806449" cy="2015978"/>
          </a:xfrm>
        </p:grpSpPr>
        <p:pic>
          <p:nvPicPr>
            <p:cNvPr id="11" name="Picture 10">
              <a:extLst>
                <a:ext uri="{FF2B5EF4-FFF2-40B4-BE49-F238E27FC236}">
                  <a16:creationId xmlns:a16="http://schemas.microsoft.com/office/drawing/2014/main" id="{1E7AECFF-E560-44E6-BC46-BA1295F64D8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275" t="30061" r="20181" b="30911"/>
            <a:stretch/>
          </p:blipFill>
          <p:spPr>
            <a:xfrm>
              <a:off x="8007628" y="4078446"/>
              <a:ext cx="1272351" cy="1272351"/>
            </a:xfrm>
            <a:prstGeom prst="ellipse">
              <a:avLst/>
            </a:prstGeom>
          </p:spPr>
        </p:pic>
        <p:sp>
          <p:nvSpPr>
            <p:cNvPr id="23" name="TextBox 22">
              <a:extLst>
                <a:ext uri="{FF2B5EF4-FFF2-40B4-BE49-F238E27FC236}">
                  <a16:creationId xmlns:a16="http://schemas.microsoft.com/office/drawing/2014/main" id="{424F9685-7DA8-446A-A475-0F7769E27359}"/>
                </a:ext>
              </a:extLst>
            </p:cNvPr>
            <p:cNvSpPr txBox="1"/>
            <p:nvPr/>
          </p:nvSpPr>
          <p:spPr>
            <a:xfrm>
              <a:off x="7339022" y="5509649"/>
              <a:ext cx="2806449" cy="584775"/>
            </a:xfrm>
            <a:prstGeom prst="rect">
              <a:avLst/>
            </a:prstGeom>
            <a:noFill/>
          </p:spPr>
          <p:txBody>
            <a:bodyPr wrap="square" rtlCol="0">
              <a:spAutoFit/>
            </a:bodyPr>
            <a:lstStyle/>
            <a:p>
              <a:pPr algn="ctr"/>
              <a:r>
                <a:rPr lang="en-US" dirty="0">
                  <a:solidFill>
                    <a:srgbClr val="FC9410"/>
                  </a:solidFill>
                  <a:latin typeface="Work Sans SemiBold" pitchFamily="2" charset="0"/>
                </a:rPr>
                <a:t>PETER MARK</a:t>
              </a:r>
            </a:p>
            <a:p>
              <a:pPr algn="ctr"/>
              <a:r>
                <a:rPr lang="en-US" sz="1400" dirty="0">
                  <a:solidFill>
                    <a:srgbClr val="C8C9CD"/>
                  </a:solidFill>
                  <a:latin typeface="Work Sans SemiBold" pitchFamily="2" charset="0"/>
                </a:rPr>
                <a:t>Security Expert</a:t>
              </a:r>
            </a:p>
          </p:txBody>
        </p:sp>
      </p:grpSp>
      <p:grpSp>
        <p:nvGrpSpPr>
          <p:cNvPr id="8" name="Group 7">
            <a:extLst>
              <a:ext uri="{FF2B5EF4-FFF2-40B4-BE49-F238E27FC236}">
                <a16:creationId xmlns:a16="http://schemas.microsoft.com/office/drawing/2014/main" id="{E233A1BE-6006-4962-B608-32DEF7FDAB5A}"/>
              </a:ext>
            </a:extLst>
          </p:cNvPr>
          <p:cNvGrpSpPr/>
          <p:nvPr/>
        </p:nvGrpSpPr>
        <p:grpSpPr>
          <a:xfrm>
            <a:off x="4755418" y="1748643"/>
            <a:ext cx="2792980" cy="1845121"/>
            <a:chOff x="4755418" y="1748643"/>
            <a:chExt cx="2792980" cy="1845121"/>
          </a:xfrm>
        </p:grpSpPr>
        <p:pic>
          <p:nvPicPr>
            <p:cNvPr id="13" name="Picture 12">
              <a:extLst>
                <a:ext uri="{FF2B5EF4-FFF2-40B4-BE49-F238E27FC236}">
                  <a16:creationId xmlns:a16="http://schemas.microsoft.com/office/drawing/2014/main" id="{1ACE1B02-E577-4386-9EB1-B395716B0ED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611" t="14494" r="2074" b="24646"/>
            <a:stretch/>
          </p:blipFill>
          <p:spPr>
            <a:xfrm>
              <a:off x="5381671" y="1748643"/>
              <a:ext cx="1140921" cy="1150351"/>
            </a:xfrm>
            <a:prstGeom prst="ellipse">
              <a:avLst/>
            </a:prstGeom>
          </p:spPr>
        </p:pic>
        <p:sp>
          <p:nvSpPr>
            <p:cNvPr id="24" name="TextBox 23">
              <a:extLst>
                <a:ext uri="{FF2B5EF4-FFF2-40B4-BE49-F238E27FC236}">
                  <a16:creationId xmlns:a16="http://schemas.microsoft.com/office/drawing/2014/main" id="{BC3391E4-41C2-4924-B48F-EDFD5AF0D01F}"/>
                </a:ext>
              </a:extLst>
            </p:cNvPr>
            <p:cNvSpPr txBox="1"/>
            <p:nvPr/>
          </p:nvSpPr>
          <p:spPr>
            <a:xfrm>
              <a:off x="4755418" y="3008989"/>
              <a:ext cx="2792980" cy="584775"/>
            </a:xfrm>
            <a:prstGeom prst="rect">
              <a:avLst/>
            </a:prstGeom>
            <a:noFill/>
          </p:spPr>
          <p:txBody>
            <a:bodyPr wrap="square" rtlCol="0">
              <a:spAutoFit/>
            </a:bodyPr>
            <a:lstStyle/>
            <a:p>
              <a:pPr algn="ctr"/>
              <a:r>
                <a:rPr lang="en-US" dirty="0">
                  <a:solidFill>
                    <a:srgbClr val="FC9410"/>
                  </a:solidFill>
                  <a:latin typeface="Work Sans SemiBold" pitchFamily="2" charset="0"/>
                </a:rPr>
                <a:t>GWEN STACEY</a:t>
              </a:r>
            </a:p>
            <a:p>
              <a:pPr algn="ctr"/>
              <a:r>
                <a:rPr lang="en-US" sz="1400" dirty="0">
                  <a:solidFill>
                    <a:srgbClr val="C8C9CD"/>
                  </a:solidFill>
                  <a:latin typeface="Work Sans SemiBold" pitchFamily="2" charset="0"/>
                </a:rPr>
                <a:t>Call Center Expert </a:t>
              </a:r>
            </a:p>
          </p:txBody>
        </p:sp>
      </p:grpSp>
      <p:grpSp>
        <p:nvGrpSpPr>
          <p:cNvPr id="14" name="Group 13">
            <a:extLst>
              <a:ext uri="{FF2B5EF4-FFF2-40B4-BE49-F238E27FC236}">
                <a16:creationId xmlns:a16="http://schemas.microsoft.com/office/drawing/2014/main" id="{3C242340-2151-424F-BE94-B6109FD6A60E}"/>
              </a:ext>
            </a:extLst>
          </p:cNvPr>
          <p:cNvGrpSpPr/>
          <p:nvPr/>
        </p:nvGrpSpPr>
        <p:grpSpPr>
          <a:xfrm>
            <a:off x="4693424" y="4173607"/>
            <a:ext cx="2459043" cy="1920817"/>
            <a:chOff x="4693424" y="4173607"/>
            <a:chExt cx="2459043" cy="1920817"/>
          </a:xfrm>
        </p:grpSpPr>
        <p:pic>
          <p:nvPicPr>
            <p:cNvPr id="3" name="Picture 2">
              <a:extLst>
                <a:ext uri="{FF2B5EF4-FFF2-40B4-BE49-F238E27FC236}">
                  <a16:creationId xmlns:a16="http://schemas.microsoft.com/office/drawing/2014/main" id="{C8F55F18-07D5-45C1-8AB1-535AF4A4089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5054" t="1768" r="2187" b="15472"/>
            <a:stretch/>
          </p:blipFill>
          <p:spPr>
            <a:xfrm>
              <a:off x="5303979" y="4173607"/>
              <a:ext cx="1140921" cy="1140921"/>
            </a:xfrm>
            <a:prstGeom prst="ellipse">
              <a:avLst/>
            </a:prstGeom>
          </p:spPr>
        </p:pic>
        <p:sp>
          <p:nvSpPr>
            <p:cNvPr id="25" name="TextBox 24">
              <a:extLst>
                <a:ext uri="{FF2B5EF4-FFF2-40B4-BE49-F238E27FC236}">
                  <a16:creationId xmlns:a16="http://schemas.microsoft.com/office/drawing/2014/main" id="{D342D630-E205-4495-A3A7-8CA055961566}"/>
                </a:ext>
              </a:extLst>
            </p:cNvPr>
            <p:cNvSpPr txBox="1"/>
            <p:nvPr/>
          </p:nvSpPr>
          <p:spPr>
            <a:xfrm>
              <a:off x="4693424" y="5509649"/>
              <a:ext cx="2459043" cy="584775"/>
            </a:xfrm>
            <a:prstGeom prst="rect">
              <a:avLst/>
            </a:prstGeom>
            <a:noFill/>
          </p:spPr>
          <p:txBody>
            <a:bodyPr wrap="square" rtlCol="0">
              <a:spAutoFit/>
            </a:bodyPr>
            <a:lstStyle/>
            <a:p>
              <a:pPr algn="ctr"/>
              <a:r>
                <a:rPr lang="en-US" dirty="0">
                  <a:solidFill>
                    <a:srgbClr val="FC9410"/>
                  </a:solidFill>
                  <a:latin typeface="Work Sans SemiBold" pitchFamily="2" charset="0"/>
                </a:rPr>
                <a:t>PETER MARK</a:t>
              </a:r>
            </a:p>
            <a:p>
              <a:pPr algn="ctr"/>
              <a:r>
                <a:rPr lang="en-US" sz="1400" dirty="0">
                  <a:solidFill>
                    <a:srgbClr val="C8C9CD"/>
                  </a:solidFill>
                  <a:latin typeface="Work Sans SemiBold" pitchFamily="2" charset="0"/>
                </a:rPr>
                <a:t>Security Expert</a:t>
              </a:r>
            </a:p>
          </p:txBody>
        </p:sp>
      </p:grpSp>
      <p:grpSp>
        <p:nvGrpSpPr>
          <p:cNvPr id="15" name="Group 14">
            <a:extLst>
              <a:ext uri="{FF2B5EF4-FFF2-40B4-BE49-F238E27FC236}">
                <a16:creationId xmlns:a16="http://schemas.microsoft.com/office/drawing/2014/main" id="{72A413D3-DD94-4569-912B-67EF66CF7CA5}"/>
              </a:ext>
            </a:extLst>
          </p:cNvPr>
          <p:cNvGrpSpPr/>
          <p:nvPr/>
        </p:nvGrpSpPr>
        <p:grpSpPr>
          <a:xfrm>
            <a:off x="2193272" y="4188560"/>
            <a:ext cx="2463329" cy="1905864"/>
            <a:chOff x="2193272" y="4188560"/>
            <a:chExt cx="2463329" cy="1905864"/>
          </a:xfrm>
        </p:grpSpPr>
        <p:pic>
          <p:nvPicPr>
            <p:cNvPr id="5" name="Picture 4">
              <a:extLst>
                <a:ext uri="{FF2B5EF4-FFF2-40B4-BE49-F238E27FC236}">
                  <a16:creationId xmlns:a16="http://schemas.microsoft.com/office/drawing/2014/main" id="{1C2E95D0-9FE4-4FFD-86B1-14665C302E1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8980" b="21337"/>
            <a:stretch/>
          </p:blipFill>
          <p:spPr>
            <a:xfrm>
              <a:off x="2793961" y="4188560"/>
              <a:ext cx="1152710" cy="1162237"/>
            </a:xfrm>
            <a:prstGeom prst="ellipse">
              <a:avLst/>
            </a:prstGeom>
          </p:spPr>
        </p:pic>
        <p:sp>
          <p:nvSpPr>
            <p:cNvPr id="26" name="TextBox 25">
              <a:extLst>
                <a:ext uri="{FF2B5EF4-FFF2-40B4-BE49-F238E27FC236}">
                  <a16:creationId xmlns:a16="http://schemas.microsoft.com/office/drawing/2014/main" id="{8716BEB7-4DCC-400C-9C44-127440DC1264}"/>
                </a:ext>
              </a:extLst>
            </p:cNvPr>
            <p:cNvSpPr txBox="1"/>
            <p:nvPr/>
          </p:nvSpPr>
          <p:spPr>
            <a:xfrm>
              <a:off x="2193272" y="5509649"/>
              <a:ext cx="2463329" cy="584775"/>
            </a:xfrm>
            <a:prstGeom prst="rect">
              <a:avLst/>
            </a:prstGeom>
            <a:noFill/>
          </p:spPr>
          <p:txBody>
            <a:bodyPr wrap="square" rtlCol="0">
              <a:spAutoFit/>
            </a:bodyPr>
            <a:lstStyle/>
            <a:p>
              <a:pPr algn="ctr"/>
              <a:r>
                <a:rPr lang="en-US" dirty="0">
                  <a:solidFill>
                    <a:srgbClr val="FC9410"/>
                  </a:solidFill>
                  <a:latin typeface="Work Sans SemiBold" pitchFamily="2" charset="0"/>
                </a:rPr>
                <a:t>PETER MARK</a:t>
              </a:r>
            </a:p>
            <a:p>
              <a:pPr algn="ctr"/>
              <a:r>
                <a:rPr lang="en-US" sz="1400" dirty="0">
                  <a:solidFill>
                    <a:srgbClr val="C8C9CD"/>
                  </a:solidFill>
                  <a:latin typeface="Work Sans SemiBold" pitchFamily="2" charset="0"/>
                </a:rPr>
                <a:t>Security Expert</a:t>
              </a:r>
            </a:p>
          </p:txBody>
        </p:sp>
      </p:grpSp>
      <p:grpSp>
        <p:nvGrpSpPr>
          <p:cNvPr id="29" name="Group 28">
            <a:extLst>
              <a:ext uri="{FF2B5EF4-FFF2-40B4-BE49-F238E27FC236}">
                <a16:creationId xmlns:a16="http://schemas.microsoft.com/office/drawing/2014/main" id="{2B0DA715-7FCE-47F7-A6FF-AB83E0BFDB7A}"/>
              </a:ext>
            </a:extLst>
          </p:cNvPr>
          <p:cNvGrpSpPr/>
          <p:nvPr/>
        </p:nvGrpSpPr>
        <p:grpSpPr>
          <a:xfrm>
            <a:off x="1" y="415059"/>
            <a:ext cx="3567439" cy="761538"/>
            <a:chOff x="1" y="415059"/>
            <a:chExt cx="3567439" cy="761538"/>
          </a:xfrm>
        </p:grpSpPr>
        <p:grpSp>
          <p:nvGrpSpPr>
            <p:cNvPr id="30" name="Group 29">
              <a:extLst>
                <a:ext uri="{FF2B5EF4-FFF2-40B4-BE49-F238E27FC236}">
                  <a16:creationId xmlns:a16="http://schemas.microsoft.com/office/drawing/2014/main" id="{A4A67EFD-21E6-413F-8FF6-C1E4179EE961}"/>
                </a:ext>
              </a:extLst>
            </p:cNvPr>
            <p:cNvGrpSpPr/>
            <p:nvPr/>
          </p:nvGrpSpPr>
          <p:grpSpPr>
            <a:xfrm>
              <a:off x="575915" y="415059"/>
              <a:ext cx="2991525" cy="761538"/>
              <a:chOff x="575915" y="602508"/>
              <a:chExt cx="2991525" cy="761538"/>
            </a:xfrm>
          </p:grpSpPr>
          <p:sp>
            <p:nvSpPr>
              <p:cNvPr id="32" name="TextBox 31">
                <a:extLst>
                  <a:ext uri="{FF2B5EF4-FFF2-40B4-BE49-F238E27FC236}">
                    <a16:creationId xmlns:a16="http://schemas.microsoft.com/office/drawing/2014/main" id="{DC01BD43-8C62-4E46-8EB6-9A968DFD176A}"/>
                  </a:ext>
                </a:extLst>
              </p:cNvPr>
              <p:cNvSpPr txBox="1"/>
              <p:nvPr/>
            </p:nvSpPr>
            <p:spPr>
              <a:xfrm>
                <a:off x="575915" y="602508"/>
                <a:ext cx="2991525" cy="584775"/>
              </a:xfrm>
              <a:prstGeom prst="rect">
                <a:avLst/>
              </a:prstGeom>
              <a:noFill/>
            </p:spPr>
            <p:txBody>
              <a:bodyPr wrap="none" rtlCol="0">
                <a:spAutoFit/>
              </a:bodyPr>
              <a:lstStyle/>
              <a:p>
                <a:r>
                  <a:rPr lang="en-US" sz="3200" b="1" spc="-300" dirty="0">
                    <a:solidFill>
                      <a:srgbClr val="FF9E19"/>
                    </a:solidFill>
                    <a:latin typeface="Work Sans SemiBold" pitchFamily="2" charset="0"/>
                  </a:rPr>
                  <a:t>SECURITY TEAM</a:t>
                </a:r>
              </a:p>
            </p:txBody>
          </p:sp>
          <p:sp>
            <p:nvSpPr>
              <p:cNvPr id="33" name="TextBox 32">
                <a:extLst>
                  <a:ext uri="{FF2B5EF4-FFF2-40B4-BE49-F238E27FC236}">
                    <a16:creationId xmlns:a16="http://schemas.microsoft.com/office/drawing/2014/main" id="{6C21A165-B81D-4CE9-BD45-80600A00128D}"/>
                  </a:ext>
                </a:extLst>
              </p:cNvPr>
              <p:cNvSpPr txBox="1"/>
              <p:nvPr/>
            </p:nvSpPr>
            <p:spPr>
              <a:xfrm>
                <a:off x="615758" y="1025492"/>
                <a:ext cx="2680542" cy="338554"/>
              </a:xfrm>
              <a:prstGeom prst="rect">
                <a:avLst/>
              </a:prstGeom>
              <a:noFill/>
            </p:spPr>
            <p:txBody>
              <a:bodyPr wrap="none" rtlCol="0">
                <a:spAutoFit/>
              </a:bodyPr>
              <a:lstStyle/>
              <a:p>
                <a:r>
                  <a:rPr lang="en-US" sz="1600" dirty="0">
                    <a:solidFill>
                      <a:srgbClr val="C8C9CD"/>
                    </a:solidFill>
                    <a:latin typeface="Work Sans SemiBold" pitchFamily="2" charset="0"/>
                  </a:rPr>
                  <a:t>OUR SECURITY EXPERTS</a:t>
                </a:r>
              </a:p>
            </p:txBody>
          </p:sp>
        </p:grpSp>
        <p:sp>
          <p:nvSpPr>
            <p:cNvPr id="31" name="Rectangle 30">
              <a:extLst>
                <a:ext uri="{FF2B5EF4-FFF2-40B4-BE49-F238E27FC236}">
                  <a16:creationId xmlns:a16="http://schemas.microsoft.com/office/drawing/2014/main" id="{E13F6008-A976-4D58-A213-4B032AE1AE54}"/>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15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254">
        <p159:morph option="byObject"/>
      </p:transition>
    </mc:Choice>
    <mc:Fallback xmlns="">
      <p:transition spd="slow" advTm="3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12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EB2D15-75D9-4A8D-9DDD-92B32EBFCBDD}"/>
              </a:ext>
            </a:extLst>
          </p:cNvPr>
          <p:cNvPicPr>
            <a:picLocks noChangeAspect="1"/>
          </p:cNvPicPr>
          <p:nvPr/>
        </p:nvPicPr>
        <p:blipFill rotWithShape="1">
          <a:blip r:embed="rId3">
            <a:extLst>
              <a:ext uri="{28A0092B-C50C-407E-A947-70E740481C1C}">
                <a14:useLocalDpi xmlns:a14="http://schemas.microsoft.com/office/drawing/2010/main" val="0"/>
              </a:ext>
            </a:extLst>
          </a:blip>
          <a:srcRect b="14609"/>
          <a:stretch/>
        </p:blipFill>
        <p:spPr>
          <a:xfrm>
            <a:off x="218660" y="298174"/>
            <a:ext cx="11688418" cy="6261652"/>
          </a:xfrm>
          <a:prstGeom prst="rect">
            <a:avLst/>
          </a:prstGeom>
        </p:spPr>
      </p:pic>
      <p:sp>
        <p:nvSpPr>
          <p:cNvPr id="16" name="Rectangle 15"/>
          <p:cNvSpPr/>
          <p:nvPr/>
        </p:nvSpPr>
        <p:spPr>
          <a:xfrm>
            <a:off x="251791" y="298174"/>
            <a:ext cx="11688418" cy="6261652"/>
          </a:xfrm>
          <a:prstGeom prst="rect">
            <a:avLst/>
          </a:prstGeom>
          <a:gradFill>
            <a:gsLst>
              <a:gs pos="41000">
                <a:srgbClr val="06162A">
                  <a:alpha val="5000"/>
                </a:srgbClr>
              </a:gs>
              <a:gs pos="0">
                <a:srgbClr val="131E2D">
                  <a:alpha val="70000"/>
                </a:srgbClr>
              </a:gs>
              <a:gs pos="100000">
                <a:srgbClr val="16202D"/>
              </a:gs>
            </a:gsLst>
            <a:lin ang="4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F2C01E2-7D2B-4F4A-AB47-D8D73F04F427}"/>
              </a:ext>
            </a:extLst>
          </p:cNvPr>
          <p:cNvGrpSpPr/>
          <p:nvPr/>
        </p:nvGrpSpPr>
        <p:grpSpPr>
          <a:xfrm>
            <a:off x="4750904" y="798490"/>
            <a:ext cx="2882348" cy="5170866"/>
            <a:chOff x="4750904" y="798490"/>
            <a:chExt cx="2882348" cy="5170866"/>
          </a:xfrm>
        </p:grpSpPr>
        <p:pic>
          <p:nvPicPr>
            <p:cNvPr id="5" name="Picture 4">
              <a:extLst>
                <a:ext uri="{FF2B5EF4-FFF2-40B4-BE49-F238E27FC236}">
                  <a16:creationId xmlns:a16="http://schemas.microsoft.com/office/drawing/2014/main" id="{37D737DF-F8A8-4C7F-B7F7-42962FE2D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904" y="798490"/>
              <a:ext cx="2882348" cy="5170866"/>
            </a:xfrm>
            <a:prstGeom prst="rect">
              <a:avLst/>
            </a:prstGeom>
          </p:spPr>
        </p:pic>
        <p:sp>
          <p:nvSpPr>
            <p:cNvPr id="14" name="Rectangle 13"/>
            <p:cNvSpPr/>
            <p:nvPr/>
          </p:nvSpPr>
          <p:spPr>
            <a:xfrm>
              <a:off x="4919608" y="1323975"/>
              <a:ext cx="2552755" cy="4114800"/>
            </a:xfrm>
            <a:prstGeom prst="rect">
              <a:avLst/>
            </a:prstGeom>
            <a:solidFill>
              <a:srgbClr val="FC9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FAA6B3EE-F491-4D47-9AF3-4B5525025678}"/>
              </a:ext>
            </a:extLst>
          </p:cNvPr>
          <p:cNvSpPr txBox="1"/>
          <p:nvPr/>
        </p:nvSpPr>
        <p:spPr>
          <a:xfrm>
            <a:off x="5214888" y="3886243"/>
            <a:ext cx="1954381" cy="261610"/>
          </a:xfrm>
          <a:prstGeom prst="rect">
            <a:avLst/>
          </a:prstGeom>
          <a:noFill/>
        </p:spPr>
        <p:txBody>
          <a:bodyPr wrap="none" rtlCol="0">
            <a:spAutoFit/>
          </a:bodyPr>
          <a:lstStyle/>
          <a:p>
            <a:pPr algn="ctr"/>
            <a:r>
              <a:rPr lang="en-US" sz="1100" dirty="0">
                <a:solidFill>
                  <a:srgbClr val="FFEBB9"/>
                </a:solidFill>
                <a:latin typeface="Work Sans Light" panose="00000400000000000000" pitchFamily="50" charset="0"/>
              </a:rPr>
              <a:t>DIGITAL SECURITY EXPERT</a:t>
            </a:r>
          </a:p>
        </p:txBody>
      </p:sp>
      <p:sp>
        <p:nvSpPr>
          <p:cNvPr id="4" name="TextBox 3"/>
          <p:cNvSpPr txBox="1"/>
          <p:nvPr/>
        </p:nvSpPr>
        <p:spPr>
          <a:xfrm>
            <a:off x="4989995" y="3191180"/>
            <a:ext cx="2552301" cy="688137"/>
          </a:xfrm>
          <a:prstGeom prst="rect">
            <a:avLst/>
          </a:prstGeom>
          <a:noFill/>
        </p:spPr>
        <p:txBody>
          <a:bodyPr wrap="none" rtlCol="0">
            <a:spAutoFit/>
          </a:bodyPr>
          <a:lstStyle/>
          <a:p>
            <a:pPr algn="ctr">
              <a:lnSpc>
                <a:spcPts val="2200"/>
              </a:lnSpc>
            </a:pPr>
            <a:r>
              <a:rPr lang="en-US" sz="2800" dirty="0">
                <a:solidFill>
                  <a:schemeClr val="bg1"/>
                </a:solidFill>
                <a:latin typeface="Work Sans SemiBold" pitchFamily="2" charset="0"/>
              </a:rPr>
              <a:t>OUR MOBILE </a:t>
            </a:r>
          </a:p>
          <a:p>
            <a:pPr algn="ctr">
              <a:lnSpc>
                <a:spcPts val="2200"/>
              </a:lnSpc>
            </a:pPr>
            <a:r>
              <a:rPr lang="en-US" sz="2800" dirty="0">
                <a:solidFill>
                  <a:schemeClr val="bg1"/>
                </a:solidFill>
                <a:latin typeface="Work Sans SemiBold" pitchFamily="2" charset="0"/>
              </a:rPr>
              <a:t>SERVICES</a:t>
            </a:r>
          </a:p>
        </p:txBody>
      </p:sp>
      <p:grpSp>
        <p:nvGrpSpPr>
          <p:cNvPr id="18" name="Group 17">
            <a:extLst>
              <a:ext uri="{FF2B5EF4-FFF2-40B4-BE49-F238E27FC236}">
                <a16:creationId xmlns:a16="http://schemas.microsoft.com/office/drawing/2014/main" id="{84E698D0-157C-4FD3-AE8D-44F600782921}"/>
              </a:ext>
            </a:extLst>
          </p:cNvPr>
          <p:cNvGrpSpPr/>
          <p:nvPr/>
        </p:nvGrpSpPr>
        <p:grpSpPr>
          <a:xfrm>
            <a:off x="5646684" y="4974619"/>
            <a:ext cx="898632" cy="338554"/>
            <a:chOff x="5550890" y="4974619"/>
            <a:chExt cx="898632" cy="338554"/>
          </a:xfrm>
        </p:grpSpPr>
        <p:sp>
          <p:nvSpPr>
            <p:cNvPr id="7" name="TextBox 6">
              <a:extLst>
                <a:ext uri="{FF2B5EF4-FFF2-40B4-BE49-F238E27FC236}">
                  <a16:creationId xmlns:a16="http://schemas.microsoft.com/office/drawing/2014/main" id="{86B6A6D8-3977-4635-A65B-8D7887080D0D}"/>
                </a:ext>
              </a:extLst>
            </p:cNvPr>
            <p:cNvSpPr txBox="1"/>
            <p:nvPr/>
          </p:nvSpPr>
          <p:spPr>
            <a:xfrm>
              <a:off x="5550890" y="4974619"/>
              <a:ext cx="707866" cy="338554"/>
            </a:xfrm>
            <a:prstGeom prst="rect">
              <a:avLst/>
            </a:prstGeom>
            <a:noFill/>
          </p:spPr>
          <p:txBody>
            <a:bodyPr wrap="square" rtlCol="0">
              <a:spAutoFit/>
            </a:bodyPr>
            <a:lstStyle/>
            <a:p>
              <a:r>
                <a:rPr lang="en-US" sz="1600" dirty="0">
                  <a:solidFill>
                    <a:schemeClr val="bg1"/>
                  </a:solidFill>
                  <a:latin typeface="Work Sans SemiBold" pitchFamily="2" charset="0"/>
                </a:rPr>
                <a:t>Next</a:t>
              </a:r>
            </a:p>
          </p:txBody>
        </p:sp>
        <p:grpSp>
          <p:nvGrpSpPr>
            <p:cNvPr id="10" name="Group 9"/>
            <p:cNvGrpSpPr/>
            <p:nvPr/>
          </p:nvGrpSpPr>
          <p:grpSpPr>
            <a:xfrm>
              <a:off x="6192078" y="5062735"/>
              <a:ext cx="257444" cy="162323"/>
              <a:chOff x="6890522" y="5598060"/>
              <a:chExt cx="225911" cy="142441"/>
            </a:xfrm>
          </p:grpSpPr>
          <p:cxnSp>
            <p:nvCxnSpPr>
              <p:cNvPr id="11" name="Straight Connector 10"/>
              <p:cNvCxnSpPr/>
              <p:nvPr/>
            </p:nvCxnSpPr>
            <p:spPr>
              <a:xfrm>
                <a:off x="6890522" y="5669280"/>
                <a:ext cx="225911" cy="0"/>
              </a:xfrm>
              <a:prstGeom prst="line">
                <a:avLst/>
              </a:prstGeom>
              <a:ln w="539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7010400" y="5598060"/>
                <a:ext cx="101949" cy="71220"/>
              </a:xfrm>
              <a:prstGeom prst="line">
                <a:avLst/>
              </a:prstGeom>
              <a:ln w="539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7027633" y="5669280"/>
                <a:ext cx="84716" cy="71221"/>
              </a:xfrm>
              <a:prstGeom prst="line">
                <a:avLst/>
              </a:prstGeom>
              <a:ln w="53975"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pic>
        <p:nvPicPr>
          <p:cNvPr id="19" name="Picture 18">
            <a:extLst>
              <a:ext uri="{FF2B5EF4-FFF2-40B4-BE49-F238E27FC236}">
                <a16:creationId xmlns:a16="http://schemas.microsoft.com/office/drawing/2014/main" id="{2F87D0F6-B172-4BD0-A845-18C57CA9CB64}"/>
              </a:ext>
            </a:extLst>
          </p:cNvPr>
          <p:cNvPicPr>
            <a:picLocks noChangeAspect="1"/>
          </p:cNvPicPr>
          <p:nvPr/>
        </p:nvPicPr>
        <p:blipFill>
          <a:blip r:embed="rId5" cstate="hqprint">
            <a:lum bright="70000" contrast="-70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48316" y="2176087"/>
            <a:ext cx="887523" cy="887523"/>
          </a:xfrm>
          <a:prstGeom prst="rect">
            <a:avLst/>
          </a:prstGeom>
          <a:ln>
            <a:noFill/>
          </a:ln>
          <a:effectLst/>
        </p:spPr>
      </p:pic>
      <p:grpSp>
        <p:nvGrpSpPr>
          <p:cNvPr id="20" name="Group 19">
            <a:extLst>
              <a:ext uri="{FF2B5EF4-FFF2-40B4-BE49-F238E27FC236}">
                <a16:creationId xmlns:a16="http://schemas.microsoft.com/office/drawing/2014/main" id="{002622B4-D6B2-42A3-A28B-FB685327E695}"/>
              </a:ext>
            </a:extLst>
          </p:cNvPr>
          <p:cNvGrpSpPr/>
          <p:nvPr/>
        </p:nvGrpSpPr>
        <p:grpSpPr>
          <a:xfrm>
            <a:off x="-2" y="0"/>
            <a:ext cx="12192003" cy="6870802"/>
            <a:chOff x="-2" y="0"/>
            <a:chExt cx="12192003" cy="6870802"/>
          </a:xfrm>
          <a:solidFill>
            <a:schemeClr val="bg1"/>
          </a:solidFill>
        </p:grpSpPr>
        <p:sp>
          <p:nvSpPr>
            <p:cNvPr id="21" name="Rectangle 20">
              <a:extLst>
                <a:ext uri="{FF2B5EF4-FFF2-40B4-BE49-F238E27FC236}">
                  <a16:creationId xmlns:a16="http://schemas.microsoft.com/office/drawing/2014/main" id="{91CEBAE2-4CCE-42E9-BE6A-C60A30048D2B}"/>
                </a:ext>
              </a:extLst>
            </p:cNvPr>
            <p:cNvSpPr/>
            <p:nvPr/>
          </p:nvSpPr>
          <p:spPr>
            <a:xfrm>
              <a:off x="0"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E5C1D56-A08E-47BB-8B1D-F77B4C96465B}"/>
                </a:ext>
              </a:extLst>
            </p:cNvPr>
            <p:cNvSpPr/>
            <p:nvPr/>
          </p:nvSpPr>
          <p:spPr>
            <a:xfrm>
              <a:off x="11870267" y="0"/>
              <a:ext cx="32173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5E1D98-20E9-4469-9FBB-7A1D92D92BF5}"/>
                </a:ext>
              </a:extLst>
            </p:cNvPr>
            <p:cNvSpPr/>
            <p:nvPr/>
          </p:nvSpPr>
          <p:spPr>
            <a:xfrm rot="5400000">
              <a:off x="5935133" y="-5931003"/>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B82357-EA86-4985-91D6-15FDC23CC120}"/>
                </a:ext>
              </a:extLst>
            </p:cNvPr>
            <p:cNvSpPr/>
            <p:nvPr/>
          </p:nvSpPr>
          <p:spPr>
            <a:xfrm rot="5400000">
              <a:off x="5935133" y="613934"/>
              <a:ext cx="321733" cy="1219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0" y="2848304"/>
            <a:ext cx="2144110" cy="1046364"/>
          </a:xfrm>
          <a:prstGeom prst="rect">
            <a:avLst/>
          </a:prstGeom>
          <a:solidFill>
            <a:srgbClr val="F98F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240046" y="2848303"/>
            <a:ext cx="1962312" cy="1046364"/>
          </a:xfrm>
          <a:prstGeom prst="rect">
            <a:avLst/>
          </a:prstGeom>
          <a:solidFill>
            <a:srgbClr val="F98F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751186"/>
      </p:ext>
    </p:extLst>
  </p:cSld>
  <p:clrMapOvr>
    <a:masterClrMapping/>
  </p:clrMapOvr>
  <mc:AlternateContent xmlns:mc="http://schemas.openxmlformats.org/markup-compatibility/2006" xmlns:p14="http://schemas.microsoft.com/office/powerpoint/2010/main">
    <mc:Choice Requires="p14">
      <p:transition spd="med" p14:dur="700" advTm="5582">
        <p:fade/>
      </p:transition>
    </mc:Choice>
    <mc:Fallback xmlns="">
      <p:transition spd="med" advTm="5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1+#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0-#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4" decel="10000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par>
                                <p:cTn id="20" presetID="6" presetClass="emph" presetSubtype="0" repeatCount="indefinite" decel="100000" autoRev="1" fill="remove" nodeType="withEffect">
                                  <p:stCondLst>
                                    <p:cond delay="0"/>
                                  </p:stCondLst>
                                  <p:endCondLst>
                                    <p:cond evt="onNext" delay="0">
                                      <p:tgtEl>
                                        <p:sldTgt/>
                                      </p:tgtEl>
                                    </p:cond>
                                  </p:endCondLst>
                                  <p:childTnLst>
                                    <p:animScale>
                                      <p:cBhvr>
                                        <p:cTn id="21" dur="6000" fill="hold"/>
                                        <p:tgtEl>
                                          <p:spTgt spid="3"/>
                                        </p:tgtEl>
                                      </p:cBhvr>
                                      <p:by x="110000" y="110000"/>
                                    </p:animScale>
                                  </p:childTnLst>
                                </p:cTn>
                              </p:par>
                              <p:par>
                                <p:cTn id="22" presetID="10" presetClass="entr" presetSubtype="0" fill="hold" nodeType="with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7C61BAA-F138-4C34-826A-0B1ECD12B05F}"/>
              </a:ext>
            </a:extLst>
          </p:cNvPr>
          <p:cNvGrpSpPr/>
          <p:nvPr/>
        </p:nvGrpSpPr>
        <p:grpSpPr>
          <a:xfrm>
            <a:off x="1746584" y="1469219"/>
            <a:ext cx="2513602" cy="4973722"/>
            <a:chOff x="653986" y="1906073"/>
            <a:chExt cx="1767901" cy="3498186"/>
          </a:xfrm>
        </p:grpSpPr>
        <p:pic>
          <p:nvPicPr>
            <p:cNvPr id="13" name="Picture 12">
              <a:extLst>
                <a:ext uri="{FF2B5EF4-FFF2-40B4-BE49-F238E27FC236}">
                  <a16:creationId xmlns:a16="http://schemas.microsoft.com/office/drawing/2014/main" id="{3C48BDAD-EBAB-460E-BC60-0E70197804E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433" t="10112" r="46672"/>
            <a:stretch/>
          </p:blipFill>
          <p:spPr>
            <a:xfrm>
              <a:off x="701657" y="2449100"/>
              <a:ext cx="1583151" cy="2275941"/>
            </a:xfrm>
            <a:prstGeom prst="rect">
              <a:avLst/>
            </a:prstGeom>
          </p:spPr>
        </p:pic>
        <p:pic>
          <p:nvPicPr>
            <p:cNvPr id="5" name="Picture 4">
              <a:extLst>
                <a:ext uri="{FF2B5EF4-FFF2-40B4-BE49-F238E27FC236}">
                  <a16:creationId xmlns:a16="http://schemas.microsoft.com/office/drawing/2014/main" id="{EF041CC9-E10A-4443-87E3-0D24C0967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86" y="1906073"/>
              <a:ext cx="1767901" cy="3498186"/>
            </a:xfrm>
            <a:prstGeom prst="rect">
              <a:avLst/>
            </a:prstGeom>
          </p:spPr>
        </p:pic>
      </p:grpSp>
      <p:sp>
        <p:nvSpPr>
          <p:cNvPr id="15" name="TextBox 14">
            <a:extLst>
              <a:ext uri="{FF2B5EF4-FFF2-40B4-BE49-F238E27FC236}">
                <a16:creationId xmlns:a16="http://schemas.microsoft.com/office/drawing/2014/main" id="{DECFEFC8-D644-4BD2-8AF3-8038EE1BA6F8}"/>
              </a:ext>
            </a:extLst>
          </p:cNvPr>
          <p:cNvSpPr txBox="1"/>
          <p:nvPr/>
        </p:nvSpPr>
        <p:spPr>
          <a:xfrm>
            <a:off x="5809182" y="1666681"/>
            <a:ext cx="3307316" cy="461665"/>
          </a:xfrm>
          <a:prstGeom prst="rect">
            <a:avLst/>
          </a:prstGeom>
          <a:noFill/>
        </p:spPr>
        <p:txBody>
          <a:bodyPr wrap="none" rtlCol="0">
            <a:spAutoFit/>
          </a:bodyPr>
          <a:lstStyle/>
          <a:p>
            <a:r>
              <a:rPr lang="en-US" sz="2400" b="1" dirty="0">
                <a:solidFill>
                  <a:srgbClr val="111924"/>
                </a:solidFill>
                <a:latin typeface="Work Sans SemiBold" pitchFamily="2" charset="0"/>
              </a:rPr>
              <a:t>SECURITY ANALYSIS</a:t>
            </a:r>
          </a:p>
        </p:txBody>
      </p:sp>
      <p:sp>
        <p:nvSpPr>
          <p:cNvPr id="16" name="TextBox 15">
            <a:extLst>
              <a:ext uri="{FF2B5EF4-FFF2-40B4-BE49-F238E27FC236}">
                <a16:creationId xmlns:a16="http://schemas.microsoft.com/office/drawing/2014/main" id="{97316C6B-A9A2-44CA-9465-A83E0466334A}"/>
              </a:ext>
            </a:extLst>
          </p:cNvPr>
          <p:cNvSpPr txBox="1"/>
          <p:nvPr/>
        </p:nvSpPr>
        <p:spPr>
          <a:xfrm>
            <a:off x="5283503" y="2146925"/>
            <a:ext cx="6224072" cy="261610"/>
          </a:xfrm>
          <a:prstGeom prst="rect">
            <a:avLst/>
          </a:prstGeom>
          <a:noFill/>
        </p:spPr>
        <p:txBody>
          <a:bodyPr wrap="square" rtlCol="0">
            <a:spAutoFit/>
          </a:bodyPr>
          <a:lstStyle/>
          <a:p>
            <a:r>
              <a:rPr lang="en-US" sz="1100" b="1" dirty="0">
                <a:solidFill>
                  <a:srgbClr val="111924"/>
                </a:solidFill>
                <a:latin typeface="Work Sans SemiBold" pitchFamily="2" charset="0"/>
              </a:rPr>
              <a:t>Analyze everything, every second</a:t>
            </a:r>
          </a:p>
        </p:txBody>
      </p:sp>
      <p:sp>
        <p:nvSpPr>
          <p:cNvPr id="17" name="TextBox 16">
            <a:extLst>
              <a:ext uri="{FF2B5EF4-FFF2-40B4-BE49-F238E27FC236}">
                <a16:creationId xmlns:a16="http://schemas.microsoft.com/office/drawing/2014/main" id="{AC2074ED-7A08-4470-8D86-F46EE91E60B5}"/>
              </a:ext>
            </a:extLst>
          </p:cNvPr>
          <p:cNvSpPr txBox="1"/>
          <p:nvPr/>
        </p:nvSpPr>
        <p:spPr>
          <a:xfrm>
            <a:off x="5435736" y="4692507"/>
            <a:ext cx="1848583" cy="369332"/>
          </a:xfrm>
          <a:prstGeom prst="rect">
            <a:avLst/>
          </a:prstGeom>
          <a:noFill/>
        </p:spPr>
        <p:txBody>
          <a:bodyPr wrap="none" rtlCol="0">
            <a:spAutoFit/>
          </a:bodyPr>
          <a:lstStyle/>
          <a:p>
            <a:r>
              <a:rPr lang="en-US" b="1" dirty="0">
                <a:solidFill>
                  <a:srgbClr val="FF9504"/>
                </a:solidFill>
                <a:latin typeface="Work Sans SemiBold" pitchFamily="2" charset="0"/>
              </a:rPr>
              <a:t>FIRST FACTOR</a:t>
            </a:r>
          </a:p>
        </p:txBody>
      </p:sp>
      <p:sp>
        <p:nvSpPr>
          <p:cNvPr id="20" name="TextBox 19">
            <a:extLst>
              <a:ext uri="{FF2B5EF4-FFF2-40B4-BE49-F238E27FC236}">
                <a16:creationId xmlns:a16="http://schemas.microsoft.com/office/drawing/2014/main" id="{2BA21E8A-81A5-44C7-AC58-6C5440FF8268}"/>
              </a:ext>
            </a:extLst>
          </p:cNvPr>
          <p:cNvSpPr txBox="1"/>
          <p:nvPr/>
        </p:nvSpPr>
        <p:spPr>
          <a:xfrm>
            <a:off x="5426471" y="5004307"/>
            <a:ext cx="2220912" cy="230832"/>
          </a:xfrm>
          <a:prstGeom prst="rect">
            <a:avLst/>
          </a:prstGeom>
          <a:noFill/>
        </p:spPr>
        <p:txBody>
          <a:bodyPr wrap="square" rtlCol="0">
            <a:spAutoFit/>
          </a:bodyPr>
          <a:lstStyle/>
          <a:p>
            <a:r>
              <a:rPr lang="en-US" sz="900" b="1" dirty="0">
                <a:latin typeface="Work Sans SemiBold" pitchFamily="2" charset="0"/>
              </a:rPr>
              <a:t>Secured footage from all angles</a:t>
            </a:r>
          </a:p>
        </p:txBody>
      </p:sp>
      <p:pic>
        <p:nvPicPr>
          <p:cNvPr id="24" name="Picture 23">
            <a:extLst>
              <a:ext uri="{FF2B5EF4-FFF2-40B4-BE49-F238E27FC236}">
                <a16:creationId xmlns:a16="http://schemas.microsoft.com/office/drawing/2014/main" id="{F2BCEE7C-2AE6-4918-B3EB-D4C678D38F89}"/>
              </a:ext>
            </a:extLst>
          </p:cNvPr>
          <p:cNvPicPr>
            <a:picLocks noChangeAspect="1"/>
          </p:cNvPicPr>
          <p:nvPr/>
        </p:nvPicPr>
        <p:blipFill>
          <a:blip r:embed="rId5" cstate="hq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67054" y="2165438"/>
            <a:ext cx="932024" cy="932024"/>
          </a:xfrm>
          <a:prstGeom prst="rect">
            <a:avLst/>
          </a:prstGeom>
        </p:spPr>
      </p:pic>
      <p:grpSp>
        <p:nvGrpSpPr>
          <p:cNvPr id="25" name="Group 24">
            <a:extLst>
              <a:ext uri="{FF2B5EF4-FFF2-40B4-BE49-F238E27FC236}">
                <a16:creationId xmlns:a16="http://schemas.microsoft.com/office/drawing/2014/main" id="{C1B4B10F-B76A-4E33-AA13-6CD119F5FC8E}"/>
              </a:ext>
            </a:extLst>
          </p:cNvPr>
          <p:cNvGrpSpPr/>
          <p:nvPr/>
        </p:nvGrpSpPr>
        <p:grpSpPr>
          <a:xfrm>
            <a:off x="5418458" y="1751450"/>
            <a:ext cx="287653" cy="292140"/>
            <a:chOff x="5330650" y="1788348"/>
            <a:chExt cx="463268" cy="470494"/>
          </a:xfrm>
        </p:grpSpPr>
        <p:pic>
          <p:nvPicPr>
            <p:cNvPr id="7" name="Picture 6">
              <a:extLst>
                <a:ext uri="{FF2B5EF4-FFF2-40B4-BE49-F238E27FC236}">
                  <a16:creationId xmlns:a16="http://schemas.microsoft.com/office/drawing/2014/main" id="{5A22FAD6-DDB6-4046-B911-A7FABA6784EA}"/>
                </a:ext>
              </a:extLst>
            </p:cNvPr>
            <p:cNvPicPr>
              <a:picLocks noChangeAspect="1"/>
            </p:cNvPicPr>
            <p:nvPr/>
          </p:nvPicPr>
          <p:blipFill>
            <a:blip r:embed="rId7"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09732" y="1862692"/>
              <a:ext cx="320089" cy="320089"/>
            </a:xfrm>
            <a:prstGeom prst="rect">
              <a:avLst/>
            </a:prstGeom>
          </p:spPr>
        </p:pic>
        <p:grpSp>
          <p:nvGrpSpPr>
            <p:cNvPr id="48" name="Group 47"/>
            <p:cNvGrpSpPr/>
            <p:nvPr/>
          </p:nvGrpSpPr>
          <p:grpSpPr>
            <a:xfrm>
              <a:off x="5330650" y="1788348"/>
              <a:ext cx="463268" cy="470494"/>
              <a:chOff x="5393801" y="1853083"/>
              <a:chExt cx="261502" cy="241437"/>
            </a:xfrm>
          </p:grpSpPr>
          <p:grpSp>
            <p:nvGrpSpPr>
              <p:cNvPr id="34" name="Group 33"/>
              <p:cNvGrpSpPr/>
              <p:nvPr/>
            </p:nvGrpSpPr>
            <p:grpSpPr>
              <a:xfrm>
                <a:off x="5399803" y="1853083"/>
                <a:ext cx="122891" cy="90481"/>
                <a:chOff x="5160612" y="1846808"/>
                <a:chExt cx="122891" cy="90481"/>
              </a:xfrm>
            </p:grpSpPr>
            <p:cxnSp>
              <p:nvCxnSpPr>
                <p:cNvPr id="8" name="Straight Connector 7"/>
                <p:cNvCxnSpPr>
                  <a:cxnSpLocks/>
                </p:cNvCxnSpPr>
                <p:nvPr/>
              </p:nvCxnSpPr>
              <p:spPr>
                <a:xfrm flipH="1" flipV="1">
                  <a:off x="5160612" y="1846808"/>
                  <a:ext cx="122891" cy="1042"/>
                </a:xfrm>
                <a:prstGeom prst="line">
                  <a:avLst/>
                </a:prstGeom>
                <a:ln w="19050">
                  <a:solidFill>
                    <a:srgbClr val="D295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5160612" y="1846808"/>
                  <a:ext cx="0" cy="90481"/>
                </a:xfrm>
                <a:prstGeom prst="line">
                  <a:avLst/>
                </a:prstGeom>
                <a:ln w="19050">
                  <a:solidFill>
                    <a:srgbClr val="D295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5400000">
                <a:off x="5554615" y="1858063"/>
                <a:ext cx="105668" cy="95708"/>
                <a:chOff x="5140605" y="1847849"/>
                <a:chExt cx="105668" cy="95708"/>
              </a:xfrm>
            </p:grpSpPr>
            <p:cxnSp>
              <p:nvCxnSpPr>
                <p:cNvPr id="36" name="Straight Connector 35"/>
                <p:cNvCxnSpPr>
                  <a:cxnSpLocks/>
                </p:cNvCxnSpPr>
                <p:nvPr/>
              </p:nvCxnSpPr>
              <p:spPr>
                <a:xfrm rot="16200000" flipV="1">
                  <a:off x="5193439" y="1796754"/>
                  <a:ext cx="0" cy="105668"/>
                </a:xfrm>
                <a:prstGeom prst="line">
                  <a:avLst/>
                </a:prstGeom>
                <a:ln w="19050">
                  <a:solidFill>
                    <a:srgbClr val="D295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5140605" y="1847849"/>
                  <a:ext cx="0" cy="95708"/>
                </a:xfrm>
                <a:prstGeom prst="line">
                  <a:avLst/>
                </a:prstGeom>
                <a:ln w="19050">
                  <a:solidFill>
                    <a:srgbClr val="D29500"/>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rot="10800000">
                <a:off x="5549486" y="1998808"/>
                <a:ext cx="105667" cy="95708"/>
                <a:chOff x="5140605" y="1847849"/>
                <a:chExt cx="105667" cy="95708"/>
              </a:xfrm>
            </p:grpSpPr>
            <p:cxnSp>
              <p:nvCxnSpPr>
                <p:cNvPr id="43" name="Straight Connector 42"/>
                <p:cNvCxnSpPr>
                  <a:cxnSpLocks/>
                </p:cNvCxnSpPr>
                <p:nvPr/>
              </p:nvCxnSpPr>
              <p:spPr>
                <a:xfrm rot="10800000">
                  <a:off x="5142194" y="1849383"/>
                  <a:ext cx="104078" cy="205"/>
                </a:xfrm>
                <a:prstGeom prst="line">
                  <a:avLst/>
                </a:prstGeom>
                <a:ln w="19050">
                  <a:solidFill>
                    <a:srgbClr val="D295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40605" y="1847849"/>
                  <a:ext cx="0" cy="95708"/>
                </a:xfrm>
                <a:prstGeom prst="line">
                  <a:avLst/>
                </a:prstGeom>
                <a:ln w="19050">
                  <a:solidFill>
                    <a:srgbClr val="D295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rot="16200000">
                <a:off x="5388821" y="1993833"/>
                <a:ext cx="105667" cy="95708"/>
                <a:chOff x="5140605" y="1847849"/>
                <a:chExt cx="105667" cy="95708"/>
              </a:xfrm>
            </p:grpSpPr>
            <p:cxnSp>
              <p:nvCxnSpPr>
                <p:cNvPr id="46" name="Straight Connector 45"/>
                <p:cNvCxnSpPr>
                  <a:cxnSpLocks/>
                </p:cNvCxnSpPr>
                <p:nvPr/>
              </p:nvCxnSpPr>
              <p:spPr>
                <a:xfrm rot="5400000">
                  <a:off x="5194310" y="1797625"/>
                  <a:ext cx="0" cy="103924"/>
                </a:xfrm>
                <a:prstGeom prst="line">
                  <a:avLst/>
                </a:prstGeom>
                <a:ln w="19050">
                  <a:solidFill>
                    <a:srgbClr val="D295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40605" y="1847849"/>
                  <a:ext cx="0" cy="95708"/>
                </a:xfrm>
                <a:prstGeom prst="line">
                  <a:avLst/>
                </a:prstGeom>
                <a:ln w="19050">
                  <a:solidFill>
                    <a:srgbClr val="D29500"/>
                  </a:solidFill>
                </a:ln>
              </p:spPr>
              <p:style>
                <a:lnRef idx="1">
                  <a:schemeClr val="accent1"/>
                </a:lnRef>
                <a:fillRef idx="0">
                  <a:schemeClr val="accent1"/>
                </a:fillRef>
                <a:effectRef idx="0">
                  <a:schemeClr val="accent1"/>
                </a:effectRef>
                <a:fontRef idx="minor">
                  <a:schemeClr val="tx1"/>
                </a:fontRef>
              </p:style>
            </p:cxnSp>
          </p:grpSp>
        </p:grpSp>
      </p:grpSp>
      <p:grpSp>
        <p:nvGrpSpPr>
          <p:cNvPr id="2" name="Group 1">
            <a:extLst>
              <a:ext uri="{FF2B5EF4-FFF2-40B4-BE49-F238E27FC236}">
                <a16:creationId xmlns:a16="http://schemas.microsoft.com/office/drawing/2014/main" id="{9580E870-B15A-480A-90EA-E90377F7D91D}"/>
              </a:ext>
            </a:extLst>
          </p:cNvPr>
          <p:cNvGrpSpPr/>
          <p:nvPr/>
        </p:nvGrpSpPr>
        <p:grpSpPr>
          <a:xfrm>
            <a:off x="5564370" y="2990355"/>
            <a:ext cx="1466992" cy="1466992"/>
            <a:chOff x="5410336" y="3194625"/>
            <a:chExt cx="1775060" cy="1775060"/>
          </a:xfrm>
        </p:grpSpPr>
        <p:pic>
          <p:nvPicPr>
            <p:cNvPr id="9" name="Picture 8">
              <a:extLst>
                <a:ext uri="{FF2B5EF4-FFF2-40B4-BE49-F238E27FC236}">
                  <a16:creationId xmlns:a16="http://schemas.microsoft.com/office/drawing/2014/main" id="{739E8EFA-490C-4E2B-A894-137E86B880EF}"/>
                </a:ext>
              </a:extLst>
            </p:cNvPr>
            <p:cNvPicPr>
              <a:picLocks noChangeAspect="1"/>
            </p:cNvPicPr>
            <p:nvPr/>
          </p:nvPicPr>
          <p:blipFill>
            <a:blip r:embed="rId8"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29821" y="3514110"/>
              <a:ext cx="1136091" cy="1136091"/>
            </a:xfrm>
            <a:prstGeom prst="rect">
              <a:avLst/>
            </a:prstGeom>
          </p:spPr>
        </p:pic>
        <p:sp>
          <p:nvSpPr>
            <p:cNvPr id="49" name="Oval 48"/>
            <p:cNvSpPr/>
            <p:nvPr/>
          </p:nvSpPr>
          <p:spPr>
            <a:xfrm>
              <a:off x="5410336" y="3194625"/>
              <a:ext cx="1775060" cy="1775060"/>
            </a:xfrm>
            <a:prstGeom prst="ellipse">
              <a:avLst/>
            </a:prstGeom>
            <a:noFill/>
            <a:ln w="127000">
              <a:solidFill>
                <a:srgbClr val="FF9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3" name="Group 2">
            <a:extLst>
              <a:ext uri="{FF2B5EF4-FFF2-40B4-BE49-F238E27FC236}">
                <a16:creationId xmlns:a16="http://schemas.microsoft.com/office/drawing/2014/main" id="{091F48E7-49DC-4102-8347-B872E3DB93AE}"/>
              </a:ext>
            </a:extLst>
          </p:cNvPr>
          <p:cNvGrpSpPr/>
          <p:nvPr/>
        </p:nvGrpSpPr>
        <p:grpSpPr>
          <a:xfrm>
            <a:off x="8434096" y="2990355"/>
            <a:ext cx="1466992" cy="1466992"/>
            <a:chOff x="8280062" y="3194625"/>
            <a:chExt cx="1775060" cy="1775060"/>
          </a:xfrm>
        </p:grpSpPr>
        <p:pic>
          <p:nvPicPr>
            <p:cNvPr id="11" name="Picture 10">
              <a:extLst>
                <a:ext uri="{FF2B5EF4-FFF2-40B4-BE49-F238E27FC236}">
                  <a16:creationId xmlns:a16="http://schemas.microsoft.com/office/drawing/2014/main" id="{4C87B3A2-A6A9-4B41-B506-F3426C60B299}"/>
                </a:ext>
              </a:extLst>
            </p:cNvPr>
            <p:cNvPicPr>
              <a:picLocks noChangeAspect="1"/>
            </p:cNvPicPr>
            <p:nvPr/>
          </p:nvPicPr>
          <p:blipFill>
            <a:blip r:embed="rId9"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629409" y="3543972"/>
              <a:ext cx="1076367" cy="1076367"/>
            </a:xfrm>
            <a:prstGeom prst="rect">
              <a:avLst/>
            </a:prstGeom>
          </p:spPr>
        </p:pic>
        <p:sp>
          <p:nvSpPr>
            <p:cNvPr id="50" name="Oval 49"/>
            <p:cNvSpPr/>
            <p:nvPr/>
          </p:nvSpPr>
          <p:spPr>
            <a:xfrm>
              <a:off x="8280062" y="3194625"/>
              <a:ext cx="1775060" cy="1775060"/>
            </a:xfrm>
            <a:prstGeom prst="ellipse">
              <a:avLst/>
            </a:prstGeom>
            <a:noFill/>
            <a:ln w="127000">
              <a:solidFill>
                <a:srgbClr val="FF9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51" name="TextBox 50">
            <a:extLst>
              <a:ext uri="{FF2B5EF4-FFF2-40B4-BE49-F238E27FC236}">
                <a16:creationId xmlns:a16="http://schemas.microsoft.com/office/drawing/2014/main" id="{AC2074ED-7A08-4470-8D86-F46EE91E60B5}"/>
              </a:ext>
            </a:extLst>
          </p:cNvPr>
          <p:cNvSpPr txBox="1"/>
          <p:nvPr/>
        </p:nvSpPr>
        <p:spPr>
          <a:xfrm>
            <a:off x="8305462" y="4685224"/>
            <a:ext cx="2143536" cy="369332"/>
          </a:xfrm>
          <a:prstGeom prst="rect">
            <a:avLst/>
          </a:prstGeom>
          <a:noFill/>
        </p:spPr>
        <p:txBody>
          <a:bodyPr wrap="none" rtlCol="0">
            <a:spAutoFit/>
          </a:bodyPr>
          <a:lstStyle/>
          <a:p>
            <a:r>
              <a:rPr lang="en-US" b="1" dirty="0">
                <a:solidFill>
                  <a:srgbClr val="FF9504"/>
                </a:solidFill>
                <a:latin typeface="Work Sans SemiBold" pitchFamily="2" charset="0"/>
              </a:rPr>
              <a:t>SECOND FACTOR</a:t>
            </a:r>
          </a:p>
        </p:txBody>
      </p:sp>
      <p:sp>
        <p:nvSpPr>
          <p:cNvPr id="52" name="TextBox 51">
            <a:extLst>
              <a:ext uri="{FF2B5EF4-FFF2-40B4-BE49-F238E27FC236}">
                <a16:creationId xmlns:a16="http://schemas.microsoft.com/office/drawing/2014/main" id="{2BA21E8A-81A5-44C7-AC58-6C5440FF8268}"/>
              </a:ext>
            </a:extLst>
          </p:cNvPr>
          <p:cNvSpPr txBox="1"/>
          <p:nvPr/>
        </p:nvSpPr>
        <p:spPr>
          <a:xfrm>
            <a:off x="8296197" y="4983059"/>
            <a:ext cx="2220912" cy="369332"/>
          </a:xfrm>
          <a:prstGeom prst="rect">
            <a:avLst/>
          </a:prstGeom>
          <a:noFill/>
        </p:spPr>
        <p:txBody>
          <a:bodyPr wrap="square" rtlCol="0">
            <a:spAutoFit/>
          </a:bodyPr>
          <a:lstStyle/>
          <a:p>
            <a:r>
              <a:rPr lang="en-US" sz="900" b="1" dirty="0">
                <a:latin typeface="Work Sans SemiBold" pitchFamily="2" charset="0"/>
              </a:rPr>
              <a:t>Secured storage in each establishment</a:t>
            </a:r>
          </a:p>
        </p:txBody>
      </p:sp>
      <p:grpSp>
        <p:nvGrpSpPr>
          <p:cNvPr id="27" name="Group 26">
            <a:extLst>
              <a:ext uri="{FF2B5EF4-FFF2-40B4-BE49-F238E27FC236}">
                <a16:creationId xmlns:a16="http://schemas.microsoft.com/office/drawing/2014/main" id="{D2478B3E-DEA7-4420-857F-3B7A01370D6E}"/>
              </a:ext>
            </a:extLst>
          </p:cNvPr>
          <p:cNvGrpSpPr/>
          <p:nvPr/>
        </p:nvGrpSpPr>
        <p:grpSpPr>
          <a:xfrm>
            <a:off x="1" y="415059"/>
            <a:ext cx="4947624" cy="761538"/>
            <a:chOff x="1" y="415059"/>
            <a:chExt cx="4947624" cy="761538"/>
          </a:xfrm>
        </p:grpSpPr>
        <p:grpSp>
          <p:nvGrpSpPr>
            <p:cNvPr id="26" name="Group 25">
              <a:extLst>
                <a:ext uri="{FF2B5EF4-FFF2-40B4-BE49-F238E27FC236}">
                  <a16:creationId xmlns:a16="http://schemas.microsoft.com/office/drawing/2014/main" id="{54EA12FF-8CE5-4F08-B5CD-5471B144B470}"/>
                </a:ext>
              </a:extLst>
            </p:cNvPr>
            <p:cNvGrpSpPr/>
            <p:nvPr/>
          </p:nvGrpSpPr>
          <p:grpSpPr>
            <a:xfrm>
              <a:off x="575915" y="415059"/>
              <a:ext cx="4371710" cy="761538"/>
              <a:chOff x="575915" y="602508"/>
              <a:chExt cx="4371710" cy="761538"/>
            </a:xfrm>
          </p:grpSpPr>
          <p:sp>
            <p:nvSpPr>
              <p:cNvPr id="33" name="TextBox 32">
                <a:extLst>
                  <a:ext uri="{FF2B5EF4-FFF2-40B4-BE49-F238E27FC236}">
                    <a16:creationId xmlns:a16="http://schemas.microsoft.com/office/drawing/2014/main" id="{7CC4369E-8665-4E6E-A8E0-38574A6E85D2}"/>
                  </a:ext>
                </a:extLst>
              </p:cNvPr>
              <p:cNvSpPr txBox="1"/>
              <p:nvPr/>
            </p:nvSpPr>
            <p:spPr>
              <a:xfrm>
                <a:off x="575915" y="602508"/>
                <a:ext cx="4371710" cy="584775"/>
              </a:xfrm>
              <a:prstGeom prst="rect">
                <a:avLst/>
              </a:prstGeom>
              <a:noFill/>
            </p:spPr>
            <p:txBody>
              <a:bodyPr wrap="none" rtlCol="0">
                <a:spAutoFit/>
              </a:bodyPr>
              <a:lstStyle/>
              <a:p>
                <a:r>
                  <a:rPr lang="en-US" sz="3200" b="1" spc="-300" dirty="0">
                    <a:solidFill>
                      <a:srgbClr val="FF9E19"/>
                    </a:solidFill>
                    <a:latin typeface="Work Sans SemiBold" pitchFamily="2" charset="0"/>
                  </a:rPr>
                  <a:t>MOBILE DATA SECURITY</a:t>
                </a:r>
              </a:p>
            </p:txBody>
          </p:sp>
          <p:sp>
            <p:nvSpPr>
              <p:cNvPr id="38" name="TextBox 37">
                <a:extLst>
                  <a:ext uri="{FF2B5EF4-FFF2-40B4-BE49-F238E27FC236}">
                    <a16:creationId xmlns:a16="http://schemas.microsoft.com/office/drawing/2014/main" id="{AE612700-A5A6-4AB9-AB10-882644BDDDB9}"/>
                  </a:ext>
                </a:extLst>
              </p:cNvPr>
              <p:cNvSpPr txBox="1"/>
              <p:nvPr/>
            </p:nvSpPr>
            <p:spPr>
              <a:xfrm>
                <a:off x="615758" y="1025492"/>
                <a:ext cx="2795958" cy="338554"/>
              </a:xfrm>
              <a:prstGeom prst="rect">
                <a:avLst/>
              </a:prstGeom>
              <a:noFill/>
            </p:spPr>
            <p:txBody>
              <a:bodyPr wrap="none" rtlCol="0">
                <a:spAutoFit/>
              </a:bodyPr>
              <a:lstStyle/>
              <a:p>
                <a:r>
                  <a:rPr lang="en-US" sz="1600">
                    <a:solidFill>
                      <a:srgbClr val="C8C9CD"/>
                    </a:solidFill>
                    <a:latin typeface="Work Sans SemiBold" pitchFamily="2" charset="0"/>
                  </a:rPr>
                  <a:t>DATA SECURITY EXPERTS</a:t>
                </a:r>
                <a:endParaRPr lang="en-US" sz="1600" dirty="0">
                  <a:solidFill>
                    <a:srgbClr val="C8C9CD"/>
                  </a:solidFill>
                  <a:latin typeface="Work Sans SemiBold" pitchFamily="2" charset="0"/>
                </a:endParaRPr>
              </a:p>
            </p:txBody>
          </p:sp>
        </p:grpSp>
        <p:sp>
          <p:nvSpPr>
            <p:cNvPr id="39" name="Rectangle 38">
              <a:extLst>
                <a:ext uri="{FF2B5EF4-FFF2-40B4-BE49-F238E27FC236}">
                  <a16:creationId xmlns:a16="http://schemas.microsoft.com/office/drawing/2014/main" id="{EE103ECE-A430-40A5-9BBD-4F3D5565F4E3}"/>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1968126"/>
      </p:ext>
    </p:extLst>
  </p:cSld>
  <p:clrMapOvr>
    <a:masterClrMapping/>
  </p:clrMapOvr>
  <mc:AlternateContent xmlns:mc="http://schemas.openxmlformats.org/markup-compatibility/2006" xmlns:p14="http://schemas.microsoft.com/office/powerpoint/2010/main">
    <mc:Choice Requires="p14">
      <p:transition spd="med" p14:dur="700" advTm="5172">
        <p:fade/>
      </p:transition>
    </mc:Choice>
    <mc:Fallback xmlns="">
      <p:transition spd="med" advTm="5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ppt_x"/>
                                          </p:val>
                                        </p:tav>
                                        <p:tav tm="100000">
                                          <p:val>
                                            <p:strVal val="#ppt_x"/>
                                          </p:val>
                                        </p:tav>
                                      </p:tavLst>
                                    </p:anim>
                                    <p:anim calcmode="lin" valueType="num">
                                      <p:cBhvr additive="base">
                                        <p:cTn id="28" dur="10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ppt_x"/>
                                          </p:val>
                                        </p:tav>
                                        <p:tav tm="100000">
                                          <p:val>
                                            <p:strVal val="#ppt_x"/>
                                          </p:val>
                                        </p:tav>
                                      </p:tavLst>
                                    </p:anim>
                                    <p:anim calcmode="lin" valueType="num">
                                      <p:cBhvr additive="base">
                                        <p:cTn id="36" dur="10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000" fill="hold"/>
                                        <p:tgtEl>
                                          <p:spTgt spid="3"/>
                                        </p:tgtEl>
                                        <p:attrNameLst>
                                          <p:attrName>ppt_x</p:attrName>
                                        </p:attrNameLst>
                                      </p:cBhvr>
                                      <p:tavLst>
                                        <p:tav tm="0">
                                          <p:val>
                                            <p:strVal val="#ppt_x"/>
                                          </p:val>
                                        </p:tav>
                                        <p:tav tm="100000">
                                          <p:val>
                                            <p:strVal val="#ppt_x"/>
                                          </p:val>
                                        </p:tav>
                                      </p:tavLst>
                                    </p:anim>
                                    <p:anim calcmode="lin" valueType="num">
                                      <p:cBhvr additive="base">
                                        <p:cTn id="40" dur="10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1000" fill="hold"/>
                                        <p:tgtEl>
                                          <p:spTgt spid="51"/>
                                        </p:tgtEl>
                                        <p:attrNameLst>
                                          <p:attrName>ppt_x</p:attrName>
                                        </p:attrNameLst>
                                      </p:cBhvr>
                                      <p:tavLst>
                                        <p:tav tm="0">
                                          <p:val>
                                            <p:strVal val="#ppt_x"/>
                                          </p:val>
                                        </p:tav>
                                        <p:tav tm="100000">
                                          <p:val>
                                            <p:strVal val="#ppt_x"/>
                                          </p:val>
                                        </p:tav>
                                      </p:tavLst>
                                    </p:anim>
                                    <p:anim calcmode="lin" valueType="num">
                                      <p:cBhvr additive="base">
                                        <p:cTn id="44" dur="10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1000" fill="hold"/>
                                        <p:tgtEl>
                                          <p:spTgt spid="52"/>
                                        </p:tgtEl>
                                        <p:attrNameLst>
                                          <p:attrName>ppt_x</p:attrName>
                                        </p:attrNameLst>
                                      </p:cBhvr>
                                      <p:tavLst>
                                        <p:tav tm="0">
                                          <p:val>
                                            <p:strVal val="#ppt_x"/>
                                          </p:val>
                                        </p:tav>
                                        <p:tav tm="100000">
                                          <p:val>
                                            <p:strVal val="#ppt_x"/>
                                          </p:val>
                                        </p:tav>
                                      </p:tavLst>
                                    </p:anim>
                                    <p:anim calcmode="lin" valueType="num">
                                      <p:cBhvr additive="base">
                                        <p:cTn id="48"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162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56E82-9A0C-4592-BEC7-E9147B1F7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112" y="1644818"/>
            <a:ext cx="5895200" cy="3928346"/>
          </a:xfrm>
          <a:prstGeom prst="rect">
            <a:avLst/>
          </a:prstGeom>
        </p:spPr>
      </p:pic>
      <p:sp>
        <p:nvSpPr>
          <p:cNvPr id="25" name="Freeform: Shape 24">
            <a:extLst>
              <a:ext uri="{FF2B5EF4-FFF2-40B4-BE49-F238E27FC236}">
                <a16:creationId xmlns:a16="http://schemas.microsoft.com/office/drawing/2014/main" id="{C5CB447C-B283-484D-8CC1-967EAB2FCD53}"/>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1483112 w 12192000"/>
              <a:gd name="connsiteY5" fmla="*/ 1644818 h 6858000"/>
              <a:gd name="connsiteX6" fmla="*/ 1483112 w 12192000"/>
              <a:gd name="connsiteY6" fmla="*/ 5573164 h 6858000"/>
              <a:gd name="connsiteX7" fmla="*/ 7402301 w 12192000"/>
              <a:gd name="connsiteY7" fmla="*/ 5573164 h 6858000"/>
              <a:gd name="connsiteX8" fmla="*/ 7402301 w 12192000"/>
              <a:gd name="connsiteY8" fmla="*/ 1644818 h 6858000"/>
              <a:gd name="connsiteX9" fmla="*/ 1483112 w 12192000"/>
              <a:gd name="connsiteY9" fmla="*/ 1644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1483112" y="1644818"/>
                </a:moveTo>
                <a:lnTo>
                  <a:pt x="1483112" y="5573164"/>
                </a:lnTo>
                <a:lnTo>
                  <a:pt x="7402301" y="5573164"/>
                </a:lnTo>
                <a:lnTo>
                  <a:pt x="7402301" y="1644818"/>
                </a:lnTo>
                <a:lnTo>
                  <a:pt x="1483112" y="1644818"/>
                </a:lnTo>
                <a:close/>
              </a:path>
            </a:pathLst>
          </a:custGeom>
          <a:solidFill>
            <a:srgbClr val="06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860293C4-9BD3-4843-A795-C18933FAF3C1}"/>
              </a:ext>
            </a:extLst>
          </p:cNvPr>
          <p:cNvGrpSpPr/>
          <p:nvPr/>
        </p:nvGrpSpPr>
        <p:grpSpPr>
          <a:xfrm>
            <a:off x="7854279" y="4500491"/>
            <a:ext cx="574828" cy="574828"/>
            <a:chOff x="7854279" y="4500491"/>
            <a:chExt cx="574828" cy="574828"/>
          </a:xfrm>
        </p:grpSpPr>
        <p:sp>
          <p:nvSpPr>
            <p:cNvPr id="40" name="Oval 39"/>
            <p:cNvSpPr/>
            <p:nvPr/>
          </p:nvSpPr>
          <p:spPr>
            <a:xfrm>
              <a:off x="7854279" y="4500491"/>
              <a:ext cx="574828" cy="574828"/>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BC893C-A5BD-4187-8BF0-718AABF73C84}"/>
                </a:ext>
              </a:extLst>
            </p:cNvPr>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7947430" y="4601376"/>
              <a:ext cx="388527" cy="388527"/>
            </a:xfrm>
            <a:prstGeom prst="rect">
              <a:avLst/>
            </a:prstGeom>
          </p:spPr>
        </p:pic>
      </p:grpSp>
      <p:grpSp>
        <p:nvGrpSpPr>
          <p:cNvPr id="4" name="Group 3">
            <a:extLst>
              <a:ext uri="{FF2B5EF4-FFF2-40B4-BE49-F238E27FC236}">
                <a16:creationId xmlns:a16="http://schemas.microsoft.com/office/drawing/2014/main" id="{A30DC53D-355F-47B9-B553-71159967722F}"/>
              </a:ext>
            </a:extLst>
          </p:cNvPr>
          <p:cNvGrpSpPr/>
          <p:nvPr/>
        </p:nvGrpSpPr>
        <p:grpSpPr>
          <a:xfrm>
            <a:off x="7854279" y="1932752"/>
            <a:ext cx="574828" cy="574828"/>
            <a:chOff x="7854279" y="1932752"/>
            <a:chExt cx="574828" cy="574828"/>
          </a:xfrm>
        </p:grpSpPr>
        <p:sp>
          <p:nvSpPr>
            <p:cNvPr id="37" name="Oval 36"/>
            <p:cNvSpPr/>
            <p:nvPr/>
          </p:nvSpPr>
          <p:spPr>
            <a:xfrm>
              <a:off x="7854279" y="1932752"/>
              <a:ext cx="574828" cy="574828"/>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D144A8-DC3E-47AA-B091-5105E8BCFDE0}"/>
                </a:ext>
              </a:extLst>
            </p:cNvPr>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7934435" y="2025218"/>
              <a:ext cx="414516" cy="414516"/>
            </a:xfrm>
            <a:prstGeom prst="rect">
              <a:avLst/>
            </a:prstGeom>
          </p:spPr>
        </p:pic>
      </p:grpSp>
      <p:grpSp>
        <p:nvGrpSpPr>
          <p:cNvPr id="12" name="Group 11">
            <a:extLst>
              <a:ext uri="{FF2B5EF4-FFF2-40B4-BE49-F238E27FC236}">
                <a16:creationId xmlns:a16="http://schemas.microsoft.com/office/drawing/2014/main" id="{B0998EC6-91CA-4044-B48C-A89F4F80F5A9}"/>
              </a:ext>
            </a:extLst>
          </p:cNvPr>
          <p:cNvGrpSpPr/>
          <p:nvPr/>
        </p:nvGrpSpPr>
        <p:grpSpPr>
          <a:xfrm>
            <a:off x="7854279" y="3660756"/>
            <a:ext cx="574828" cy="574828"/>
            <a:chOff x="7854279" y="3660756"/>
            <a:chExt cx="574828" cy="574828"/>
          </a:xfrm>
        </p:grpSpPr>
        <p:sp>
          <p:nvSpPr>
            <p:cNvPr id="39" name="Oval 38"/>
            <p:cNvSpPr/>
            <p:nvPr/>
          </p:nvSpPr>
          <p:spPr>
            <a:xfrm>
              <a:off x="7854279" y="3660756"/>
              <a:ext cx="574828" cy="574828"/>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3B17C2-AABD-41DF-8CDB-F0FC07067EC9}"/>
                </a:ext>
              </a:extLst>
            </p:cNvPr>
            <p:cNvPicPr>
              <a:picLocks noChangeAspect="1"/>
            </p:cNvPicPr>
            <p:nvPr/>
          </p:nvPicPr>
          <p:blipFill>
            <a:blip r:embed="rId5" cstate="hqprint">
              <a:lum bright="70000" contrast="-70000"/>
              <a:extLst>
                <a:ext uri="{28A0092B-C50C-407E-A947-70E740481C1C}">
                  <a14:useLocalDpi xmlns:a14="http://schemas.microsoft.com/office/drawing/2010/main" val="0"/>
                </a:ext>
              </a:extLst>
            </a:blip>
            <a:stretch>
              <a:fillRect/>
            </a:stretch>
          </p:blipFill>
          <p:spPr>
            <a:xfrm>
              <a:off x="7947430" y="3753906"/>
              <a:ext cx="388527" cy="388527"/>
            </a:xfrm>
            <a:prstGeom prst="rect">
              <a:avLst/>
            </a:prstGeom>
          </p:spPr>
        </p:pic>
      </p:grpSp>
      <p:grpSp>
        <p:nvGrpSpPr>
          <p:cNvPr id="14" name="Group 13">
            <a:extLst>
              <a:ext uri="{FF2B5EF4-FFF2-40B4-BE49-F238E27FC236}">
                <a16:creationId xmlns:a16="http://schemas.microsoft.com/office/drawing/2014/main" id="{F14CDAFB-3FFD-4159-9821-0C3D10112A58}"/>
              </a:ext>
            </a:extLst>
          </p:cNvPr>
          <p:cNvGrpSpPr/>
          <p:nvPr/>
        </p:nvGrpSpPr>
        <p:grpSpPr>
          <a:xfrm>
            <a:off x="7854279" y="2754117"/>
            <a:ext cx="574828" cy="574828"/>
            <a:chOff x="7854279" y="2754117"/>
            <a:chExt cx="574828" cy="574828"/>
          </a:xfrm>
        </p:grpSpPr>
        <p:sp>
          <p:nvSpPr>
            <p:cNvPr id="38" name="Oval 37"/>
            <p:cNvSpPr/>
            <p:nvPr/>
          </p:nvSpPr>
          <p:spPr>
            <a:xfrm>
              <a:off x="7854279" y="2754117"/>
              <a:ext cx="574828" cy="574828"/>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C78ED0-E6E6-40FC-9E99-5DE3BD0930A4}"/>
                </a:ext>
              </a:extLst>
            </p:cNvPr>
            <p:cNvPicPr>
              <a:picLocks noChangeAspect="1"/>
            </p:cNvPicPr>
            <p:nvPr/>
          </p:nvPicPr>
          <p:blipFill>
            <a:blip r:embed="rId6" cstate="hqprint">
              <a:lum bright="70000" contrast="-70000"/>
              <a:extLst>
                <a:ext uri="{28A0092B-C50C-407E-A947-70E740481C1C}">
                  <a14:useLocalDpi xmlns:a14="http://schemas.microsoft.com/office/drawing/2010/main" val="0"/>
                </a:ext>
              </a:extLst>
            </a:blip>
            <a:stretch>
              <a:fillRect/>
            </a:stretch>
          </p:blipFill>
          <p:spPr>
            <a:xfrm>
              <a:off x="7947430" y="2848457"/>
              <a:ext cx="388527" cy="388527"/>
            </a:xfrm>
            <a:prstGeom prst="rect">
              <a:avLst/>
            </a:prstGeom>
          </p:spPr>
        </p:pic>
      </p:grpSp>
      <p:sp>
        <p:nvSpPr>
          <p:cNvPr id="10" name="TextBox 9">
            <a:extLst>
              <a:ext uri="{FF2B5EF4-FFF2-40B4-BE49-F238E27FC236}">
                <a16:creationId xmlns:a16="http://schemas.microsoft.com/office/drawing/2014/main" id="{7CBE0428-DDCE-4919-9AA0-09922056EB87}"/>
              </a:ext>
            </a:extLst>
          </p:cNvPr>
          <p:cNvSpPr txBox="1"/>
          <p:nvPr/>
        </p:nvSpPr>
        <p:spPr>
          <a:xfrm>
            <a:off x="8540410" y="1982950"/>
            <a:ext cx="1372492" cy="276999"/>
          </a:xfrm>
          <a:prstGeom prst="rect">
            <a:avLst/>
          </a:prstGeom>
          <a:noFill/>
        </p:spPr>
        <p:txBody>
          <a:bodyPr wrap="none" rtlCol="0">
            <a:spAutoFit/>
          </a:bodyPr>
          <a:lstStyle/>
          <a:p>
            <a:r>
              <a:rPr lang="en-US" sz="1200" dirty="0">
                <a:solidFill>
                  <a:srgbClr val="FF9504"/>
                </a:solidFill>
                <a:latin typeface="Work Sans SemiBold" pitchFamily="2" charset="0"/>
              </a:rPr>
              <a:t>Security Type A</a:t>
            </a:r>
          </a:p>
        </p:txBody>
      </p:sp>
      <p:sp>
        <p:nvSpPr>
          <p:cNvPr id="11" name="TextBox 10">
            <a:extLst>
              <a:ext uri="{FF2B5EF4-FFF2-40B4-BE49-F238E27FC236}">
                <a16:creationId xmlns:a16="http://schemas.microsoft.com/office/drawing/2014/main" id="{C2CC9247-55D2-49CF-AE72-5EB85B160135}"/>
              </a:ext>
            </a:extLst>
          </p:cNvPr>
          <p:cNvSpPr txBox="1"/>
          <p:nvPr/>
        </p:nvSpPr>
        <p:spPr>
          <a:xfrm>
            <a:off x="8540410" y="2205833"/>
            <a:ext cx="2103461" cy="338554"/>
          </a:xfrm>
          <a:prstGeom prst="rect">
            <a:avLst/>
          </a:prstGeom>
          <a:noFill/>
        </p:spPr>
        <p:txBody>
          <a:bodyPr wrap="none" rtlCol="0">
            <a:spAutoFit/>
          </a:bodyPr>
          <a:lstStyle/>
          <a:p>
            <a:r>
              <a:rPr lang="en-US" sz="800" dirty="0">
                <a:solidFill>
                  <a:srgbClr val="C8C9CD"/>
                </a:solidFill>
                <a:latin typeface="Work Sans SemiBold" pitchFamily="2" charset="0"/>
              </a:rPr>
              <a:t>Security Lorem ipsum dolor sit amet, </a:t>
            </a:r>
          </a:p>
          <a:p>
            <a:r>
              <a:rPr lang="en-US" sz="800" dirty="0" err="1">
                <a:solidFill>
                  <a:srgbClr val="C8C9CD"/>
                </a:solidFill>
                <a:latin typeface="Work Sans SemiBold" pitchFamily="2" charset="0"/>
              </a:rPr>
              <a:t>consectetuer</a:t>
            </a:r>
            <a:r>
              <a:rPr lang="en-US" sz="800" dirty="0">
                <a:solidFill>
                  <a:srgbClr val="C8C9CD"/>
                </a:solidFill>
                <a:latin typeface="Work Sans SemiBold" pitchFamily="2" charset="0"/>
              </a:rPr>
              <a:t> adipiscing </a:t>
            </a:r>
            <a:r>
              <a:rPr lang="en-US" sz="800" dirty="0" err="1">
                <a:solidFill>
                  <a:srgbClr val="C8C9CD"/>
                </a:solidFill>
                <a:latin typeface="Work Sans SemiBold" pitchFamily="2" charset="0"/>
              </a:rPr>
              <a:t>elit</a:t>
            </a:r>
            <a:r>
              <a:rPr lang="en-US" sz="800" dirty="0">
                <a:solidFill>
                  <a:srgbClr val="C8C9CD"/>
                </a:solidFill>
                <a:latin typeface="Work Sans SemiBold" pitchFamily="2" charset="0"/>
              </a:rPr>
              <a:t>.</a:t>
            </a:r>
          </a:p>
        </p:txBody>
      </p:sp>
      <p:sp>
        <p:nvSpPr>
          <p:cNvPr id="26" name="TextBox 25">
            <a:extLst>
              <a:ext uri="{FF2B5EF4-FFF2-40B4-BE49-F238E27FC236}">
                <a16:creationId xmlns:a16="http://schemas.microsoft.com/office/drawing/2014/main" id="{8433C2ED-BC9E-487E-9B91-4D841C6859AB}"/>
              </a:ext>
            </a:extLst>
          </p:cNvPr>
          <p:cNvSpPr txBox="1"/>
          <p:nvPr/>
        </p:nvSpPr>
        <p:spPr>
          <a:xfrm>
            <a:off x="8540410" y="2764532"/>
            <a:ext cx="1374094" cy="276999"/>
          </a:xfrm>
          <a:prstGeom prst="rect">
            <a:avLst/>
          </a:prstGeom>
          <a:noFill/>
        </p:spPr>
        <p:txBody>
          <a:bodyPr wrap="none" rtlCol="0">
            <a:spAutoFit/>
          </a:bodyPr>
          <a:lstStyle/>
          <a:p>
            <a:r>
              <a:rPr lang="en-US" sz="1200" dirty="0">
                <a:solidFill>
                  <a:srgbClr val="FF9504"/>
                </a:solidFill>
                <a:latin typeface="Work Sans SemiBold" pitchFamily="2" charset="0"/>
              </a:rPr>
              <a:t>Security Type B</a:t>
            </a:r>
          </a:p>
        </p:txBody>
      </p:sp>
      <p:sp>
        <p:nvSpPr>
          <p:cNvPr id="27" name="TextBox 26">
            <a:extLst>
              <a:ext uri="{FF2B5EF4-FFF2-40B4-BE49-F238E27FC236}">
                <a16:creationId xmlns:a16="http://schemas.microsoft.com/office/drawing/2014/main" id="{531C884E-A1FC-404A-A9F1-1EB2646FB0D3}"/>
              </a:ext>
            </a:extLst>
          </p:cNvPr>
          <p:cNvSpPr txBox="1"/>
          <p:nvPr/>
        </p:nvSpPr>
        <p:spPr>
          <a:xfrm>
            <a:off x="8540410" y="2990391"/>
            <a:ext cx="2103461" cy="338554"/>
          </a:xfrm>
          <a:prstGeom prst="rect">
            <a:avLst/>
          </a:prstGeom>
          <a:noFill/>
        </p:spPr>
        <p:txBody>
          <a:bodyPr wrap="none" rtlCol="0">
            <a:spAutoFit/>
          </a:bodyPr>
          <a:lstStyle/>
          <a:p>
            <a:r>
              <a:rPr lang="en-US" sz="800" dirty="0">
                <a:solidFill>
                  <a:srgbClr val="C8C9CD"/>
                </a:solidFill>
                <a:latin typeface="Work Sans SemiBold" pitchFamily="2" charset="0"/>
              </a:rPr>
              <a:t>Security Lorem ipsum dolor sit amet, </a:t>
            </a:r>
          </a:p>
          <a:p>
            <a:r>
              <a:rPr lang="en-US" sz="800" dirty="0" err="1">
                <a:solidFill>
                  <a:srgbClr val="C8C9CD"/>
                </a:solidFill>
                <a:latin typeface="Work Sans SemiBold" pitchFamily="2" charset="0"/>
              </a:rPr>
              <a:t>consectetuer</a:t>
            </a:r>
            <a:r>
              <a:rPr lang="en-US" sz="800" dirty="0">
                <a:solidFill>
                  <a:srgbClr val="C8C9CD"/>
                </a:solidFill>
                <a:latin typeface="Work Sans SemiBold" pitchFamily="2" charset="0"/>
              </a:rPr>
              <a:t> adipiscing </a:t>
            </a:r>
            <a:r>
              <a:rPr lang="en-US" sz="800" dirty="0" err="1">
                <a:solidFill>
                  <a:srgbClr val="C8C9CD"/>
                </a:solidFill>
                <a:latin typeface="Work Sans SemiBold" pitchFamily="2" charset="0"/>
              </a:rPr>
              <a:t>elit</a:t>
            </a:r>
            <a:r>
              <a:rPr lang="en-US" sz="800" dirty="0">
                <a:solidFill>
                  <a:srgbClr val="C8C9CD"/>
                </a:solidFill>
                <a:latin typeface="Work Sans SemiBold" pitchFamily="2" charset="0"/>
              </a:rPr>
              <a:t>.</a:t>
            </a:r>
          </a:p>
        </p:txBody>
      </p:sp>
      <p:sp>
        <p:nvSpPr>
          <p:cNvPr id="29" name="TextBox 28">
            <a:extLst>
              <a:ext uri="{FF2B5EF4-FFF2-40B4-BE49-F238E27FC236}">
                <a16:creationId xmlns:a16="http://schemas.microsoft.com/office/drawing/2014/main" id="{7FE8A7D8-B202-4C3C-BEF7-080EEB853860}"/>
              </a:ext>
            </a:extLst>
          </p:cNvPr>
          <p:cNvSpPr txBox="1"/>
          <p:nvPr/>
        </p:nvSpPr>
        <p:spPr>
          <a:xfrm>
            <a:off x="8540410" y="3660756"/>
            <a:ext cx="1375698" cy="276999"/>
          </a:xfrm>
          <a:prstGeom prst="rect">
            <a:avLst/>
          </a:prstGeom>
          <a:noFill/>
        </p:spPr>
        <p:txBody>
          <a:bodyPr wrap="none" rtlCol="0">
            <a:spAutoFit/>
          </a:bodyPr>
          <a:lstStyle/>
          <a:p>
            <a:r>
              <a:rPr lang="en-US" sz="1200" dirty="0">
                <a:solidFill>
                  <a:srgbClr val="FF9504"/>
                </a:solidFill>
                <a:latin typeface="Work Sans SemiBold" pitchFamily="2" charset="0"/>
              </a:rPr>
              <a:t>Security Type C</a:t>
            </a:r>
          </a:p>
        </p:txBody>
      </p:sp>
      <p:sp>
        <p:nvSpPr>
          <p:cNvPr id="30" name="TextBox 29">
            <a:extLst>
              <a:ext uri="{FF2B5EF4-FFF2-40B4-BE49-F238E27FC236}">
                <a16:creationId xmlns:a16="http://schemas.microsoft.com/office/drawing/2014/main" id="{92AFC76E-83BB-4B2E-9825-32574B353353}"/>
              </a:ext>
            </a:extLst>
          </p:cNvPr>
          <p:cNvSpPr txBox="1"/>
          <p:nvPr/>
        </p:nvSpPr>
        <p:spPr>
          <a:xfrm>
            <a:off x="8540410" y="3875082"/>
            <a:ext cx="2103461" cy="338554"/>
          </a:xfrm>
          <a:prstGeom prst="rect">
            <a:avLst/>
          </a:prstGeom>
          <a:noFill/>
        </p:spPr>
        <p:txBody>
          <a:bodyPr wrap="none" rtlCol="0">
            <a:spAutoFit/>
          </a:bodyPr>
          <a:lstStyle/>
          <a:p>
            <a:r>
              <a:rPr lang="en-US" sz="800" dirty="0">
                <a:solidFill>
                  <a:srgbClr val="C8C9CD"/>
                </a:solidFill>
                <a:latin typeface="Work Sans SemiBold" pitchFamily="2" charset="0"/>
              </a:rPr>
              <a:t>Security Lorem ipsum dolor sit amet, </a:t>
            </a:r>
          </a:p>
          <a:p>
            <a:r>
              <a:rPr lang="en-US" sz="800" dirty="0" err="1">
                <a:solidFill>
                  <a:srgbClr val="C8C9CD"/>
                </a:solidFill>
                <a:latin typeface="Work Sans SemiBold" pitchFamily="2" charset="0"/>
              </a:rPr>
              <a:t>consectetuer</a:t>
            </a:r>
            <a:r>
              <a:rPr lang="en-US" sz="800" dirty="0">
                <a:solidFill>
                  <a:srgbClr val="C8C9CD"/>
                </a:solidFill>
                <a:latin typeface="Work Sans SemiBold" pitchFamily="2" charset="0"/>
              </a:rPr>
              <a:t> adipiscing </a:t>
            </a:r>
            <a:r>
              <a:rPr lang="en-US" sz="800" dirty="0" err="1">
                <a:solidFill>
                  <a:srgbClr val="C8C9CD"/>
                </a:solidFill>
                <a:latin typeface="Work Sans SemiBold" pitchFamily="2" charset="0"/>
              </a:rPr>
              <a:t>elit</a:t>
            </a:r>
            <a:r>
              <a:rPr lang="en-US" sz="800" dirty="0">
                <a:solidFill>
                  <a:srgbClr val="C8C9CD"/>
                </a:solidFill>
                <a:latin typeface="Work Sans SemiBold" pitchFamily="2" charset="0"/>
              </a:rPr>
              <a:t>.</a:t>
            </a:r>
          </a:p>
        </p:txBody>
      </p:sp>
      <p:sp>
        <p:nvSpPr>
          <p:cNvPr id="32" name="TextBox 31">
            <a:extLst>
              <a:ext uri="{FF2B5EF4-FFF2-40B4-BE49-F238E27FC236}">
                <a16:creationId xmlns:a16="http://schemas.microsoft.com/office/drawing/2014/main" id="{D7C8F2A9-6FE7-4795-8899-CE6B0B8E00D6}"/>
              </a:ext>
            </a:extLst>
          </p:cNvPr>
          <p:cNvSpPr txBox="1"/>
          <p:nvPr/>
        </p:nvSpPr>
        <p:spPr>
          <a:xfrm>
            <a:off x="8540410" y="4465782"/>
            <a:ext cx="1380506" cy="276999"/>
          </a:xfrm>
          <a:prstGeom prst="rect">
            <a:avLst/>
          </a:prstGeom>
          <a:noFill/>
        </p:spPr>
        <p:txBody>
          <a:bodyPr wrap="none" rtlCol="0">
            <a:spAutoFit/>
          </a:bodyPr>
          <a:lstStyle/>
          <a:p>
            <a:r>
              <a:rPr lang="en-US" sz="1200" dirty="0">
                <a:solidFill>
                  <a:srgbClr val="FF9504"/>
                </a:solidFill>
                <a:latin typeface="Work Sans SemiBold" pitchFamily="2" charset="0"/>
              </a:rPr>
              <a:t>Security Type D</a:t>
            </a:r>
          </a:p>
        </p:txBody>
      </p:sp>
      <p:sp>
        <p:nvSpPr>
          <p:cNvPr id="33" name="TextBox 32">
            <a:extLst>
              <a:ext uri="{FF2B5EF4-FFF2-40B4-BE49-F238E27FC236}">
                <a16:creationId xmlns:a16="http://schemas.microsoft.com/office/drawing/2014/main" id="{DE79A11E-CBAF-47A6-9E91-D2C7D945D676}"/>
              </a:ext>
            </a:extLst>
          </p:cNvPr>
          <p:cNvSpPr txBox="1"/>
          <p:nvPr/>
        </p:nvSpPr>
        <p:spPr>
          <a:xfrm>
            <a:off x="8540410" y="4724857"/>
            <a:ext cx="2103461" cy="338554"/>
          </a:xfrm>
          <a:prstGeom prst="rect">
            <a:avLst/>
          </a:prstGeom>
          <a:noFill/>
        </p:spPr>
        <p:txBody>
          <a:bodyPr wrap="none" rtlCol="0">
            <a:spAutoFit/>
          </a:bodyPr>
          <a:lstStyle/>
          <a:p>
            <a:r>
              <a:rPr lang="en-US" sz="800" dirty="0">
                <a:solidFill>
                  <a:srgbClr val="C8C9CD"/>
                </a:solidFill>
                <a:latin typeface="Work Sans SemiBold" pitchFamily="2" charset="0"/>
              </a:rPr>
              <a:t>Security Lorem ipsum dolor sit amet, </a:t>
            </a:r>
          </a:p>
          <a:p>
            <a:r>
              <a:rPr lang="en-US" sz="800" dirty="0" err="1">
                <a:solidFill>
                  <a:srgbClr val="C8C9CD"/>
                </a:solidFill>
                <a:latin typeface="Work Sans SemiBold" pitchFamily="2" charset="0"/>
              </a:rPr>
              <a:t>consectetuer</a:t>
            </a:r>
            <a:r>
              <a:rPr lang="en-US" sz="800" dirty="0">
                <a:solidFill>
                  <a:srgbClr val="C8C9CD"/>
                </a:solidFill>
                <a:latin typeface="Work Sans SemiBold" pitchFamily="2" charset="0"/>
              </a:rPr>
              <a:t> adipiscing </a:t>
            </a:r>
            <a:r>
              <a:rPr lang="en-US" sz="800" dirty="0" err="1">
                <a:solidFill>
                  <a:srgbClr val="C8C9CD"/>
                </a:solidFill>
                <a:latin typeface="Work Sans SemiBold" pitchFamily="2" charset="0"/>
              </a:rPr>
              <a:t>elit</a:t>
            </a:r>
            <a:r>
              <a:rPr lang="en-US" sz="800" dirty="0">
                <a:solidFill>
                  <a:srgbClr val="C8C9CD"/>
                </a:solidFill>
                <a:latin typeface="Work Sans SemiBold" pitchFamily="2" charset="0"/>
              </a:rPr>
              <a:t>.</a:t>
            </a:r>
          </a:p>
        </p:txBody>
      </p:sp>
      <p:grpSp>
        <p:nvGrpSpPr>
          <p:cNvPr id="42" name="Group 41">
            <a:extLst>
              <a:ext uri="{FF2B5EF4-FFF2-40B4-BE49-F238E27FC236}">
                <a16:creationId xmlns:a16="http://schemas.microsoft.com/office/drawing/2014/main" id="{DD0FE3CB-AE10-4E7D-8E56-4412ECA691BB}"/>
              </a:ext>
            </a:extLst>
          </p:cNvPr>
          <p:cNvGrpSpPr/>
          <p:nvPr/>
        </p:nvGrpSpPr>
        <p:grpSpPr>
          <a:xfrm>
            <a:off x="1" y="415059"/>
            <a:ext cx="4681525" cy="761538"/>
            <a:chOff x="1" y="415059"/>
            <a:chExt cx="4681525" cy="761538"/>
          </a:xfrm>
        </p:grpSpPr>
        <p:grpSp>
          <p:nvGrpSpPr>
            <p:cNvPr id="43" name="Group 42">
              <a:extLst>
                <a:ext uri="{FF2B5EF4-FFF2-40B4-BE49-F238E27FC236}">
                  <a16:creationId xmlns:a16="http://schemas.microsoft.com/office/drawing/2014/main" id="{461E8367-B015-48AD-9750-DC86F7C6B8F0}"/>
                </a:ext>
              </a:extLst>
            </p:cNvPr>
            <p:cNvGrpSpPr/>
            <p:nvPr/>
          </p:nvGrpSpPr>
          <p:grpSpPr>
            <a:xfrm>
              <a:off x="575915" y="415059"/>
              <a:ext cx="4105611" cy="761538"/>
              <a:chOff x="575915" y="602508"/>
              <a:chExt cx="4105611" cy="761538"/>
            </a:xfrm>
          </p:grpSpPr>
          <p:sp>
            <p:nvSpPr>
              <p:cNvPr id="45" name="TextBox 44">
                <a:extLst>
                  <a:ext uri="{FF2B5EF4-FFF2-40B4-BE49-F238E27FC236}">
                    <a16:creationId xmlns:a16="http://schemas.microsoft.com/office/drawing/2014/main" id="{6F4B3AD5-F03E-4379-88E1-9157D6B2E2D0}"/>
                  </a:ext>
                </a:extLst>
              </p:cNvPr>
              <p:cNvSpPr txBox="1"/>
              <p:nvPr/>
            </p:nvSpPr>
            <p:spPr>
              <a:xfrm>
                <a:off x="575915" y="602508"/>
                <a:ext cx="4105611" cy="584775"/>
              </a:xfrm>
              <a:prstGeom prst="rect">
                <a:avLst/>
              </a:prstGeom>
              <a:noFill/>
            </p:spPr>
            <p:txBody>
              <a:bodyPr wrap="none" rtlCol="0">
                <a:spAutoFit/>
              </a:bodyPr>
              <a:lstStyle/>
              <a:p>
                <a:r>
                  <a:rPr lang="en-US" sz="3200" b="1" spc="-300" dirty="0">
                    <a:solidFill>
                      <a:srgbClr val="FF9E19"/>
                    </a:solidFill>
                    <a:latin typeface="Work Sans SemiBold" pitchFamily="2" charset="0"/>
                  </a:rPr>
                  <a:t>SECURITY SLIDESHOW</a:t>
                </a:r>
              </a:p>
            </p:txBody>
          </p:sp>
          <p:sp>
            <p:nvSpPr>
              <p:cNvPr id="46" name="TextBox 45">
                <a:extLst>
                  <a:ext uri="{FF2B5EF4-FFF2-40B4-BE49-F238E27FC236}">
                    <a16:creationId xmlns:a16="http://schemas.microsoft.com/office/drawing/2014/main" id="{572376EC-E444-4DA7-B8AF-8931CB44FA9E}"/>
                  </a:ext>
                </a:extLst>
              </p:cNvPr>
              <p:cNvSpPr txBox="1"/>
              <p:nvPr/>
            </p:nvSpPr>
            <p:spPr>
              <a:xfrm>
                <a:off x="615758" y="1025492"/>
                <a:ext cx="3058851" cy="338554"/>
              </a:xfrm>
              <a:prstGeom prst="rect">
                <a:avLst/>
              </a:prstGeom>
              <a:noFill/>
            </p:spPr>
            <p:txBody>
              <a:bodyPr wrap="none" rtlCol="0">
                <a:spAutoFit/>
              </a:bodyPr>
              <a:lstStyle/>
              <a:p>
                <a:r>
                  <a:rPr lang="en-US" sz="1600" dirty="0">
                    <a:solidFill>
                      <a:srgbClr val="C8C9CD"/>
                    </a:solidFill>
                    <a:latin typeface="Work Sans SemiBold" pitchFamily="2" charset="0"/>
                  </a:rPr>
                  <a:t>DIGITAL SECURITY EXPERTS</a:t>
                </a:r>
              </a:p>
            </p:txBody>
          </p:sp>
        </p:grpSp>
        <p:sp>
          <p:nvSpPr>
            <p:cNvPr id="44" name="Rectangle 43">
              <a:extLst>
                <a:ext uri="{FF2B5EF4-FFF2-40B4-BE49-F238E27FC236}">
                  <a16:creationId xmlns:a16="http://schemas.microsoft.com/office/drawing/2014/main" id="{87E9D145-70D0-4E9D-9C53-0C0FD0FECA11}"/>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237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99">
        <p159:morph option="byObject"/>
      </p:transition>
    </mc:Choice>
    <mc:Fallback xmlns="">
      <p:transition spd="slow" advTm="50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autoRev="1" fill="remove" nodeType="withEffect">
                                  <p:stCondLst>
                                    <p:cond delay="0"/>
                                  </p:stCondLst>
                                  <p:endCondLst>
                                    <p:cond evt="onNext" delay="0">
                                      <p:tgtEl>
                                        <p:sldTgt/>
                                      </p:tgtEl>
                                    </p:cond>
                                  </p:endCondLst>
                                  <p:childTnLst>
                                    <p:animScale>
                                      <p:cBhvr>
                                        <p:cTn id="6" dur="6000" fill="hold"/>
                                        <p:tgtEl>
                                          <p:spTgt spid="3"/>
                                        </p:tgtEl>
                                      </p:cBhvr>
                                      <p:by x="110000" y="110000"/>
                                    </p:animScale>
                                  </p:childTnLst>
                                </p:cTn>
                              </p:par>
                              <p:par>
                                <p:cTn id="7" presetID="2" presetClass="entr" presetSubtype="2" decel="10000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000" fill="hold"/>
                                        <p:tgtEl>
                                          <p:spTgt spid="4"/>
                                        </p:tgtEl>
                                        <p:attrNameLst>
                                          <p:attrName>ppt_x</p:attrName>
                                        </p:attrNameLst>
                                      </p:cBhvr>
                                      <p:tavLst>
                                        <p:tav tm="0">
                                          <p:val>
                                            <p:strVal val="1+#ppt_w/2"/>
                                          </p:val>
                                        </p:tav>
                                        <p:tav tm="100000">
                                          <p:val>
                                            <p:strVal val="#ppt_x"/>
                                          </p:val>
                                        </p:tav>
                                      </p:tavLst>
                                    </p:anim>
                                    <p:anim calcmode="lin" valueType="num">
                                      <p:cBhvr additive="base">
                                        <p:cTn id="10" dur="10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2" decel="10000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1+#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25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1+#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5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000" fill="hold"/>
                                        <p:tgtEl>
                                          <p:spTgt spid="27"/>
                                        </p:tgtEl>
                                        <p:attrNameLst>
                                          <p:attrName>ppt_x</p:attrName>
                                        </p:attrNameLst>
                                      </p:cBhvr>
                                      <p:tavLst>
                                        <p:tav tm="0">
                                          <p:val>
                                            <p:strVal val="1+#ppt_w/2"/>
                                          </p:val>
                                        </p:tav>
                                        <p:tav tm="100000">
                                          <p:val>
                                            <p:strVal val="#ppt_x"/>
                                          </p:val>
                                        </p:tav>
                                      </p:tavLst>
                                    </p:anim>
                                    <p:anim calcmode="lin" valueType="num">
                                      <p:cBhvr additive="base">
                                        <p:cTn id="30" dur="1000" fill="hold"/>
                                        <p:tgtEl>
                                          <p:spTgt spid="27"/>
                                        </p:tgtEl>
                                        <p:attrNameLst>
                                          <p:attrName>ppt_y</p:attrName>
                                        </p:attrNameLst>
                                      </p:cBhvr>
                                      <p:tavLst>
                                        <p:tav tm="0">
                                          <p:val>
                                            <p:strVal val="#ppt_y"/>
                                          </p:val>
                                        </p:tav>
                                        <p:tav tm="100000">
                                          <p:val>
                                            <p:strVal val="#ppt_y"/>
                                          </p:val>
                                        </p:tav>
                                      </p:tavLst>
                                    </p:anim>
                                  </p:childTnLst>
                                </p:cTn>
                              </p:par>
                              <p:par>
                                <p:cTn id="31" presetID="2" presetClass="entr" presetSubtype="2" decel="100000"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1000" fill="hold"/>
                                        <p:tgtEl>
                                          <p:spTgt spid="12"/>
                                        </p:tgtEl>
                                        <p:attrNameLst>
                                          <p:attrName>ppt_x</p:attrName>
                                        </p:attrNameLst>
                                      </p:cBhvr>
                                      <p:tavLst>
                                        <p:tav tm="0">
                                          <p:val>
                                            <p:strVal val="1+#ppt_w/2"/>
                                          </p:val>
                                        </p:tav>
                                        <p:tav tm="100000">
                                          <p:val>
                                            <p:strVal val="#ppt_x"/>
                                          </p:val>
                                        </p:tav>
                                      </p:tavLst>
                                    </p:anim>
                                    <p:anim calcmode="lin" valueType="num">
                                      <p:cBhvr additive="base">
                                        <p:cTn id="34" dur="10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75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000" fill="hold"/>
                                        <p:tgtEl>
                                          <p:spTgt spid="29"/>
                                        </p:tgtEl>
                                        <p:attrNameLst>
                                          <p:attrName>ppt_x</p:attrName>
                                        </p:attrNameLst>
                                      </p:cBhvr>
                                      <p:tavLst>
                                        <p:tav tm="0">
                                          <p:val>
                                            <p:strVal val="1+#ppt_w/2"/>
                                          </p:val>
                                        </p:tav>
                                        <p:tav tm="100000">
                                          <p:val>
                                            <p:strVal val="#ppt_x"/>
                                          </p:val>
                                        </p:tav>
                                      </p:tavLst>
                                    </p:anim>
                                    <p:anim calcmode="lin" valueType="num">
                                      <p:cBhvr additive="base">
                                        <p:cTn id="38" dur="1000" fill="hold"/>
                                        <p:tgtEl>
                                          <p:spTgt spid="29"/>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75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1000" fill="hold"/>
                                        <p:tgtEl>
                                          <p:spTgt spid="30"/>
                                        </p:tgtEl>
                                        <p:attrNameLst>
                                          <p:attrName>ppt_x</p:attrName>
                                        </p:attrNameLst>
                                      </p:cBhvr>
                                      <p:tavLst>
                                        <p:tav tm="0">
                                          <p:val>
                                            <p:strVal val="1+#ppt_w/2"/>
                                          </p:val>
                                        </p:tav>
                                        <p:tav tm="100000">
                                          <p:val>
                                            <p:strVal val="#ppt_x"/>
                                          </p:val>
                                        </p:tav>
                                      </p:tavLst>
                                    </p:anim>
                                    <p:anim calcmode="lin" valueType="num">
                                      <p:cBhvr additive="base">
                                        <p:cTn id="42" dur="1000" fill="hold"/>
                                        <p:tgtEl>
                                          <p:spTgt spid="30"/>
                                        </p:tgtEl>
                                        <p:attrNameLst>
                                          <p:attrName>ppt_y</p:attrName>
                                        </p:attrNameLst>
                                      </p:cBhvr>
                                      <p:tavLst>
                                        <p:tav tm="0">
                                          <p:val>
                                            <p:strVal val="#ppt_y"/>
                                          </p:val>
                                        </p:tav>
                                        <p:tav tm="100000">
                                          <p:val>
                                            <p:strVal val="#ppt_y"/>
                                          </p:val>
                                        </p:tav>
                                      </p:tavLst>
                                    </p:anim>
                                  </p:childTnLst>
                                </p:cTn>
                              </p:par>
                              <p:par>
                                <p:cTn id="43" presetID="2" presetClass="entr" presetSubtype="2" decel="100000" fill="hold" nodeType="withEffect">
                                  <p:stCondLst>
                                    <p:cond delay="75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1000" fill="hold"/>
                                        <p:tgtEl>
                                          <p:spTgt spid="5"/>
                                        </p:tgtEl>
                                        <p:attrNameLst>
                                          <p:attrName>ppt_x</p:attrName>
                                        </p:attrNameLst>
                                      </p:cBhvr>
                                      <p:tavLst>
                                        <p:tav tm="0">
                                          <p:val>
                                            <p:strVal val="1+#ppt_w/2"/>
                                          </p:val>
                                        </p:tav>
                                        <p:tav tm="100000">
                                          <p:val>
                                            <p:strVal val="#ppt_x"/>
                                          </p:val>
                                        </p:tav>
                                      </p:tavLst>
                                    </p:anim>
                                    <p:anim calcmode="lin" valueType="num">
                                      <p:cBhvr additive="base">
                                        <p:cTn id="46" dur="1000" fill="hold"/>
                                        <p:tgtEl>
                                          <p:spTgt spid="5"/>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100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1+#ppt_w/2"/>
                                          </p:val>
                                        </p:tav>
                                        <p:tav tm="100000">
                                          <p:val>
                                            <p:strVal val="#ppt_x"/>
                                          </p:val>
                                        </p:tav>
                                      </p:tavLst>
                                    </p:anim>
                                    <p:anim calcmode="lin" valueType="num">
                                      <p:cBhvr additive="base">
                                        <p:cTn id="50" dur="1000" fill="hold"/>
                                        <p:tgtEl>
                                          <p:spTgt spid="32"/>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100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1000" fill="hold"/>
                                        <p:tgtEl>
                                          <p:spTgt spid="33"/>
                                        </p:tgtEl>
                                        <p:attrNameLst>
                                          <p:attrName>ppt_x</p:attrName>
                                        </p:attrNameLst>
                                      </p:cBhvr>
                                      <p:tavLst>
                                        <p:tav tm="0">
                                          <p:val>
                                            <p:strVal val="1+#ppt_w/2"/>
                                          </p:val>
                                        </p:tav>
                                        <p:tav tm="100000">
                                          <p:val>
                                            <p:strVal val="#ppt_x"/>
                                          </p:val>
                                        </p:tav>
                                      </p:tavLst>
                                    </p:anim>
                                    <p:anim calcmode="lin" valueType="num">
                                      <p:cBhvr additive="base">
                                        <p:cTn id="5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6" grpId="0"/>
      <p:bldP spid="27" grpId="0"/>
      <p:bldP spid="29" grpId="0"/>
      <p:bldP spid="30"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3CE690-439A-4AE7-8EB4-EA9AA6B62CD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7837"/>
          <a:stretch/>
        </p:blipFill>
        <p:spPr>
          <a:xfrm>
            <a:off x="1426622" y="1765877"/>
            <a:ext cx="4320584" cy="2993626"/>
          </a:xfrm>
          <a:prstGeom prst="rect">
            <a:avLst/>
          </a:prstGeom>
        </p:spPr>
      </p:pic>
      <p:pic>
        <p:nvPicPr>
          <p:cNvPr id="12" name="Picture 11">
            <a:extLst>
              <a:ext uri="{FF2B5EF4-FFF2-40B4-BE49-F238E27FC236}">
                <a16:creationId xmlns:a16="http://schemas.microsoft.com/office/drawing/2014/main" id="{93AF5F7E-C141-4D05-ACB0-45B1861949E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29508"/>
          <a:stretch/>
        </p:blipFill>
        <p:spPr>
          <a:xfrm>
            <a:off x="6418451" y="1765878"/>
            <a:ext cx="4320583" cy="2993626"/>
          </a:xfrm>
          <a:prstGeom prst="rect">
            <a:avLst/>
          </a:prstGeom>
        </p:spPr>
      </p:pic>
      <p:pic>
        <p:nvPicPr>
          <p:cNvPr id="14" name="Picture 13">
            <a:extLst>
              <a:ext uri="{FF2B5EF4-FFF2-40B4-BE49-F238E27FC236}">
                <a16:creationId xmlns:a16="http://schemas.microsoft.com/office/drawing/2014/main" id="{74292A09-1A99-4091-BD0E-D38502067C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9790"/>
          <a:stretch/>
        </p:blipFill>
        <p:spPr>
          <a:xfrm>
            <a:off x="7092203" y="1765879"/>
            <a:ext cx="2817980" cy="2956911"/>
          </a:xfrm>
          <a:prstGeom prst="rect">
            <a:avLst/>
          </a:prstGeom>
        </p:spPr>
      </p:pic>
      <p:pic>
        <p:nvPicPr>
          <p:cNvPr id="16" name="Picture 15">
            <a:extLst>
              <a:ext uri="{FF2B5EF4-FFF2-40B4-BE49-F238E27FC236}">
                <a16:creationId xmlns:a16="http://schemas.microsoft.com/office/drawing/2014/main" id="{9652C6AC-E5C5-4083-A032-64CBDD5D71BB}"/>
              </a:ext>
            </a:extLst>
          </p:cNvPr>
          <p:cNvPicPr>
            <a:picLocks noChangeAspect="1"/>
          </p:cNvPicPr>
          <p:nvPr/>
        </p:nvPicPr>
        <p:blipFill rotWithShape="1">
          <a:blip r:embed="rId5">
            <a:extLst>
              <a:ext uri="{28A0092B-C50C-407E-A947-70E740481C1C}">
                <a14:useLocalDpi xmlns:a14="http://schemas.microsoft.com/office/drawing/2010/main" val="0"/>
              </a:ext>
            </a:extLst>
          </a:blip>
          <a:srcRect b="54468"/>
          <a:stretch/>
        </p:blipFill>
        <p:spPr>
          <a:xfrm>
            <a:off x="2199952" y="1805423"/>
            <a:ext cx="2322923" cy="2932832"/>
          </a:xfrm>
          <a:prstGeom prst="rect">
            <a:avLst/>
          </a:prstGeom>
        </p:spPr>
      </p:pic>
      <p:sp>
        <p:nvSpPr>
          <p:cNvPr id="35" name="Freeform: Shape 34">
            <a:extLst>
              <a:ext uri="{FF2B5EF4-FFF2-40B4-BE49-F238E27FC236}">
                <a16:creationId xmlns:a16="http://schemas.microsoft.com/office/drawing/2014/main" id="{7F851F13-CA27-4115-A940-657AE40B0748}"/>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1426623 w 12192000"/>
              <a:gd name="connsiteY5" fmla="*/ 1765878 h 6858000"/>
              <a:gd name="connsiteX6" fmla="*/ 1426623 w 12192000"/>
              <a:gd name="connsiteY6" fmla="*/ 4722790 h 6858000"/>
              <a:gd name="connsiteX7" fmla="*/ 5694219 w 12192000"/>
              <a:gd name="connsiteY7" fmla="*/ 4722790 h 6858000"/>
              <a:gd name="connsiteX8" fmla="*/ 5694219 w 12192000"/>
              <a:gd name="connsiteY8" fmla="*/ 1765878 h 6858000"/>
              <a:gd name="connsiteX9" fmla="*/ 1426623 w 12192000"/>
              <a:gd name="connsiteY9" fmla="*/ 1765878 h 6858000"/>
              <a:gd name="connsiteX10" fmla="*/ 6446540 w 12192000"/>
              <a:gd name="connsiteY10" fmla="*/ 1765878 h 6858000"/>
              <a:gd name="connsiteX11" fmla="*/ 6446540 w 12192000"/>
              <a:gd name="connsiteY11" fmla="*/ 4722790 h 6858000"/>
              <a:gd name="connsiteX12" fmla="*/ 10714136 w 12192000"/>
              <a:gd name="connsiteY12" fmla="*/ 4722790 h 6858000"/>
              <a:gd name="connsiteX13" fmla="*/ 10714136 w 12192000"/>
              <a:gd name="connsiteY13" fmla="*/ 1765878 h 6858000"/>
              <a:gd name="connsiteX14" fmla="*/ 6446540 w 12192000"/>
              <a:gd name="connsiteY14" fmla="*/ 17658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0" y="0"/>
                </a:moveTo>
                <a:lnTo>
                  <a:pt x="12192000" y="0"/>
                </a:lnTo>
                <a:lnTo>
                  <a:pt x="12192000" y="6858000"/>
                </a:lnTo>
                <a:lnTo>
                  <a:pt x="0" y="6858000"/>
                </a:lnTo>
                <a:lnTo>
                  <a:pt x="0" y="0"/>
                </a:lnTo>
                <a:close/>
                <a:moveTo>
                  <a:pt x="1426623" y="1765878"/>
                </a:moveTo>
                <a:lnTo>
                  <a:pt x="1426623" y="4722790"/>
                </a:lnTo>
                <a:lnTo>
                  <a:pt x="5694219" y="4722790"/>
                </a:lnTo>
                <a:lnTo>
                  <a:pt x="5694219" y="1765878"/>
                </a:lnTo>
                <a:lnTo>
                  <a:pt x="1426623" y="1765878"/>
                </a:lnTo>
                <a:close/>
                <a:moveTo>
                  <a:pt x="6446540" y="1765878"/>
                </a:moveTo>
                <a:lnTo>
                  <a:pt x="6446540" y="4722790"/>
                </a:lnTo>
                <a:lnTo>
                  <a:pt x="10714136" y="4722790"/>
                </a:lnTo>
                <a:lnTo>
                  <a:pt x="10714136" y="1765878"/>
                </a:lnTo>
                <a:lnTo>
                  <a:pt x="6446540" y="17658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6EBCFF6-D3D3-4E22-BADF-9C33A2C9D76C}"/>
              </a:ext>
            </a:extLst>
          </p:cNvPr>
          <p:cNvSpPr txBox="1"/>
          <p:nvPr/>
        </p:nvSpPr>
        <p:spPr>
          <a:xfrm>
            <a:off x="1343146" y="4921410"/>
            <a:ext cx="2803973" cy="338554"/>
          </a:xfrm>
          <a:prstGeom prst="rect">
            <a:avLst/>
          </a:prstGeom>
          <a:noFill/>
        </p:spPr>
        <p:txBody>
          <a:bodyPr wrap="none" rtlCol="0">
            <a:spAutoFit/>
          </a:bodyPr>
          <a:lstStyle/>
          <a:p>
            <a:r>
              <a:rPr lang="en-US" sz="1600" dirty="0">
                <a:solidFill>
                  <a:srgbClr val="FF9504"/>
                </a:solidFill>
                <a:latin typeface="Work Sans SemiBold" pitchFamily="2" charset="0"/>
              </a:rPr>
              <a:t>SECURITY PROJECT CASE</a:t>
            </a:r>
          </a:p>
        </p:txBody>
      </p:sp>
      <p:sp>
        <p:nvSpPr>
          <p:cNvPr id="18" name="TextBox 17">
            <a:extLst>
              <a:ext uri="{FF2B5EF4-FFF2-40B4-BE49-F238E27FC236}">
                <a16:creationId xmlns:a16="http://schemas.microsoft.com/office/drawing/2014/main" id="{3A90AE7C-F1E5-4E78-BA6E-28C4AFD64B15}"/>
              </a:ext>
            </a:extLst>
          </p:cNvPr>
          <p:cNvSpPr txBox="1"/>
          <p:nvPr/>
        </p:nvSpPr>
        <p:spPr>
          <a:xfrm>
            <a:off x="1371235" y="5213352"/>
            <a:ext cx="3852438" cy="577081"/>
          </a:xfrm>
          <a:prstGeom prst="rect">
            <a:avLst/>
          </a:prstGeom>
          <a:noFill/>
        </p:spPr>
        <p:txBody>
          <a:bodyPr wrap="square" rtlCol="0">
            <a:spAutoFit/>
          </a:bodyPr>
          <a:lstStyle/>
          <a:p>
            <a:r>
              <a:rPr lang="en-US" sz="1050" b="1" dirty="0">
                <a:latin typeface="Work Sans Light" panose="00000400000000000000" pitchFamily="50" charset="0"/>
              </a:rPr>
              <a:t>SECURITY 911 Protects Sensitive, Confidential Business Information  From Unauthorized Access, Discloser, Distribution And Destruction.</a:t>
            </a:r>
          </a:p>
        </p:txBody>
      </p:sp>
      <p:sp>
        <p:nvSpPr>
          <p:cNvPr id="21" name="TextBox 20">
            <a:extLst>
              <a:ext uri="{FF2B5EF4-FFF2-40B4-BE49-F238E27FC236}">
                <a16:creationId xmlns:a16="http://schemas.microsoft.com/office/drawing/2014/main" id="{467669C5-D8E5-47D1-BDEE-0DFB997031E8}"/>
              </a:ext>
            </a:extLst>
          </p:cNvPr>
          <p:cNvSpPr txBox="1"/>
          <p:nvPr/>
        </p:nvSpPr>
        <p:spPr>
          <a:xfrm>
            <a:off x="6418451" y="4921410"/>
            <a:ext cx="2803973" cy="338554"/>
          </a:xfrm>
          <a:prstGeom prst="rect">
            <a:avLst/>
          </a:prstGeom>
          <a:noFill/>
        </p:spPr>
        <p:txBody>
          <a:bodyPr wrap="none" rtlCol="0">
            <a:spAutoFit/>
          </a:bodyPr>
          <a:lstStyle/>
          <a:p>
            <a:r>
              <a:rPr lang="en-US" sz="1600" dirty="0">
                <a:solidFill>
                  <a:srgbClr val="FF9504"/>
                </a:solidFill>
                <a:latin typeface="Work Sans SemiBold" pitchFamily="2" charset="0"/>
              </a:rPr>
              <a:t>SECURITY PROJECT CASE</a:t>
            </a:r>
          </a:p>
        </p:txBody>
      </p:sp>
      <p:sp>
        <p:nvSpPr>
          <p:cNvPr id="30" name="TextBox 29">
            <a:extLst>
              <a:ext uri="{FF2B5EF4-FFF2-40B4-BE49-F238E27FC236}">
                <a16:creationId xmlns:a16="http://schemas.microsoft.com/office/drawing/2014/main" id="{3A90AE7C-F1E5-4E78-BA6E-28C4AFD64B15}"/>
              </a:ext>
            </a:extLst>
          </p:cNvPr>
          <p:cNvSpPr txBox="1"/>
          <p:nvPr/>
        </p:nvSpPr>
        <p:spPr>
          <a:xfrm>
            <a:off x="6446540" y="5213352"/>
            <a:ext cx="3852438" cy="577081"/>
          </a:xfrm>
          <a:prstGeom prst="rect">
            <a:avLst/>
          </a:prstGeom>
          <a:noFill/>
        </p:spPr>
        <p:txBody>
          <a:bodyPr wrap="square" rtlCol="0">
            <a:spAutoFit/>
          </a:bodyPr>
          <a:lstStyle/>
          <a:p>
            <a:r>
              <a:rPr lang="en-US" sz="1050" b="1" dirty="0">
                <a:latin typeface="Work Sans Light" panose="00000400000000000000" pitchFamily="50" charset="0"/>
              </a:rPr>
              <a:t>SECURITY 911 Protects Sensitive, Confidential Business Information  From Unauthorized Access, Discloser, Distribution And Destruction.</a:t>
            </a:r>
          </a:p>
        </p:txBody>
      </p:sp>
      <p:sp>
        <p:nvSpPr>
          <p:cNvPr id="31" name="Oval 30"/>
          <p:cNvSpPr/>
          <p:nvPr/>
        </p:nvSpPr>
        <p:spPr>
          <a:xfrm>
            <a:off x="1130551" y="1916200"/>
            <a:ext cx="574828" cy="574828"/>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Work Sans SemiBold" pitchFamily="2" charset="0"/>
              </a:rPr>
              <a:t>1</a:t>
            </a:r>
          </a:p>
        </p:txBody>
      </p:sp>
      <p:sp>
        <p:nvSpPr>
          <p:cNvPr id="32" name="Oval 31"/>
          <p:cNvSpPr/>
          <p:nvPr/>
        </p:nvSpPr>
        <p:spPr>
          <a:xfrm>
            <a:off x="6177663" y="1908179"/>
            <a:ext cx="574828" cy="574828"/>
          </a:xfrm>
          <a:prstGeom prst="ellipse">
            <a:avLst/>
          </a:prstGeom>
          <a:solidFill>
            <a:srgbClr val="FF95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Work Sans SemiBold" pitchFamily="2" charset="0"/>
              </a:rPr>
              <a:t>2</a:t>
            </a:r>
          </a:p>
        </p:txBody>
      </p:sp>
      <p:grpSp>
        <p:nvGrpSpPr>
          <p:cNvPr id="22" name="Group 21">
            <a:extLst>
              <a:ext uri="{FF2B5EF4-FFF2-40B4-BE49-F238E27FC236}">
                <a16:creationId xmlns:a16="http://schemas.microsoft.com/office/drawing/2014/main" id="{C67FE8C6-8EB7-40BD-A568-E2D5A771BAED}"/>
              </a:ext>
            </a:extLst>
          </p:cNvPr>
          <p:cNvGrpSpPr/>
          <p:nvPr/>
        </p:nvGrpSpPr>
        <p:grpSpPr>
          <a:xfrm>
            <a:off x="1" y="415059"/>
            <a:ext cx="5157617" cy="761538"/>
            <a:chOff x="1" y="415059"/>
            <a:chExt cx="5157617" cy="761538"/>
          </a:xfrm>
        </p:grpSpPr>
        <p:grpSp>
          <p:nvGrpSpPr>
            <p:cNvPr id="23" name="Group 22">
              <a:extLst>
                <a:ext uri="{FF2B5EF4-FFF2-40B4-BE49-F238E27FC236}">
                  <a16:creationId xmlns:a16="http://schemas.microsoft.com/office/drawing/2014/main" id="{F65C45EA-34E0-4948-874C-C88F3E5E5799}"/>
                </a:ext>
              </a:extLst>
            </p:cNvPr>
            <p:cNvGrpSpPr/>
            <p:nvPr/>
          </p:nvGrpSpPr>
          <p:grpSpPr>
            <a:xfrm>
              <a:off x="575915" y="415059"/>
              <a:ext cx="4581703" cy="761538"/>
              <a:chOff x="575915" y="602508"/>
              <a:chExt cx="4581703" cy="761538"/>
            </a:xfrm>
          </p:grpSpPr>
          <p:sp>
            <p:nvSpPr>
              <p:cNvPr id="25" name="TextBox 24">
                <a:extLst>
                  <a:ext uri="{FF2B5EF4-FFF2-40B4-BE49-F238E27FC236}">
                    <a16:creationId xmlns:a16="http://schemas.microsoft.com/office/drawing/2014/main" id="{3884C5A3-A918-4805-AEC4-8E06A6FBB31F}"/>
                  </a:ext>
                </a:extLst>
              </p:cNvPr>
              <p:cNvSpPr txBox="1"/>
              <p:nvPr/>
            </p:nvSpPr>
            <p:spPr>
              <a:xfrm>
                <a:off x="575915" y="602508"/>
                <a:ext cx="4581703" cy="584775"/>
              </a:xfrm>
              <a:prstGeom prst="rect">
                <a:avLst/>
              </a:prstGeom>
              <a:noFill/>
            </p:spPr>
            <p:txBody>
              <a:bodyPr wrap="none" rtlCol="0">
                <a:spAutoFit/>
              </a:bodyPr>
              <a:lstStyle/>
              <a:p>
                <a:r>
                  <a:rPr lang="en-US" sz="3200" b="1" spc="-300" dirty="0">
                    <a:solidFill>
                      <a:srgbClr val="FF9E19"/>
                    </a:solidFill>
                    <a:latin typeface="Work Sans SemiBold" pitchFamily="2" charset="0"/>
                  </a:rPr>
                  <a:t>DIGITAL SECURITY CASES</a:t>
                </a:r>
              </a:p>
            </p:txBody>
          </p:sp>
          <p:sp>
            <p:nvSpPr>
              <p:cNvPr id="26" name="TextBox 25">
                <a:extLst>
                  <a:ext uri="{FF2B5EF4-FFF2-40B4-BE49-F238E27FC236}">
                    <a16:creationId xmlns:a16="http://schemas.microsoft.com/office/drawing/2014/main" id="{68DF6F35-211B-49DD-9E13-9F80ABD17C5F}"/>
                  </a:ext>
                </a:extLst>
              </p:cNvPr>
              <p:cNvSpPr txBox="1"/>
              <p:nvPr/>
            </p:nvSpPr>
            <p:spPr>
              <a:xfrm>
                <a:off x="615758" y="1025492"/>
                <a:ext cx="3058851" cy="338554"/>
              </a:xfrm>
              <a:prstGeom prst="rect">
                <a:avLst/>
              </a:prstGeom>
              <a:noFill/>
            </p:spPr>
            <p:txBody>
              <a:bodyPr wrap="none" rtlCol="0">
                <a:spAutoFit/>
              </a:bodyPr>
              <a:lstStyle/>
              <a:p>
                <a:r>
                  <a:rPr lang="en-US" sz="1600" dirty="0">
                    <a:solidFill>
                      <a:srgbClr val="C8C9CD"/>
                    </a:solidFill>
                    <a:latin typeface="Work Sans SemiBold" pitchFamily="2" charset="0"/>
                  </a:rPr>
                  <a:t>DIGITAL SECURITY EXPERTS</a:t>
                </a:r>
              </a:p>
            </p:txBody>
          </p:sp>
        </p:grpSp>
        <p:sp>
          <p:nvSpPr>
            <p:cNvPr id="24" name="Rectangle 23">
              <a:extLst>
                <a:ext uri="{FF2B5EF4-FFF2-40B4-BE49-F238E27FC236}">
                  <a16:creationId xmlns:a16="http://schemas.microsoft.com/office/drawing/2014/main" id="{B3D93D63-1F20-48E0-8388-75FB9E6BB748}"/>
                </a:ext>
              </a:extLst>
            </p:cNvPr>
            <p:cNvSpPr/>
            <p:nvPr/>
          </p:nvSpPr>
          <p:spPr>
            <a:xfrm>
              <a:off x="1" y="517398"/>
              <a:ext cx="317500" cy="556860"/>
            </a:xfrm>
            <a:prstGeom prst="rect">
              <a:avLst/>
            </a:prstGeom>
            <a:solidFill>
              <a:srgbClr val="F98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7014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732">
        <p159:morph option="byObject"/>
      </p:transition>
    </mc:Choice>
    <mc:Fallback xmlns="">
      <p:transition spd="slow" advTm="5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autoRev="1" fill="remove" nodeType="withEffect">
                                  <p:stCondLst>
                                    <p:cond delay="0"/>
                                  </p:stCondLst>
                                  <p:endCondLst>
                                    <p:cond evt="onNext" delay="0">
                                      <p:tgtEl>
                                        <p:sldTgt/>
                                      </p:tgtEl>
                                    </p:cond>
                                  </p:endCondLst>
                                  <p:childTnLst>
                                    <p:animScale>
                                      <p:cBhvr>
                                        <p:cTn id="6" dur="6000" fill="hold"/>
                                        <p:tgtEl>
                                          <p:spTgt spid="11"/>
                                        </p:tgtEl>
                                      </p:cBhvr>
                                      <p:by x="110000" y="110000"/>
                                    </p:animScale>
                                  </p:childTnLst>
                                </p:cTn>
                              </p:par>
                              <p:par>
                                <p:cTn id="7" presetID="6" presetClass="emph" presetSubtype="0" repeatCount="indefinite" decel="100000" autoRev="1" fill="remove" nodeType="withEffect">
                                  <p:stCondLst>
                                    <p:cond delay="0"/>
                                  </p:stCondLst>
                                  <p:endCondLst>
                                    <p:cond evt="onNext" delay="0">
                                      <p:tgtEl>
                                        <p:sldTgt/>
                                      </p:tgtEl>
                                    </p:cond>
                                  </p:endCondLst>
                                  <p:childTnLst>
                                    <p:animScale>
                                      <p:cBhvr>
                                        <p:cTn id="8" dur="6000" fill="hold"/>
                                        <p:tgtEl>
                                          <p:spTgt spid="12"/>
                                        </p:tgtEl>
                                      </p:cBhvr>
                                      <p:by x="110000" y="110000"/>
                                    </p:animScale>
                                  </p:childTnLst>
                                </p:cTn>
                              </p:par>
                              <p:par>
                                <p:cTn id="9" presetID="2" presetClass="entr" presetSubtype="4" decel="10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ppt_x"/>
                                          </p:val>
                                        </p:tav>
                                        <p:tav tm="100000">
                                          <p:val>
                                            <p:strVal val="#ppt_x"/>
                                          </p:val>
                                        </p:tav>
                                      </p:tavLst>
                                    </p:anim>
                                    <p:anim calcmode="lin" valueType="num">
                                      <p:cBhvr additive="base">
                                        <p:cTn id="28" dur="10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7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ppt_x"/>
                                          </p:val>
                                        </p:tav>
                                        <p:tav tm="100000">
                                          <p:val>
                                            <p:strVal val="#ppt_x"/>
                                          </p:val>
                                        </p:tav>
                                      </p:tavLst>
                                    </p:anim>
                                    <p:anim calcmode="lin" valueType="num">
                                      <p:cBhvr additive="base">
                                        <p:cTn id="3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700</Words>
  <Application>Microsoft Office PowerPoint</Application>
  <PresentationFormat>Widescreen</PresentationFormat>
  <Paragraphs>155</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Work Sans Light</vt:lpstr>
      <vt:lpstr>Calibri Light</vt:lpstr>
      <vt:lpstr>Work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108</cp:revision>
  <dcterms:created xsi:type="dcterms:W3CDTF">2019-09-05T09:02:41Z</dcterms:created>
  <dcterms:modified xsi:type="dcterms:W3CDTF">2019-10-03T12:23:40Z</dcterms:modified>
  <cp:contentStatus/>
</cp:coreProperties>
</file>