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8"/>
  </p:notesMasterIdLst>
  <p:sldIdLst>
    <p:sldId id="273" r:id="rId2"/>
    <p:sldId id="274" r:id="rId3"/>
    <p:sldId id="257" r:id="rId4"/>
    <p:sldId id="258" r:id="rId5"/>
    <p:sldId id="259" r:id="rId6"/>
    <p:sldId id="260" r:id="rId7"/>
    <p:sldId id="262" r:id="rId8"/>
    <p:sldId id="275" r:id="rId9"/>
    <p:sldId id="276" r:id="rId10"/>
    <p:sldId id="265" r:id="rId11"/>
    <p:sldId id="277" r:id="rId12"/>
    <p:sldId id="267" r:id="rId13"/>
    <p:sldId id="268" r:id="rId14"/>
    <p:sldId id="271" r:id="rId15"/>
    <p:sldId id="272" r:id="rId16"/>
    <p:sldId id="279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Poppins" panose="020B060402020202020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8ED9"/>
    <a:srgbClr val="21ADCC"/>
    <a:srgbClr val="03A4D5"/>
    <a:srgbClr val="577AE3"/>
    <a:srgbClr val="2552D0"/>
    <a:srgbClr val="29A0BF"/>
    <a:srgbClr val="325ADB"/>
    <a:srgbClr val="4D6AE6"/>
    <a:srgbClr val="536AD6"/>
    <a:srgbClr val="03AD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82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8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m Dupont" userId="9042b1d383435627" providerId="LiveId" clId="{BEF2C178-7951-4845-AF1B-DC1FDFED1E00}"/>
    <pc:docChg chg="modSld">
      <pc:chgData name="Bram Dupont" userId="9042b1d383435627" providerId="LiveId" clId="{BEF2C178-7951-4845-AF1B-DC1FDFED1E00}" dt="2019-09-23T18:33:07.886" v="81" actId="1076"/>
      <pc:docMkLst>
        <pc:docMk/>
      </pc:docMkLst>
      <pc:sldChg chg="modSp">
        <pc:chgData name="Bram Dupont" userId="9042b1d383435627" providerId="LiveId" clId="{BEF2C178-7951-4845-AF1B-DC1FDFED1E00}" dt="2019-09-23T18:32:36.386" v="42" actId="1076"/>
        <pc:sldMkLst>
          <pc:docMk/>
          <pc:sldMk cId="4166029677" sldId="265"/>
        </pc:sldMkLst>
        <pc:spChg chg="mod">
          <ac:chgData name="Bram Dupont" userId="9042b1d383435627" providerId="LiveId" clId="{BEF2C178-7951-4845-AF1B-DC1FDFED1E00}" dt="2019-09-23T18:31:38.451" v="19" actId="1076"/>
          <ac:spMkLst>
            <pc:docMk/>
            <pc:sldMk cId="4166029677" sldId="265"/>
            <ac:spMk id="10" creationId="{E3076432-0EC7-473F-9035-DA93BA070F8D}"/>
          </ac:spMkLst>
        </pc:spChg>
        <pc:spChg chg="mod">
          <ac:chgData name="Bram Dupont" userId="9042b1d383435627" providerId="LiveId" clId="{BEF2C178-7951-4845-AF1B-DC1FDFED1E00}" dt="2019-09-23T18:32:36.386" v="42" actId="1076"/>
          <ac:spMkLst>
            <pc:docMk/>
            <pc:sldMk cId="4166029677" sldId="265"/>
            <ac:spMk id="13" creationId="{E3076432-0EC7-473F-9035-DA93BA070F8D}"/>
          </ac:spMkLst>
        </pc:spChg>
        <pc:spChg chg="mod">
          <ac:chgData name="Bram Dupont" userId="9042b1d383435627" providerId="LiveId" clId="{BEF2C178-7951-4845-AF1B-DC1FDFED1E00}" dt="2019-09-23T18:32:30.468" v="27" actId="1076"/>
          <ac:spMkLst>
            <pc:docMk/>
            <pc:sldMk cId="4166029677" sldId="265"/>
            <ac:spMk id="14" creationId="{E3076432-0EC7-473F-9035-DA93BA070F8D}"/>
          </ac:spMkLst>
        </pc:spChg>
      </pc:sldChg>
      <pc:sldChg chg="modSp">
        <pc:chgData name="Bram Dupont" userId="9042b1d383435627" providerId="LiveId" clId="{BEF2C178-7951-4845-AF1B-DC1FDFED1E00}" dt="2019-09-23T18:33:07.886" v="81" actId="1076"/>
        <pc:sldMkLst>
          <pc:docMk/>
          <pc:sldMk cId="2468227340" sldId="277"/>
        </pc:sldMkLst>
        <pc:spChg chg="mod">
          <ac:chgData name="Bram Dupont" userId="9042b1d383435627" providerId="LiveId" clId="{BEF2C178-7951-4845-AF1B-DC1FDFED1E00}" dt="2019-09-23T18:32:49.219" v="51" actId="1076"/>
          <ac:spMkLst>
            <pc:docMk/>
            <pc:sldMk cId="2468227340" sldId="277"/>
            <ac:spMk id="10" creationId="{E3076432-0EC7-473F-9035-DA93BA070F8D}"/>
          </ac:spMkLst>
        </pc:spChg>
        <pc:spChg chg="mod">
          <ac:chgData name="Bram Dupont" userId="9042b1d383435627" providerId="LiveId" clId="{BEF2C178-7951-4845-AF1B-DC1FDFED1E00}" dt="2019-09-23T18:33:07.886" v="81" actId="1076"/>
          <ac:spMkLst>
            <pc:docMk/>
            <pc:sldMk cId="2468227340" sldId="277"/>
            <ac:spMk id="13" creationId="{E3076432-0EC7-473F-9035-DA93BA070F8D}"/>
          </ac:spMkLst>
        </pc:spChg>
        <pc:spChg chg="mod">
          <ac:chgData name="Bram Dupont" userId="9042b1d383435627" providerId="LiveId" clId="{BEF2C178-7951-4845-AF1B-DC1FDFED1E00}" dt="2019-09-23T18:32:56.976" v="58" actId="1076"/>
          <ac:spMkLst>
            <pc:docMk/>
            <pc:sldMk cId="2468227340" sldId="277"/>
            <ac:spMk id="14" creationId="{E3076432-0EC7-473F-9035-DA93BA070F8D}"/>
          </ac:spMkLst>
        </pc:spChg>
      </pc:sldChg>
    </pc:docChg>
  </pc:docChgLst>
  <pc:docChgLst>
    <pc:chgData name="Presentation Point" userId="f45ce91d846791e9" providerId="LiveId" clId="{35C0AE5C-F5B1-4DDD-9AF9-F163C9181315}"/>
    <pc:docChg chg="modSld">
      <pc:chgData name="Presentation Point" userId="f45ce91d846791e9" providerId="LiveId" clId="{35C0AE5C-F5B1-4DDD-9AF9-F163C9181315}" dt="2020-02-17T18:16:08.095" v="5" actId="20577"/>
      <pc:docMkLst>
        <pc:docMk/>
      </pc:docMkLst>
      <pc:sldChg chg="modSp">
        <pc:chgData name="Presentation Point" userId="f45ce91d846791e9" providerId="LiveId" clId="{35C0AE5C-F5B1-4DDD-9AF9-F163C9181315}" dt="2020-02-17T18:16:08.095" v="5" actId="20577"/>
        <pc:sldMkLst>
          <pc:docMk/>
          <pc:sldMk cId="3986947322" sldId="267"/>
        </pc:sldMkLst>
        <pc:spChg chg="mod">
          <ac:chgData name="Presentation Point" userId="f45ce91d846791e9" providerId="LiveId" clId="{35C0AE5C-F5B1-4DDD-9AF9-F163C9181315}" dt="2020-02-17T18:16:08.095" v="5" actId="20577"/>
          <ac:spMkLst>
            <pc:docMk/>
            <pc:sldMk cId="3986947322" sldId="267"/>
            <ac:spMk id="6" creationId="{918ABD18-AF45-418F-B3F7-E132A09463F7}"/>
          </ac:spMkLst>
        </pc:spChg>
      </pc:sldChg>
      <pc:sldChg chg="modSp">
        <pc:chgData name="Presentation Point" userId="f45ce91d846791e9" providerId="LiveId" clId="{35C0AE5C-F5B1-4DDD-9AF9-F163C9181315}" dt="2020-02-17T18:15:51.235" v="4" actId="20577"/>
        <pc:sldMkLst>
          <pc:docMk/>
          <pc:sldMk cId="3619786446" sldId="272"/>
        </pc:sldMkLst>
        <pc:spChg chg="mod">
          <ac:chgData name="Presentation Point" userId="f45ce91d846791e9" providerId="LiveId" clId="{35C0AE5C-F5B1-4DDD-9AF9-F163C9181315}" dt="2020-02-17T18:15:51.235" v="4" actId="20577"/>
          <ac:spMkLst>
            <pc:docMk/>
            <pc:sldMk cId="3619786446" sldId="272"/>
            <ac:spMk id="18" creationId="{352B6701-D634-448C-8489-295244D2CCB6}"/>
          </ac:spMkLst>
        </pc:spChg>
      </pc:sldChg>
    </pc:docChg>
  </pc:docChgLst>
  <pc:docChgLst>
    <pc:chgData name="Presentation Point" userId="f45ce91d846791e9" providerId="LiveId" clId="{2A2B5752-C844-4FEB-A594-4A9324670567}"/>
    <pc:docChg chg="undo custSel modSld">
      <pc:chgData name="Presentation Point" userId="f45ce91d846791e9" providerId="LiveId" clId="{2A2B5752-C844-4FEB-A594-4A9324670567}" dt="2020-02-12T15:03:52.989" v="99"/>
      <pc:docMkLst>
        <pc:docMk/>
      </pc:docMkLst>
      <pc:sldChg chg="addSp delSp modSp delAnim modAnim">
        <pc:chgData name="Presentation Point" userId="f45ce91d846791e9" providerId="LiveId" clId="{2A2B5752-C844-4FEB-A594-4A9324670567}" dt="2020-02-12T15:03:33.837" v="93" actId="20577"/>
        <pc:sldMkLst>
          <pc:docMk/>
          <pc:sldMk cId="1923013404" sldId="257"/>
        </pc:sldMkLst>
        <pc:spChg chg="mod">
          <ac:chgData name="Presentation Point" userId="f45ce91d846791e9" providerId="LiveId" clId="{2A2B5752-C844-4FEB-A594-4A9324670567}" dt="2020-02-12T15:03:33.837" v="93" actId="20577"/>
          <ac:spMkLst>
            <pc:docMk/>
            <pc:sldMk cId="1923013404" sldId="257"/>
            <ac:spMk id="7" creationId="{7DD52424-67E5-4EA9-B5A9-4FDAAF609BFB}"/>
          </ac:spMkLst>
        </pc:spChg>
        <pc:grpChg chg="add mod">
          <ac:chgData name="Presentation Point" userId="f45ce91d846791e9" providerId="LiveId" clId="{2A2B5752-C844-4FEB-A594-4A9324670567}" dt="2020-02-12T15:01:30.147" v="46" actId="1076"/>
          <ac:grpSpMkLst>
            <pc:docMk/>
            <pc:sldMk cId="1923013404" sldId="257"/>
            <ac:grpSpMk id="19" creationId="{1C95A9BE-7DC7-46AD-AFEC-8EAB11616619}"/>
          </ac:grpSpMkLst>
        </pc:grpChg>
        <pc:grpChg chg="del">
          <ac:chgData name="Presentation Point" userId="f45ce91d846791e9" providerId="LiveId" clId="{2A2B5752-C844-4FEB-A594-4A9324670567}" dt="2020-02-12T15:01:24.830" v="45" actId="478"/>
          <ac:grpSpMkLst>
            <pc:docMk/>
            <pc:sldMk cId="1923013404" sldId="257"/>
            <ac:grpSpMk id="24" creationId="{2DD4A042-1973-4356-8777-B6D83C850CA7}"/>
          </ac:grpSpMkLst>
        </pc:grpChg>
      </pc:sldChg>
      <pc:sldChg chg="addSp delSp modSp delAnim modAnim">
        <pc:chgData name="Presentation Point" userId="f45ce91d846791e9" providerId="LiveId" clId="{2A2B5752-C844-4FEB-A594-4A9324670567}" dt="2020-02-12T15:03:38.982" v="94"/>
        <pc:sldMkLst>
          <pc:docMk/>
          <pc:sldMk cId="299119093" sldId="258"/>
        </pc:sldMkLst>
        <pc:spChg chg="mod">
          <ac:chgData name="Presentation Point" userId="f45ce91d846791e9" providerId="LiveId" clId="{2A2B5752-C844-4FEB-A594-4A9324670567}" dt="2020-02-12T15:03:38.982" v="94"/>
          <ac:spMkLst>
            <pc:docMk/>
            <pc:sldMk cId="299119093" sldId="258"/>
            <ac:spMk id="13" creationId="{7DD52424-67E5-4EA9-B5A9-4FDAAF609BFB}"/>
          </ac:spMkLst>
        </pc:spChg>
        <pc:grpChg chg="add mod">
          <ac:chgData name="Presentation Point" userId="f45ce91d846791e9" providerId="LiveId" clId="{2A2B5752-C844-4FEB-A594-4A9324670567}" dt="2020-02-12T15:02:56.527" v="60" actId="1076"/>
          <ac:grpSpMkLst>
            <pc:docMk/>
            <pc:sldMk cId="299119093" sldId="258"/>
            <ac:grpSpMk id="21" creationId="{73D7885B-2425-4C3D-9F3C-69ADC6B65D5D}"/>
          </ac:grpSpMkLst>
        </pc:grpChg>
        <pc:grpChg chg="del">
          <ac:chgData name="Presentation Point" userId="f45ce91d846791e9" providerId="LiveId" clId="{2A2B5752-C844-4FEB-A594-4A9324670567}" dt="2020-02-12T15:02:52.547" v="59" actId="478"/>
          <ac:grpSpMkLst>
            <pc:docMk/>
            <pc:sldMk cId="299119093" sldId="258"/>
            <ac:grpSpMk id="25" creationId="{89A69745-1B7F-4BA9-B1A0-C84E86A8C632}"/>
          </ac:grpSpMkLst>
        </pc:grpChg>
        <pc:picChg chg="mod">
          <ac:chgData name="Presentation Point" userId="f45ce91d846791e9" providerId="LiveId" clId="{2A2B5752-C844-4FEB-A594-4A9324670567}" dt="2020-02-12T14:59:27.904" v="19" actId="1076"/>
          <ac:picMkLst>
            <pc:docMk/>
            <pc:sldMk cId="299119093" sldId="258"/>
            <ac:picMk id="5" creationId="{5D345A46-83B2-4EBE-B9C5-4607B220CD14}"/>
          </ac:picMkLst>
        </pc:picChg>
      </pc:sldChg>
      <pc:sldChg chg="addSp delSp modSp delAnim modAnim">
        <pc:chgData name="Presentation Point" userId="f45ce91d846791e9" providerId="LiveId" clId="{2A2B5752-C844-4FEB-A594-4A9324670567}" dt="2020-02-12T15:03:41.455" v="95"/>
        <pc:sldMkLst>
          <pc:docMk/>
          <pc:sldMk cId="3626241487" sldId="259"/>
        </pc:sldMkLst>
        <pc:spChg chg="mod">
          <ac:chgData name="Presentation Point" userId="f45ce91d846791e9" providerId="LiveId" clId="{2A2B5752-C844-4FEB-A594-4A9324670567}" dt="2020-02-12T15:03:41.455" v="95"/>
          <ac:spMkLst>
            <pc:docMk/>
            <pc:sldMk cId="3626241487" sldId="259"/>
            <ac:spMk id="41" creationId="{21095A10-0862-4DB4-BDBF-7444A6353522}"/>
          </ac:spMkLst>
        </pc:spChg>
        <pc:grpChg chg="add del mod">
          <ac:chgData name="Presentation Point" userId="f45ce91d846791e9" providerId="LiveId" clId="{2A2B5752-C844-4FEB-A594-4A9324670567}" dt="2020-02-12T15:01:53.710" v="47" actId="478"/>
          <ac:grpSpMkLst>
            <pc:docMk/>
            <pc:sldMk cId="3626241487" sldId="259"/>
            <ac:grpSpMk id="18" creationId="{893B7CE2-735A-49DD-86FB-2F6DD130889D}"/>
          </ac:grpSpMkLst>
        </pc:grpChg>
        <pc:grpChg chg="add">
          <ac:chgData name="Presentation Point" userId="f45ce91d846791e9" providerId="LiveId" clId="{2A2B5752-C844-4FEB-A594-4A9324670567}" dt="2020-02-12T15:01:54.584" v="48"/>
          <ac:grpSpMkLst>
            <pc:docMk/>
            <pc:sldMk cId="3626241487" sldId="259"/>
            <ac:grpSpMk id="21" creationId="{AF60DA36-FDB0-4073-8AAC-85143E465E96}"/>
          </ac:grpSpMkLst>
        </pc:grpChg>
        <pc:grpChg chg="del">
          <ac:chgData name="Presentation Point" userId="f45ce91d846791e9" providerId="LiveId" clId="{2A2B5752-C844-4FEB-A594-4A9324670567}" dt="2020-02-12T15:01:53.710" v="47" actId="478"/>
          <ac:grpSpMkLst>
            <pc:docMk/>
            <pc:sldMk cId="3626241487" sldId="259"/>
            <ac:grpSpMk id="42" creationId="{A1EC4BC2-FE43-4EDE-B8B3-D90FA0644E27}"/>
          </ac:grpSpMkLst>
        </pc:grpChg>
      </pc:sldChg>
      <pc:sldChg chg="addSp delSp modSp delAnim modAnim">
        <pc:chgData name="Presentation Point" userId="f45ce91d846791e9" providerId="LiveId" clId="{2A2B5752-C844-4FEB-A594-4A9324670567}" dt="2020-02-12T15:03:44.786" v="96"/>
        <pc:sldMkLst>
          <pc:docMk/>
          <pc:sldMk cId="1589964109" sldId="260"/>
        </pc:sldMkLst>
        <pc:spChg chg="mod">
          <ac:chgData name="Presentation Point" userId="f45ce91d846791e9" providerId="LiveId" clId="{2A2B5752-C844-4FEB-A594-4A9324670567}" dt="2020-02-12T15:03:44.786" v="96"/>
          <ac:spMkLst>
            <pc:docMk/>
            <pc:sldMk cId="1589964109" sldId="260"/>
            <ac:spMk id="41" creationId="{2A58FF63-5646-408F-8BE9-B9E6A24E13AB}"/>
          </ac:spMkLst>
        </pc:spChg>
        <pc:grpChg chg="add del mod">
          <ac:chgData name="Presentation Point" userId="f45ce91d846791e9" providerId="LiveId" clId="{2A2B5752-C844-4FEB-A594-4A9324670567}" dt="2020-02-12T15:03:02.234" v="61" actId="478"/>
          <ac:grpSpMkLst>
            <pc:docMk/>
            <pc:sldMk cId="1589964109" sldId="260"/>
            <ac:grpSpMk id="21" creationId="{71BA4586-783E-4135-B0D6-F4D1F3D5E4D6}"/>
          </ac:grpSpMkLst>
        </pc:grpChg>
        <pc:grpChg chg="add">
          <ac:chgData name="Presentation Point" userId="f45ce91d846791e9" providerId="LiveId" clId="{2A2B5752-C844-4FEB-A594-4A9324670567}" dt="2020-02-12T15:03:05.250" v="63"/>
          <ac:grpSpMkLst>
            <pc:docMk/>
            <pc:sldMk cId="1589964109" sldId="260"/>
            <ac:grpSpMk id="24" creationId="{6C539B26-06F9-4356-B874-4065E28144E6}"/>
          </ac:grpSpMkLst>
        </pc:grpChg>
        <pc:grpChg chg="del">
          <ac:chgData name="Presentation Point" userId="f45ce91d846791e9" providerId="LiveId" clId="{2A2B5752-C844-4FEB-A594-4A9324670567}" dt="2020-02-12T15:03:04.153" v="62" actId="478"/>
          <ac:grpSpMkLst>
            <pc:docMk/>
            <pc:sldMk cId="1589964109" sldId="260"/>
            <ac:grpSpMk id="42" creationId="{3825506A-D6F5-4ED4-BB0B-B8F3D603F015}"/>
          </ac:grpSpMkLst>
        </pc:grpChg>
      </pc:sldChg>
      <pc:sldChg chg="addSp delSp modSp delAnim modAnim">
        <pc:chgData name="Presentation Point" userId="f45ce91d846791e9" providerId="LiveId" clId="{2A2B5752-C844-4FEB-A594-4A9324670567}" dt="2020-02-12T15:03:47.563" v="97"/>
        <pc:sldMkLst>
          <pc:docMk/>
          <pc:sldMk cId="2268973688" sldId="262"/>
        </pc:sldMkLst>
        <pc:spChg chg="mod">
          <ac:chgData name="Presentation Point" userId="f45ce91d846791e9" providerId="LiveId" clId="{2A2B5752-C844-4FEB-A594-4A9324670567}" dt="2020-02-12T15:03:47.563" v="97"/>
          <ac:spMkLst>
            <pc:docMk/>
            <pc:sldMk cId="2268973688" sldId="262"/>
            <ac:spMk id="38" creationId="{AF65CE41-628B-421C-853E-016C41026A8D}"/>
          </ac:spMkLst>
        </pc:spChg>
        <pc:grpChg chg="add del">
          <ac:chgData name="Presentation Point" userId="f45ce91d846791e9" providerId="LiveId" clId="{2A2B5752-C844-4FEB-A594-4A9324670567}" dt="2020-02-12T15:02:18.314" v="51" actId="478"/>
          <ac:grpSpMkLst>
            <pc:docMk/>
            <pc:sldMk cId="2268973688" sldId="262"/>
            <ac:grpSpMk id="18" creationId="{957FFE44-1400-4DE1-A911-DF3C510ADB28}"/>
          </ac:grpSpMkLst>
        </pc:grpChg>
        <pc:grpChg chg="add">
          <ac:chgData name="Presentation Point" userId="f45ce91d846791e9" providerId="LiveId" clId="{2A2B5752-C844-4FEB-A594-4A9324670567}" dt="2020-02-12T15:02:19.882" v="52"/>
          <ac:grpSpMkLst>
            <pc:docMk/>
            <pc:sldMk cId="2268973688" sldId="262"/>
            <ac:grpSpMk id="21" creationId="{728CA36E-E22F-4CF2-996D-29F6AB5F3F83}"/>
          </ac:grpSpMkLst>
        </pc:grpChg>
        <pc:grpChg chg="del">
          <ac:chgData name="Presentation Point" userId="f45ce91d846791e9" providerId="LiveId" clId="{2A2B5752-C844-4FEB-A594-4A9324670567}" dt="2020-02-12T15:02:17.372" v="50" actId="478"/>
          <ac:grpSpMkLst>
            <pc:docMk/>
            <pc:sldMk cId="2268973688" sldId="262"/>
            <ac:grpSpMk id="41" creationId="{387B69B5-D699-4DCE-88D6-FDA769EEA386}"/>
          </ac:grpSpMkLst>
        </pc:grpChg>
      </pc:sldChg>
      <pc:sldChg chg="modSp">
        <pc:chgData name="Presentation Point" userId="f45ce91d846791e9" providerId="LiveId" clId="{2A2B5752-C844-4FEB-A594-4A9324670567}" dt="2020-02-12T15:00:16.541" v="38" actId="20577"/>
        <pc:sldMkLst>
          <pc:docMk/>
          <pc:sldMk cId="3986947322" sldId="267"/>
        </pc:sldMkLst>
        <pc:spChg chg="mod">
          <ac:chgData name="Presentation Point" userId="f45ce91d846791e9" providerId="LiveId" clId="{2A2B5752-C844-4FEB-A594-4A9324670567}" dt="2020-02-12T15:00:16.541" v="38" actId="20577"/>
          <ac:spMkLst>
            <pc:docMk/>
            <pc:sldMk cId="3986947322" sldId="267"/>
            <ac:spMk id="11" creationId="{00000000-0000-0000-0000-000000000000}"/>
          </ac:spMkLst>
        </pc:spChg>
      </pc:sldChg>
      <pc:sldChg chg="addSp delSp modSp">
        <pc:chgData name="Presentation Point" userId="f45ce91d846791e9" providerId="LiveId" clId="{2A2B5752-C844-4FEB-A594-4A9324670567}" dt="2020-02-12T14:58:24.432" v="8" actId="164"/>
        <pc:sldMkLst>
          <pc:docMk/>
          <pc:sldMk cId="2895685089" sldId="273"/>
        </pc:sldMkLst>
        <pc:spChg chg="del">
          <ac:chgData name="Presentation Point" userId="f45ce91d846791e9" providerId="LiveId" clId="{2A2B5752-C844-4FEB-A594-4A9324670567}" dt="2020-02-12T14:57:54.741" v="0" actId="478"/>
          <ac:spMkLst>
            <pc:docMk/>
            <pc:sldMk cId="2895685089" sldId="273"/>
            <ac:spMk id="37" creationId="{67AA6C0B-4C0B-4BBF-9A0D-E8A1A789C2BD}"/>
          </ac:spMkLst>
        </pc:spChg>
        <pc:spChg chg="mod topLvl">
          <ac:chgData name="Presentation Point" userId="f45ce91d846791e9" providerId="LiveId" clId="{2A2B5752-C844-4FEB-A594-4A9324670567}" dt="2020-02-12T14:58:24.432" v="8" actId="164"/>
          <ac:spMkLst>
            <pc:docMk/>
            <pc:sldMk cId="2895685089" sldId="273"/>
            <ac:spMk id="56" creationId="{5CB8B7E4-AE80-4D90-904B-223DF26701AC}"/>
          </ac:spMkLst>
        </pc:spChg>
        <pc:grpChg chg="add mod">
          <ac:chgData name="Presentation Point" userId="f45ce91d846791e9" providerId="LiveId" clId="{2A2B5752-C844-4FEB-A594-4A9324670567}" dt="2020-02-12T14:58:24.432" v="8" actId="164"/>
          <ac:grpSpMkLst>
            <pc:docMk/>
            <pc:sldMk cId="2895685089" sldId="273"/>
            <ac:grpSpMk id="4" creationId="{9129E1B0-3533-46B3-A1A2-EC30AA22CFF3}"/>
          </ac:grpSpMkLst>
        </pc:grpChg>
        <pc:grpChg chg="del mod topLvl">
          <ac:chgData name="Presentation Point" userId="f45ce91d846791e9" providerId="LiveId" clId="{2A2B5752-C844-4FEB-A594-4A9324670567}" dt="2020-02-12T14:58:04.824" v="4" actId="478"/>
          <ac:grpSpMkLst>
            <pc:docMk/>
            <pc:sldMk cId="2895685089" sldId="273"/>
            <ac:grpSpMk id="35" creationId="{7F9F1897-FCD7-4B97-AD5D-AFDC4BB54486}"/>
          </ac:grpSpMkLst>
        </pc:grpChg>
        <pc:grpChg chg="add del">
          <ac:chgData name="Presentation Point" userId="f45ce91d846791e9" providerId="LiveId" clId="{2A2B5752-C844-4FEB-A594-4A9324670567}" dt="2020-02-12T14:58:01.970" v="3" actId="165"/>
          <ac:grpSpMkLst>
            <pc:docMk/>
            <pc:sldMk cId="2895685089" sldId="273"/>
            <ac:grpSpMk id="57" creationId="{BE969335-55D3-4F4A-8C18-FCE556DC9795}"/>
          </ac:grpSpMkLst>
        </pc:grpChg>
        <pc:picChg chg="add mod">
          <ac:chgData name="Presentation Point" userId="f45ce91d846791e9" providerId="LiveId" clId="{2A2B5752-C844-4FEB-A594-4A9324670567}" dt="2020-02-12T14:58:24.432" v="8" actId="164"/>
          <ac:picMkLst>
            <pc:docMk/>
            <pc:sldMk cId="2895685089" sldId="273"/>
            <ac:picMk id="3" creationId="{73EF8EDE-EC17-4819-8B1F-1BA5C59CED79}"/>
          </ac:picMkLst>
        </pc:picChg>
      </pc:sldChg>
      <pc:sldChg chg="addSp delSp">
        <pc:chgData name="Presentation Point" userId="f45ce91d846791e9" providerId="LiveId" clId="{2A2B5752-C844-4FEB-A594-4A9324670567}" dt="2020-02-12T14:58:33.160" v="10"/>
        <pc:sldMkLst>
          <pc:docMk/>
          <pc:sldMk cId="3051872858" sldId="274"/>
        </pc:sldMkLst>
        <pc:grpChg chg="add">
          <ac:chgData name="Presentation Point" userId="f45ce91d846791e9" providerId="LiveId" clId="{2A2B5752-C844-4FEB-A594-4A9324670567}" dt="2020-02-12T14:58:33.160" v="10"/>
          <ac:grpSpMkLst>
            <pc:docMk/>
            <pc:sldMk cId="3051872858" sldId="274"/>
            <ac:grpSpMk id="12" creationId="{90C105F8-D1D7-44D6-90FE-2065AAFD9F18}"/>
          </ac:grpSpMkLst>
        </pc:grpChg>
        <pc:grpChg chg="del">
          <ac:chgData name="Presentation Point" userId="f45ce91d846791e9" providerId="LiveId" clId="{2A2B5752-C844-4FEB-A594-4A9324670567}" dt="2020-02-12T14:58:30.314" v="9" actId="478"/>
          <ac:grpSpMkLst>
            <pc:docMk/>
            <pc:sldMk cId="3051872858" sldId="274"/>
            <ac:grpSpMk id="22" creationId="{1DC2AFEC-EF34-4F73-9C5E-21CABA5FFF0C}"/>
          </ac:grpSpMkLst>
        </pc:grpChg>
      </pc:sldChg>
      <pc:sldChg chg="addSp delSp modSp delAnim modAnim">
        <pc:chgData name="Presentation Point" userId="f45ce91d846791e9" providerId="LiveId" clId="{2A2B5752-C844-4FEB-A594-4A9324670567}" dt="2020-02-12T15:03:50.519" v="98"/>
        <pc:sldMkLst>
          <pc:docMk/>
          <pc:sldMk cId="3218907665" sldId="275"/>
        </pc:sldMkLst>
        <pc:spChg chg="mod">
          <ac:chgData name="Presentation Point" userId="f45ce91d846791e9" providerId="LiveId" clId="{2A2B5752-C844-4FEB-A594-4A9324670567}" dt="2020-02-12T15:03:50.519" v="98"/>
          <ac:spMkLst>
            <pc:docMk/>
            <pc:sldMk cId="3218907665" sldId="275"/>
            <ac:spMk id="12" creationId="{344BCBBF-208C-4FDF-9D51-6BC0F74FEF7A}"/>
          </ac:spMkLst>
        </pc:spChg>
        <pc:grpChg chg="del mod">
          <ac:chgData name="Presentation Point" userId="f45ce91d846791e9" providerId="LiveId" clId="{2A2B5752-C844-4FEB-A594-4A9324670567}" dt="2020-02-12T15:03:10.938" v="66" actId="478"/>
          <ac:grpSpMkLst>
            <pc:docMk/>
            <pc:sldMk cId="3218907665" sldId="275"/>
            <ac:grpSpMk id="13" creationId="{E3BB7F77-BC12-4502-B245-942A01D31CA3}"/>
          </ac:grpSpMkLst>
        </pc:grpChg>
        <pc:grpChg chg="add del mod">
          <ac:chgData name="Presentation Point" userId="f45ce91d846791e9" providerId="LiveId" clId="{2A2B5752-C844-4FEB-A594-4A9324670567}" dt="2020-02-12T15:03:09.551" v="64" actId="478"/>
          <ac:grpSpMkLst>
            <pc:docMk/>
            <pc:sldMk cId="3218907665" sldId="275"/>
            <ac:grpSpMk id="23" creationId="{C78035D9-1E53-421F-BC7E-130A3876F12A}"/>
          </ac:grpSpMkLst>
        </pc:grpChg>
        <pc:grpChg chg="add">
          <ac:chgData name="Presentation Point" userId="f45ce91d846791e9" providerId="LiveId" clId="{2A2B5752-C844-4FEB-A594-4A9324670567}" dt="2020-02-12T15:03:12.463" v="67"/>
          <ac:grpSpMkLst>
            <pc:docMk/>
            <pc:sldMk cId="3218907665" sldId="275"/>
            <ac:grpSpMk id="26" creationId="{943A6F00-7E97-457A-A173-9ABCA1857F21}"/>
          </ac:grpSpMkLst>
        </pc:grpChg>
      </pc:sldChg>
      <pc:sldChg chg="addSp delSp modSp delAnim modAnim">
        <pc:chgData name="Presentation Point" userId="f45ce91d846791e9" providerId="LiveId" clId="{2A2B5752-C844-4FEB-A594-4A9324670567}" dt="2020-02-12T15:03:52.989" v="99"/>
        <pc:sldMkLst>
          <pc:docMk/>
          <pc:sldMk cId="1195160586" sldId="276"/>
        </pc:sldMkLst>
        <pc:spChg chg="mod">
          <ac:chgData name="Presentation Point" userId="f45ce91d846791e9" providerId="LiveId" clId="{2A2B5752-C844-4FEB-A594-4A9324670567}" dt="2020-02-12T15:03:52.989" v="99"/>
          <ac:spMkLst>
            <pc:docMk/>
            <pc:sldMk cId="1195160586" sldId="276"/>
            <ac:spMk id="6" creationId="{76E2B955-A189-434E-9213-D96CD4A3876B}"/>
          </ac:spMkLst>
        </pc:spChg>
        <pc:grpChg chg="del">
          <ac:chgData name="Presentation Point" userId="f45ce91d846791e9" providerId="LiveId" clId="{2A2B5752-C844-4FEB-A594-4A9324670567}" dt="2020-02-12T15:02:26.658" v="54" actId="478"/>
          <ac:grpSpMkLst>
            <pc:docMk/>
            <pc:sldMk cId="1195160586" sldId="276"/>
            <ac:grpSpMk id="13" creationId="{A3AFA8C2-DA88-4000-A115-349347D7E266}"/>
          </ac:grpSpMkLst>
        </pc:grpChg>
        <pc:grpChg chg="add del">
          <ac:chgData name="Presentation Point" userId="f45ce91d846791e9" providerId="LiveId" clId="{2A2B5752-C844-4FEB-A594-4A9324670567}" dt="2020-02-12T15:02:24.964" v="53" actId="478"/>
          <ac:grpSpMkLst>
            <pc:docMk/>
            <pc:sldMk cId="1195160586" sldId="276"/>
            <ac:grpSpMk id="21" creationId="{195678B6-0605-4CFF-AB92-7E9B0D4D6FF6}"/>
          </ac:grpSpMkLst>
        </pc:grpChg>
        <pc:grpChg chg="add">
          <ac:chgData name="Presentation Point" userId="f45ce91d846791e9" providerId="LiveId" clId="{2A2B5752-C844-4FEB-A594-4A9324670567}" dt="2020-02-12T15:02:27.533" v="55"/>
          <ac:grpSpMkLst>
            <pc:docMk/>
            <pc:sldMk cId="1195160586" sldId="276"/>
            <ac:grpSpMk id="24" creationId="{46D0B1EA-CB0A-4ADE-A2BD-095FA2055CCE}"/>
          </ac:grpSpMkLst>
        </pc:grpChg>
      </pc:sldChg>
      <pc:sldChg chg="addSp delSp modSp delAnim modAnim">
        <pc:chgData name="Presentation Point" userId="f45ce91d846791e9" providerId="LiveId" clId="{2A2B5752-C844-4FEB-A594-4A9324670567}" dt="2020-02-12T15:01:03.432" v="43" actId="1076"/>
        <pc:sldMkLst>
          <pc:docMk/>
          <pc:sldMk cId="3971263946" sldId="279"/>
        </pc:sldMkLst>
        <pc:grpChg chg="add mod">
          <ac:chgData name="Presentation Point" userId="f45ce91d846791e9" providerId="LiveId" clId="{2A2B5752-C844-4FEB-A594-4A9324670567}" dt="2020-02-12T15:01:03.432" v="43" actId="1076"/>
          <ac:grpSpMkLst>
            <pc:docMk/>
            <pc:sldMk cId="3971263946" sldId="279"/>
            <ac:grpSpMk id="16" creationId="{AAF0E8E5-DC7A-4577-870C-C3913FF513B2}"/>
          </ac:grpSpMkLst>
        </pc:grpChg>
        <pc:grpChg chg="del">
          <ac:chgData name="Presentation Point" userId="f45ce91d846791e9" providerId="LiveId" clId="{2A2B5752-C844-4FEB-A594-4A9324670567}" dt="2020-02-12T15:00:59.841" v="42" actId="478"/>
          <ac:grpSpMkLst>
            <pc:docMk/>
            <pc:sldMk cId="3971263946" sldId="279"/>
            <ac:grpSpMk id="57" creationId="{BE969335-55D3-4F4A-8C18-FCE556DC9795}"/>
          </ac:grpSpMkLst>
        </pc:grpChg>
      </pc:sldChg>
    </pc:docChg>
  </pc:docChgLst>
  <pc:docChgLst>
    <pc:chgData name="Presentation Point" userId="f45ce91d846791e9" providerId="LiveId" clId="{0B3CE313-8071-4864-9075-9BE747C4540C}"/>
    <pc:docChg chg="modSld">
      <pc:chgData name="Presentation Point" userId="f45ce91d846791e9" providerId="LiveId" clId="{0B3CE313-8071-4864-9075-9BE747C4540C}" dt="2020-02-17T15:20:13.563" v="1" actId="20577"/>
      <pc:docMkLst>
        <pc:docMk/>
      </pc:docMkLst>
      <pc:sldChg chg="modSp">
        <pc:chgData name="Presentation Point" userId="f45ce91d846791e9" providerId="LiveId" clId="{0B3CE313-8071-4864-9075-9BE747C4540C}" dt="2020-02-17T15:20:13.563" v="1" actId="20577"/>
        <pc:sldMkLst>
          <pc:docMk/>
          <pc:sldMk cId="3619786446" sldId="272"/>
        </pc:sldMkLst>
        <pc:spChg chg="mod">
          <ac:chgData name="Presentation Point" userId="f45ce91d846791e9" providerId="LiveId" clId="{0B3CE313-8071-4864-9075-9BE747C4540C}" dt="2020-02-17T15:20:13.563" v="1" actId="20577"/>
          <ac:spMkLst>
            <pc:docMk/>
            <pc:sldMk cId="3619786446" sldId="272"/>
            <ac:spMk id="14" creationId="{4D80DAB9-A37C-4CFD-AEA8-7ABB33D5F19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Poppins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Poppins" panose="00000500000000000000" pitchFamily="2" charset="0"/>
              </a:defRPr>
            </a:lvl1pPr>
          </a:lstStyle>
          <a:p>
            <a:fld id="{690515AC-392D-4C0E-B564-ADDEBA6BF8B2}" type="datetimeFigureOut">
              <a:rPr lang="en-US" smtClean="0"/>
              <a:pPr/>
              <a:t>17-Feb-20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Poppins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Poppins" panose="00000500000000000000" pitchFamily="2" charset="0"/>
              </a:defRPr>
            </a:lvl1pPr>
          </a:lstStyle>
          <a:p>
            <a:fld id="{ED5A8277-A514-4D62-8F57-1DADE467911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247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https://pixabay.com/photos/junction-city-aerial-view-urban-984045/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A8277-A514-4D62-8F57-1DADE46791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49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https://c4.wallpaperflare.com/wallpaper/856/557/103/aircraft-flying-in-the-sunset-sky-wallpaper-d22172903df60e7b9a28f2a5a0887932.jpg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A8277-A514-4D62-8F57-1DADE46791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912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https://unsplash.com/photos/qX2ENCIxquA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A8277-A514-4D62-8F57-1DADE46791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35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https://unsplash.com/photos/npruZYZgfA0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A8277-A514-4D62-8F57-1DADE46791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25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https://unsplash.com/photos/SAdzBUiaF7Y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A8277-A514-4D62-8F57-1DADE46791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622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http://pocketpixels.co.uk/wp-content/uploads/2015/12/seo-for-apps.jpg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A8277-A514-4D62-8F57-1DADE46791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50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unsplash.com/photos/</a:t>
            </a:r>
            <a:r>
              <a:rPr lang="en-US" dirty="0" err="1"/>
              <a:t>GNVxujZ_CxU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A8277-A514-4D62-8F57-1DADE46791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89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https://unsplash.com/photos/KQK2F0u7WPo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A8277-A514-4D62-8F57-1DADE46791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153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https://unsplash.com/photos/t1bz9XpJ2-Y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A8277-A514-4D62-8F57-1DADE467911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355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8.  https://unsplash.com/photos/0vysUcbfYx4</a:t>
            </a:r>
          </a:p>
          <a:p>
            <a:r>
              <a:rPr lang="en-US" dirty="0"/>
              <a:t>9.  https://unsplash.com/photos/pjwbiuwXy00</a:t>
            </a:r>
          </a:p>
          <a:p>
            <a:r>
              <a:rPr lang="en-US" dirty="0"/>
              <a:t>10. https://unsplash.com/photos/jn-HaGWe4yw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A8277-A514-4D62-8F57-1DADE46791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88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11. https://madplumcreative.com/wp-content/uploads/2016/01/20.jpg</a:t>
            </a:r>
          </a:p>
          <a:p>
            <a:r>
              <a:rPr lang="en-US" dirty="0"/>
              <a:t>12. https://unsplash.com/photos/o6elTKWZ5bI</a:t>
            </a:r>
          </a:p>
          <a:p>
            <a:r>
              <a:rPr lang="en-US" dirty="0"/>
              <a:t>13. unsplash.com/photos/JjzQUxWx5jI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A8277-A514-4D62-8F57-1DADE467911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095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https://unsplash.com/photos/gp8BLyaTaA0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A8277-A514-4D62-8F57-1DADE467911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46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7FF84-C900-4562-A92C-CB77E75D46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B8619E-A3AB-483E-B579-C4E926918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D11B87-9CF4-41AB-BFFB-FBA93F0AA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37F81-2CC9-4E08-AEED-BC2FEE494ABA}" type="datetimeFigureOut">
              <a:rPr lang="en-US" smtClean="0"/>
              <a:t>17-Feb-20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5E61E-93A9-4F58-88BC-EDB6D6448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CCA4F-4588-45B1-9DF1-4FFA1D0E1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02AE4-0A17-41F3-B334-A21BCAA0E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101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568D2-5B82-4418-8211-9E79B032C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31E7E5-212E-4260-A426-5670ED87DC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BA40C-7986-4948-AE89-07F75C5CA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37F81-2CC9-4E08-AEED-BC2FEE494ABA}" type="datetimeFigureOut">
              <a:rPr lang="en-US" smtClean="0"/>
              <a:t>17-Feb-20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A7BD41-A251-4468-98B7-9749E7869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82EF1-7D80-4B47-965D-233A47D04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02AE4-0A17-41F3-B334-A21BCAA0E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841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09F4A2-969A-4115-874C-DB0A0FBC99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D4784D-DE4C-4EC8-BD0B-7B2C34C5B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D649AA-9612-427E-8D0C-1BA9D366E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37F81-2CC9-4E08-AEED-BC2FEE494ABA}" type="datetimeFigureOut">
              <a:rPr lang="en-US" smtClean="0"/>
              <a:t>17-Feb-20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1C5D3-C5C2-46A5-B475-6E1FB137D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1F1A0E-98FA-4736-8B96-2D7B6BFCB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02AE4-0A17-41F3-B334-A21BCAA0E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22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6F403-3C55-4FB1-BA57-8759EF4A6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655F9-9C5C-41DD-85C6-F7E3240052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80226-3DC7-4E3D-A1AC-EED6DD924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37F81-2CC9-4E08-AEED-BC2FEE494ABA}" type="datetimeFigureOut">
              <a:rPr lang="en-US" smtClean="0"/>
              <a:t>17-Feb-20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78C37B-9D30-4C56-90F4-4F5B50CD0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6AD16-C3A6-4B4F-9E23-08216D7CC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02AE4-0A17-41F3-B334-A21BCAA0E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215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8CD23-7EAE-4A4E-83D3-9E2197A0E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8FFF46-62B0-43C1-9058-7FAA6293A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E580E-57C2-455B-BE5D-718CE6F00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37F81-2CC9-4E08-AEED-BC2FEE494ABA}" type="datetimeFigureOut">
              <a:rPr lang="en-US" smtClean="0"/>
              <a:t>17-Feb-20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573F1-C876-4FF4-BD6C-4CA824FC9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530690-A563-4CEF-BA91-5FF855098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02AE4-0A17-41F3-B334-A21BCAA0E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931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F55F9-2B34-44EC-8B54-8C688F07A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6FE80-8D74-4068-A07B-1B59F3DFFD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5B6963-0D44-45E8-8412-73713D812B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0442B5-8B82-4600-B93F-391BEFF61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37F81-2CC9-4E08-AEED-BC2FEE494ABA}" type="datetimeFigureOut">
              <a:rPr lang="en-US" smtClean="0"/>
              <a:t>17-Feb-20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A34F9-B901-4A21-B7E3-15EB550C3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F80502-292E-4F55-AB05-097DDD943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02AE4-0A17-41F3-B334-A21BCAA0E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69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CD810-D04A-4504-9944-29D06858B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9D2FC4-637A-43BF-9AA7-7DC806966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2F0053-6EA1-44F5-99B4-2FB2BDE9B0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6DE41F-B8C4-47A4-AD83-987667DB58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8FD3EA-BD21-48AD-B4A6-57C3CF2884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14A037-821D-4ED0-9B86-BA2C7D2CD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37F81-2CC9-4E08-AEED-BC2FEE494ABA}" type="datetimeFigureOut">
              <a:rPr lang="en-US" smtClean="0"/>
              <a:t>17-Feb-20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7FE4D9-A971-47CE-BDAC-3D022DE22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334D98-2EEB-45FF-BF44-4846E9405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02AE4-0A17-41F3-B334-A21BCAA0E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528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E730E-1DD6-40C1-8414-72DB1B021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6F392D-FC29-413B-9791-144185464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37F81-2CC9-4E08-AEED-BC2FEE494ABA}" type="datetimeFigureOut">
              <a:rPr lang="en-US" smtClean="0"/>
              <a:t>17-Feb-20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5E4AF8-92E5-4858-AC56-87A2DB5D0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3B473-DB7E-4389-B8E4-B3A8B4FF7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02AE4-0A17-41F3-B334-A21BCAA0E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97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4525E6-CB49-46E4-B3F8-80D16B516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37F81-2CC9-4E08-AEED-BC2FEE494ABA}" type="datetimeFigureOut">
              <a:rPr lang="en-US" smtClean="0"/>
              <a:t>17-Feb-20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A50F93-A873-45E2-85D5-EBF58444B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68307-6812-4F19-BF77-8489A5826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02AE4-0A17-41F3-B334-A21BCAA0E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986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D0CC5-6923-493C-A8CE-CBE49C3AB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949B8-AFBF-4407-95F9-75692468D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DBE9F4-030C-4CAB-9603-85245781A1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F6970E-00DE-4790-A1E1-DFC7DF3F6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37F81-2CC9-4E08-AEED-BC2FEE494ABA}" type="datetimeFigureOut">
              <a:rPr lang="en-US" smtClean="0"/>
              <a:t>17-Feb-20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6F0274-9DC2-44DC-BBBB-AF267F243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10AAC6-732C-4E17-B73F-1E46E09B7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02AE4-0A17-41F3-B334-A21BCAA0E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032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6C1D9-11E6-4CDD-9400-081D99BB4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D5BDE2-D5B5-4921-AD33-8330856B9D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DB2569-748D-4491-BED5-C3E85A7EA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CA7B8A-93EB-41E4-A6D2-39349947B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37F81-2CC9-4E08-AEED-BC2FEE494ABA}" type="datetimeFigureOut">
              <a:rPr lang="en-US" smtClean="0"/>
              <a:t>17-Feb-20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0898B0-C13F-4ADB-9E8A-AD276D223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449DE0-3E0A-4FDF-AB05-76CC78729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02AE4-0A17-41F3-B334-A21BCAA0E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54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8BDCF0-D472-478E-9A8A-05C88D0C4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B680CA-EC6B-4EBF-BB5D-50A04514C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8D76E-0C10-4CDC-85D2-3B5A92C1CE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</a:defRPr>
            </a:lvl1pPr>
          </a:lstStyle>
          <a:p>
            <a:fld id="{36337F81-2CC9-4E08-AEED-BC2FEE494ABA}" type="datetimeFigureOut">
              <a:rPr lang="en-US" smtClean="0"/>
              <a:pPr/>
              <a:t>17-Feb-20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D2C714-324E-4851-8BB5-8AE2ED822C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0C9667-7E1C-4052-8A9F-8BC0803B0C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</a:defRPr>
            </a:lvl1pPr>
          </a:lstStyle>
          <a:p>
            <a:fld id="{A1E02AE4-0A17-41F3-B334-A21BCAA0EF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216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oppins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CD6934CA-D76F-46F0-84A5-DE143DA57209}"/>
              </a:ext>
            </a:extLst>
          </p:cNvPr>
          <p:cNvSpPr/>
          <p:nvPr/>
        </p:nvSpPr>
        <p:spPr>
          <a:xfrm rot="16200000">
            <a:off x="6451837" y="1120251"/>
            <a:ext cx="2272826" cy="9207499"/>
          </a:xfrm>
          <a:prstGeom prst="rtTriangle">
            <a:avLst/>
          </a:prstGeom>
          <a:gradFill>
            <a:gsLst>
              <a:gs pos="0">
                <a:srgbClr val="01A0D2">
                  <a:alpha val="90000"/>
                </a:srgbClr>
              </a:gs>
              <a:gs pos="35000">
                <a:srgbClr val="03ACD3"/>
              </a:gs>
              <a:gs pos="56000">
                <a:srgbClr val="0BAAC7"/>
              </a:gs>
              <a:gs pos="89000">
                <a:srgbClr val="2350D1">
                  <a:alpha val="88000"/>
                </a:srgb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C54C6B0-42AB-4E7F-BD30-79359D9ECFA7}"/>
              </a:ext>
            </a:extLst>
          </p:cNvPr>
          <p:cNvSpPr txBox="1"/>
          <p:nvPr/>
        </p:nvSpPr>
        <p:spPr>
          <a:xfrm>
            <a:off x="6840247" y="2859135"/>
            <a:ext cx="3102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552D0"/>
                </a:solidFill>
                <a:latin typeface="Poppins" panose="00000500000000000000" pitchFamily="2" charset="0"/>
                <a:ea typeface="Microsoft Yi Baiti" panose="03000500000000000000" pitchFamily="66" charset="0"/>
                <a:cs typeface="Poppins" panose="00000500000000000000" pitchFamily="2" charset="0"/>
              </a:rPr>
              <a:t>MODERN PRESENTATION</a:t>
            </a:r>
          </a:p>
        </p:txBody>
      </p:sp>
      <p:sp>
        <p:nvSpPr>
          <p:cNvPr id="12" name="Right Triangle 16">
            <a:extLst>
              <a:ext uri="{FF2B5EF4-FFF2-40B4-BE49-F238E27FC236}">
                <a16:creationId xmlns:a16="http://schemas.microsoft.com/office/drawing/2014/main" id="{FD286633-E43D-4C78-ADC1-DF60B5968C68}"/>
              </a:ext>
            </a:extLst>
          </p:cNvPr>
          <p:cNvSpPr/>
          <p:nvPr/>
        </p:nvSpPr>
        <p:spPr>
          <a:xfrm>
            <a:off x="0" y="4660489"/>
            <a:ext cx="12192001" cy="2197511"/>
          </a:xfrm>
          <a:prstGeom prst="triangle">
            <a:avLst>
              <a:gd name="adj" fmla="val 71093"/>
            </a:avLst>
          </a:prstGeom>
          <a:gradFill>
            <a:gsLst>
              <a:gs pos="0">
                <a:srgbClr val="01A0D2">
                  <a:alpha val="52000"/>
                </a:srgbClr>
              </a:gs>
              <a:gs pos="35000">
                <a:srgbClr val="03ACD3">
                  <a:alpha val="73000"/>
                </a:srgbClr>
              </a:gs>
              <a:gs pos="56000">
                <a:srgbClr val="0BAAC7">
                  <a:alpha val="88000"/>
                </a:srgbClr>
              </a:gs>
              <a:gs pos="89000">
                <a:srgbClr val="2350D1"/>
              </a:gs>
            </a:gsLst>
            <a:lin ang="6600000" scaled="0"/>
          </a:gra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129E1B0-3533-46B3-A1A2-EC30AA22CFF3}"/>
              </a:ext>
            </a:extLst>
          </p:cNvPr>
          <p:cNvGrpSpPr/>
          <p:nvPr/>
        </p:nvGrpSpPr>
        <p:grpSpPr>
          <a:xfrm>
            <a:off x="4012414" y="2712649"/>
            <a:ext cx="2592793" cy="662303"/>
            <a:chOff x="4012414" y="2712649"/>
            <a:chExt cx="2592793" cy="662303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CB8B7E4-AE80-4D90-904B-223DF26701AC}"/>
                </a:ext>
              </a:extLst>
            </p:cNvPr>
            <p:cNvSpPr txBox="1"/>
            <p:nvPr/>
          </p:nvSpPr>
          <p:spPr>
            <a:xfrm>
              <a:off x="4909757" y="2859135"/>
              <a:ext cx="1695450" cy="388848"/>
            </a:xfrm>
            <a:custGeom>
              <a:avLst/>
              <a:gdLst/>
              <a:ahLst/>
              <a:cxnLst/>
              <a:rect l="l" t="t" r="r" b="b"/>
              <a:pathLst>
                <a:path w="1695450" h="388848">
                  <a:moveTo>
                    <a:pt x="519761" y="54864"/>
                  </a:moveTo>
                  <a:cubicBezTo>
                    <a:pt x="496443" y="54864"/>
                    <a:pt x="475184" y="60350"/>
                    <a:pt x="455981" y="71323"/>
                  </a:cubicBezTo>
                  <a:cubicBezTo>
                    <a:pt x="436779" y="82296"/>
                    <a:pt x="421463" y="98298"/>
                    <a:pt x="410033" y="119329"/>
                  </a:cubicBezTo>
                  <a:cubicBezTo>
                    <a:pt x="398603" y="140360"/>
                    <a:pt x="392888" y="165049"/>
                    <a:pt x="392888" y="193395"/>
                  </a:cubicBezTo>
                  <a:cubicBezTo>
                    <a:pt x="392888" y="222199"/>
                    <a:pt x="398603" y="247231"/>
                    <a:pt x="410033" y="268490"/>
                  </a:cubicBezTo>
                  <a:cubicBezTo>
                    <a:pt x="421463" y="289750"/>
                    <a:pt x="436779" y="305981"/>
                    <a:pt x="455981" y="317182"/>
                  </a:cubicBezTo>
                  <a:cubicBezTo>
                    <a:pt x="475184" y="328384"/>
                    <a:pt x="496443" y="333984"/>
                    <a:pt x="519761" y="333984"/>
                  </a:cubicBezTo>
                  <a:cubicBezTo>
                    <a:pt x="543078" y="333984"/>
                    <a:pt x="564452" y="328384"/>
                    <a:pt x="583883" y="317182"/>
                  </a:cubicBezTo>
                  <a:cubicBezTo>
                    <a:pt x="603314" y="305981"/>
                    <a:pt x="618744" y="289750"/>
                    <a:pt x="630174" y="268490"/>
                  </a:cubicBezTo>
                  <a:cubicBezTo>
                    <a:pt x="641604" y="247231"/>
                    <a:pt x="647319" y="222427"/>
                    <a:pt x="647319" y="194081"/>
                  </a:cubicBezTo>
                  <a:cubicBezTo>
                    <a:pt x="647319" y="165735"/>
                    <a:pt x="641604" y="141046"/>
                    <a:pt x="630174" y="120015"/>
                  </a:cubicBezTo>
                  <a:cubicBezTo>
                    <a:pt x="618744" y="98983"/>
                    <a:pt x="603314" y="82867"/>
                    <a:pt x="583883" y="71666"/>
                  </a:cubicBezTo>
                  <a:cubicBezTo>
                    <a:pt x="564452" y="60464"/>
                    <a:pt x="543078" y="54864"/>
                    <a:pt x="519761" y="54864"/>
                  </a:cubicBezTo>
                  <a:close/>
                  <a:moveTo>
                    <a:pt x="1512342" y="53492"/>
                  </a:moveTo>
                  <a:cubicBezTo>
                    <a:pt x="1480338" y="53492"/>
                    <a:pt x="1453134" y="63893"/>
                    <a:pt x="1430731" y="84696"/>
                  </a:cubicBezTo>
                  <a:cubicBezTo>
                    <a:pt x="1408329" y="105499"/>
                    <a:pt x="1395984" y="134188"/>
                    <a:pt x="1393698" y="170764"/>
                  </a:cubicBezTo>
                  <a:lnTo>
                    <a:pt x="1630985" y="170764"/>
                  </a:lnTo>
                  <a:cubicBezTo>
                    <a:pt x="1630985" y="146075"/>
                    <a:pt x="1625727" y="124930"/>
                    <a:pt x="1615212" y="107327"/>
                  </a:cubicBezTo>
                  <a:cubicBezTo>
                    <a:pt x="1604696" y="89725"/>
                    <a:pt x="1590409" y="76352"/>
                    <a:pt x="1572349" y="67208"/>
                  </a:cubicBezTo>
                  <a:cubicBezTo>
                    <a:pt x="1554290" y="58064"/>
                    <a:pt x="1534287" y="53492"/>
                    <a:pt x="1512342" y="53492"/>
                  </a:cubicBezTo>
                  <a:close/>
                  <a:moveTo>
                    <a:pt x="914476" y="0"/>
                  </a:moveTo>
                  <a:cubicBezTo>
                    <a:pt x="946023" y="0"/>
                    <a:pt x="973913" y="7086"/>
                    <a:pt x="998144" y="21259"/>
                  </a:cubicBezTo>
                  <a:cubicBezTo>
                    <a:pt x="1022376" y="35433"/>
                    <a:pt x="1040435" y="56235"/>
                    <a:pt x="1052322" y="83667"/>
                  </a:cubicBezTo>
                  <a:cubicBezTo>
                    <a:pt x="1062838" y="57150"/>
                    <a:pt x="1080211" y="36576"/>
                    <a:pt x="1104443" y="21945"/>
                  </a:cubicBezTo>
                  <a:cubicBezTo>
                    <a:pt x="1128675" y="7315"/>
                    <a:pt x="1155650" y="0"/>
                    <a:pt x="1185368" y="0"/>
                  </a:cubicBezTo>
                  <a:cubicBezTo>
                    <a:pt x="1214628" y="0"/>
                    <a:pt x="1240689" y="6058"/>
                    <a:pt x="1263549" y="18173"/>
                  </a:cubicBezTo>
                  <a:cubicBezTo>
                    <a:pt x="1286409" y="30289"/>
                    <a:pt x="1304468" y="48463"/>
                    <a:pt x="1317727" y="72694"/>
                  </a:cubicBezTo>
                  <a:cubicBezTo>
                    <a:pt x="1324356" y="84810"/>
                    <a:pt x="1329328" y="98240"/>
                    <a:pt x="1332643" y="112985"/>
                  </a:cubicBezTo>
                  <a:lnTo>
                    <a:pt x="1336254" y="135358"/>
                  </a:lnTo>
                  <a:lnTo>
                    <a:pt x="1342349" y="114743"/>
                  </a:lnTo>
                  <a:cubicBezTo>
                    <a:pt x="1345264" y="106827"/>
                    <a:pt x="1348664" y="99212"/>
                    <a:pt x="1352550" y="91897"/>
                  </a:cubicBezTo>
                  <a:cubicBezTo>
                    <a:pt x="1368095" y="62636"/>
                    <a:pt x="1389926" y="40119"/>
                    <a:pt x="1418044" y="24346"/>
                  </a:cubicBezTo>
                  <a:cubicBezTo>
                    <a:pt x="1446162" y="8572"/>
                    <a:pt x="1478509" y="685"/>
                    <a:pt x="1515085" y="685"/>
                  </a:cubicBezTo>
                  <a:cubicBezTo>
                    <a:pt x="1550746" y="685"/>
                    <a:pt x="1582179" y="8458"/>
                    <a:pt x="1609382" y="24003"/>
                  </a:cubicBezTo>
                  <a:cubicBezTo>
                    <a:pt x="1636586" y="39547"/>
                    <a:pt x="1657731" y="60807"/>
                    <a:pt x="1672819" y="87782"/>
                  </a:cubicBezTo>
                  <a:cubicBezTo>
                    <a:pt x="1687906" y="114757"/>
                    <a:pt x="1695450" y="145161"/>
                    <a:pt x="1695450" y="178993"/>
                  </a:cubicBezTo>
                  <a:cubicBezTo>
                    <a:pt x="1695450" y="190423"/>
                    <a:pt x="1694764" y="202768"/>
                    <a:pt x="1693393" y="216027"/>
                  </a:cubicBezTo>
                  <a:lnTo>
                    <a:pt x="1393012" y="216027"/>
                  </a:lnTo>
                  <a:cubicBezTo>
                    <a:pt x="1394841" y="253060"/>
                    <a:pt x="1407300" y="282321"/>
                    <a:pt x="1430389" y="303809"/>
                  </a:cubicBezTo>
                  <a:cubicBezTo>
                    <a:pt x="1453477" y="325297"/>
                    <a:pt x="1481709" y="336042"/>
                    <a:pt x="1515085" y="336042"/>
                  </a:cubicBezTo>
                  <a:cubicBezTo>
                    <a:pt x="1542060" y="336042"/>
                    <a:pt x="1564577" y="329755"/>
                    <a:pt x="1582636" y="317182"/>
                  </a:cubicBezTo>
                  <a:cubicBezTo>
                    <a:pt x="1600696" y="304609"/>
                    <a:pt x="1613383" y="287807"/>
                    <a:pt x="1620698" y="266776"/>
                  </a:cubicBezTo>
                  <a:lnTo>
                    <a:pt x="1687906" y="266776"/>
                  </a:lnTo>
                  <a:cubicBezTo>
                    <a:pt x="1677848" y="302895"/>
                    <a:pt x="1657731" y="332270"/>
                    <a:pt x="1627556" y="354901"/>
                  </a:cubicBezTo>
                  <a:cubicBezTo>
                    <a:pt x="1597381" y="377533"/>
                    <a:pt x="1559891" y="388848"/>
                    <a:pt x="1515085" y="388848"/>
                  </a:cubicBezTo>
                  <a:cubicBezTo>
                    <a:pt x="1479423" y="388848"/>
                    <a:pt x="1447533" y="380847"/>
                    <a:pt x="1419416" y="364845"/>
                  </a:cubicBezTo>
                  <a:cubicBezTo>
                    <a:pt x="1391298" y="348843"/>
                    <a:pt x="1369238" y="326098"/>
                    <a:pt x="1353236" y="296608"/>
                  </a:cubicBezTo>
                  <a:lnTo>
                    <a:pt x="1337615" y="255175"/>
                  </a:lnTo>
                  <a:lnTo>
                    <a:pt x="1337615" y="382676"/>
                  </a:lnTo>
                  <a:lnTo>
                    <a:pt x="1275893" y="382676"/>
                  </a:lnTo>
                  <a:lnTo>
                    <a:pt x="1275893" y="170078"/>
                  </a:lnTo>
                  <a:cubicBezTo>
                    <a:pt x="1275893" y="132588"/>
                    <a:pt x="1266635" y="103898"/>
                    <a:pt x="1248118" y="84010"/>
                  </a:cubicBezTo>
                  <a:cubicBezTo>
                    <a:pt x="1229602" y="64122"/>
                    <a:pt x="1204570" y="54178"/>
                    <a:pt x="1173023" y="54178"/>
                  </a:cubicBezTo>
                  <a:cubicBezTo>
                    <a:pt x="1140562" y="54178"/>
                    <a:pt x="1114730" y="64579"/>
                    <a:pt x="1095528" y="85382"/>
                  </a:cubicBezTo>
                  <a:cubicBezTo>
                    <a:pt x="1076325" y="106184"/>
                    <a:pt x="1066724" y="136245"/>
                    <a:pt x="1066724" y="175564"/>
                  </a:cubicBezTo>
                  <a:lnTo>
                    <a:pt x="1066724" y="382676"/>
                  </a:lnTo>
                  <a:lnTo>
                    <a:pt x="1005002" y="382676"/>
                  </a:lnTo>
                  <a:lnTo>
                    <a:pt x="1005002" y="170078"/>
                  </a:lnTo>
                  <a:cubicBezTo>
                    <a:pt x="1005002" y="132588"/>
                    <a:pt x="995744" y="103898"/>
                    <a:pt x="977227" y="84010"/>
                  </a:cubicBezTo>
                  <a:cubicBezTo>
                    <a:pt x="958711" y="64122"/>
                    <a:pt x="933679" y="54178"/>
                    <a:pt x="902132" y="54178"/>
                  </a:cubicBezTo>
                  <a:cubicBezTo>
                    <a:pt x="869671" y="54178"/>
                    <a:pt x="843839" y="64579"/>
                    <a:pt x="824637" y="85382"/>
                  </a:cubicBezTo>
                  <a:cubicBezTo>
                    <a:pt x="805434" y="106184"/>
                    <a:pt x="795833" y="136245"/>
                    <a:pt x="795833" y="175564"/>
                  </a:cubicBezTo>
                  <a:lnTo>
                    <a:pt x="795833" y="382676"/>
                  </a:lnTo>
                  <a:lnTo>
                    <a:pt x="733425" y="382676"/>
                  </a:lnTo>
                  <a:lnTo>
                    <a:pt x="733425" y="6858"/>
                  </a:lnTo>
                  <a:lnTo>
                    <a:pt x="795833" y="6858"/>
                  </a:lnTo>
                  <a:lnTo>
                    <a:pt x="795833" y="61036"/>
                  </a:lnTo>
                  <a:cubicBezTo>
                    <a:pt x="808177" y="41376"/>
                    <a:pt x="824751" y="26289"/>
                    <a:pt x="845554" y="15773"/>
                  </a:cubicBezTo>
                  <a:cubicBezTo>
                    <a:pt x="866356" y="5257"/>
                    <a:pt x="889330" y="0"/>
                    <a:pt x="914476" y="0"/>
                  </a:cubicBezTo>
                  <a:close/>
                  <a:moveTo>
                    <a:pt x="183109" y="0"/>
                  </a:moveTo>
                  <a:cubicBezTo>
                    <a:pt x="228829" y="0"/>
                    <a:pt x="265862" y="13830"/>
                    <a:pt x="294209" y="41491"/>
                  </a:cubicBezTo>
                  <a:cubicBezTo>
                    <a:pt x="315468" y="62236"/>
                    <a:pt x="328756" y="89861"/>
                    <a:pt x="334071" y="124365"/>
                  </a:cubicBezTo>
                  <a:lnTo>
                    <a:pt x="335115" y="138825"/>
                  </a:lnTo>
                  <a:lnTo>
                    <a:pt x="352425" y="92240"/>
                  </a:lnTo>
                  <a:cubicBezTo>
                    <a:pt x="367970" y="63208"/>
                    <a:pt x="389344" y="40690"/>
                    <a:pt x="416548" y="24688"/>
                  </a:cubicBezTo>
                  <a:cubicBezTo>
                    <a:pt x="443751" y="8686"/>
                    <a:pt x="474041" y="685"/>
                    <a:pt x="507416" y="685"/>
                  </a:cubicBezTo>
                  <a:cubicBezTo>
                    <a:pt x="540335" y="685"/>
                    <a:pt x="568909" y="7772"/>
                    <a:pt x="593141" y="21945"/>
                  </a:cubicBezTo>
                  <a:cubicBezTo>
                    <a:pt x="617373" y="36118"/>
                    <a:pt x="635432" y="53949"/>
                    <a:pt x="647319" y="75438"/>
                  </a:cubicBezTo>
                  <a:lnTo>
                    <a:pt x="647319" y="6858"/>
                  </a:lnTo>
                  <a:lnTo>
                    <a:pt x="710413" y="6858"/>
                  </a:lnTo>
                  <a:lnTo>
                    <a:pt x="710413" y="382676"/>
                  </a:lnTo>
                  <a:lnTo>
                    <a:pt x="647319" y="382676"/>
                  </a:lnTo>
                  <a:lnTo>
                    <a:pt x="647319" y="312724"/>
                  </a:lnTo>
                  <a:cubicBezTo>
                    <a:pt x="634975" y="334670"/>
                    <a:pt x="616573" y="352844"/>
                    <a:pt x="592112" y="367246"/>
                  </a:cubicBezTo>
                  <a:cubicBezTo>
                    <a:pt x="567652" y="381647"/>
                    <a:pt x="539192" y="388848"/>
                    <a:pt x="506730" y="388848"/>
                  </a:cubicBezTo>
                  <a:cubicBezTo>
                    <a:pt x="473355" y="388848"/>
                    <a:pt x="443179" y="380619"/>
                    <a:pt x="416205" y="364159"/>
                  </a:cubicBezTo>
                  <a:cubicBezTo>
                    <a:pt x="389230" y="347700"/>
                    <a:pt x="367970" y="324612"/>
                    <a:pt x="352425" y="294894"/>
                  </a:cubicBezTo>
                  <a:lnTo>
                    <a:pt x="336728" y="252111"/>
                  </a:lnTo>
                  <a:lnTo>
                    <a:pt x="336728" y="382676"/>
                  </a:lnTo>
                  <a:lnTo>
                    <a:pt x="275006" y="382676"/>
                  </a:lnTo>
                  <a:lnTo>
                    <a:pt x="275006" y="170078"/>
                  </a:lnTo>
                  <a:cubicBezTo>
                    <a:pt x="275006" y="132588"/>
                    <a:pt x="265634" y="103898"/>
                    <a:pt x="246888" y="84010"/>
                  </a:cubicBezTo>
                  <a:cubicBezTo>
                    <a:pt x="228143" y="64122"/>
                    <a:pt x="202540" y="54178"/>
                    <a:pt x="170079" y="54178"/>
                  </a:cubicBezTo>
                  <a:cubicBezTo>
                    <a:pt x="137160" y="54178"/>
                    <a:pt x="110986" y="64465"/>
                    <a:pt x="91555" y="85039"/>
                  </a:cubicBezTo>
                  <a:cubicBezTo>
                    <a:pt x="72124" y="105613"/>
                    <a:pt x="62408" y="135559"/>
                    <a:pt x="62408" y="174879"/>
                  </a:cubicBezTo>
                  <a:lnTo>
                    <a:pt x="62408" y="382676"/>
                  </a:lnTo>
                  <a:lnTo>
                    <a:pt x="0" y="382676"/>
                  </a:lnTo>
                  <a:lnTo>
                    <a:pt x="0" y="6858"/>
                  </a:lnTo>
                  <a:lnTo>
                    <a:pt x="62408" y="6858"/>
                  </a:lnTo>
                  <a:lnTo>
                    <a:pt x="62408" y="60350"/>
                  </a:lnTo>
                  <a:cubicBezTo>
                    <a:pt x="74752" y="41148"/>
                    <a:pt x="91555" y="26289"/>
                    <a:pt x="112814" y="15773"/>
                  </a:cubicBezTo>
                  <a:cubicBezTo>
                    <a:pt x="134074" y="5257"/>
                    <a:pt x="157506" y="0"/>
                    <a:pt x="183109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400" spc="-7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Microsoft Yi Baiti" panose="03000500000000000000" pitchFamily="66" charset="0"/>
                <a:cs typeface="Poppins" panose="00000500000000000000" pitchFamily="2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3EF8EDE-EC17-4819-8B1F-1BA5C59CE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12414" y="2712649"/>
              <a:ext cx="662303" cy="6623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568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1DC3256-E737-46B7-9CDB-5F5B9698EC90}"/>
              </a:ext>
            </a:extLst>
          </p:cNvPr>
          <p:cNvSpPr/>
          <p:nvPr/>
        </p:nvSpPr>
        <p:spPr>
          <a:xfrm>
            <a:off x="-1" y="3511203"/>
            <a:ext cx="12192003" cy="1747519"/>
          </a:xfrm>
          <a:custGeom>
            <a:avLst/>
            <a:gdLst>
              <a:gd name="connsiteX0" fmla="*/ 0 w 12237038"/>
              <a:gd name="connsiteY0" fmla="*/ 106795 h 1747519"/>
              <a:gd name="connsiteX1" fmla="*/ 6123267 w 12237038"/>
              <a:gd name="connsiteY1" fmla="*/ 1747519 h 1747519"/>
              <a:gd name="connsiteX2" fmla="*/ 0 w 12237038"/>
              <a:gd name="connsiteY2" fmla="*/ 1747519 h 1747519"/>
              <a:gd name="connsiteX3" fmla="*/ 6353330 w 12237038"/>
              <a:gd name="connsiteY3" fmla="*/ 0 h 1747519"/>
              <a:gd name="connsiteX4" fmla="*/ 12237038 w 12237038"/>
              <a:gd name="connsiteY4" fmla="*/ 0 h 1747519"/>
              <a:gd name="connsiteX5" fmla="*/ 12237038 w 12237038"/>
              <a:gd name="connsiteY5" fmla="*/ 1576535 h 1747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37038" h="1747519">
                <a:moveTo>
                  <a:pt x="0" y="106795"/>
                </a:moveTo>
                <a:lnTo>
                  <a:pt x="6123267" y="1747519"/>
                </a:lnTo>
                <a:lnTo>
                  <a:pt x="0" y="1747519"/>
                </a:lnTo>
                <a:close/>
                <a:moveTo>
                  <a:pt x="6353330" y="0"/>
                </a:moveTo>
                <a:lnTo>
                  <a:pt x="12237038" y="0"/>
                </a:lnTo>
                <a:lnTo>
                  <a:pt x="12237038" y="1576535"/>
                </a:lnTo>
                <a:close/>
              </a:path>
            </a:pathLst>
          </a:custGeom>
          <a:solidFill>
            <a:srgbClr val="3F8E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9F52E6E0-BA02-4DB9-B5C4-A1942F18317F}"/>
              </a:ext>
            </a:extLst>
          </p:cNvPr>
          <p:cNvSpPr/>
          <p:nvPr/>
        </p:nvSpPr>
        <p:spPr>
          <a:xfrm>
            <a:off x="11886" y="1808832"/>
            <a:ext cx="12168229" cy="5088070"/>
          </a:xfrm>
          <a:custGeom>
            <a:avLst/>
            <a:gdLst>
              <a:gd name="connsiteX0" fmla="*/ 0 w 12237039"/>
              <a:gd name="connsiteY0" fmla="*/ 0 h 5088070"/>
              <a:gd name="connsiteX1" fmla="*/ 6353331 w 12237039"/>
              <a:gd name="connsiteY1" fmla="*/ 1702370 h 5088070"/>
              <a:gd name="connsiteX2" fmla="*/ 12237039 w 12237039"/>
              <a:gd name="connsiteY2" fmla="*/ 3278905 h 5088070"/>
              <a:gd name="connsiteX3" fmla="*/ 12237039 w 12237039"/>
              <a:gd name="connsiteY3" fmla="*/ 3449890 h 5088070"/>
              <a:gd name="connsiteX4" fmla="*/ 12237038 w 12237039"/>
              <a:gd name="connsiteY4" fmla="*/ 3449890 h 5088070"/>
              <a:gd name="connsiteX5" fmla="*/ 12237038 w 12237039"/>
              <a:gd name="connsiteY5" fmla="*/ 5088070 h 5088070"/>
              <a:gd name="connsiteX6" fmla="*/ 6123266 w 12237039"/>
              <a:gd name="connsiteY6" fmla="*/ 3449890 h 5088070"/>
              <a:gd name="connsiteX7" fmla="*/ 6123267 w 12237039"/>
              <a:gd name="connsiteY7" fmla="*/ 3449890 h 5088070"/>
              <a:gd name="connsiteX8" fmla="*/ 0 w 12237039"/>
              <a:gd name="connsiteY8" fmla="*/ 1809166 h 5088070"/>
              <a:gd name="connsiteX9" fmla="*/ 0 w 12237039"/>
              <a:gd name="connsiteY9" fmla="*/ 1702370 h 5088070"/>
              <a:gd name="connsiteX10" fmla="*/ 0 w 12237039"/>
              <a:gd name="connsiteY10" fmla="*/ 1702370 h 5088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37039" h="5088070">
                <a:moveTo>
                  <a:pt x="0" y="0"/>
                </a:moveTo>
                <a:lnTo>
                  <a:pt x="6353331" y="1702370"/>
                </a:lnTo>
                <a:lnTo>
                  <a:pt x="12237039" y="3278905"/>
                </a:lnTo>
                <a:lnTo>
                  <a:pt x="12237039" y="3449890"/>
                </a:lnTo>
                <a:lnTo>
                  <a:pt x="12237038" y="3449890"/>
                </a:lnTo>
                <a:lnTo>
                  <a:pt x="12237038" y="5088070"/>
                </a:lnTo>
                <a:lnTo>
                  <a:pt x="6123266" y="3449890"/>
                </a:lnTo>
                <a:lnTo>
                  <a:pt x="6123267" y="3449890"/>
                </a:lnTo>
                <a:lnTo>
                  <a:pt x="0" y="1809166"/>
                </a:lnTo>
                <a:lnTo>
                  <a:pt x="0" y="1702370"/>
                </a:lnTo>
                <a:lnTo>
                  <a:pt x="0" y="1702370"/>
                </a:lnTo>
                <a:close/>
              </a:path>
            </a:pathLst>
          </a:custGeom>
          <a:solidFill>
            <a:srgbClr val="21A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076432-0EC7-473F-9035-DA93BA070F8D}"/>
              </a:ext>
            </a:extLst>
          </p:cNvPr>
          <p:cNvSpPr txBox="1"/>
          <p:nvPr/>
        </p:nvSpPr>
        <p:spPr>
          <a:xfrm>
            <a:off x="1523138" y="4705145"/>
            <a:ext cx="2180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Merchandise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076432-0EC7-473F-9035-DA93BA070F8D}"/>
              </a:ext>
            </a:extLst>
          </p:cNvPr>
          <p:cNvSpPr txBox="1"/>
          <p:nvPr/>
        </p:nvSpPr>
        <p:spPr>
          <a:xfrm>
            <a:off x="9055819" y="4729249"/>
            <a:ext cx="1202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Coffee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076432-0EC7-473F-9035-DA93BA070F8D}"/>
              </a:ext>
            </a:extLst>
          </p:cNvPr>
          <p:cNvSpPr txBox="1"/>
          <p:nvPr/>
        </p:nvSpPr>
        <p:spPr>
          <a:xfrm>
            <a:off x="5386511" y="4729249"/>
            <a:ext cx="1418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Banking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59389" y="1581381"/>
            <a:ext cx="1746485" cy="1747520"/>
          </a:xfrm>
          <a:prstGeom prst="rect">
            <a:avLst/>
          </a:prstGeom>
          <a:solidFill>
            <a:srgbClr val="00B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645709" y="1581381"/>
            <a:ext cx="1746485" cy="1747520"/>
          </a:xfrm>
          <a:prstGeom prst="rect">
            <a:avLst/>
          </a:prstGeom>
          <a:solidFill>
            <a:srgbClr val="00B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653A52-B3D4-49F3-8496-1AFB7DD1CC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5" t="7257" r="29457" b="573"/>
          <a:stretch/>
        </p:blipFill>
        <p:spPr>
          <a:xfrm>
            <a:off x="1178559" y="1859279"/>
            <a:ext cx="2869564" cy="28699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653A52-B3D4-49F3-8496-1AFB7DD1CC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1" t="170" r="14347" b="1075"/>
          <a:stretch/>
        </p:blipFill>
        <p:spPr>
          <a:xfrm>
            <a:off x="1178560" y="1859279"/>
            <a:ext cx="2869563" cy="284892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142293" y="1581381"/>
            <a:ext cx="1746485" cy="1747520"/>
          </a:xfrm>
          <a:prstGeom prst="rect">
            <a:avLst/>
          </a:prstGeom>
          <a:solidFill>
            <a:srgbClr val="00B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DC6C89-6755-439D-A4F1-2201E3EADC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1" t="28391" r="16098" b="13278"/>
          <a:stretch/>
        </p:blipFill>
        <p:spPr>
          <a:xfrm>
            <a:off x="4771505" y="1928553"/>
            <a:ext cx="2726575" cy="28006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697E25-4B47-4ACD-B435-E9564DA19A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4" t="35143" r="14567" b="12455"/>
          <a:stretch/>
        </p:blipFill>
        <p:spPr>
          <a:xfrm>
            <a:off x="8279476" y="1928553"/>
            <a:ext cx="2759826" cy="280069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72522" y="2108712"/>
            <a:ext cx="2524540" cy="244037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397119" y="2108712"/>
            <a:ext cx="2524540" cy="244037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51071" y="2074075"/>
            <a:ext cx="2524540" cy="244037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029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"/>
          <p:cNvSpPr/>
          <p:nvPr/>
        </p:nvSpPr>
        <p:spPr>
          <a:xfrm>
            <a:off x="0" y="2367459"/>
            <a:ext cx="12194325" cy="3860506"/>
          </a:xfrm>
          <a:custGeom>
            <a:avLst/>
            <a:gdLst>
              <a:gd name="connsiteX0" fmla="*/ 0 w 12993846"/>
              <a:gd name="connsiteY0" fmla="*/ 0 h 1492647"/>
              <a:gd name="connsiteX1" fmla="*/ 12993846 w 12993846"/>
              <a:gd name="connsiteY1" fmla="*/ 0 h 1492647"/>
              <a:gd name="connsiteX2" fmla="*/ 12993846 w 12993846"/>
              <a:gd name="connsiteY2" fmla="*/ 1492647 h 1492647"/>
              <a:gd name="connsiteX3" fmla="*/ 0 w 12993846"/>
              <a:gd name="connsiteY3" fmla="*/ 1492647 h 1492647"/>
              <a:gd name="connsiteX4" fmla="*/ 0 w 12993846"/>
              <a:gd name="connsiteY4" fmla="*/ 0 h 1492647"/>
              <a:gd name="connsiteX0" fmla="*/ 0 w 12993846"/>
              <a:gd name="connsiteY0" fmla="*/ 2345634 h 3838281"/>
              <a:gd name="connsiteX1" fmla="*/ 12119202 w 12993846"/>
              <a:gd name="connsiteY1" fmla="*/ 0 h 3838281"/>
              <a:gd name="connsiteX2" fmla="*/ 12993846 w 12993846"/>
              <a:gd name="connsiteY2" fmla="*/ 3838281 h 3838281"/>
              <a:gd name="connsiteX3" fmla="*/ 0 w 12993846"/>
              <a:gd name="connsiteY3" fmla="*/ 3838281 h 3838281"/>
              <a:gd name="connsiteX4" fmla="*/ 0 w 12993846"/>
              <a:gd name="connsiteY4" fmla="*/ 2345634 h 3838281"/>
              <a:gd name="connsiteX0" fmla="*/ 0 w 12139081"/>
              <a:gd name="connsiteY0" fmla="*/ 2345634 h 3838281"/>
              <a:gd name="connsiteX1" fmla="*/ 12119202 w 12139081"/>
              <a:gd name="connsiteY1" fmla="*/ 0 h 3838281"/>
              <a:gd name="connsiteX2" fmla="*/ 12139081 w 12139081"/>
              <a:gd name="connsiteY2" fmla="*/ 2645585 h 3838281"/>
              <a:gd name="connsiteX3" fmla="*/ 0 w 12139081"/>
              <a:gd name="connsiteY3" fmla="*/ 3838281 h 3838281"/>
              <a:gd name="connsiteX4" fmla="*/ 0 w 12139081"/>
              <a:gd name="connsiteY4" fmla="*/ 2345634 h 3838281"/>
              <a:gd name="connsiteX0" fmla="*/ 0 w 12178837"/>
              <a:gd name="connsiteY0" fmla="*/ 2425147 h 3838281"/>
              <a:gd name="connsiteX1" fmla="*/ 12158958 w 12178837"/>
              <a:gd name="connsiteY1" fmla="*/ 0 h 3838281"/>
              <a:gd name="connsiteX2" fmla="*/ 12178837 w 12178837"/>
              <a:gd name="connsiteY2" fmla="*/ 2645585 h 3838281"/>
              <a:gd name="connsiteX3" fmla="*/ 39756 w 12178837"/>
              <a:gd name="connsiteY3" fmla="*/ 3838281 h 3838281"/>
              <a:gd name="connsiteX4" fmla="*/ 0 w 12178837"/>
              <a:gd name="connsiteY4" fmla="*/ 2425147 h 3838281"/>
              <a:gd name="connsiteX0" fmla="*/ 0 w 12181159"/>
              <a:gd name="connsiteY0" fmla="*/ 2447372 h 3860506"/>
              <a:gd name="connsiteX1" fmla="*/ 12181159 w 12181159"/>
              <a:gd name="connsiteY1" fmla="*/ 0 h 3860506"/>
              <a:gd name="connsiteX2" fmla="*/ 12178837 w 12181159"/>
              <a:gd name="connsiteY2" fmla="*/ 2667810 h 3860506"/>
              <a:gd name="connsiteX3" fmla="*/ 39756 w 12181159"/>
              <a:gd name="connsiteY3" fmla="*/ 3860506 h 3860506"/>
              <a:gd name="connsiteX4" fmla="*/ 0 w 12181159"/>
              <a:gd name="connsiteY4" fmla="*/ 2447372 h 3860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1159" h="3860506">
                <a:moveTo>
                  <a:pt x="0" y="2447372"/>
                </a:moveTo>
                <a:lnTo>
                  <a:pt x="12181159" y="0"/>
                </a:lnTo>
                <a:lnTo>
                  <a:pt x="12178837" y="2667810"/>
                </a:lnTo>
                <a:lnTo>
                  <a:pt x="39756" y="3860506"/>
                </a:lnTo>
                <a:lnTo>
                  <a:pt x="0" y="2447372"/>
                </a:lnTo>
                <a:close/>
              </a:path>
            </a:pathLst>
          </a:custGeom>
          <a:gradFill>
            <a:gsLst>
              <a:gs pos="29000">
                <a:srgbClr val="4D6AE6">
                  <a:alpha val="66000"/>
                </a:srgbClr>
              </a:gs>
              <a:gs pos="0">
                <a:srgbClr val="577AE3">
                  <a:alpha val="64000"/>
                </a:srgbClr>
              </a:gs>
              <a:gs pos="100000">
                <a:srgbClr val="277DC9"/>
              </a:gs>
              <a:gs pos="100000">
                <a:srgbClr val="95DBCE"/>
              </a:gs>
            </a:gsLst>
            <a:path path="circle">
              <a:fillToRect l="50000" t="-80000" r="50000" b="180000"/>
            </a:path>
          </a:gra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8054206-B100-4A63-BF01-52D10322119C}"/>
              </a:ext>
            </a:extLst>
          </p:cNvPr>
          <p:cNvSpPr/>
          <p:nvPr/>
        </p:nvSpPr>
        <p:spPr>
          <a:xfrm>
            <a:off x="0" y="2945252"/>
            <a:ext cx="12192000" cy="2850065"/>
          </a:xfrm>
          <a:custGeom>
            <a:avLst/>
            <a:gdLst>
              <a:gd name="connsiteX0" fmla="*/ 20836 w 12177660"/>
              <a:gd name="connsiteY0" fmla="*/ 0 h 2850065"/>
              <a:gd name="connsiteX1" fmla="*/ 12177660 w 12177660"/>
              <a:gd name="connsiteY1" fmla="*/ 624005 h 2850065"/>
              <a:gd name="connsiteX2" fmla="*/ 12177660 w 12177660"/>
              <a:gd name="connsiteY2" fmla="*/ 2850065 h 2850065"/>
              <a:gd name="connsiteX3" fmla="*/ 0 w 12177660"/>
              <a:gd name="connsiteY3" fmla="*/ 735496 h 2850065"/>
              <a:gd name="connsiteX4" fmla="*/ 20836 w 12177660"/>
              <a:gd name="connsiteY4" fmla="*/ 0 h 285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7660" h="2850065">
                <a:moveTo>
                  <a:pt x="20836" y="0"/>
                </a:moveTo>
                <a:lnTo>
                  <a:pt x="12177660" y="624005"/>
                </a:lnTo>
                <a:lnTo>
                  <a:pt x="12177660" y="2850065"/>
                </a:lnTo>
                <a:lnTo>
                  <a:pt x="0" y="735496"/>
                </a:lnTo>
                <a:lnTo>
                  <a:pt x="20836" y="0"/>
                </a:lnTo>
                <a:close/>
              </a:path>
            </a:pathLst>
          </a:custGeom>
          <a:gradFill flip="none" rotWithShape="1">
            <a:gsLst>
              <a:gs pos="0">
                <a:srgbClr val="06B1D2"/>
              </a:gs>
              <a:gs pos="88000">
                <a:srgbClr val="03ADD1">
                  <a:alpha val="77000"/>
                </a:srgbClr>
              </a:gs>
            </a:gsLst>
            <a:path path="circle">
              <a:fillToRect l="50000" t="-80000" r="50000" b="180000"/>
            </a:path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076432-0EC7-473F-9035-DA93BA070F8D}"/>
              </a:ext>
            </a:extLst>
          </p:cNvPr>
          <p:cNvSpPr txBox="1"/>
          <p:nvPr/>
        </p:nvSpPr>
        <p:spPr>
          <a:xfrm>
            <a:off x="1865778" y="4705145"/>
            <a:ext cx="1484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Clothing</a:t>
            </a:r>
            <a:endParaRPr lang="en-US" sz="2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076432-0EC7-473F-9035-DA93BA070F8D}"/>
              </a:ext>
            </a:extLst>
          </p:cNvPr>
          <p:cNvSpPr txBox="1"/>
          <p:nvPr/>
        </p:nvSpPr>
        <p:spPr>
          <a:xfrm>
            <a:off x="8809637" y="4729249"/>
            <a:ext cx="1699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Choppers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076432-0EC7-473F-9035-DA93BA070F8D}"/>
              </a:ext>
            </a:extLst>
          </p:cNvPr>
          <p:cNvSpPr txBox="1"/>
          <p:nvPr/>
        </p:nvSpPr>
        <p:spPr>
          <a:xfrm>
            <a:off x="5443417" y="4729249"/>
            <a:ext cx="1305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Phones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218057" y="1581380"/>
            <a:ext cx="1187817" cy="2517833"/>
          </a:xfrm>
          <a:prstGeom prst="rect">
            <a:avLst/>
          </a:prstGeom>
          <a:solidFill>
            <a:srgbClr val="03A4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04377" y="1581380"/>
            <a:ext cx="1187817" cy="2517833"/>
          </a:xfrm>
          <a:prstGeom prst="rect">
            <a:avLst/>
          </a:prstGeom>
          <a:solidFill>
            <a:srgbClr val="03A4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653A52-B3D4-49F3-8496-1AFB7DD1CC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5" t="7257" r="29457" b="573"/>
          <a:stretch/>
        </p:blipFill>
        <p:spPr>
          <a:xfrm>
            <a:off x="1178559" y="1859279"/>
            <a:ext cx="2869564" cy="28699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653A52-B3D4-49F3-8496-1AFB7DD1CC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1" t="170" r="14347" b="1075"/>
          <a:stretch/>
        </p:blipFill>
        <p:spPr>
          <a:xfrm>
            <a:off x="1178560" y="1859279"/>
            <a:ext cx="2869563" cy="284892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700961" y="1581380"/>
            <a:ext cx="1187817" cy="2517833"/>
          </a:xfrm>
          <a:prstGeom prst="rect">
            <a:avLst/>
          </a:prstGeom>
          <a:solidFill>
            <a:srgbClr val="03A4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32A1D22-7628-41B8-BDB6-ECCF97F47F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" t="-1" r="18673" b="394"/>
          <a:stretch/>
        </p:blipFill>
        <p:spPr>
          <a:xfrm>
            <a:off x="4771505" y="1928552"/>
            <a:ext cx="2726575" cy="278336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F81D08E-4D1D-4C6E-8374-BB88BFA319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2" t="31277" r="37861" b="14688"/>
          <a:stretch/>
        </p:blipFill>
        <p:spPr>
          <a:xfrm>
            <a:off x="8265796" y="1928232"/>
            <a:ext cx="2759826" cy="278368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 rot="10800000">
            <a:off x="4872522" y="2108712"/>
            <a:ext cx="2524540" cy="244037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 rot="16200000">
            <a:off x="8397119" y="2108712"/>
            <a:ext cx="2524540" cy="244037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 rot="5400000">
            <a:off x="1351071" y="2074075"/>
            <a:ext cx="2524540" cy="244037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6858000"/>
            <a:ext cx="12192001" cy="3182046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-4142712" y="-1727200"/>
            <a:ext cx="4142712" cy="89408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227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468C2E-42DC-4BCE-AF95-853126FC39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3763" y="0"/>
            <a:ext cx="3616208" cy="2111022"/>
          </a:xfrm>
          <a:custGeom>
            <a:avLst/>
            <a:gdLst>
              <a:gd name="connsiteX0" fmla="*/ 0 w 3668889"/>
              <a:gd name="connsiteY0" fmla="*/ 0 h 2111022"/>
              <a:gd name="connsiteX1" fmla="*/ 3668889 w 3668889"/>
              <a:gd name="connsiteY1" fmla="*/ 0 h 2111022"/>
              <a:gd name="connsiteX2" fmla="*/ 3668889 w 3668889"/>
              <a:gd name="connsiteY2" fmla="*/ 2111022 h 2111022"/>
              <a:gd name="connsiteX3" fmla="*/ 0 w 3668889"/>
              <a:gd name="connsiteY3" fmla="*/ 2111022 h 2111022"/>
              <a:gd name="connsiteX4" fmla="*/ 0 w 3668889"/>
              <a:gd name="connsiteY4" fmla="*/ 0 h 2111022"/>
              <a:gd name="connsiteX0" fmla="*/ 3763 w 3672652"/>
              <a:gd name="connsiteY0" fmla="*/ 0 h 2111022"/>
              <a:gd name="connsiteX1" fmla="*/ 3672652 w 3672652"/>
              <a:gd name="connsiteY1" fmla="*/ 0 h 2111022"/>
              <a:gd name="connsiteX2" fmla="*/ 0 w 3672652"/>
              <a:gd name="connsiteY2" fmla="*/ 2084681 h 2111022"/>
              <a:gd name="connsiteX3" fmla="*/ 3763 w 3672652"/>
              <a:gd name="connsiteY3" fmla="*/ 2111022 h 2111022"/>
              <a:gd name="connsiteX4" fmla="*/ 3763 w 3672652"/>
              <a:gd name="connsiteY4" fmla="*/ 0 h 2111022"/>
              <a:gd name="connsiteX0" fmla="*/ 3763 w 3616208"/>
              <a:gd name="connsiteY0" fmla="*/ 0 h 2111022"/>
              <a:gd name="connsiteX1" fmla="*/ 3616208 w 3616208"/>
              <a:gd name="connsiteY1" fmla="*/ 0 h 2111022"/>
              <a:gd name="connsiteX2" fmla="*/ 0 w 3616208"/>
              <a:gd name="connsiteY2" fmla="*/ 2084681 h 2111022"/>
              <a:gd name="connsiteX3" fmla="*/ 3763 w 3616208"/>
              <a:gd name="connsiteY3" fmla="*/ 2111022 h 2111022"/>
              <a:gd name="connsiteX4" fmla="*/ 3763 w 3616208"/>
              <a:gd name="connsiteY4" fmla="*/ 0 h 2111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6208" h="2111022">
                <a:moveTo>
                  <a:pt x="3763" y="0"/>
                </a:moveTo>
                <a:lnTo>
                  <a:pt x="3616208" y="0"/>
                </a:lnTo>
                <a:lnTo>
                  <a:pt x="0" y="2084681"/>
                </a:lnTo>
                <a:lnTo>
                  <a:pt x="3763" y="2111022"/>
                </a:lnTo>
                <a:lnTo>
                  <a:pt x="3763" y="0"/>
                </a:lnTo>
                <a:close/>
              </a:path>
            </a:pathLst>
          </a:custGeom>
          <a:solidFill>
            <a:srgbClr val="00C9F8"/>
          </a:solidFill>
          <a:ln>
            <a:noFill/>
          </a:ln>
          <a:effectLst>
            <a:outerShdw blurRad="317500" dist="50800" dir="5400000" sx="96000" sy="96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Poppins" panose="000005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01580" y="3950251"/>
            <a:ext cx="8331180" cy="377026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19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3000" b="1" spc="300" dirty="0">
                <a:solidFill>
                  <a:schemeClr val="bg1">
                    <a:lumMod val="85000"/>
                    <a:alpha val="7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2015</a:t>
            </a:r>
          </a:p>
        </p:txBody>
      </p:sp>
      <p:sp>
        <p:nvSpPr>
          <p:cNvPr id="4" name="Rectangle 3"/>
          <p:cNvSpPr/>
          <p:nvPr/>
        </p:nvSpPr>
        <p:spPr>
          <a:xfrm>
            <a:off x="4267200" y="2257778"/>
            <a:ext cx="7924800" cy="4600222"/>
          </a:xfrm>
          <a:custGeom>
            <a:avLst/>
            <a:gdLst>
              <a:gd name="connsiteX0" fmla="*/ 0 w 7924800"/>
              <a:gd name="connsiteY0" fmla="*/ 0 h 4600222"/>
              <a:gd name="connsiteX1" fmla="*/ 7924800 w 7924800"/>
              <a:gd name="connsiteY1" fmla="*/ 0 h 4600222"/>
              <a:gd name="connsiteX2" fmla="*/ 7924800 w 7924800"/>
              <a:gd name="connsiteY2" fmla="*/ 4600222 h 4600222"/>
              <a:gd name="connsiteX3" fmla="*/ 0 w 7924800"/>
              <a:gd name="connsiteY3" fmla="*/ 4600222 h 4600222"/>
              <a:gd name="connsiteX4" fmla="*/ 0 w 7924800"/>
              <a:gd name="connsiteY4" fmla="*/ 0 h 4600222"/>
              <a:gd name="connsiteX0" fmla="*/ 7913511 w 7924800"/>
              <a:gd name="connsiteY0" fmla="*/ 0 h 4600222"/>
              <a:gd name="connsiteX1" fmla="*/ 7924800 w 7924800"/>
              <a:gd name="connsiteY1" fmla="*/ 0 h 4600222"/>
              <a:gd name="connsiteX2" fmla="*/ 7924800 w 7924800"/>
              <a:gd name="connsiteY2" fmla="*/ 4600222 h 4600222"/>
              <a:gd name="connsiteX3" fmla="*/ 0 w 7924800"/>
              <a:gd name="connsiteY3" fmla="*/ 4600222 h 4600222"/>
              <a:gd name="connsiteX4" fmla="*/ 7913511 w 7924800"/>
              <a:gd name="connsiteY4" fmla="*/ 0 h 4600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24800" h="4600222">
                <a:moveTo>
                  <a:pt x="7913511" y="0"/>
                </a:moveTo>
                <a:lnTo>
                  <a:pt x="7924800" y="0"/>
                </a:lnTo>
                <a:lnTo>
                  <a:pt x="7924800" y="4600222"/>
                </a:lnTo>
                <a:lnTo>
                  <a:pt x="0" y="4600222"/>
                </a:lnTo>
                <a:lnTo>
                  <a:pt x="7913511" y="0"/>
                </a:lnTo>
                <a:close/>
              </a:path>
            </a:pathLst>
          </a:custGeom>
          <a:solidFill>
            <a:srgbClr val="464646">
              <a:alpha val="90000"/>
            </a:srgb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84800" y="2946400"/>
            <a:ext cx="6807200" cy="3911600"/>
          </a:xfrm>
          <a:custGeom>
            <a:avLst/>
            <a:gdLst>
              <a:gd name="connsiteX0" fmla="*/ 0 w 6852356"/>
              <a:gd name="connsiteY0" fmla="*/ 0 h 3911600"/>
              <a:gd name="connsiteX1" fmla="*/ 6852356 w 6852356"/>
              <a:gd name="connsiteY1" fmla="*/ 0 h 3911600"/>
              <a:gd name="connsiteX2" fmla="*/ 6852356 w 6852356"/>
              <a:gd name="connsiteY2" fmla="*/ 3911600 h 3911600"/>
              <a:gd name="connsiteX3" fmla="*/ 0 w 6852356"/>
              <a:gd name="connsiteY3" fmla="*/ 3911600 h 3911600"/>
              <a:gd name="connsiteX4" fmla="*/ 0 w 6852356"/>
              <a:gd name="connsiteY4" fmla="*/ 0 h 3911600"/>
              <a:gd name="connsiteX0" fmla="*/ 6841067 w 6852356"/>
              <a:gd name="connsiteY0" fmla="*/ 67734 h 3911600"/>
              <a:gd name="connsiteX1" fmla="*/ 6852356 w 6852356"/>
              <a:gd name="connsiteY1" fmla="*/ 0 h 3911600"/>
              <a:gd name="connsiteX2" fmla="*/ 6852356 w 6852356"/>
              <a:gd name="connsiteY2" fmla="*/ 3911600 h 3911600"/>
              <a:gd name="connsiteX3" fmla="*/ 0 w 6852356"/>
              <a:gd name="connsiteY3" fmla="*/ 3911600 h 3911600"/>
              <a:gd name="connsiteX4" fmla="*/ 6841067 w 6852356"/>
              <a:gd name="connsiteY4" fmla="*/ 67734 h 3911600"/>
              <a:gd name="connsiteX0" fmla="*/ 6795911 w 6807200"/>
              <a:gd name="connsiteY0" fmla="*/ 67734 h 3911600"/>
              <a:gd name="connsiteX1" fmla="*/ 6807200 w 6807200"/>
              <a:gd name="connsiteY1" fmla="*/ 0 h 3911600"/>
              <a:gd name="connsiteX2" fmla="*/ 6807200 w 6807200"/>
              <a:gd name="connsiteY2" fmla="*/ 3911600 h 3911600"/>
              <a:gd name="connsiteX3" fmla="*/ 0 w 6807200"/>
              <a:gd name="connsiteY3" fmla="*/ 3911600 h 3911600"/>
              <a:gd name="connsiteX4" fmla="*/ 6795911 w 6807200"/>
              <a:gd name="connsiteY4" fmla="*/ 67734 h 391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7200" h="3911600">
                <a:moveTo>
                  <a:pt x="6795911" y="67734"/>
                </a:moveTo>
                <a:lnTo>
                  <a:pt x="6807200" y="0"/>
                </a:lnTo>
                <a:lnTo>
                  <a:pt x="6807200" y="3911600"/>
                </a:lnTo>
                <a:lnTo>
                  <a:pt x="0" y="3911600"/>
                </a:lnTo>
                <a:lnTo>
                  <a:pt x="6795911" y="67734"/>
                </a:lnTo>
                <a:close/>
              </a:path>
            </a:pathLst>
          </a:custGeom>
          <a:gradFill>
            <a:gsLst>
              <a:gs pos="0">
                <a:srgbClr val="01A0D2"/>
              </a:gs>
              <a:gs pos="35000">
                <a:srgbClr val="03ACD3"/>
              </a:gs>
              <a:gs pos="56000">
                <a:srgbClr val="0BAAC7"/>
              </a:gs>
              <a:gs pos="89000">
                <a:srgbClr val="2350D1"/>
              </a:gs>
            </a:gsLst>
            <a:lin ang="6600000" scaled="0"/>
          </a:gradFill>
          <a:ln w="53975">
            <a:noFill/>
          </a:ln>
          <a:effectLst>
            <a:outerShdw blurRad="190500" dist="38100" dir="10800000" algn="r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8ABD18-AF45-418F-B3F7-E132A09463F7}"/>
              </a:ext>
            </a:extLst>
          </p:cNvPr>
          <p:cNvSpPr txBox="1"/>
          <p:nvPr/>
        </p:nvSpPr>
        <p:spPr>
          <a:xfrm>
            <a:off x="8579304" y="5063767"/>
            <a:ext cx="30888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Starting My Own Business And Quit Full Time Job</a:t>
            </a:r>
          </a:p>
        </p:txBody>
      </p:sp>
    </p:spTree>
    <p:extLst>
      <p:ext uri="{BB962C8B-B14F-4D97-AF65-F5344CB8AC3E}">
        <p14:creationId xmlns:p14="http://schemas.microsoft.com/office/powerpoint/2010/main" val="398694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mph" presetSubtype="0" repeatCount="indefinite" decel="80000" autoRev="1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6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  <p:bldP spid="4" grpId="0" animBg="1"/>
      <p:bldP spid="10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468C2E-42DC-4BCE-AF95-853126FC39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60469" y="3776359"/>
            <a:ext cx="8331180" cy="377026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19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3900" b="1" spc="300" dirty="0">
                <a:solidFill>
                  <a:schemeClr val="bg1">
                    <a:lumMod val="85000"/>
                    <a:alpha val="5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2016</a:t>
            </a:r>
          </a:p>
        </p:txBody>
      </p:sp>
      <p:sp>
        <p:nvSpPr>
          <p:cNvPr id="11" name="Rectangle 3"/>
          <p:cNvSpPr/>
          <p:nvPr/>
        </p:nvSpPr>
        <p:spPr>
          <a:xfrm flipH="1">
            <a:off x="0" y="2257778"/>
            <a:ext cx="7924800" cy="4600222"/>
          </a:xfrm>
          <a:custGeom>
            <a:avLst/>
            <a:gdLst>
              <a:gd name="connsiteX0" fmla="*/ 0 w 7924800"/>
              <a:gd name="connsiteY0" fmla="*/ 0 h 4600222"/>
              <a:gd name="connsiteX1" fmla="*/ 7924800 w 7924800"/>
              <a:gd name="connsiteY1" fmla="*/ 0 h 4600222"/>
              <a:gd name="connsiteX2" fmla="*/ 7924800 w 7924800"/>
              <a:gd name="connsiteY2" fmla="*/ 4600222 h 4600222"/>
              <a:gd name="connsiteX3" fmla="*/ 0 w 7924800"/>
              <a:gd name="connsiteY3" fmla="*/ 4600222 h 4600222"/>
              <a:gd name="connsiteX4" fmla="*/ 0 w 7924800"/>
              <a:gd name="connsiteY4" fmla="*/ 0 h 4600222"/>
              <a:gd name="connsiteX0" fmla="*/ 7913511 w 7924800"/>
              <a:gd name="connsiteY0" fmla="*/ 0 h 4600222"/>
              <a:gd name="connsiteX1" fmla="*/ 7924800 w 7924800"/>
              <a:gd name="connsiteY1" fmla="*/ 0 h 4600222"/>
              <a:gd name="connsiteX2" fmla="*/ 7924800 w 7924800"/>
              <a:gd name="connsiteY2" fmla="*/ 4600222 h 4600222"/>
              <a:gd name="connsiteX3" fmla="*/ 0 w 7924800"/>
              <a:gd name="connsiteY3" fmla="*/ 4600222 h 4600222"/>
              <a:gd name="connsiteX4" fmla="*/ 7913511 w 7924800"/>
              <a:gd name="connsiteY4" fmla="*/ 0 h 4600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24800" h="4600222">
                <a:moveTo>
                  <a:pt x="7913511" y="0"/>
                </a:moveTo>
                <a:lnTo>
                  <a:pt x="7924800" y="0"/>
                </a:lnTo>
                <a:lnTo>
                  <a:pt x="7924800" y="4600222"/>
                </a:lnTo>
                <a:lnTo>
                  <a:pt x="0" y="4600222"/>
                </a:lnTo>
                <a:lnTo>
                  <a:pt x="7913511" y="0"/>
                </a:lnTo>
                <a:close/>
              </a:path>
            </a:pathLst>
          </a:custGeom>
          <a:solidFill>
            <a:srgbClr val="464646">
              <a:alpha val="90000"/>
            </a:srgb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0" y="2946400"/>
            <a:ext cx="6807200" cy="3911600"/>
          </a:xfrm>
          <a:custGeom>
            <a:avLst/>
            <a:gdLst>
              <a:gd name="connsiteX0" fmla="*/ 0 w 6852356"/>
              <a:gd name="connsiteY0" fmla="*/ 0 h 3911600"/>
              <a:gd name="connsiteX1" fmla="*/ 6852356 w 6852356"/>
              <a:gd name="connsiteY1" fmla="*/ 0 h 3911600"/>
              <a:gd name="connsiteX2" fmla="*/ 6852356 w 6852356"/>
              <a:gd name="connsiteY2" fmla="*/ 3911600 h 3911600"/>
              <a:gd name="connsiteX3" fmla="*/ 0 w 6852356"/>
              <a:gd name="connsiteY3" fmla="*/ 3911600 h 3911600"/>
              <a:gd name="connsiteX4" fmla="*/ 0 w 6852356"/>
              <a:gd name="connsiteY4" fmla="*/ 0 h 3911600"/>
              <a:gd name="connsiteX0" fmla="*/ 6841067 w 6852356"/>
              <a:gd name="connsiteY0" fmla="*/ 67734 h 3911600"/>
              <a:gd name="connsiteX1" fmla="*/ 6852356 w 6852356"/>
              <a:gd name="connsiteY1" fmla="*/ 0 h 3911600"/>
              <a:gd name="connsiteX2" fmla="*/ 6852356 w 6852356"/>
              <a:gd name="connsiteY2" fmla="*/ 3911600 h 3911600"/>
              <a:gd name="connsiteX3" fmla="*/ 0 w 6852356"/>
              <a:gd name="connsiteY3" fmla="*/ 3911600 h 3911600"/>
              <a:gd name="connsiteX4" fmla="*/ 6841067 w 6852356"/>
              <a:gd name="connsiteY4" fmla="*/ 67734 h 3911600"/>
              <a:gd name="connsiteX0" fmla="*/ 6795911 w 6807200"/>
              <a:gd name="connsiteY0" fmla="*/ 67734 h 3911600"/>
              <a:gd name="connsiteX1" fmla="*/ 6807200 w 6807200"/>
              <a:gd name="connsiteY1" fmla="*/ 0 h 3911600"/>
              <a:gd name="connsiteX2" fmla="*/ 6807200 w 6807200"/>
              <a:gd name="connsiteY2" fmla="*/ 3911600 h 3911600"/>
              <a:gd name="connsiteX3" fmla="*/ 0 w 6807200"/>
              <a:gd name="connsiteY3" fmla="*/ 3911600 h 3911600"/>
              <a:gd name="connsiteX4" fmla="*/ 6795911 w 6807200"/>
              <a:gd name="connsiteY4" fmla="*/ 67734 h 391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7200" h="3911600">
                <a:moveTo>
                  <a:pt x="6795911" y="67734"/>
                </a:moveTo>
                <a:lnTo>
                  <a:pt x="6807200" y="0"/>
                </a:lnTo>
                <a:lnTo>
                  <a:pt x="6807200" y="3911600"/>
                </a:lnTo>
                <a:lnTo>
                  <a:pt x="0" y="3911600"/>
                </a:lnTo>
                <a:lnTo>
                  <a:pt x="6795911" y="67734"/>
                </a:lnTo>
                <a:close/>
              </a:path>
            </a:pathLst>
          </a:custGeom>
          <a:gradFill>
            <a:gsLst>
              <a:gs pos="0">
                <a:srgbClr val="01A0D2"/>
              </a:gs>
              <a:gs pos="35000">
                <a:srgbClr val="03ACD3"/>
              </a:gs>
              <a:gs pos="56000">
                <a:srgbClr val="0BAAC7"/>
              </a:gs>
              <a:gs pos="89000">
                <a:srgbClr val="2350D1"/>
              </a:gs>
            </a:gsLst>
            <a:lin ang="6600000" scaled="0"/>
          </a:gradFill>
          <a:ln w="53975">
            <a:noFill/>
          </a:ln>
          <a:effectLst>
            <a:outerShdw blurRad="190500" dist="38100" dir="10800000" algn="r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12" name="Rectangle 2"/>
          <p:cNvSpPr/>
          <p:nvPr/>
        </p:nvSpPr>
        <p:spPr>
          <a:xfrm flipH="1">
            <a:off x="8575792" y="0"/>
            <a:ext cx="3616208" cy="2111022"/>
          </a:xfrm>
          <a:custGeom>
            <a:avLst/>
            <a:gdLst>
              <a:gd name="connsiteX0" fmla="*/ 0 w 3668889"/>
              <a:gd name="connsiteY0" fmla="*/ 0 h 2111022"/>
              <a:gd name="connsiteX1" fmla="*/ 3668889 w 3668889"/>
              <a:gd name="connsiteY1" fmla="*/ 0 h 2111022"/>
              <a:gd name="connsiteX2" fmla="*/ 3668889 w 3668889"/>
              <a:gd name="connsiteY2" fmla="*/ 2111022 h 2111022"/>
              <a:gd name="connsiteX3" fmla="*/ 0 w 3668889"/>
              <a:gd name="connsiteY3" fmla="*/ 2111022 h 2111022"/>
              <a:gd name="connsiteX4" fmla="*/ 0 w 3668889"/>
              <a:gd name="connsiteY4" fmla="*/ 0 h 2111022"/>
              <a:gd name="connsiteX0" fmla="*/ 3763 w 3672652"/>
              <a:gd name="connsiteY0" fmla="*/ 0 h 2111022"/>
              <a:gd name="connsiteX1" fmla="*/ 3672652 w 3672652"/>
              <a:gd name="connsiteY1" fmla="*/ 0 h 2111022"/>
              <a:gd name="connsiteX2" fmla="*/ 0 w 3672652"/>
              <a:gd name="connsiteY2" fmla="*/ 2084681 h 2111022"/>
              <a:gd name="connsiteX3" fmla="*/ 3763 w 3672652"/>
              <a:gd name="connsiteY3" fmla="*/ 2111022 h 2111022"/>
              <a:gd name="connsiteX4" fmla="*/ 3763 w 3672652"/>
              <a:gd name="connsiteY4" fmla="*/ 0 h 2111022"/>
              <a:gd name="connsiteX0" fmla="*/ 3763 w 3616208"/>
              <a:gd name="connsiteY0" fmla="*/ 0 h 2111022"/>
              <a:gd name="connsiteX1" fmla="*/ 3616208 w 3616208"/>
              <a:gd name="connsiteY1" fmla="*/ 0 h 2111022"/>
              <a:gd name="connsiteX2" fmla="*/ 0 w 3616208"/>
              <a:gd name="connsiteY2" fmla="*/ 2084681 h 2111022"/>
              <a:gd name="connsiteX3" fmla="*/ 3763 w 3616208"/>
              <a:gd name="connsiteY3" fmla="*/ 2111022 h 2111022"/>
              <a:gd name="connsiteX4" fmla="*/ 3763 w 3616208"/>
              <a:gd name="connsiteY4" fmla="*/ 0 h 2111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6208" h="2111022">
                <a:moveTo>
                  <a:pt x="3763" y="0"/>
                </a:moveTo>
                <a:lnTo>
                  <a:pt x="3616208" y="0"/>
                </a:lnTo>
                <a:lnTo>
                  <a:pt x="0" y="2084681"/>
                </a:lnTo>
                <a:lnTo>
                  <a:pt x="3763" y="2111022"/>
                </a:lnTo>
                <a:lnTo>
                  <a:pt x="3763" y="0"/>
                </a:lnTo>
                <a:close/>
              </a:path>
            </a:pathLst>
          </a:custGeom>
          <a:solidFill>
            <a:srgbClr val="00C9F8"/>
          </a:solidFill>
          <a:ln>
            <a:noFill/>
          </a:ln>
          <a:effectLst>
            <a:outerShdw blurRad="317500" dist="50800" dir="5400000" sx="96000" sy="96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Poppins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F4D551-2446-4840-A6D5-074A81593D59}"/>
              </a:ext>
            </a:extLst>
          </p:cNvPr>
          <p:cNvSpPr txBox="1"/>
          <p:nvPr/>
        </p:nvSpPr>
        <p:spPr>
          <a:xfrm>
            <a:off x="593269" y="5072189"/>
            <a:ext cx="3057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First Flight To Meet Potential Clients</a:t>
            </a:r>
          </a:p>
        </p:txBody>
      </p:sp>
    </p:spTree>
    <p:extLst>
      <p:ext uri="{BB962C8B-B14F-4D97-AF65-F5344CB8AC3E}">
        <p14:creationId xmlns:p14="http://schemas.microsoft.com/office/powerpoint/2010/main" val="179227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decel="80000" autoRev="1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 animBg="1"/>
      <p:bldP spid="10" grpId="0" animBg="1"/>
      <p:bldP spid="12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F468C2E-42DC-4BCE-AF95-853126FC39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01580" y="3950251"/>
            <a:ext cx="8331180" cy="377026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19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3000" b="1" spc="300" dirty="0">
                <a:solidFill>
                  <a:schemeClr val="bg1">
                    <a:lumMod val="85000"/>
                    <a:alpha val="7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2017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6A92D58-2B15-4B48-A91F-CA2F4F8CF345}"/>
              </a:ext>
            </a:extLst>
          </p:cNvPr>
          <p:cNvSpPr/>
          <p:nvPr/>
        </p:nvSpPr>
        <p:spPr>
          <a:xfrm>
            <a:off x="-3763" y="0"/>
            <a:ext cx="3616208" cy="2111022"/>
          </a:xfrm>
          <a:custGeom>
            <a:avLst/>
            <a:gdLst>
              <a:gd name="connsiteX0" fmla="*/ 0 w 3668889"/>
              <a:gd name="connsiteY0" fmla="*/ 0 h 2111022"/>
              <a:gd name="connsiteX1" fmla="*/ 3668889 w 3668889"/>
              <a:gd name="connsiteY1" fmla="*/ 0 h 2111022"/>
              <a:gd name="connsiteX2" fmla="*/ 3668889 w 3668889"/>
              <a:gd name="connsiteY2" fmla="*/ 2111022 h 2111022"/>
              <a:gd name="connsiteX3" fmla="*/ 0 w 3668889"/>
              <a:gd name="connsiteY3" fmla="*/ 2111022 h 2111022"/>
              <a:gd name="connsiteX4" fmla="*/ 0 w 3668889"/>
              <a:gd name="connsiteY4" fmla="*/ 0 h 2111022"/>
              <a:gd name="connsiteX0" fmla="*/ 3763 w 3672652"/>
              <a:gd name="connsiteY0" fmla="*/ 0 h 2111022"/>
              <a:gd name="connsiteX1" fmla="*/ 3672652 w 3672652"/>
              <a:gd name="connsiteY1" fmla="*/ 0 h 2111022"/>
              <a:gd name="connsiteX2" fmla="*/ 0 w 3672652"/>
              <a:gd name="connsiteY2" fmla="*/ 2084681 h 2111022"/>
              <a:gd name="connsiteX3" fmla="*/ 3763 w 3672652"/>
              <a:gd name="connsiteY3" fmla="*/ 2111022 h 2111022"/>
              <a:gd name="connsiteX4" fmla="*/ 3763 w 3672652"/>
              <a:gd name="connsiteY4" fmla="*/ 0 h 2111022"/>
              <a:gd name="connsiteX0" fmla="*/ 3763 w 3616208"/>
              <a:gd name="connsiteY0" fmla="*/ 0 h 2111022"/>
              <a:gd name="connsiteX1" fmla="*/ 3616208 w 3616208"/>
              <a:gd name="connsiteY1" fmla="*/ 0 h 2111022"/>
              <a:gd name="connsiteX2" fmla="*/ 0 w 3616208"/>
              <a:gd name="connsiteY2" fmla="*/ 2084681 h 2111022"/>
              <a:gd name="connsiteX3" fmla="*/ 3763 w 3616208"/>
              <a:gd name="connsiteY3" fmla="*/ 2111022 h 2111022"/>
              <a:gd name="connsiteX4" fmla="*/ 3763 w 3616208"/>
              <a:gd name="connsiteY4" fmla="*/ 0 h 2111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6208" h="2111022">
                <a:moveTo>
                  <a:pt x="3763" y="0"/>
                </a:moveTo>
                <a:lnTo>
                  <a:pt x="3616208" y="0"/>
                </a:lnTo>
                <a:lnTo>
                  <a:pt x="0" y="2084681"/>
                </a:lnTo>
                <a:lnTo>
                  <a:pt x="3763" y="2111022"/>
                </a:lnTo>
                <a:lnTo>
                  <a:pt x="3763" y="0"/>
                </a:lnTo>
                <a:close/>
              </a:path>
            </a:pathLst>
          </a:custGeom>
          <a:solidFill>
            <a:srgbClr val="00C9F8"/>
          </a:solidFill>
          <a:ln>
            <a:noFill/>
          </a:ln>
          <a:effectLst>
            <a:outerShdw blurRad="317500" dist="50800" dir="5400000" sx="96000" sy="96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Poppins" panose="00000500000000000000" pitchFamily="2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892BCD78-1162-442F-B3F1-B879F24F6CDD}"/>
              </a:ext>
            </a:extLst>
          </p:cNvPr>
          <p:cNvSpPr/>
          <p:nvPr/>
        </p:nvSpPr>
        <p:spPr>
          <a:xfrm>
            <a:off x="4267200" y="2257778"/>
            <a:ext cx="7924800" cy="4600222"/>
          </a:xfrm>
          <a:custGeom>
            <a:avLst/>
            <a:gdLst>
              <a:gd name="connsiteX0" fmla="*/ 0 w 7924800"/>
              <a:gd name="connsiteY0" fmla="*/ 0 h 4600222"/>
              <a:gd name="connsiteX1" fmla="*/ 7924800 w 7924800"/>
              <a:gd name="connsiteY1" fmla="*/ 0 h 4600222"/>
              <a:gd name="connsiteX2" fmla="*/ 7924800 w 7924800"/>
              <a:gd name="connsiteY2" fmla="*/ 4600222 h 4600222"/>
              <a:gd name="connsiteX3" fmla="*/ 0 w 7924800"/>
              <a:gd name="connsiteY3" fmla="*/ 4600222 h 4600222"/>
              <a:gd name="connsiteX4" fmla="*/ 0 w 7924800"/>
              <a:gd name="connsiteY4" fmla="*/ 0 h 4600222"/>
              <a:gd name="connsiteX0" fmla="*/ 7913511 w 7924800"/>
              <a:gd name="connsiteY0" fmla="*/ 0 h 4600222"/>
              <a:gd name="connsiteX1" fmla="*/ 7924800 w 7924800"/>
              <a:gd name="connsiteY1" fmla="*/ 0 h 4600222"/>
              <a:gd name="connsiteX2" fmla="*/ 7924800 w 7924800"/>
              <a:gd name="connsiteY2" fmla="*/ 4600222 h 4600222"/>
              <a:gd name="connsiteX3" fmla="*/ 0 w 7924800"/>
              <a:gd name="connsiteY3" fmla="*/ 4600222 h 4600222"/>
              <a:gd name="connsiteX4" fmla="*/ 7913511 w 7924800"/>
              <a:gd name="connsiteY4" fmla="*/ 0 h 4600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24800" h="4600222">
                <a:moveTo>
                  <a:pt x="7913511" y="0"/>
                </a:moveTo>
                <a:lnTo>
                  <a:pt x="7924800" y="0"/>
                </a:lnTo>
                <a:lnTo>
                  <a:pt x="7924800" y="4600222"/>
                </a:lnTo>
                <a:lnTo>
                  <a:pt x="0" y="4600222"/>
                </a:lnTo>
                <a:lnTo>
                  <a:pt x="7913511" y="0"/>
                </a:lnTo>
                <a:close/>
              </a:path>
            </a:pathLst>
          </a:custGeom>
          <a:solidFill>
            <a:srgbClr val="464646">
              <a:alpha val="90000"/>
            </a:srgb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472705B1-6100-433C-B0B1-99EF746CBDC3}"/>
              </a:ext>
            </a:extLst>
          </p:cNvPr>
          <p:cNvSpPr/>
          <p:nvPr/>
        </p:nvSpPr>
        <p:spPr>
          <a:xfrm>
            <a:off x="5384800" y="2946400"/>
            <a:ext cx="6807200" cy="3911600"/>
          </a:xfrm>
          <a:custGeom>
            <a:avLst/>
            <a:gdLst>
              <a:gd name="connsiteX0" fmla="*/ 0 w 6852356"/>
              <a:gd name="connsiteY0" fmla="*/ 0 h 3911600"/>
              <a:gd name="connsiteX1" fmla="*/ 6852356 w 6852356"/>
              <a:gd name="connsiteY1" fmla="*/ 0 h 3911600"/>
              <a:gd name="connsiteX2" fmla="*/ 6852356 w 6852356"/>
              <a:gd name="connsiteY2" fmla="*/ 3911600 h 3911600"/>
              <a:gd name="connsiteX3" fmla="*/ 0 w 6852356"/>
              <a:gd name="connsiteY3" fmla="*/ 3911600 h 3911600"/>
              <a:gd name="connsiteX4" fmla="*/ 0 w 6852356"/>
              <a:gd name="connsiteY4" fmla="*/ 0 h 3911600"/>
              <a:gd name="connsiteX0" fmla="*/ 6841067 w 6852356"/>
              <a:gd name="connsiteY0" fmla="*/ 67734 h 3911600"/>
              <a:gd name="connsiteX1" fmla="*/ 6852356 w 6852356"/>
              <a:gd name="connsiteY1" fmla="*/ 0 h 3911600"/>
              <a:gd name="connsiteX2" fmla="*/ 6852356 w 6852356"/>
              <a:gd name="connsiteY2" fmla="*/ 3911600 h 3911600"/>
              <a:gd name="connsiteX3" fmla="*/ 0 w 6852356"/>
              <a:gd name="connsiteY3" fmla="*/ 3911600 h 3911600"/>
              <a:gd name="connsiteX4" fmla="*/ 6841067 w 6852356"/>
              <a:gd name="connsiteY4" fmla="*/ 67734 h 3911600"/>
              <a:gd name="connsiteX0" fmla="*/ 6795911 w 6807200"/>
              <a:gd name="connsiteY0" fmla="*/ 67734 h 3911600"/>
              <a:gd name="connsiteX1" fmla="*/ 6807200 w 6807200"/>
              <a:gd name="connsiteY1" fmla="*/ 0 h 3911600"/>
              <a:gd name="connsiteX2" fmla="*/ 6807200 w 6807200"/>
              <a:gd name="connsiteY2" fmla="*/ 3911600 h 3911600"/>
              <a:gd name="connsiteX3" fmla="*/ 0 w 6807200"/>
              <a:gd name="connsiteY3" fmla="*/ 3911600 h 3911600"/>
              <a:gd name="connsiteX4" fmla="*/ 6795911 w 6807200"/>
              <a:gd name="connsiteY4" fmla="*/ 67734 h 391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7200" h="3911600">
                <a:moveTo>
                  <a:pt x="6795911" y="67734"/>
                </a:moveTo>
                <a:lnTo>
                  <a:pt x="6807200" y="0"/>
                </a:lnTo>
                <a:lnTo>
                  <a:pt x="6807200" y="3911600"/>
                </a:lnTo>
                <a:lnTo>
                  <a:pt x="0" y="3911600"/>
                </a:lnTo>
                <a:lnTo>
                  <a:pt x="6795911" y="67734"/>
                </a:lnTo>
                <a:close/>
              </a:path>
            </a:pathLst>
          </a:custGeom>
          <a:gradFill>
            <a:gsLst>
              <a:gs pos="0">
                <a:srgbClr val="01A0D2"/>
              </a:gs>
              <a:gs pos="35000">
                <a:srgbClr val="03ACD3"/>
              </a:gs>
              <a:gs pos="56000">
                <a:srgbClr val="0BAAC7"/>
              </a:gs>
              <a:gs pos="89000">
                <a:srgbClr val="2350D1"/>
              </a:gs>
            </a:gsLst>
            <a:lin ang="6600000" scaled="0"/>
          </a:gradFill>
          <a:ln w="53975">
            <a:noFill/>
          </a:ln>
          <a:effectLst>
            <a:outerShdw blurRad="190500" dist="38100" dir="10800000" algn="r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0721CE-9889-470D-A7CA-FEC0D9E5CF08}"/>
              </a:ext>
            </a:extLst>
          </p:cNvPr>
          <p:cNvSpPr txBox="1"/>
          <p:nvPr/>
        </p:nvSpPr>
        <p:spPr>
          <a:xfrm>
            <a:off x="8553450" y="5082817"/>
            <a:ext cx="3057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Great Project For Small Company &amp; Team</a:t>
            </a:r>
          </a:p>
        </p:txBody>
      </p:sp>
    </p:spTree>
    <p:extLst>
      <p:ext uri="{BB962C8B-B14F-4D97-AF65-F5344CB8AC3E}">
        <p14:creationId xmlns:p14="http://schemas.microsoft.com/office/powerpoint/2010/main" val="125474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decel="80000" autoRev="1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468C2E-42DC-4BCE-AF95-853126FC39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60469" y="3776359"/>
            <a:ext cx="8331180" cy="377026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19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3900" b="1" spc="300" dirty="0">
                <a:solidFill>
                  <a:schemeClr val="bg1">
                    <a:lumMod val="85000"/>
                    <a:alpha val="5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2018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80DAB9-A37C-4CFD-AEA8-7ABB33D5F194}"/>
              </a:ext>
            </a:extLst>
          </p:cNvPr>
          <p:cNvSpPr txBox="1"/>
          <p:nvPr/>
        </p:nvSpPr>
        <p:spPr>
          <a:xfrm>
            <a:off x="4860469" y="3776359"/>
            <a:ext cx="8331180" cy="377026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19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3900" b="1" spc="300" dirty="0">
                <a:solidFill>
                  <a:schemeClr val="bg1">
                    <a:lumMod val="85000"/>
                    <a:alpha val="5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2018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AE54DC54-3D50-4B74-898D-4E70819E1A3D}"/>
              </a:ext>
            </a:extLst>
          </p:cNvPr>
          <p:cNvSpPr/>
          <p:nvPr/>
        </p:nvSpPr>
        <p:spPr>
          <a:xfrm flipH="1">
            <a:off x="0" y="2275391"/>
            <a:ext cx="7924800" cy="4600222"/>
          </a:xfrm>
          <a:custGeom>
            <a:avLst/>
            <a:gdLst>
              <a:gd name="connsiteX0" fmla="*/ 0 w 7924800"/>
              <a:gd name="connsiteY0" fmla="*/ 0 h 4600222"/>
              <a:gd name="connsiteX1" fmla="*/ 7924800 w 7924800"/>
              <a:gd name="connsiteY1" fmla="*/ 0 h 4600222"/>
              <a:gd name="connsiteX2" fmla="*/ 7924800 w 7924800"/>
              <a:gd name="connsiteY2" fmla="*/ 4600222 h 4600222"/>
              <a:gd name="connsiteX3" fmla="*/ 0 w 7924800"/>
              <a:gd name="connsiteY3" fmla="*/ 4600222 h 4600222"/>
              <a:gd name="connsiteX4" fmla="*/ 0 w 7924800"/>
              <a:gd name="connsiteY4" fmla="*/ 0 h 4600222"/>
              <a:gd name="connsiteX0" fmla="*/ 7913511 w 7924800"/>
              <a:gd name="connsiteY0" fmla="*/ 0 h 4600222"/>
              <a:gd name="connsiteX1" fmla="*/ 7924800 w 7924800"/>
              <a:gd name="connsiteY1" fmla="*/ 0 h 4600222"/>
              <a:gd name="connsiteX2" fmla="*/ 7924800 w 7924800"/>
              <a:gd name="connsiteY2" fmla="*/ 4600222 h 4600222"/>
              <a:gd name="connsiteX3" fmla="*/ 0 w 7924800"/>
              <a:gd name="connsiteY3" fmla="*/ 4600222 h 4600222"/>
              <a:gd name="connsiteX4" fmla="*/ 7913511 w 7924800"/>
              <a:gd name="connsiteY4" fmla="*/ 0 h 4600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24800" h="4600222">
                <a:moveTo>
                  <a:pt x="7913511" y="0"/>
                </a:moveTo>
                <a:lnTo>
                  <a:pt x="7924800" y="0"/>
                </a:lnTo>
                <a:lnTo>
                  <a:pt x="7924800" y="4600222"/>
                </a:lnTo>
                <a:lnTo>
                  <a:pt x="0" y="4600222"/>
                </a:lnTo>
                <a:lnTo>
                  <a:pt x="7913511" y="0"/>
                </a:lnTo>
                <a:close/>
              </a:path>
            </a:pathLst>
          </a:custGeom>
          <a:solidFill>
            <a:srgbClr val="464646">
              <a:alpha val="90000"/>
            </a:srgb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A4B57D50-7DB0-4F70-99DF-8DC7388B2D02}"/>
              </a:ext>
            </a:extLst>
          </p:cNvPr>
          <p:cNvSpPr/>
          <p:nvPr/>
        </p:nvSpPr>
        <p:spPr>
          <a:xfrm flipH="1">
            <a:off x="0" y="2964013"/>
            <a:ext cx="6807200" cy="3911600"/>
          </a:xfrm>
          <a:custGeom>
            <a:avLst/>
            <a:gdLst>
              <a:gd name="connsiteX0" fmla="*/ 0 w 6852356"/>
              <a:gd name="connsiteY0" fmla="*/ 0 h 3911600"/>
              <a:gd name="connsiteX1" fmla="*/ 6852356 w 6852356"/>
              <a:gd name="connsiteY1" fmla="*/ 0 h 3911600"/>
              <a:gd name="connsiteX2" fmla="*/ 6852356 w 6852356"/>
              <a:gd name="connsiteY2" fmla="*/ 3911600 h 3911600"/>
              <a:gd name="connsiteX3" fmla="*/ 0 w 6852356"/>
              <a:gd name="connsiteY3" fmla="*/ 3911600 h 3911600"/>
              <a:gd name="connsiteX4" fmla="*/ 0 w 6852356"/>
              <a:gd name="connsiteY4" fmla="*/ 0 h 3911600"/>
              <a:gd name="connsiteX0" fmla="*/ 6841067 w 6852356"/>
              <a:gd name="connsiteY0" fmla="*/ 67734 h 3911600"/>
              <a:gd name="connsiteX1" fmla="*/ 6852356 w 6852356"/>
              <a:gd name="connsiteY1" fmla="*/ 0 h 3911600"/>
              <a:gd name="connsiteX2" fmla="*/ 6852356 w 6852356"/>
              <a:gd name="connsiteY2" fmla="*/ 3911600 h 3911600"/>
              <a:gd name="connsiteX3" fmla="*/ 0 w 6852356"/>
              <a:gd name="connsiteY3" fmla="*/ 3911600 h 3911600"/>
              <a:gd name="connsiteX4" fmla="*/ 6841067 w 6852356"/>
              <a:gd name="connsiteY4" fmla="*/ 67734 h 3911600"/>
              <a:gd name="connsiteX0" fmla="*/ 6795911 w 6807200"/>
              <a:gd name="connsiteY0" fmla="*/ 67734 h 3911600"/>
              <a:gd name="connsiteX1" fmla="*/ 6807200 w 6807200"/>
              <a:gd name="connsiteY1" fmla="*/ 0 h 3911600"/>
              <a:gd name="connsiteX2" fmla="*/ 6807200 w 6807200"/>
              <a:gd name="connsiteY2" fmla="*/ 3911600 h 3911600"/>
              <a:gd name="connsiteX3" fmla="*/ 0 w 6807200"/>
              <a:gd name="connsiteY3" fmla="*/ 3911600 h 3911600"/>
              <a:gd name="connsiteX4" fmla="*/ 6795911 w 6807200"/>
              <a:gd name="connsiteY4" fmla="*/ 67734 h 391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7200" h="3911600">
                <a:moveTo>
                  <a:pt x="6795911" y="67734"/>
                </a:moveTo>
                <a:lnTo>
                  <a:pt x="6807200" y="0"/>
                </a:lnTo>
                <a:lnTo>
                  <a:pt x="6807200" y="3911600"/>
                </a:lnTo>
                <a:lnTo>
                  <a:pt x="0" y="3911600"/>
                </a:lnTo>
                <a:lnTo>
                  <a:pt x="6795911" y="67734"/>
                </a:lnTo>
                <a:close/>
              </a:path>
            </a:pathLst>
          </a:custGeom>
          <a:gradFill>
            <a:gsLst>
              <a:gs pos="0">
                <a:srgbClr val="01A0D2"/>
              </a:gs>
              <a:gs pos="35000">
                <a:srgbClr val="03ACD3"/>
              </a:gs>
              <a:gs pos="56000">
                <a:srgbClr val="0BAAC7"/>
              </a:gs>
              <a:gs pos="89000">
                <a:srgbClr val="2350D1"/>
              </a:gs>
            </a:gsLst>
            <a:lin ang="6600000" scaled="0"/>
          </a:gradFill>
          <a:ln w="53975">
            <a:noFill/>
          </a:ln>
          <a:effectLst>
            <a:outerShdw blurRad="190500" dist="38100" dir="10800000" algn="r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4A254955-054D-442F-AA7F-2FE673295012}"/>
              </a:ext>
            </a:extLst>
          </p:cNvPr>
          <p:cNvSpPr/>
          <p:nvPr/>
        </p:nvSpPr>
        <p:spPr>
          <a:xfrm flipH="1">
            <a:off x="8575792" y="0"/>
            <a:ext cx="3616208" cy="2111022"/>
          </a:xfrm>
          <a:custGeom>
            <a:avLst/>
            <a:gdLst>
              <a:gd name="connsiteX0" fmla="*/ 0 w 3668889"/>
              <a:gd name="connsiteY0" fmla="*/ 0 h 2111022"/>
              <a:gd name="connsiteX1" fmla="*/ 3668889 w 3668889"/>
              <a:gd name="connsiteY1" fmla="*/ 0 h 2111022"/>
              <a:gd name="connsiteX2" fmla="*/ 3668889 w 3668889"/>
              <a:gd name="connsiteY2" fmla="*/ 2111022 h 2111022"/>
              <a:gd name="connsiteX3" fmla="*/ 0 w 3668889"/>
              <a:gd name="connsiteY3" fmla="*/ 2111022 h 2111022"/>
              <a:gd name="connsiteX4" fmla="*/ 0 w 3668889"/>
              <a:gd name="connsiteY4" fmla="*/ 0 h 2111022"/>
              <a:gd name="connsiteX0" fmla="*/ 3763 w 3672652"/>
              <a:gd name="connsiteY0" fmla="*/ 0 h 2111022"/>
              <a:gd name="connsiteX1" fmla="*/ 3672652 w 3672652"/>
              <a:gd name="connsiteY1" fmla="*/ 0 h 2111022"/>
              <a:gd name="connsiteX2" fmla="*/ 0 w 3672652"/>
              <a:gd name="connsiteY2" fmla="*/ 2084681 h 2111022"/>
              <a:gd name="connsiteX3" fmla="*/ 3763 w 3672652"/>
              <a:gd name="connsiteY3" fmla="*/ 2111022 h 2111022"/>
              <a:gd name="connsiteX4" fmla="*/ 3763 w 3672652"/>
              <a:gd name="connsiteY4" fmla="*/ 0 h 2111022"/>
              <a:gd name="connsiteX0" fmla="*/ 3763 w 3616208"/>
              <a:gd name="connsiteY0" fmla="*/ 0 h 2111022"/>
              <a:gd name="connsiteX1" fmla="*/ 3616208 w 3616208"/>
              <a:gd name="connsiteY1" fmla="*/ 0 h 2111022"/>
              <a:gd name="connsiteX2" fmla="*/ 0 w 3616208"/>
              <a:gd name="connsiteY2" fmla="*/ 2084681 h 2111022"/>
              <a:gd name="connsiteX3" fmla="*/ 3763 w 3616208"/>
              <a:gd name="connsiteY3" fmla="*/ 2111022 h 2111022"/>
              <a:gd name="connsiteX4" fmla="*/ 3763 w 3616208"/>
              <a:gd name="connsiteY4" fmla="*/ 0 h 2111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6208" h="2111022">
                <a:moveTo>
                  <a:pt x="3763" y="0"/>
                </a:moveTo>
                <a:lnTo>
                  <a:pt x="3616208" y="0"/>
                </a:lnTo>
                <a:lnTo>
                  <a:pt x="0" y="2084681"/>
                </a:lnTo>
                <a:lnTo>
                  <a:pt x="3763" y="2111022"/>
                </a:lnTo>
                <a:lnTo>
                  <a:pt x="3763" y="0"/>
                </a:lnTo>
                <a:close/>
              </a:path>
            </a:pathLst>
          </a:custGeom>
          <a:solidFill>
            <a:srgbClr val="00C9F8"/>
          </a:solidFill>
          <a:ln>
            <a:noFill/>
          </a:ln>
          <a:effectLst>
            <a:outerShdw blurRad="317500" dist="50800" dir="5400000" sx="96000" sy="96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Poppins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2B6701-D634-448C-8489-295244D2CCB6}"/>
              </a:ext>
            </a:extLst>
          </p:cNvPr>
          <p:cNvSpPr txBox="1"/>
          <p:nvPr/>
        </p:nvSpPr>
        <p:spPr>
          <a:xfrm>
            <a:off x="593269" y="5042824"/>
            <a:ext cx="3057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Keep Dreaming And Do Best For Your Solutions</a:t>
            </a:r>
          </a:p>
        </p:txBody>
      </p:sp>
    </p:spTree>
    <p:extLst>
      <p:ext uri="{BB962C8B-B14F-4D97-AF65-F5344CB8AC3E}">
        <p14:creationId xmlns:p14="http://schemas.microsoft.com/office/powerpoint/2010/main" val="361978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decel="80000" autoRev="1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  <p:bldP spid="17" grpId="0" animBg="1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CD6934CA-D76F-46F0-84A5-DE143DA57209}"/>
              </a:ext>
            </a:extLst>
          </p:cNvPr>
          <p:cNvSpPr/>
          <p:nvPr/>
        </p:nvSpPr>
        <p:spPr>
          <a:xfrm rot="16200000">
            <a:off x="6451837" y="1120251"/>
            <a:ext cx="2272826" cy="9207499"/>
          </a:xfrm>
          <a:prstGeom prst="rtTriangle">
            <a:avLst/>
          </a:prstGeom>
          <a:gradFill>
            <a:gsLst>
              <a:gs pos="0">
                <a:srgbClr val="01A0D2">
                  <a:alpha val="90000"/>
                </a:srgbClr>
              </a:gs>
              <a:gs pos="35000">
                <a:srgbClr val="03ACD3"/>
              </a:gs>
              <a:gs pos="56000">
                <a:srgbClr val="0BAAC7"/>
              </a:gs>
              <a:gs pos="89000">
                <a:srgbClr val="2350D1">
                  <a:alpha val="88000"/>
                </a:srgb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33" name="Right Triangle 16">
            <a:extLst>
              <a:ext uri="{FF2B5EF4-FFF2-40B4-BE49-F238E27FC236}">
                <a16:creationId xmlns:a16="http://schemas.microsoft.com/office/drawing/2014/main" id="{FF3CAE4E-6FF3-48C1-80EF-E7421603CD08}"/>
              </a:ext>
            </a:extLst>
          </p:cNvPr>
          <p:cNvSpPr/>
          <p:nvPr/>
        </p:nvSpPr>
        <p:spPr>
          <a:xfrm rot="16200000">
            <a:off x="5305298" y="478670"/>
            <a:ext cx="1805825" cy="10990933"/>
          </a:xfrm>
          <a:custGeom>
            <a:avLst/>
            <a:gdLst>
              <a:gd name="connsiteX0" fmla="*/ 0 w 3279228"/>
              <a:gd name="connsiteY0" fmla="*/ 6826050 h 6826050"/>
              <a:gd name="connsiteX1" fmla="*/ 0 w 3279228"/>
              <a:gd name="connsiteY1" fmla="*/ 0 h 6826050"/>
              <a:gd name="connsiteX2" fmla="*/ 3279228 w 3279228"/>
              <a:gd name="connsiteY2" fmla="*/ 6826050 h 6826050"/>
              <a:gd name="connsiteX3" fmla="*/ 0 w 3279228"/>
              <a:gd name="connsiteY3" fmla="*/ 6826050 h 6826050"/>
              <a:gd name="connsiteX0" fmla="*/ 0 w 1954925"/>
              <a:gd name="connsiteY0" fmla="*/ 6826050 h 6826050"/>
              <a:gd name="connsiteX1" fmla="*/ 0 w 1954925"/>
              <a:gd name="connsiteY1" fmla="*/ 0 h 6826050"/>
              <a:gd name="connsiteX2" fmla="*/ 1954925 w 1954925"/>
              <a:gd name="connsiteY2" fmla="*/ 4177443 h 6826050"/>
              <a:gd name="connsiteX3" fmla="*/ 0 w 1954925"/>
              <a:gd name="connsiteY3" fmla="*/ 6826050 h 6826050"/>
              <a:gd name="connsiteX0" fmla="*/ 0 w 1986457"/>
              <a:gd name="connsiteY0" fmla="*/ 6904878 h 6904878"/>
              <a:gd name="connsiteX1" fmla="*/ 31532 w 1986457"/>
              <a:gd name="connsiteY1" fmla="*/ 0 h 6904878"/>
              <a:gd name="connsiteX2" fmla="*/ 1986457 w 1986457"/>
              <a:gd name="connsiteY2" fmla="*/ 4177443 h 6904878"/>
              <a:gd name="connsiteX3" fmla="*/ 0 w 1986457"/>
              <a:gd name="connsiteY3" fmla="*/ 6904878 h 6904878"/>
              <a:gd name="connsiteX0" fmla="*/ 0 w 2002222"/>
              <a:gd name="connsiteY0" fmla="*/ 6904878 h 6904878"/>
              <a:gd name="connsiteX1" fmla="*/ 31532 w 2002222"/>
              <a:gd name="connsiteY1" fmla="*/ 0 h 6904878"/>
              <a:gd name="connsiteX2" fmla="*/ 2002222 w 2002222"/>
              <a:gd name="connsiteY2" fmla="*/ 4256271 h 6904878"/>
              <a:gd name="connsiteX3" fmla="*/ 0 w 2002222"/>
              <a:gd name="connsiteY3" fmla="*/ 6904878 h 6904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2222" h="6904878">
                <a:moveTo>
                  <a:pt x="0" y="6904878"/>
                </a:moveTo>
                <a:lnTo>
                  <a:pt x="31532" y="0"/>
                </a:lnTo>
                <a:lnTo>
                  <a:pt x="2002222" y="4256271"/>
                </a:lnTo>
                <a:lnTo>
                  <a:pt x="0" y="6904878"/>
                </a:lnTo>
                <a:close/>
              </a:path>
            </a:pathLst>
          </a:custGeom>
          <a:gradFill>
            <a:gsLst>
              <a:gs pos="0">
                <a:srgbClr val="01A0D2">
                  <a:alpha val="52000"/>
                </a:srgbClr>
              </a:gs>
              <a:gs pos="35000">
                <a:srgbClr val="03ACD3">
                  <a:alpha val="73000"/>
                </a:srgbClr>
              </a:gs>
              <a:gs pos="56000">
                <a:srgbClr val="0BAAC7">
                  <a:alpha val="88000"/>
                </a:srgbClr>
              </a:gs>
              <a:gs pos="89000">
                <a:srgbClr val="2350D1"/>
              </a:gs>
            </a:gsLst>
            <a:lin ang="6600000" scaled="0"/>
          </a:gra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C54C6B0-42AB-4E7F-BD30-79359D9ECFA7}"/>
              </a:ext>
            </a:extLst>
          </p:cNvPr>
          <p:cNvSpPr txBox="1"/>
          <p:nvPr/>
        </p:nvSpPr>
        <p:spPr>
          <a:xfrm>
            <a:off x="6840247" y="3244334"/>
            <a:ext cx="3102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552D0"/>
                </a:solidFill>
                <a:latin typeface="Poppins" panose="00000500000000000000" pitchFamily="2" charset="0"/>
                <a:ea typeface="Microsoft Yi Baiti" panose="03000500000000000000" pitchFamily="66" charset="0"/>
                <a:cs typeface="Poppins" panose="00000500000000000000" pitchFamily="2" charset="0"/>
              </a:rPr>
              <a:t>MODERN PRESENTATION</a:t>
            </a: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736B6974-EBE4-42D3-A6C0-9D27328764DB}"/>
              </a:ext>
            </a:extLst>
          </p:cNvPr>
          <p:cNvSpPr/>
          <p:nvPr/>
        </p:nvSpPr>
        <p:spPr>
          <a:xfrm rot="5400000">
            <a:off x="3467337" y="-3467336"/>
            <a:ext cx="2272826" cy="9207499"/>
          </a:xfrm>
          <a:prstGeom prst="rtTriangle">
            <a:avLst/>
          </a:prstGeom>
          <a:gradFill>
            <a:gsLst>
              <a:gs pos="0">
                <a:srgbClr val="01A0D2">
                  <a:alpha val="90000"/>
                </a:srgbClr>
              </a:gs>
              <a:gs pos="35000">
                <a:srgbClr val="03ACD3"/>
              </a:gs>
              <a:gs pos="56000">
                <a:srgbClr val="0BAAC7"/>
              </a:gs>
              <a:gs pos="89000">
                <a:srgbClr val="2350D1">
                  <a:alpha val="88000"/>
                </a:srgb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15" name="Right Triangle 16">
            <a:extLst>
              <a:ext uri="{FF2B5EF4-FFF2-40B4-BE49-F238E27FC236}">
                <a16:creationId xmlns:a16="http://schemas.microsoft.com/office/drawing/2014/main" id="{E1B0A2BD-521D-4A21-8B52-AF89638E73B1}"/>
              </a:ext>
            </a:extLst>
          </p:cNvPr>
          <p:cNvSpPr/>
          <p:nvPr/>
        </p:nvSpPr>
        <p:spPr>
          <a:xfrm rot="5400000">
            <a:off x="4773754" y="-4793269"/>
            <a:ext cx="1825340" cy="11372850"/>
          </a:xfrm>
          <a:custGeom>
            <a:avLst/>
            <a:gdLst>
              <a:gd name="connsiteX0" fmla="*/ 0 w 3279228"/>
              <a:gd name="connsiteY0" fmla="*/ 6826050 h 6826050"/>
              <a:gd name="connsiteX1" fmla="*/ 0 w 3279228"/>
              <a:gd name="connsiteY1" fmla="*/ 0 h 6826050"/>
              <a:gd name="connsiteX2" fmla="*/ 3279228 w 3279228"/>
              <a:gd name="connsiteY2" fmla="*/ 6826050 h 6826050"/>
              <a:gd name="connsiteX3" fmla="*/ 0 w 3279228"/>
              <a:gd name="connsiteY3" fmla="*/ 6826050 h 6826050"/>
              <a:gd name="connsiteX0" fmla="*/ 0 w 1954925"/>
              <a:gd name="connsiteY0" fmla="*/ 6826050 h 6826050"/>
              <a:gd name="connsiteX1" fmla="*/ 0 w 1954925"/>
              <a:gd name="connsiteY1" fmla="*/ 0 h 6826050"/>
              <a:gd name="connsiteX2" fmla="*/ 1954925 w 1954925"/>
              <a:gd name="connsiteY2" fmla="*/ 4177443 h 6826050"/>
              <a:gd name="connsiteX3" fmla="*/ 0 w 1954925"/>
              <a:gd name="connsiteY3" fmla="*/ 6826050 h 6826050"/>
              <a:gd name="connsiteX0" fmla="*/ 0 w 1986457"/>
              <a:gd name="connsiteY0" fmla="*/ 6904878 h 6904878"/>
              <a:gd name="connsiteX1" fmla="*/ 31532 w 1986457"/>
              <a:gd name="connsiteY1" fmla="*/ 0 h 6904878"/>
              <a:gd name="connsiteX2" fmla="*/ 1986457 w 1986457"/>
              <a:gd name="connsiteY2" fmla="*/ 4177443 h 6904878"/>
              <a:gd name="connsiteX3" fmla="*/ 0 w 1986457"/>
              <a:gd name="connsiteY3" fmla="*/ 6904878 h 6904878"/>
              <a:gd name="connsiteX0" fmla="*/ 0 w 2002222"/>
              <a:gd name="connsiteY0" fmla="*/ 6904878 h 6904878"/>
              <a:gd name="connsiteX1" fmla="*/ 31532 w 2002222"/>
              <a:gd name="connsiteY1" fmla="*/ 0 h 6904878"/>
              <a:gd name="connsiteX2" fmla="*/ 2002222 w 2002222"/>
              <a:gd name="connsiteY2" fmla="*/ 4256271 h 6904878"/>
              <a:gd name="connsiteX3" fmla="*/ 0 w 2002222"/>
              <a:gd name="connsiteY3" fmla="*/ 6904878 h 6904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2222" h="6904878">
                <a:moveTo>
                  <a:pt x="0" y="6904878"/>
                </a:moveTo>
                <a:lnTo>
                  <a:pt x="31532" y="0"/>
                </a:lnTo>
                <a:lnTo>
                  <a:pt x="2002222" y="4256271"/>
                </a:lnTo>
                <a:lnTo>
                  <a:pt x="0" y="6904878"/>
                </a:lnTo>
                <a:close/>
              </a:path>
            </a:pathLst>
          </a:custGeom>
          <a:gradFill>
            <a:gsLst>
              <a:gs pos="0">
                <a:srgbClr val="01A0D2">
                  <a:alpha val="52000"/>
                </a:srgbClr>
              </a:gs>
              <a:gs pos="35000">
                <a:srgbClr val="03ACD3">
                  <a:alpha val="73000"/>
                </a:srgbClr>
              </a:gs>
              <a:gs pos="56000">
                <a:srgbClr val="0BAAC7">
                  <a:alpha val="88000"/>
                </a:srgbClr>
              </a:gs>
              <a:gs pos="89000">
                <a:srgbClr val="2350D1"/>
              </a:gs>
            </a:gsLst>
            <a:lin ang="6600000" scaled="0"/>
          </a:gra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AF0E8E5-DC7A-4577-870C-C3913FF513B2}"/>
              </a:ext>
            </a:extLst>
          </p:cNvPr>
          <p:cNvGrpSpPr/>
          <p:nvPr/>
        </p:nvGrpSpPr>
        <p:grpSpPr>
          <a:xfrm>
            <a:off x="4055357" y="3097848"/>
            <a:ext cx="2592793" cy="662303"/>
            <a:chOff x="4012414" y="2712649"/>
            <a:chExt cx="2592793" cy="66230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89CC654-E8FF-4422-A449-4C8094FFDCBF}"/>
                </a:ext>
              </a:extLst>
            </p:cNvPr>
            <p:cNvSpPr txBox="1"/>
            <p:nvPr/>
          </p:nvSpPr>
          <p:spPr>
            <a:xfrm>
              <a:off x="4909757" y="2859135"/>
              <a:ext cx="1695450" cy="388848"/>
            </a:xfrm>
            <a:custGeom>
              <a:avLst/>
              <a:gdLst/>
              <a:ahLst/>
              <a:cxnLst/>
              <a:rect l="l" t="t" r="r" b="b"/>
              <a:pathLst>
                <a:path w="1695450" h="388848">
                  <a:moveTo>
                    <a:pt x="519761" y="54864"/>
                  </a:moveTo>
                  <a:cubicBezTo>
                    <a:pt x="496443" y="54864"/>
                    <a:pt x="475184" y="60350"/>
                    <a:pt x="455981" y="71323"/>
                  </a:cubicBezTo>
                  <a:cubicBezTo>
                    <a:pt x="436779" y="82296"/>
                    <a:pt x="421463" y="98298"/>
                    <a:pt x="410033" y="119329"/>
                  </a:cubicBezTo>
                  <a:cubicBezTo>
                    <a:pt x="398603" y="140360"/>
                    <a:pt x="392888" y="165049"/>
                    <a:pt x="392888" y="193395"/>
                  </a:cubicBezTo>
                  <a:cubicBezTo>
                    <a:pt x="392888" y="222199"/>
                    <a:pt x="398603" y="247231"/>
                    <a:pt x="410033" y="268490"/>
                  </a:cubicBezTo>
                  <a:cubicBezTo>
                    <a:pt x="421463" y="289750"/>
                    <a:pt x="436779" y="305981"/>
                    <a:pt x="455981" y="317182"/>
                  </a:cubicBezTo>
                  <a:cubicBezTo>
                    <a:pt x="475184" y="328384"/>
                    <a:pt x="496443" y="333984"/>
                    <a:pt x="519761" y="333984"/>
                  </a:cubicBezTo>
                  <a:cubicBezTo>
                    <a:pt x="543078" y="333984"/>
                    <a:pt x="564452" y="328384"/>
                    <a:pt x="583883" y="317182"/>
                  </a:cubicBezTo>
                  <a:cubicBezTo>
                    <a:pt x="603314" y="305981"/>
                    <a:pt x="618744" y="289750"/>
                    <a:pt x="630174" y="268490"/>
                  </a:cubicBezTo>
                  <a:cubicBezTo>
                    <a:pt x="641604" y="247231"/>
                    <a:pt x="647319" y="222427"/>
                    <a:pt x="647319" y="194081"/>
                  </a:cubicBezTo>
                  <a:cubicBezTo>
                    <a:pt x="647319" y="165735"/>
                    <a:pt x="641604" y="141046"/>
                    <a:pt x="630174" y="120015"/>
                  </a:cubicBezTo>
                  <a:cubicBezTo>
                    <a:pt x="618744" y="98983"/>
                    <a:pt x="603314" y="82867"/>
                    <a:pt x="583883" y="71666"/>
                  </a:cubicBezTo>
                  <a:cubicBezTo>
                    <a:pt x="564452" y="60464"/>
                    <a:pt x="543078" y="54864"/>
                    <a:pt x="519761" y="54864"/>
                  </a:cubicBezTo>
                  <a:close/>
                  <a:moveTo>
                    <a:pt x="1512342" y="53492"/>
                  </a:moveTo>
                  <a:cubicBezTo>
                    <a:pt x="1480338" y="53492"/>
                    <a:pt x="1453134" y="63893"/>
                    <a:pt x="1430731" y="84696"/>
                  </a:cubicBezTo>
                  <a:cubicBezTo>
                    <a:pt x="1408329" y="105499"/>
                    <a:pt x="1395984" y="134188"/>
                    <a:pt x="1393698" y="170764"/>
                  </a:cubicBezTo>
                  <a:lnTo>
                    <a:pt x="1630985" y="170764"/>
                  </a:lnTo>
                  <a:cubicBezTo>
                    <a:pt x="1630985" y="146075"/>
                    <a:pt x="1625727" y="124930"/>
                    <a:pt x="1615212" y="107327"/>
                  </a:cubicBezTo>
                  <a:cubicBezTo>
                    <a:pt x="1604696" y="89725"/>
                    <a:pt x="1590409" y="76352"/>
                    <a:pt x="1572349" y="67208"/>
                  </a:cubicBezTo>
                  <a:cubicBezTo>
                    <a:pt x="1554290" y="58064"/>
                    <a:pt x="1534287" y="53492"/>
                    <a:pt x="1512342" y="53492"/>
                  </a:cubicBezTo>
                  <a:close/>
                  <a:moveTo>
                    <a:pt x="914476" y="0"/>
                  </a:moveTo>
                  <a:cubicBezTo>
                    <a:pt x="946023" y="0"/>
                    <a:pt x="973913" y="7086"/>
                    <a:pt x="998144" y="21259"/>
                  </a:cubicBezTo>
                  <a:cubicBezTo>
                    <a:pt x="1022376" y="35433"/>
                    <a:pt x="1040435" y="56235"/>
                    <a:pt x="1052322" y="83667"/>
                  </a:cubicBezTo>
                  <a:cubicBezTo>
                    <a:pt x="1062838" y="57150"/>
                    <a:pt x="1080211" y="36576"/>
                    <a:pt x="1104443" y="21945"/>
                  </a:cubicBezTo>
                  <a:cubicBezTo>
                    <a:pt x="1128675" y="7315"/>
                    <a:pt x="1155650" y="0"/>
                    <a:pt x="1185368" y="0"/>
                  </a:cubicBezTo>
                  <a:cubicBezTo>
                    <a:pt x="1214628" y="0"/>
                    <a:pt x="1240689" y="6058"/>
                    <a:pt x="1263549" y="18173"/>
                  </a:cubicBezTo>
                  <a:cubicBezTo>
                    <a:pt x="1286409" y="30289"/>
                    <a:pt x="1304468" y="48463"/>
                    <a:pt x="1317727" y="72694"/>
                  </a:cubicBezTo>
                  <a:cubicBezTo>
                    <a:pt x="1324356" y="84810"/>
                    <a:pt x="1329328" y="98240"/>
                    <a:pt x="1332643" y="112985"/>
                  </a:cubicBezTo>
                  <a:lnTo>
                    <a:pt x="1336254" y="135358"/>
                  </a:lnTo>
                  <a:lnTo>
                    <a:pt x="1342349" y="114743"/>
                  </a:lnTo>
                  <a:cubicBezTo>
                    <a:pt x="1345264" y="106827"/>
                    <a:pt x="1348664" y="99212"/>
                    <a:pt x="1352550" y="91897"/>
                  </a:cubicBezTo>
                  <a:cubicBezTo>
                    <a:pt x="1368095" y="62636"/>
                    <a:pt x="1389926" y="40119"/>
                    <a:pt x="1418044" y="24346"/>
                  </a:cubicBezTo>
                  <a:cubicBezTo>
                    <a:pt x="1446162" y="8572"/>
                    <a:pt x="1478509" y="685"/>
                    <a:pt x="1515085" y="685"/>
                  </a:cubicBezTo>
                  <a:cubicBezTo>
                    <a:pt x="1550746" y="685"/>
                    <a:pt x="1582179" y="8458"/>
                    <a:pt x="1609382" y="24003"/>
                  </a:cubicBezTo>
                  <a:cubicBezTo>
                    <a:pt x="1636586" y="39547"/>
                    <a:pt x="1657731" y="60807"/>
                    <a:pt x="1672819" y="87782"/>
                  </a:cubicBezTo>
                  <a:cubicBezTo>
                    <a:pt x="1687906" y="114757"/>
                    <a:pt x="1695450" y="145161"/>
                    <a:pt x="1695450" y="178993"/>
                  </a:cubicBezTo>
                  <a:cubicBezTo>
                    <a:pt x="1695450" y="190423"/>
                    <a:pt x="1694764" y="202768"/>
                    <a:pt x="1693393" y="216027"/>
                  </a:cubicBezTo>
                  <a:lnTo>
                    <a:pt x="1393012" y="216027"/>
                  </a:lnTo>
                  <a:cubicBezTo>
                    <a:pt x="1394841" y="253060"/>
                    <a:pt x="1407300" y="282321"/>
                    <a:pt x="1430389" y="303809"/>
                  </a:cubicBezTo>
                  <a:cubicBezTo>
                    <a:pt x="1453477" y="325297"/>
                    <a:pt x="1481709" y="336042"/>
                    <a:pt x="1515085" y="336042"/>
                  </a:cubicBezTo>
                  <a:cubicBezTo>
                    <a:pt x="1542060" y="336042"/>
                    <a:pt x="1564577" y="329755"/>
                    <a:pt x="1582636" y="317182"/>
                  </a:cubicBezTo>
                  <a:cubicBezTo>
                    <a:pt x="1600696" y="304609"/>
                    <a:pt x="1613383" y="287807"/>
                    <a:pt x="1620698" y="266776"/>
                  </a:cubicBezTo>
                  <a:lnTo>
                    <a:pt x="1687906" y="266776"/>
                  </a:lnTo>
                  <a:cubicBezTo>
                    <a:pt x="1677848" y="302895"/>
                    <a:pt x="1657731" y="332270"/>
                    <a:pt x="1627556" y="354901"/>
                  </a:cubicBezTo>
                  <a:cubicBezTo>
                    <a:pt x="1597381" y="377533"/>
                    <a:pt x="1559891" y="388848"/>
                    <a:pt x="1515085" y="388848"/>
                  </a:cubicBezTo>
                  <a:cubicBezTo>
                    <a:pt x="1479423" y="388848"/>
                    <a:pt x="1447533" y="380847"/>
                    <a:pt x="1419416" y="364845"/>
                  </a:cubicBezTo>
                  <a:cubicBezTo>
                    <a:pt x="1391298" y="348843"/>
                    <a:pt x="1369238" y="326098"/>
                    <a:pt x="1353236" y="296608"/>
                  </a:cubicBezTo>
                  <a:lnTo>
                    <a:pt x="1337615" y="255175"/>
                  </a:lnTo>
                  <a:lnTo>
                    <a:pt x="1337615" y="382676"/>
                  </a:lnTo>
                  <a:lnTo>
                    <a:pt x="1275893" y="382676"/>
                  </a:lnTo>
                  <a:lnTo>
                    <a:pt x="1275893" y="170078"/>
                  </a:lnTo>
                  <a:cubicBezTo>
                    <a:pt x="1275893" y="132588"/>
                    <a:pt x="1266635" y="103898"/>
                    <a:pt x="1248118" y="84010"/>
                  </a:cubicBezTo>
                  <a:cubicBezTo>
                    <a:pt x="1229602" y="64122"/>
                    <a:pt x="1204570" y="54178"/>
                    <a:pt x="1173023" y="54178"/>
                  </a:cubicBezTo>
                  <a:cubicBezTo>
                    <a:pt x="1140562" y="54178"/>
                    <a:pt x="1114730" y="64579"/>
                    <a:pt x="1095528" y="85382"/>
                  </a:cubicBezTo>
                  <a:cubicBezTo>
                    <a:pt x="1076325" y="106184"/>
                    <a:pt x="1066724" y="136245"/>
                    <a:pt x="1066724" y="175564"/>
                  </a:cubicBezTo>
                  <a:lnTo>
                    <a:pt x="1066724" y="382676"/>
                  </a:lnTo>
                  <a:lnTo>
                    <a:pt x="1005002" y="382676"/>
                  </a:lnTo>
                  <a:lnTo>
                    <a:pt x="1005002" y="170078"/>
                  </a:lnTo>
                  <a:cubicBezTo>
                    <a:pt x="1005002" y="132588"/>
                    <a:pt x="995744" y="103898"/>
                    <a:pt x="977227" y="84010"/>
                  </a:cubicBezTo>
                  <a:cubicBezTo>
                    <a:pt x="958711" y="64122"/>
                    <a:pt x="933679" y="54178"/>
                    <a:pt x="902132" y="54178"/>
                  </a:cubicBezTo>
                  <a:cubicBezTo>
                    <a:pt x="869671" y="54178"/>
                    <a:pt x="843839" y="64579"/>
                    <a:pt x="824637" y="85382"/>
                  </a:cubicBezTo>
                  <a:cubicBezTo>
                    <a:pt x="805434" y="106184"/>
                    <a:pt x="795833" y="136245"/>
                    <a:pt x="795833" y="175564"/>
                  </a:cubicBezTo>
                  <a:lnTo>
                    <a:pt x="795833" y="382676"/>
                  </a:lnTo>
                  <a:lnTo>
                    <a:pt x="733425" y="382676"/>
                  </a:lnTo>
                  <a:lnTo>
                    <a:pt x="733425" y="6858"/>
                  </a:lnTo>
                  <a:lnTo>
                    <a:pt x="795833" y="6858"/>
                  </a:lnTo>
                  <a:lnTo>
                    <a:pt x="795833" y="61036"/>
                  </a:lnTo>
                  <a:cubicBezTo>
                    <a:pt x="808177" y="41376"/>
                    <a:pt x="824751" y="26289"/>
                    <a:pt x="845554" y="15773"/>
                  </a:cubicBezTo>
                  <a:cubicBezTo>
                    <a:pt x="866356" y="5257"/>
                    <a:pt x="889330" y="0"/>
                    <a:pt x="914476" y="0"/>
                  </a:cubicBezTo>
                  <a:close/>
                  <a:moveTo>
                    <a:pt x="183109" y="0"/>
                  </a:moveTo>
                  <a:cubicBezTo>
                    <a:pt x="228829" y="0"/>
                    <a:pt x="265862" y="13830"/>
                    <a:pt x="294209" y="41491"/>
                  </a:cubicBezTo>
                  <a:cubicBezTo>
                    <a:pt x="315468" y="62236"/>
                    <a:pt x="328756" y="89861"/>
                    <a:pt x="334071" y="124365"/>
                  </a:cubicBezTo>
                  <a:lnTo>
                    <a:pt x="335115" y="138825"/>
                  </a:lnTo>
                  <a:lnTo>
                    <a:pt x="352425" y="92240"/>
                  </a:lnTo>
                  <a:cubicBezTo>
                    <a:pt x="367970" y="63208"/>
                    <a:pt x="389344" y="40690"/>
                    <a:pt x="416548" y="24688"/>
                  </a:cubicBezTo>
                  <a:cubicBezTo>
                    <a:pt x="443751" y="8686"/>
                    <a:pt x="474041" y="685"/>
                    <a:pt x="507416" y="685"/>
                  </a:cubicBezTo>
                  <a:cubicBezTo>
                    <a:pt x="540335" y="685"/>
                    <a:pt x="568909" y="7772"/>
                    <a:pt x="593141" y="21945"/>
                  </a:cubicBezTo>
                  <a:cubicBezTo>
                    <a:pt x="617373" y="36118"/>
                    <a:pt x="635432" y="53949"/>
                    <a:pt x="647319" y="75438"/>
                  </a:cubicBezTo>
                  <a:lnTo>
                    <a:pt x="647319" y="6858"/>
                  </a:lnTo>
                  <a:lnTo>
                    <a:pt x="710413" y="6858"/>
                  </a:lnTo>
                  <a:lnTo>
                    <a:pt x="710413" y="382676"/>
                  </a:lnTo>
                  <a:lnTo>
                    <a:pt x="647319" y="382676"/>
                  </a:lnTo>
                  <a:lnTo>
                    <a:pt x="647319" y="312724"/>
                  </a:lnTo>
                  <a:cubicBezTo>
                    <a:pt x="634975" y="334670"/>
                    <a:pt x="616573" y="352844"/>
                    <a:pt x="592112" y="367246"/>
                  </a:cubicBezTo>
                  <a:cubicBezTo>
                    <a:pt x="567652" y="381647"/>
                    <a:pt x="539192" y="388848"/>
                    <a:pt x="506730" y="388848"/>
                  </a:cubicBezTo>
                  <a:cubicBezTo>
                    <a:pt x="473355" y="388848"/>
                    <a:pt x="443179" y="380619"/>
                    <a:pt x="416205" y="364159"/>
                  </a:cubicBezTo>
                  <a:cubicBezTo>
                    <a:pt x="389230" y="347700"/>
                    <a:pt x="367970" y="324612"/>
                    <a:pt x="352425" y="294894"/>
                  </a:cubicBezTo>
                  <a:lnTo>
                    <a:pt x="336728" y="252111"/>
                  </a:lnTo>
                  <a:lnTo>
                    <a:pt x="336728" y="382676"/>
                  </a:lnTo>
                  <a:lnTo>
                    <a:pt x="275006" y="382676"/>
                  </a:lnTo>
                  <a:lnTo>
                    <a:pt x="275006" y="170078"/>
                  </a:lnTo>
                  <a:cubicBezTo>
                    <a:pt x="275006" y="132588"/>
                    <a:pt x="265634" y="103898"/>
                    <a:pt x="246888" y="84010"/>
                  </a:cubicBezTo>
                  <a:cubicBezTo>
                    <a:pt x="228143" y="64122"/>
                    <a:pt x="202540" y="54178"/>
                    <a:pt x="170079" y="54178"/>
                  </a:cubicBezTo>
                  <a:cubicBezTo>
                    <a:pt x="137160" y="54178"/>
                    <a:pt x="110986" y="64465"/>
                    <a:pt x="91555" y="85039"/>
                  </a:cubicBezTo>
                  <a:cubicBezTo>
                    <a:pt x="72124" y="105613"/>
                    <a:pt x="62408" y="135559"/>
                    <a:pt x="62408" y="174879"/>
                  </a:cubicBezTo>
                  <a:lnTo>
                    <a:pt x="62408" y="382676"/>
                  </a:lnTo>
                  <a:lnTo>
                    <a:pt x="0" y="382676"/>
                  </a:lnTo>
                  <a:lnTo>
                    <a:pt x="0" y="6858"/>
                  </a:lnTo>
                  <a:lnTo>
                    <a:pt x="62408" y="6858"/>
                  </a:lnTo>
                  <a:lnTo>
                    <a:pt x="62408" y="60350"/>
                  </a:lnTo>
                  <a:cubicBezTo>
                    <a:pt x="74752" y="41148"/>
                    <a:pt x="91555" y="26289"/>
                    <a:pt x="112814" y="15773"/>
                  </a:cubicBezTo>
                  <a:cubicBezTo>
                    <a:pt x="134074" y="5257"/>
                    <a:pt x="157506" y="0"/>
                    <a:pt x="183109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400" spc="-7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Microsoft Yi Baiti" panose="03000500000000000000" pitchFamily="66" charset="0"/>
                <a:cs typeface="Poppins" panose="00000500000000000000" pitchFamily="2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5F21C2D-0320-4919-BF8F-AA1C8566F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12414" y="2712649"/>
              <a:ext cx="662303" cy="6623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126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43" grpId="0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CD6934CA-D76F-46F0-84A5-DE143DA57209}"/>
              </a:ext>
            </a:extLst>
          </p:cNvPr>
          <p:cNvSpPr/>
          <p:nvPr/>
        </p:nvSpPr>
        <p:spPr>
          <a:xfrm rot="16200000">
            <a:off x="5105868" y="-225718"/>
            <a:ext cx="2805765" cy="11366500"/>
          </a:xfrm>
          <a:prstGeom prst="rtTriangle">
            <a:avLst/>
          </a:prstGeom>
          <a:gradFill>
            <a:gsLst>
              <a:gs pos="0">
                <a:srgbClr val="01A0D2">
                  <a:alpha val="90000"/>
                </a:srgbClr>
              </a:gs>
              <a:gs pos="35000">
                <a:srgbClr val="03ACD3"/>
              </a:gs>
              <a:gs pos="56000">
                <a:srgbClr val="0BAAC7"/>
              </a:gs>
              <a:gs pos="89000">
                <a:srgbClr val="2350D1">
                  <a:alpha val="88000"/>
                </a:srgb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33" name="Right Triangle 16">
            <a:extLst>
              <a:ext uri="{FF2B5EF4-FFF2-40B4-BE49-F238E27FC236}">
                <a16:creationId xmlns:a16="http://schemas.microsoft.com/office/drawing/2014/main" id="{FF3CAE4E-6FF3-48C1-80EF-E7421603CD08}"/>
              </a:ext>
            </a:extLst>
          </p:cNvPr>
          <p:cNvSpPr/>
          <p:nvPr/>
        </p:nvSpPr>
        <p:spPr>
          <a:xfrm>
            <a:off x="0" y="4533901"/>
            <a:ext cx="12192001" cy="2324100"/>
          </a:xfrm>
          <a:prstGeom prst="triangle">
            <a:avLst>
              <a:gd name="adj" fmla="val 54531"/>
            </a:avLst>
          </a:prstGeom>
          <a:gradFill>
            <a:gsLst>
              <a:gs pos="0">
                <a:srgbClr val="01A0D2">
                  <a:alpha val="52000"/>
                </a:srgbClr>
              </a:gs>
              <a:gs pos="35000">
                <a:srgbClr val="03ACD3">
                  <a:alpha val="73000"/>
                </a:srgbClr>
              </a:gs>
              <a:gs pos="56000">
                <a:srgbClr val="0BAAC7">
                  <a:alpha val="88000"/>
                </a:srgbClr>
              </a:gs>
              <a:gs pos="89000">
                <a:srgbClr val="2350D1"/>
              </a:gs>
            </a:gsLst>
            <a:lin ang="6600000" scaled="0"/>
          </a:gra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7ACEE7-DFF3-4833-929A-E391B17623C6}"/>
              </a:ext>
            </a:extLst>
          </p:cNvPr>
          <p:cNvSpPr txBox="1"/>
          <p:nvPr/>
        </p:nvSpPr>
        <p:spPr>
          <a:xfrm>
            <a:off x="6840247" y="2859135"/>
            <a:ext cx="3102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552D0"/>
                </a:solidFill>
                <a:latin typeface="Poppins" panose="00000500000000000000" pitchFamily="2" charset="0"/>
                <a:ea typeface="Microsoft Yi Baiti" panose="03000500000000000000" pitchFamily="66" charset="0"/>
                <a:cs typeface="Poppins" panose="00000500000000000000" pitchFamily="2" charset="0"/>
              </a:rPr>
              <a:t>CORPORATE SLIDESHOW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0C105F8-D1D7-44D6-90FE-2065AAFD9F18}"/>
              </a:ext>
            </a:extLst>
          </p:cNvPr>
          <p:cNvGrpSpPr/>
          <p:nvPr/>
        </p:nvGrpSpPr>
        <p:grpSpPr>
          <a:xfrm>
            <a:off x="4012414" y="2712649"/>
            <a:ext cx="2592793" cy="662303"/>
            <a:chOff x="4012414" y="2712649"/>
            <a:chExt cx="2592793" cy="66230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C4C39A5-656E-4747-96A3-48EF1CA9CD28}"/>
                </a:ext>
              </a:extLst>
            </p:cNvPr>
            <p:cNvSpPr txBox="1"/>
            <p:nvPr/>
          </p:nvSpPr>
          <p:spPr>
            <a:xfrm>
              <a:off x="4909757" y="2859135"/>
              <a:ext cx="1695450" cy="388848"/>
            </a:xfrm>
            <a:custGeom>
              <a:avLst/>
              <a:gdLst/>
              <a:ahLst/>
              <a:cxnLst/>
              <a:rect l="l" t="t" r="r" b="b"/>
              <a:pathLst>
                <a:path w="1695450" h="388848">
                  <a:moveTo>
                    <a:pt x="519761" y="54864"/>
                  </a:moveTo>
                  <a:cubicBezTo>
                    <a:pt x="496443" y="54864"/>
                    <a:pt x="475184" y="60350"/>
                    <a:pt x="455981" y="71323"/>
                  </a:cubicBezTo>
                  <a:cubicBezTo>
                    <a:pt x="436779" y="82296"/>
                    <a:pt x="421463" y="98298"/>
                    <a:pt x="410033" y="119329"/>
                  </a:cubicBezTo>
                  <a:cubicBezTo>
                    <a:pt x="398603" y="140360"/>
                    <a:pt x="392888" y="165049"/>
                    <a:pt x="392888" y="193395"/>
                  </a:cubicBezTo>
                  <a:cubicBezTo>
                    <a:pt x="392888" y="222199"/>
                    <a:pt x="398603" y="247231"/>
                    <a:pt x="410033" y="268490"/>
                  </a:cubicBezTo>
                  <a:cubicBezTo>
                    <a:pt x="421463" y="289750"/>
                    <a:pt x="436779" y="305981"/>
                    <a:pt x="455981" y="317182"/>
                  </a:cubicBezTo>
                  <a:cubicBezTo>
                    <a:pt x="475184" y="328384"/>
                    <a:pt x="496443" y="333984"/>
                    <a:pt x="519761" y="333984"/>
                  </a:cubicBezTo>
                  <a:cubicBezTo>
                    <a:pt x="543078" y="333984"/>
                    <a:pt x="564452" y="328384"/>
                    <a:pt x="583883" y="317182"/>
                  </a:cubicBezTo>
                  <a:cubicBezTo>
                    <a:pt x="603314" y="305981"/>
                    <a:pt x="618744" y="289750"/>
                    <a:pt x="630174" y="268490"/>
                  </a:cubicBezTo>
                  <a:cubicBezTo>
                    <a:pt x="641604" y="247231"/>
                    <a:pt x="647319" y="222427"/>
                    <a:pt x="647319" y="194081"/>
                  </a:cubicBezTo>
                  <a:cubicBezTo>
                    <a:pt x="647319" y="165735"/>
                    <a:pt x="641604" y="141046"/>
                    <a:pt x="630174" y="120015"/>
                  </a:cubicBezTo>
                  <a:cubicBezTo>
                    <a:pt x="618744" y="98983"/>
                    <a:pt x="603314" y="82867"/>
                    <a:pt x="583883" y="71666"/>
                  </a:cubicBezTo>
                  <a:cubicBezTo>
                    <a:pt x="564452" y="60464"/>
                    <a:pt x="543078" y="54864"/>
                    <a:pt x="519761" y="54864"/>
                  </a:cubicBezTo>
                  <a:close/>
                  <a:moveTo>
                    <a:pt x="1512342" y="53492"/>
                  </a:moveTo>
                  <a:cubicBezTo>
                    <a:pt x="1480338" y="53492"/>
                    <a:pt x="1453134" y="63893"/>
                    <a:pt x="1430731" y="84696"/>
                  </a:cubicBezTo>
                  <a:cubicBezTo>
                    <a:pt x="1408329" y="105499"/>
                    <a:pt x="1395984" y="134188"/>
                    <a:pt x="1393698" y="170764"/>
                  </a:cubicBezTo>
                  <a:lnTo>
                    <a:pt x="1630985" y="170764"/>
                  </a:lnTo>
                  <a:cubicBezTo>
                    <a:pt x="1630985" y="146075"/>
                    <a:pt x="1625727" y="124930"/>
                    <a:pt x="1615212" y="107327"/>
                  </a:cubicBezTo>
                  <a:cubicBezTo>
                    <a:pt x="1604696" y="89725"/>
                    <a:pt x="1590409" y="76352"/>
                    <a:pt x="1572349" y="67208"/>
                  </a:cubicBezTo>
                  <a:cubicBezTo>
                    <a:pt x="1554290" y="58064"/>
                    <a:pt x="1534287" y="53492"/>
                    <a:pt x="1512342" y="53492"/>
                  </a:cubicBezTo>
                  <a:close/>
                  <a:moveTo>
                    <a:pt x="914476" y="0"/>
                  </a:moveTo>
                  <a:cubicBezTo>
                    <a:pt x="946023" y="0"/>
                    <a:pt x="973913" y="7086"/>
                    <a:pt x="998144" y="21259"/>
                  </a:cubicBezTo>
                  <a:cubicBezTo>
                    <a:pt x="1022376" y="35433"/>
                    <a:pt x="1040435" y="56235"/>
                    <a:pt x="1052322" y="83667"/>
                  </a:cubicBezTo>
                  <a:cubicBezTo>
                    <a:pt x="1062838" y="57150"/>
                    <a:pt x="1080211" y="36576"/>
                    <a:pt x="1104443" y="21945"/>
                  </a:cubicBezTo>
                  <a:cubicBezTo>
                    <a:pt x="1128675" y="7315"/>
                    <a:pt x="1155650" y="0"/>
                    <a:pt x="1185368" y="0"/>
                  </a:cubicBezTo>
                  <a:cubicBezTo>
                    <a:pt x="1214628" y="0"/>
                    <a:pt x="1240689" y="6058"/>
                    <a:pt x="1263549" y="18173"/>
                  </a:cubicBezTo>
                  <a:cubicBezTo>
                    <a:pt x="1286409" y="30289"/>
                    <a:pt x="1304468" y="48463"/>
                    <a:pt x="1317727" y="72694"/>
                  </a:cubicBezTo>
                  <a:cubicBezTo>
                    <a:pt x="1324356" y="84810"/>
                    <a:pt x="1329328" y="98240"/>
                    <a:pt x="1332643" y="112985"/>
                  </a:cubicBezTo>
                  <a:lnTo>
                    <a:pt x="1336254" y="135358"/>
                  </a:lnTo>
                  <a:lnTo>
                    <a:pt x="1342349" y="114743"/>
                  </a:lnTo>
                  <a:cubicBezTo>
                    <a:pt x="1345264" y="106827"/>
                    <a:pt x="1348664" y="99212"/>
                    <a:pt x="1352550" y="91897"/>
                  </a:cubicBezTo>
                  <a:cubicBezTo>
                    <a:pt x="1368095" y="62636"/>
                    <a:pt x="1389926" y="40119"/>
                    <a:pt x="1418044" y="24346"/>
                  </a:cubicBezTo>
                  <a:cubicBezTo>
                    <a:pt x="1446162" y="8572"/>
                    <a:pt x="1478509" y="685"/>
                    <a:pt x="1515085" y="685"/>
                  </a:cubicBezTo>
                  <a:cubicBezTo>
                    <a:pt x="1550746" y="685"/>
                    <a:pt x="1582179" y="8458"/>
                    <a:pt x="1609382" y="24003"/>
                  </a:cubicBezTo>
                  <a:cubicBezTo>
                    <a:pt x="1636586" y="39547"/>
                    <a:pt x="1657731" y="60807"/>
                    <a:pt x="1672819" y="87782"/>
                  </a:cubicBezTo>
                  <a:cubicBezTo>
                    <a:pt x="1687906" y="114757"/>
                    <a:pt x="1695450" y="145161"/>
                    <a:pt x="1695450" y="178993"/>
                  </a:cubicBezTo>
                  <a:cubicBezTo>
                    <a:pt x="1695450" y="190423"/>
                    <a:pt x="1694764" y="202768"/>
                    <a:pt x="1693393" y="216027"/>
                  </a:cubicBezTo>
                  <a:lnTo>
                    <a:pt x="1393012" y="216027"/>
                  </a:lnTo>
                  <a:cubicBezTo>
                    <a:pt x="1394841" y="253060"/>
                    <a:pt x="1407300" y="282321"/>
                    <a:pt x="1430389" y="303809"/>
                  </a:cubicBezTo>
                  <a:cubicBezTo>
                    <a:pt x="1453477" y="325297"/>
                    <a:pt x="1481709" y="336042"/>
                    <a:pt x="1515085" y="336042"/>
                  </a:cubicBezTo>
                  <a:cubicBezTo>
                    <a:pt x="1542060" y="336042"/>
                    <a:pt x="1564577" y="329755"/>
                    <a:pt x="1582636" y="317182"/>
                  </a:cubicBezTo>
                  <a:cubicBezTo>
                    <a:pt x="1600696" y="304609"/>
                    <a:pt x="1613383" y="287807"/>
                    <a:pt x="1620698" y="266776"/>
                  </a:cubicBezTo>
                  <a:lnTo>
                    <a:pt x="1687906" y="266776"/>
                  </a:lnTo>
                  <a:cubicBezTo>
                    <a:pt x="1677848" y="302895"/>
                    <a:pt x="1657731" y="332270"/>
                    <a:pt x="1627556" y="354901"/>
                  </a:cubicBezTo>
                  <a:cubicBezTo>
                    <a:pt x="1597381" y="377533"/>
                    <a:pt x="1559891" y="388848"/>
                    <a:pt x="1515085" y="388848"/>
                  </a:cubicBezTo>
                  <a:cubicBezTo>
                    <a:pt x="1479423" y="388848"/>
                    <a:pt x="1447533" y="380847"/>
                    <a:pt x="1419416" y="364845"/>
                  </a:cubicBezTo>
                  <a:cubicBezTo>
                    <a:pt x="1391298" y="348843"/>
                    <a:pt x="1369238" y="326098"/>
                    <a:pt x="1353236" y="296608"/>
                  </a:cubicBezTo>
                  <a:lnTo>
                    <a:pt x="1337615" y="255175"/>
                  </a:lnTo>
                  <a:lnTo>
                    <a:pt x="1337615" y="382676"/>
                  </a:lnTo>
                  <a:lnTo>
                    <a:pt x="1275893" y="382676"/>
                  </a:lnTo>
                  <a:lnTo>
                    <a:pt x="1275893" y="170078"/>
                  </a:lnTo>
                  <a:cubicBezTo>
                    <a:pt x="1275893" y="132588"/>
                    <a:pt x="1266635" y="103898"/>
                    <a:pt x="1248118" y="84010"/>
                  </a:cubicBezTo>
                  <a:cubicBezTo>
                    <a:pt x="1229602" y="64122"/>
                    <a:pt x="1204570" y="54178"/>
                    <a:pt x="1173023" y="54178"/>
                  </a:cubicBezTo>
                  <a:cubicBezTo>
                    <a:pt x="1140562" y="54178"/>
                    <a:pt x="1114730" y="64579"/>
                    <a:pt x="1095528" y="85382"/>
                  </a:cubicBezTo>
                  <a:cubicBezTo>
                    <a:pt x="1076325" y="106184"/>
                    <a:pt x="1066724" y="136245"/>
                    <a:pt x="1066724" y="175564"/>
                  </a:cubicBezTo>
                  <a:lnTo>
                    <a:pt x="1066724" y="382676"/>
                  </a:lnTo>
                  <a:lnTo>
                    <a:pt x="1005002" y="382676"/>
                  </a:lnTo>
                  <a:lnTo>
                    <a:pt x="1005002" y="170078"/>
                  </a:lnTo>
                  <a:cubicBezTo>
                    <a:pt x="1005002" y="132588"/>
                    <a:pt x="995744" y="103898"/>
                    <a:pt x="977227" y="84010"/>
                  </a:cubicBezTo>
                  <a:cubicBezTo>
                    <a:pt x="958711" y="64122"/>
                    <a:pt x="933679" y="54178"/>
                    <a:pt x="902132" y="54178"/>
                  </a:cubicBezTo>
                  <a:cubicBezTo>
                    <a:pt x="869671" y="54178"/>
                    <a:pt x="843839" y="64579"/>
                    <a:pt x="824637" y="85382"/>
                  </a:cubicBezTo>
                  <a:cubicBezTo>
                    <a:pt x="805434" y="106184"/>
                    <a:pt x="795833" y="136245"/>
                    <a:pt x="795833" y="175564"/>
                  </a:cubicBezTo>
                  <a:lnTo>
                    <a:pt x="795833" y="382676"/>
                  </a:lnTo>
                  <a:lnTo>
                    <a:pt x="733425" y="382676"/>
                  </a:lnTo>
                  <a:lnTo>
                    <a:pt x="733425" y="6858"/>
                  </a:lnTo>
                  <a:lnTo>
                    <a:pt x="795833" y="6858"/>
                  </a:lnTo>
                  <a:lnTo>
                    <a:pt x="795833" y="61036"/>
                  </a:lnTo>
                  <a:cubicBezTo>
                    <a:pt x="808177" y="41376"/>
                    <a:pt x="824751" y="26289"/>
                    <a:pt x="845554" y="15773"/>
                  </a:cubicBezTo>
                  <a:cubicBezTo>
                    <a:pt x="866356" y="5257"/>
                    <a:pt x="889330" y="0"/>
                    <a:pt x="914476" y="0"/>
                  </a:cubicBezTo>
                  <a:close/>
                  <a:moveTo>
                    <a:pt x="183109" y="0"/>
                  </a:moveTo>
                  <a:cubicBezTo>
                    <a:pt x="228829" y="0"/>
                    <a:pt x="265862" y="13830"/>
                    <a:pt x="294209" y="41491"/>
                  </a:cubicBezTo>
                  <a:cubicBezTo>
                    <a:pt x="315468" y="62236"/>
                    <a:pt x="328756" y="89861"/>
                    <a:pt x="334071" y="124365"/>
                  </a:cubicBezTo>
                  <a:lnTo>
                    <a:pt x="335115" y="138825"/>
                  </a:lnTo>
                  <a:lnTo>
                    <a:pt x="352425" y="92240"/>
                  </a:lnTo>
                  <a:cubicBezTo>
                    <a:pt x="367970" y="63208"/>
                    <a:pt x="389344" y="40690"/>
                    <a:pt x="416548" y="24688"/>
                  </a:cubicBezTo>
                  <a:cubicBezTo>
                    <a:pt x="443751" y="8686"/>
                    <a:pt x="474041" y="685"/>
                    <a:pt x="507416" y="685"/>
                  </a:cubicBezTo>
                  <a:cubicBezTo>
                    <a:pt x="540335" y="685"/>
                    <a:pt x="568909" y="7772"/>
                    <a:pt x="593141" y="21945"/>
                  </a:cubicBezTo>
                  <a:cubicBezTo>
                    <a:pt x="617373" y="36118"/>
                    <a:pt x="635432" y="53949"/>
                    <a:pt x="647319" y="75438"/>
                  </a:cubicBezTo>
                  <a:lnTo>
                    <a:pt x="647319" y="6858"/>
                  </a:lnTo>
                  <a:lnTo>
                    <a:pt x="710413" y="6858"/>
                  </a:lnTo>
                  <a:lnTo>
                    <a:pt x="710413" y="382676"/>
                  </a:lnTo>
                  <a:lnTo>
                    <a:pt x="647319" y="382676"/>
                  </a:lnTo>
                  <a:lnTo>
                    <a:pt x="647319" y="312724"/>
                  </a:lnTo>
                  <a:cubicBezTo>
                    <a:pt x="634975" y="334670"/>
                    <a:pt x="616573" y="352844"/>
                    <a:pt x="592112" y="367246"/>
                  </a:cubicBezTo>
                  <a:cubicBezTo>
                    <a:pt x="567652" y="381647"/>
                    <a:pt x="539192" y="388848"/>
                    <a:pt x="506730" y="388848"/>
                  </a:cubicBezTo>
                  <a:cubicBezTo>
                    <a:pt x="473355" y="388848"/>
                    <a:pt x="443179" y="380619"/>
                    <a:pt x="416205" y="364159"/>
                  </a:cubicBezTo>
                  <a:cubicBezTo>
                    <a:pt x="389230" y="347700"/>
                    <a:pt x="367970" y="324612"/>
                    <a:pt x="352425" y="294894"/>
                  </a:cubicBezTo>
                  <a:lnTo>
                    <a:pt x="336728" y="252111"/>
                  </a:lnTo>
                  <a:lnTo>
                    <a:pt x="336728" y="382676"/>
                  </a:lnTo>
                  <a:lnTo>
                    <a:pt x="275006" y="382676"/>
                  </a:lnTo>
                  <a:lnTo>
                    <a:pt x="275006" y="170078"/>
                  </a:lnTo>
                  <a:cubicBezTo>
                    <a:pt x="275006" y="132588"/>
                    <a:pt x="265634" y="103898"/>
                    <a:pt x="246888" y="84010"/>
                  </a:cubicBezTo>
                  <a:cubicBezTo>
                    <a:pt x="228143" y="64122"/>
                    <a:pt x="202540" y="54178"/>
                    <a:pt x="170079" y="54178"/>
                  </a:cubicBezTo>
                  <a:cubicBezTo>
                    <a:pt x="137160" y="54178"/>
                    <a:pt x="110986" y="64465"/>
                    <a:pt x="91555" y="85039"/>
                  </a:cubicBezTo>
                  <a:cubicBezTo>
                    <a:pt x="72124" y="105613"/>
                    <a:pt x="62408" y="135559"/>
                    <a:pt x="62408" y="174879"/>
                  </a:cubicBezTo>
                  <a:lnTo>
                    <a:pt x="62408" y="382676"/>
                  </a:lnTo>
                  <a:lnTo>
                    <a:pt x="0" y="382676"/>
                  </a:lnTo>
                  <a:lnTo>
                    <a:pt x="0" y="6858"/>
                  </a:lnTo>
                  <a:lnTo>
                    <a:pt x="62408" y="6858"/>
                  </a:lnTo>
                  <a:lnTo>
                    <a:pt x="62408" y="60350"/>
                  </a:lnTo>
                  <a:cubicBezTo>
                    <a:pt x="74752" y="41148"/>
                    <a:pt x="91555" y="26289"/>
                    <a:pt x="112814" y="15773"/>
                  </a:cubicBezTo>
                  <a:cubicBezTo>
                    <a:pt x="134074" y="5257"/>
                    <a:pt x="157506" y="0"/>
                    <a:pt x="183109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400" spc="-7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Microsoft Yi Baiti" panose="03000500000000000000" pitchFamily="66" charset="0"/>
                <a:cs typeface="Poppins" panose="00000500000000000000" pitchFamily="2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C87E7D2-79BC-4707-94FF-D9426F94C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12414" y="2712649"/>
              <a:ext cx="662303" cy="6623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1872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345A46-83B2-4EBE-B9C5-4607B220CD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84"/>
            <a:ext cx="12192000" cy="684463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470154" y="1540243"/>
            <a:ext cx="1746485" cy="1747520"/>
          </a:xfrm>
          <a:prstGeom prst="rect">
            <a:avLst/>
          </a:prstGeom>
          <a:solidFill>
            <a:srgbClr val="0097E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43225" y="1863745"/>
            <a:ext cx="2853860" cy="284803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D52424-67E5-4EA9-B5A9-4FDAAF609BFB}"/>
              </a:ext>
            </a:extLst>
          </p:cNvPr>
          <p:cNvSpPr txBox="1"/>
          <p:nvPr/>
        </p:nvSpPr>
        <p:spPr>
          <a:xfrm>
            <a:off x="8239407" y="2025821"/>
            <a:ext cx="2246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Microsoft Yi Baiti" panose="03000500000000000000" pitchFamily="66" charset="0"/>
                <a:cs typeface="Poppins" panose="00000500000000000000" pitchFamily="2" charset="0"/>
              </a:rPr>
              <a:t>Some slogan or text here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090366" y="6684"/>
            <a:ext cx="1101634" cy="2495005"/>
          </a:xfrm>
          <a:custGeom>
            <a:avLst/>
            <a:gdLst>
              <a:gd name="connsiteX0" fmla="*/ 0 w 1101634"/>
              <a:gd name="connsiteY0" fmla="*/ 0 h 2612571"/>
              <a:gd name="connsiteX1" fmla="*/ 1101634 w 1101634"/>
              <a:gd name="connsiteY1" fmla="*/ 0 h 2612571"/>
              <a:gd name="connsiteX2" fmla="*/ 1101634 w 1101634"/>
              <a:gd name="connsiteY2" fmla="*/ 2612571 h 2612571"/>
              <a:gd name="connsiteX3" fmla="*/ 0 w 1101634"/>
              <a:gd name="connsiteY3" fmla="*/ 2612571 h 2612571"/>
              <a:gd name="connsiteX4" fmla="*/ 0 w 1101634"/>
              <a:gd name="connsiteY4" fmla="*/ 0 h 2612571"/>
              <a:gd name="connsiteX0" fmla="*/ 0 w 1101634"/>
              <a:gd name="connsiteY0" fmla="*/ 0 h 2612571"/>
              <a:gd name="connsiteX1" fmla="*/ 1101634 w 1101634"/>
              <a:gd name="connsiteY1" fmla="*/ 0 h 2612571"/>
              <a:gd name="connsiteX2" fmla="*/ 1101634 w 1101634"/>
              <a:gd name="connsiteY2" fmla="*/ 2612571 h 2612571"/>
              <a:gd name="connsiteX3" fmla="*/ 1097280 w 1101634"/>
              <a:gd name="connsiteY3" fmla="*/ 2495005 h 2612571"/>
              <a:gd name="connsiteX4" fmla="*/ 0 w 1101634"/>
              <a:gd name="connsiteY4" fmla="*/ 0 h 2612571"/>
              <a:gd name="connsiteX0" fmla="*/ 0 w 1101634"/>
              <a:gd name="connsiteY0" fmla="*/ 0 h 2495005"/>
              <a:gd name="connsiteX1" fmla="*/ 1101634 w 1101634"/>
              <a:gd name="connsiteY1" fmla="*/ 0 h 2495005"/>
              <a:gd name="connsiteX2" fmla="*/ 1101634 w 1101634"/>
              <a:gd name="connsiteY2" fmla="*/ 2481943 h 2495005"/>
              <a:gd name="connsiteX3" fmla="*/ 1097280 w 1101634"/>
              <a:gd name="connsiteY3" fmla="*/ 2495005 h 2495005"/>
              <a:gd name="connsiteX4" fmla="*/ 0 w 1101634"/>
              <a:gd name="connsiteY4" fmla="*/ 0 h 2495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1634" h="2495005">
                <a:moveTo>
                  <a:pt x="0" y="0"/>
                </a:moveTo>
                <a:lnTo>
                  <a:pt x="1101634" y="0"/>
                </a:lnTo>
                <a:lnTo>
                  <a:pt x="1101634" y="2481943"/>
                </a:lnTo>
                <a:lnTo>
                  <a:pt x="1097280" y="249500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64D6">
                  <a:alpha val="74000"/>
                </a:srgbClr>
              </a:gs>
              <a:gs pos="35000">
                <a:srgbClr val="005FC9">
                  <a:alpha val="72000"/>
                </a:srgbClr>
              </a:gs>
              <a:gs pos="56000">
                <a:srgbClr val="0064D6">
                  <a:alpha val="70000"/>
                </a:srgbClr>
              </a:gs>
              <a:gs pos="89000">
                <a:srgbClr val="2350D1">
                  <a:alpha val="49000"/>
                </a:srgbClr>
              </a:gs>
            </a:gsLst>
            <a:lin ang="6600000" scaled="0"/>
          </a:gra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18" name="Right Triangle 17"/>
          <p:cNvSpPr/>
          <p:nvPr/>
        </p:nvSpPr>
        <p:spPr>
          <a:xfrm>
            <a:off x="-13296" y="1083042"/>
            <a:ext cx="2520013" cy="5784464"/>
          </a:xfrm>
          <a:prstGeom prst="rtTriangle">
            <a:avLst/>
          </a:prstGeom>
          <a:gradFill>
            <a:gsLst>
              <a:gs pos="0">
                <a:srgbClr val="01A0D2">
                  <a:alpha val="90000"/>
                </a:srgbClr>
              </a:gs>
              <a:gs pos="35000">
                <a:srgbClr val="03ACD3"/>
              </a:gs>
              <a:gs pos="56000">
                <a:srgbClr val="0BAAC7"/>
              </a:gs>
              <a:gs pos="89000">
                <a:srgbClr val="2350D1">
                  <a:alpha val="88000"/>
                </a:srgb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B25298C-AF22-45BE-97EE-4B6AC4272C51}"/>
              </a:ext>
            </a:extLst>
          </p:cNvPr>
          <p:cNvSpPr/>
          <p:nvPr/>
        </p:nvSpPr>
        <p:spPr>
          <a:xfrm>
            <a:off x="11821425" y="1821835"/>
            <a:ext cx="400506" cy="1872466"/>
          </a:xfrm>
          <a:custGeom>
            <a:avLst/>
            <a:gdLst>
              <a:gd name="connsiteX0" fmla="*/ 389354 w 400506"/>
              <a:gd name="connsiteY0" fmla="*/ 0 h 1872466"/>
              <a:gd name="connsiteX1" fmla="*/ 400506 w 400506"/>
              <a:gd name="connsiteY1" fmla="*/ 1550 h 1872466"/>
              <a:gd name="connsiteX2" fmla="*/ 400506 w 400506"/>
              <a:gd name="connsiteY2" fmla="*/ 1869001 h 1872466"/>
              <a:gd name="connsiteX3" fmla="*/ 355487 w 400506"/>
              <a:gd name="connsiteY3" fmla="*/ 1872466 h 1872466"/>
              <a:gd name="connsiteX4" fmla="*/ 0 w 400506"/>
              <a:gd name="connsiteY4" fmla="*/ 947522 h 1872466"/>
              <a:gd name="connsiteX5" fmla="*/ 389354 w 400506"/>
              <a:gd name="connsiteY5" fmla="*/ 0 h 187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506" h="1872466">
                <a:moveTo>
                  <a:pt x="389354" y="0"/>
                </a:moveTo>
                <a:lnTo>
                  <a:pt x="400506" y="1550"/>
                </a:lnTo>
                <a:lnTo>
                  <a:pt x="400506" y="1869001"/>
                </a:lnTo>
                <a:lnTo>
                  <a:pt x="355487" y="1872466"/>
                </a:lnTo>
                <a:lnTo>
                  <a:pt x="0" y="947522"/>
                </a:lnTo>
                <a:lnTo>
                  <a:pt x="389354" y="0"/>
                </a:lnTo>
                <a:close/>
              </a:path>
            </a:pathLst>
          </a:custGeom>
          <a:solidFill>
            <a:srgbClr val="03A4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749748-A076-4B86-9982-F6306DB8E7EE}"/>
              </a:ext>
            </a:extLst>
          </p:cNvPr>
          <p:cNvSpPr txBox="1"/>
          <p:nvPr/>
        </p:nvSpPr>
        <p:spPr>
          <a:xfrm>
            <a:off x="944812" y="5053635"/>
            <a:ext cx="21659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Poppins" panose="00000500000000000000" pitchFamily="2" charset="0"/>
                <a:ea typeface="Microsoft Yi Baiti" panose="03000500000000000000" pitchFamily="66" charset="0"/>
                <a:cs typeface="Poppins" panose="00000500000000000000" pitchFamily="2" charset="0"/>
              </a:rPr>
              <a:t>SHORT </a:t>
            </a:r>
          </a:p>
        </p:txBody>
      </p:sp>
      <p:sp>
        <p:nvSpPr>
          <p:cNvPr id="17" name="Right Triangle 16"/>
          <p:cNvSpPr/>
          <p:nvPr/>
        </p:nvSpPr>
        <p:spPr>
          <a:xfrm>
            <a:off x="-29931" y="-40614"/>
            <a:ext cx="2002222" cy="6904878"/>
          </a:xfrm>
          <a:custGeom>
            <a:avLst/>
            <a:gdLst>
              <a:gd name="connsiteX0" fmla="*/ 0 w 3279228"/>
              <a:gd name="connsiteY0" fmla="*/ 6826050 h 6826050"/>
              <a:gd name="connsiteX1" fmla="*/ 0 w 3279228"/>
              <a:gd name="connsiteY1" fmla="*/ 0 h 6826050"/>
              <a:gd name="connsiteX2" fmla="*/ 3279228 w 3279228"/>
              <a:gd name="connsiteY2" fmla="*/ 6826050 h 6826050"/>
              <a:gd name="connsiteX3" fmla="*/ 0 w 3279228"/>
              <a:gd name="connsiteY3" fmla="*/ 6826050 h 6826050"/>
              <a:gd name="connsiteX0" fmla="*/ 0 w 1954925"/>
              <a:gd name="connsiteY0" fmla="*/ 6826050 h 6826050"/>
              <a:gd name="connsiteX1" fmla="*/ 0 w 1954925"/>
              <a:gd name="connsiteY1" fmla="*/ 0 h 6826050"/>
              <a:gd name="connsiteX2" fmla="*/ 1954925 w 1954925"/>
              <a:gd name="connsiteY2" fmla="*/ 4177443 h 6826050"/>
              <a:gd name="connsiteX3" fmla="*/ 0 w 1954925"/>
              <a:gd name="connsiteY3" fmla="*/ 6826050 h 6826050"/>
              <a:gd name="connsiteX0" fmla="*/ 0 w 1986457"/>
              <a:gd name="connsiteY0" fmla="*/ 6904878 h 6904878"/>
              <a:gd name="connsiteX1" fmla="*/ 31532 w 1986457"/>
              <a:gd name="connsiteY1" fmla="*/ 0 h 6904878"/>
              <a:gd name="connsiteX2" fmla="*/ 1986457 w 1986457"/>
              <a:gd name="connsiteY2" fmla="*/ 4177443 h 6904878"/>
              <a:gd name="connsiteX3" fmla="*/ 0 w 1986457"/>
              <a:gd name="connsiteY3" fmla="*/ 6904878 h 6904878"/>
              <a:gd name="connsiteX0" fmla="*/ 0 w 2002222"/>
              <a:gd name="connsiteY0" fmla="*/ 6904878 h 6904878"/>
              <a:gd name="connsiteX1" fmla="*/ 31532 w 2002222"/>
              <a:gd name="connsiteY1" fmla="*/ 0 h 6904878"/>
              <a:gd name="connsiteX2" fmla="*/ 2002222 w 2002222"/>
              <a:gd name="connsiteY2" fmla="*/ 4256271 h 6904878"/>
              <a:gd name="connsiteX3" fmla="*/ 0 w 2002222"/>
              <a:gd name="connsiteY3" fmla="*/ 6904878 h 6904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2222" h="6904878">
                <a:moveTo>
                  <a:pt x="0" y="6904878"/>
                </a:moveTo>
                <a:lnTo>
                  <a:pt x="31532" y="0"/>
                </a:lnTo>
                <a:lnTo>
                  <a:pt x="2002222" y="4256271"/>
                </a:lnTo>
                <a:lnTo>
                  <a:pt x="0" y="6904878"/>
                </a:lnTo>
                <a:close/>
              </a:path>
            </a:pathLst>
          </a:custGeom>
          <a:gradFill>
            <a:gsLst>
              <a:gs pos="0">
                <a:srgbClr val="01A0D2">
                  <a:alpha val="52000"/>
                </a:srgbClr>
              </a:gs>
              <a:gs pos="35000">
                <a:srgbClr val="03ACD3">
                  <a:alpha val="73000"/>
                </a:srgbClr>
              </a:gs>
              <a:gs pos="56000">
                <a:srgbClr val="0BAAC7">
                  <a:alpha val="88000"/>
                </a:srgbClr>
              </a:gs>
              <a:gs pos="89000">
                <a:srgbClr val="2350D1"/>
              </a:gs>
            </a:gsLst>
            <a:lin ang="6600000" scaled="0"/>
          </a:gra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8417" y="5529770"/>
            <a:ext cx="31902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Microsoft Yi Baiti" panose="03000500000000000000" pitchFamily="66" charset="0"/>
                <a:cs typeface="Poppins" panose="00000500000000000000" pitchFamily="2" charset="0"/>
              </a:rPr>
              <a:t>OVERVIEW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C95A9BE-7DC7-46AD-AFEC-8EAB11616619}"/>
              </a:ext>
            </a:extLst>
          </p:cNvPr>
          <p:cNvGrpSpPr/>
          <p:nvPr/>
        </p:nvGrpSpPr>
        <p:grpSpPr>
          <a:xfrm>
            <a:off x="8357394" y="4090901"/>
            <a:ext cx="1326502" cy="338842"/>
            <a:chOff x="4012414" y="2712649"/>
            <a:chExt cx="2592793" cy="66230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B9A19D6-2245-4F6D-86EB-D8EA3A477057}"/>
                </a:ext>
              </a:extLst>
            </p:cNvPr>
            <p:cNvSpPr txBox="1"/>
            <p:nvPr/>
          </p:nvSpPr>
          <p:spPr>
            <a:xfrm>
              <a:off x="4909757" y="2859135"/>
              <a:ext cx="1695450" cy="388848"/>
            </a:xfrm>
            <a:custGeom>
              <a:avLst/>
              <a:gdLst/>
              <a:ahLst/>
              <a:cxnLst/>
              <a:rect l="l" t="t" r="r" b="b"/>
              <a:pathLst>
                <a:path w="1695450" h="388848">
                  <a:moveTo>
                    <a:pt x="519761" y="54864"/>
                  </a:moveTo>
                  <a:cubicBezTo>
                    <a:pt x="496443" y="54864"/>
                    <a:pt x="475184" y="60350"/>
                    <a:pt x="455981" y="71323"/>
                  </a:cubicBezTo>
                  <a:cubicBezTo>
                    <a:pt x="436779" y="82296"/>
                    <a:pt x="421463" y="98298"/>
                    <a:pt x="410033" y="119329"/>
                  </a:cubicBezTo>
                  <a:cubicBezTo>
                    <a:pt x="398603" y="140360"/>
                    <a:pt x="392888" y="165049"/>
                    <a:pt x="392888" y="193395"/>
                  </a:cubicBezTo>
                  <a:cubicBezTo>
                    <a:pt x="392888" y="222199"/>
                    <a:pt x="398603" y="247231"/>
                    <a:pt x="410033" y="268490"/>
                  </a:cubicBezTo>
                  <a:cubicBezTo>
                    <a:pt x="421463" y="289750"/>
                    <a:pt x="436779" y="305981"/>
                    <a:pt x="455981" y="317182"/>
                  </a:cubicBezTo>
                  <a:cubicBezTo>
                    <a:pt x="475184" y="328384"/>
                    <a:pt x="496443" y="333984"/>
                    <a:pt x="519761" y="333984"/>
                  </a:cubicBezTo>
                  <a:cubicBezTo>
                    <a:pt x="543078" y="333984"/>
                    <a:pt x="564452" y="328384"/>
                    <a:pt x="583883" y="317182"/>
                  </a:cubicBezTo>
                  <a:cubicBezTo>
                    <a:pt x="603314" y="305981"/>
                    <a:pt x="618744" y="289750"/>
                    <a:pt x="630174" y="268490"/>
                  </a:cubicBezTo>
                  <a:cubicBezTo>
                    <a:pt x="641604" y="247231"/>
                    <a:pt x="647319" y="222427"/>
                    <a:pt x="647319" y="194081"/>
                  </a:cubicBezTo>
                  <a:cubicBezTo>
                    <a:pt x="647319" y="165735"/>
                    <a:pt x="641604" y="141046"/>
                    <a:pt x="630174" y="120015"/>
                  </a:cubicBezTo>
                  <a:cubicBezTo>
                    <a:pt x="618744" y="98983"/>
                    <a:pt x="603314" y="82867"/>
                    <a:pt x="583883" y="71666"/>
                  </a:cubicBezTo>
                  <a:cubicBezTo>
                    <a:pt x="564452" y="60464"/>
                    <a:pt x="543078" y="54864"/>
                    <a:pt x="519761" y="54864"/>
                  </a:cubicBezTo>
                  <a:close/>
                  <a:moveTo>
                    <a:pt x="1512342" y="53492"/>
                  </a:moveTo>
                  <a:cubicBezTo>
                    <a:pt x="1480338" y="53492"/>
                    <a:pt x="1453134" y="63893"/>
                    <a:pt x="1430731" y="84696"/>
                  </a:cubicBezTo>
                  <a:cubicBezTo>
                    <a:pt x="1408329" y="105499"/>
                    <a:pt x="1395984" y="134188"/>
                    <a:pt x="1393698" y="170764"/>
                  </a:cubicBezTo>
                  <a:lnTo>
                    <a:pt x="1630985" y="170764"/>
                  </a:lnTo>
                  <a:cubicBezTo>
                    <a:pt x="1630985" y="146075"/>
                    <a:pt x="1625727" y="124930"/>
                    <a:pt x="1615212" y="107327"/>
                  </a:cubicBezTo>
                  <a:cubicBezTo>
                    <a:pt x="1604696" y="89725"/>
                    <a:pt x="1590409" y="76352"/>
                    <a:pt x="1572349" y="67208"/>
                  </a:cubicBezTo>
                  <a:cubicBezTo>
                    <a:pt x="1554290" y="58064"/>
                    <a:pt x="1534287" y="53492"/>
                    <a:pt x="1512342" y="53492"/>
                  </a:cubicBezTo>
                  <a:close/>
                  <a:moveTo>
                    <a:pt x="914476" y="0"/>
                  </a:moveTo>
                  <a:cubicBezTo>
                    <a:pt x="946023" y="0"/>
                    <a:pt x="973913" y="7086"/>
                    <a:pt x="998144" y="21259"/>
                  </a:cubicBezTo>
                  <a:cubicBezTo>
                    <a:pt x="1022376" y="35433"/>
                    <a:pt x="1040435" y="56235"/>
                    <a:pt x="1052322" y="83667"/>
                  </a:cubicBezTo>
                  <a:cubicBezTo>
                    <a:pt x="1062838" y="57150"/>
                    <a:pt x="1080211" y="36576"/>
                    <a:pt x="1104443" y="21945"/>
                  </a:cubicBezTo>
                  <a:cubicBezTo>
                    <a:pt x="1128675" y="7315"/>
                    <a:pt x="1155650" y="0"/>
                    <a:pt x="1185368" y="0"/>
                  </a:cubicBezTo>
                  <a:cubicBezTo>
                    <a:pt x="1214628" y="0"/>
                    <a:pt x="1240689" y="6058"/>
                    <a:pt x="1263549" y="18173"/>
                  </a:cubicBezTo>
                  <a:cubicBezTo>
                    <a:pt x="1286409" y="30289"/>
                    <a:pt x="1304468" y="48463"/>
                    <a:pt x="1317727" y="72694"/>
                  </a:cubicBezTo>
                  <a:cubicBezTo>
                    <a:pt x="1324356" y="84810"/>
                    <a:pt x="1329328" y="98240"/>
                    <a:pt x="1332643" y="112985"/>
                  </a:cubicBezTo>
                  <a:lnTo>
                    <a:pt x="1336254" y="135358"/>
                  </a:lnTo>
                  <a:lnTo>
                    <a:pt x="1342349" y="114743"/>
                  </a:lnTo>
                  <a:cubicBezTo>
                    <a:pt x="1345264" y="106827"/>
                    <a:pt x="1348664" y="99212"/>
                    <a:pt x="1352550" y="91897"/>
                  </a:cubicBezTo>
                  <a:cubicBezTo>
                    <a:pt x="1368095" y="62636"/>
                    <a:pt x="1389926" y="40119"/>
                    <a:pt x="1418044" y="24346"/>
                  </a:cubicBezTo>
                  <a:cubicBezTo>
                    <a:pt x="1446162" y="8572"/>
                    <a:pt x="1478509" y="685"/>
                    <a:pt x="1515085" y="685"/>
                  </a:cubicBezTo>
                  <a:cubicBezTo>
                    <a:pt x="1550746" y="685"/>
                    <a:pt x="1582179" y="8458"/>
                    <a:pt x="1609382" y="24003"/>
                  </a:cubicBezTo>
                  <a:cubicBezTo>
                    <a:pt x="1636586" y="39547"/>
                    <a:pt x="1657731" y="60807"/>
                    <a:pt x="1672819" y="87782"/>
                  </a:cubicBezTo>
                  <a:cubicBezTo>
                    <a:pt x="1687906" y="114757"/>
                    <a:pt x="1695450" y="145161"/>
                    <a:pt x="1695450" y="178993"/>
                  </a:cubicBezTo>
                  <a:cubicBezTo>
                    <a:pt x="1695450" y="190423"/>
                    <a:pt x="1694764" y="202768"/>
                    <a:pt x="1693393" y="216027"/>
                  </a:cubicBezTo>
                  <a:lnTo>
                    <a:pt x="1393012" y="216027"/>
                  </a:lnTo>
                  <a:cubicBezTo>
                    <a:pt x="1394841" y="253060"/>
                    <a:pt x="1407300" y="282321"/>
                    <a:pt x="1430389" y="303809"/>
                  </a:cubicBezTo>
                  <a:cubicBezTo>
                    <a:pt x="1453477" y="325297"/>
                    <a:pt x="1481709" y="336042"/>
                    <a:pt x="1515085" y="336042"/>
                  </a:cubicBezTo>
                  <a:cubicBezTo>
                    <a:pt x="1542060" y="336042"/>
                    <a:pt x="1564577" y="329755"/>
                    <a:pt x="1582636" y="317182"/>
                  </a:cubicBezTo>
                  <a:cubicBezTo>
                    <a:pt x="1600696" y="304609"/>
                    <a:pt x="1613383" y="287807"/>
                    <a:pt x="1620698" y="266776"/>
                  </a:cubicBezTo>
                  <a:lnTo>
                    <a:pt x="1687906" y="266776"/>
                  </a:lnTo>
                  <a:cubicBezTo>
                    <a:pt x="1677848" y="302895"/>
                    <a:pt x="1657731" y="332270"/>
                    <a:pt x="1627556" y="354901"/>
                  </a:cubicBezTo>
                  <a:cubicBezTo>
                    <a:pt x="1597381" y="377533"/>
                    <a:pt x="1559891" y="388848"/>
                    <a:pt x="1515085" y="388848"/>
                  </a:cubicBezTo>
                  <a:cubicBezTo>
                    <a:pt x="1479423" y="388848"/>
                    <a:pt x="1447533" y="380847"/>
                    <a:pt x="1419416" y="364845"/>
                  </a:cubicBezTo>
                  <a:cubicBezTo>
                    <a:pt x="1391298" y="348843"/>
                    <a:pt x="1369238" y="326098"/>
                    <a:pt x="1353236" y="296608"/>
                  </a:cubicBezTo>
                  <a:lnTo>
                    <a:pt x="1337615" y="255175"/>
                  </a:lnTo>
                  <a:lnTo>
                    <a:pt x="1337615" y="382676"/>
                  </a:lnTo>
                  <a:lnTo>
                    <a:pt x="1275893" y="382676"/>
                  </a:lnTo>
                  <a:lnTo>
                    <a:pt x="1275893" y="170078"/>
                  </a:lnTo>
                  <a:cubicBezTo>
                    <a:pt x="1275893" y="132588"/>
                    <a:pt x="1266635" y="103898"/>
                    <a:pt x="1248118" y="84010"/>
                  </a:cubicBezTo>
                  <a:cubicBezTo>
                    <a:pt x="1229602" y="64122"/>
                    <a:pt x="1204570" y="54178"/>
                    <a:pt x="1173023" y="54178"/>
                  </a:cubicBezTo>
                  <a:cubicBezTo>
                    <a:pt x="1140562" y="54178"/>
                    <a:pt x="1114730" y="64579"/>
                    <a:pt x="1095528" y="85382"/>
                  </a:cubicBezTo>
                  <a:cubicBezTo>
                    <a:pt x="1076325" y="106184"/>
                    <a:pt x="1066724" y="136245"/>
                    <a:pt x="1066724" y="175564"/>
                  </a:cubicBezTo>
                  <a:lnTo>
                    <a:pt x="1066724" y="382676"/>
                  </a:lnTo>
                  <a:lnTo>
                    <a:pt x="1005002" y="382676"/>
                  </a:lnTo>
                  <a:lnTo>
                    <a:pt x="1005002" y="170078"/>
                  </a:lnTo>
                  <a:cubicBezTo>
                    <a:pt x="1005002" y="132588"/>
                    <a:pt x="995744" y="103898"/>
                    <a:pt x="977227" y="84010"/>
                  </a:cubicBezTo>
                  <a:cubicBezTo>
                    <a:pt x="958711" y="64122"/>
                    <a:pt x="933679" y="54178"/>
                    <a:pt x="902132" y="54178"/>
                  </a:cubicBezTo>
                  <a:cubicBezTo>
                    <a:pt x="869671" y="54178"/>
                    <a:pt x="843839" y="64579"/>
                    <a:pt x="824637" y="85382"/>
                  </a:cubicBezTo>
                  <a:cubicBezTo>
                    <a:pt x="805434" y="106184"/>
                    <a:pt x="795833" y="136245"/>
                    <a:pt x="795833" y="175564"/>
                  </a:cubicBezTo>
                  <a:lnTo>
                    <a:pt x="795833" y="382676"/>
                  </a:lnTo>
                  <a:lnTo>
                    <a:pt x="733425" y="382676"/>
                  </a:lnTo>
                  <a:lnTo>
                    <a:pt x="733425" y="6858"/>
                  </a:lnTo>
                  <a:lnTo>
                    <a:pt x="795833" y="6858"/>
                  </a:lnTo>
                  <a:lnTo>
                    <a:pt x="795833" y="61036"/>
                  </a:lnTo>
                  <a:cubicBezTo>
                    <a:pt x="808177" y="41376"/>
                    <a:pt x="824751" y="26289"/>
                    <a:pt x="845554" y="15773"/>
                  </a:cubicBezTo>
                  <a:cubicBezTo>
                    <a:pt x="866356" y="5257"/>
                    <a:pt x="889330" y="0"/>
                    <a:pt x="914476" y="0"/>
                  </a:cubicBezTo>
                  <a:close/>
                  <a:moveTo>
                    <a:pt x="183109" y="0"/>
                  </a:moveTo>
                  <a:cubicBezTo>
                    <a:pt x="228829" y="0"/>
                    <a:pt x="265862" y="13830"/>
                    <a:pt x="294209" y="41491"/>
                  </a:cubicBezTo>
                  <a:cubicBezTo>
                    <a:pt x="315468" y="62236"/>
                    <a:pt x="328756" y="89861"/>
                    <a:pt x="334071" y="124365"/>
                  </a:cubicBezTo>
                  <a:lnTo>
                    <a:pt x="335115" y="138825"/>
                  </a:lnTo>
                  <a:lnTo>
                    <a:pt x="352425" y="92240"/>
                  </a:lnTo>
                  <a:cubicBezTo>
                    <a:pt x="367970" y="63208"/>
                    <a:pt x="389344" y="40690"/>
                    <a:pt x="416548" y="24688"/>
                  </a:cubicBezTo>
                  <a:cubicBezTo>
                    <a:pt x="443751" y="8686"/>
                    <a:pt x="474041" y="685"/>
                    <a:pt x="507416" y="685"/>
                  </a:cubicBezTo>
                  <a:cubicBezTo>
                    <a:pt x="540335" y="685"/>
                    <a:pt x="568909" y="7772"/>
                    <a:pt x="593141" y="21945"/>
                  </a:cubicBezTo>
                  <a:cubicBezTo>
                    <a:pt x="617373" y="36118"/>
                    <a:pt x="635432" y="53949"/>
                    <a:pt x="647319" y="75438"/>
                  </a:cubicBezTo>
                  <a:lnTo>
                    <a:pt x="647319" y="6858"/>
                  </a:lnTo>
                  <a:lnTo>
                    <a:pt x="710413" y="6858"/>
                  </a:lnTo>
                  <a:lnTo>
                    <a:pt x="710413" y="382676"/>
                  </a:lnTo>
                  <a:lnTo>
                    <a:pt x="647319" y="382676"/>
                  </a:lnTo>
                  <a:lnTo>
                    <a:pt x="647319" y="312724"/>
                  </a:lnTo>
                  <a:cubicBezTo>
                    <a:pt x="634975" y="334670"/>
                    <a:pt x="616573" y="352844"/>
                    <a:pt x="592112" y="367246"/>
                  </a:cubicBezTo>
                  <a:cubicBezTo>
                    <a:pt x="567652" y="381647"/>
                    <a:pt x="539192" y="388848"/>
                    <a:pt x="506730" y="388848"/>
                  </a:cubicBezTo>
                  <a:cubicBezTo>
                    <a:pt x="473355" y="388848"/>
                    <a:pt x="443179" y="380619"/>
                    <a:pt x="416205" y="364159"/>
                  </a:cubicBezTo>
                  <a:cubicBezTo>
                    <a:pt x="389230" y="347700"/>
                    <a:pt x="367970" y="324612"/>
                    <a:pt x="352425" y="294894"/>
                  </a:cubicBezTo>
                  <a:lnTo>
                    <a:pt x="336728" y="252111"/>
                  </a:lnTo>
                  <a:lnTo>
                    <a:pt x="336728" y="382676"/>
                  </a:lnTo>
                  <a:lnTo>
                    <a:pt x="275006" y="382676"/>
                  </a:lnTo>
                  <a:lnTo>
                    <a:pt x="275006" y="170078"/>
                  </a:lnTo>
                  <a:cubicBezTo>
                    <a:pt x="275006" y="132588"/>
                    <a:pt x="265634" y="103898"/>
                    <a:pt x="246888" y="84010"/>
                  </a:cubicBezTo>
                  <a:cubicBezTo>
                    <a:pt x="228143" y="64122"/>
                    <a:pt x="202540" y="54178"/>
                    <a:pt x="170079" y="54178"/>
                  </a:cubicBezTo>
                  <a:cubicBezTo>
                    <a:pt x="137160" y="54178"/>
                    <a:pt x="110986" y="64465"/>
                    <a:pt x="91555" y="85039"/>
                  </a:cubicBezTo>
                  <a:cubicBezTo>
                    <a:pt x="72124" y="105613"/>
                    <a:pt x="62408" y="135559"/>
                    <a:pt x="62408" y="174879"/>
                  </a:cubicBezTo>
                  <a:lnTo>
                    <a:pt x="62408" y="382676"/>
                  </a:lnTo>
                  <a:lnTo>
                    <a:pt x="0" y="382676"/>
                  </a:lnTo>
                  <a:lnTo>
                    <a:pt x="0" y="6858"/>
                  </a:lnTo>
                  <a:lnTo>
                    <a:pt x="62408" y="6858"/>
                  </a:lnTo>
                  <a:lnTo>
                    <a:pt x="62408" y="60350"/>
                  </a:lnTo>
                  <a:cubicBezTo>
                    <a:pt x="74752" y="41148"/>
                    <a:pt x="91555" y="26289"/>
                    <a:pt x="112814" y="15773"/>
                  </a:cubicBezTo>
                  <a:cubicBezTo>
                    <a:pt x="134074" y="5257"/>
                    <a:pt x="157506" y="0"/>
                    <a:pt x="183109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400" spc="-7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Microsoft Yi Baiti" panose="03000500000000000000" pitchFamily="66" charset="0"/>
                <a:cs typeface="Poppins" panose="00000500000000000000" pitchFamily="2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5A72C04-1E4C-4E16-B6F1-155F58D8D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12414" y="2712649"/>
              <a:ext cx="662303" cy="6623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301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decel="80000" autoRev="1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4" grpId="0" animBg="1"/>
      <p:bldP spid="4" grpId="1" animBg="1"/>
      <p:bldP spid="7" grpId="0"/>
      <p:bldP spid="13" grpId="0" animBg="1"/>
      <p:bldP spid="18" grpId="0" animBg="1"/>
      <p:bldP spid="6" grpId="0"/>
      <p:bldP spid="17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345A46-83B2-4EBE-B9C5-4607B220CD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7"/>
          <a:stretch/>
        </p:blipFill>
        <p:spPr>
          <a:xfrm>
            <a:off x="1750" y="-46878"/>
            <a:ext cx="12190250" cy="69048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D52424-67E5-4EA9-B5A9-4FDAAF609BFB}"/>
              </a:ext>
            </a:extLst>
          </p:cNvPr>
          <p:cNvSpPr txBox="1"/>
          <p:nvPr/>
        </p:nvSpPr>
        <p:spPr>
          <a:xfrm>
            <a:off x="1098493" y="2149636"/>
            <a:ext cx="2747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02294" y="1538510"/>
            <a:ext cx="1746485" cy="1747520"/>
          </a:xfrm>
          <a:prstGeom prst="rect">
            <a:avLst/>
          </a:prstGeom>
          <a:solidFill>
            <a:srgbClr val="00C6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61425" y="1844695"/>
            <a:ext cx="2853860" cy="284803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D52424-67E5-4EA9-B5A9-4FDAAF609BFB}"/>
              </a:ext>
            </a:extLst>
          </p:cNvPr>
          <p:cNvSpPr txBox="1"/>
          <p:nvPr/>
        </p:nvSpPr>
        <p:spPr>
          <a:xfrm>
            <a:off x="1448407" y="2072691"/>
            <a:ext cx="2522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Microsoft Yi Baiti" panose="03000500000000000000" pitchFamily="66" charset="0"/>
                <a:cs typeface="Poppins" panose="00000500000000000000" pitchFamily="2" charset="0"/>
              </a:rPr>
              <a:t>Some slogan or text here</a:t>
            </a:r>
          </a:p>
        </p:txBody>
      </p:sp>
      <p:sp>
        <p:nvSpPr>
          <p:cNvPr id="19" name="Right Triangle 18"/>
          <p:cNvSpPr/>
          <p:nvPr/>
        </p:nvSpPr>
        <p:spPr>
          <a:xfrm flipH="1">
            <a:off x="9671987" y="1052408"/>
            <a:ext cx="2520013" cy="5805592"/>
          </a:xfrm>
          <a:prstGeom prst="rtTriangle">
            <a:avLst/>
          </a:prstGeom>
          <a:gradFill>
            <a:gsLst>
              <a:gs pos="0">
                <a:srgbClr val="01A0D2">
                  <a:alpha val="90000"/>
                </a:srgbClr>
              </a:gs>
              <a:gs pos="35000">
                <a:srgbClr val="03ACD3"/>
              </a:gs>
              <a:gs pos="56000">
                <a:srgbClr val="0BAAC7"/>
              </a:gs>
              <a:gs pos="89000">
                <a:srgbClr val="2350D1">
                  <a:alpha val="88000"/>
                </a:srgb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20" name="Right Triangle 16"/>
          <p:cNvSpPr/>
          <p:nvPr/>
        </p:nvSpPr>
        <p:spPr>
          <a:xfrm flipH="1">
            <a:off x="10189778" y="-46878"/>
            <a:ext cx="2044550" cy="6904878"/>
          </a:xfrm>
          <a:custGeom>
            <a:avLst/>
            <a:gdLst>
              <a:gd name="connsiteX0" fmla="*/ 0 w 3279228"/>
              <a:gd name="connsiteY0" fmla="*/ 6826050 h 6826050"/>
              <a:gd name="connsiteX1" fmla="*/ 0 w 3279228"/>
              <a:gd name="connsiteY1" fmla="*/ 0 h 6826050"/>
              <a:gd name="connsiteX2" fmla="*/ 3279228 w 3279228"/>
              <a:gd name="connsiteY2" fmla="*/ 6826050 h 6826050"/>
              <a:gd name="connsiteX3" fmla="*/ 0 w 3279228"/>
              <a:gd name="connsiteY3" fmla="*/ 6826050 h 6826050"/>
              <a:gd name="connsiteX0" fmla="*/ 0 w 1954925"/>
              <a:gd name="connsiteY0" fmla="*/ 6826050 h 6826050"/>
              <a:gd name="connsiteX1" fmla="*/ 0 w 1954925"/>
              <a:gd name="connsiteY1" fmla="*/ 0 h 6826050"/>
              <a:gd name="connsiteX2" fmla="*/ 1954925 w 1954925"/>
              <a:gd name="connsiteY2" fmla="*/ 4177443 h 6826050"/>
              <a:gd name="connsiteX3" fmla="*/ 0 w 1954925"/>
              <a:gd name="connsiteY3" fmla="*/ 6826050 h 6826050"/>
              <a:gd name="connsiteX0" fmla="*/ 0 w 1986457"/>
              <a:gd name="connsiteY0" fmla="*/ 6904878 h 6904878"/>
              <a:gd name="connsiteX1" fmla="*/ 31532 w 1986457"/>
              <a:gd name="connsiteY1" fmla="*/ 0 h 6904878"/>
              <a:gd name="connsiteX2" fmla="*/ 1986457 w 1986457"/>
              <a:gd name="connsiteY2" fmla="*/ 4177443 h 6904878"/>
              <a:gd name="connsiteX3" fmla="*/ 0 w 1986457"/>
              <a:gd name="connsiteY3" fmla="*/ 6904878 h 6904878"/>
              <a:gd name="connsiteX0" fmla="*/ 0 w 2002222"/>
              <a:gd name="connsiteY0" fmla="*/ 6904878 h 6904878"/>
              <a:gd name="connsiteX1" fmla="*/ 31532 w 2002222"/>
              <a:gd name="connsiteY1" fmla="*/ 0 h 6904878"/>
              <a:gd name="connsiteX2" fmla="*/ 2002222 w 2002222"/>
              <a:gd name="connsiteY2" fmla="*/ 4256271 h 6904878"/>
              <a:gd name="connsiteX3" fmla="*/ 0 w 2002222"/>
              <a:gd name="connsiteY3" fmla="*/ 6904878 h 6904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2222" h="6904878">
                <a:moveTo>
                  <a:pt x="0" y="6904878"/>
                </a:moveTo>
                <a:lnTo>
                  <a:pt x="31532" y="0"/>
                </a:lnTo>
                <a:lnTo>
                  <a:pt x="2002222" y="4256271"/>
                </a:lnTo>
                <a:lnTo>
                  <a:pt x="0" y="6904878"/>
                </a:lnTo>
                <a:close/>
              </a:path>
            </a:pathLst>
          </a:custGeom>
          <a:gradFill>
            <a:gsLst>
              <a:gs pos="0">
                <a:srgbClr val="01A0D2">
                  <a:alpha val="52000"/>
                </a:srgbClr>
              </a:gs>
              <a:gs pos="35000">
                <a:srgbClr val="03ACD3">
                  <a:alpha val="73000"/>
                </a:srgbClr>
              </a:gs>
              <a:gs pos="56000">
                <a:srgbClr val="0BAAC7">
                  <a:alpha val="88000"/>
                </a:srgbClr>
              </a:gs>
              <a:gs pos="89000">
                <a:srgbClr val="2350D1"/>
              </a:gs>
            </a:gsLst>
            <a:lin ang="6600000" scaled="0"/>
          </a:gra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5051EE-FFA8-443F-A080-8BF6D4E14FE4}"/>
              </a:ext>
            </a:extLst>
          </p:cNvPr>
          <p:cNvSpPr txBox="1"/>
          <p:nvPr/>
        </p:nvSpPr>
        <p:spPr>
          <a:xfrm>
            <a:off x="8259467" y="5053635"/>
            <a:ext cx="20409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Poppins" panose="00000500000000000000" pitchFamily="2" charset="0"/>
                <a:ea typeface="Microsoft Yi Baiti" panose="03000500000000000000" pitchFamily="66" charset="0"/>
                <a:cs typeface="Poppins" panose="00000500000000000000" pitchFamily="2" charset="0"/>
              </a:rPr>
              <a:t>ABOUT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338BA2-9CE6-4DDE-8E7F-8676E837F218}"/>
              </a:ext>
            </a:extLst>
          </p:cNvPr>
          <p:cNvSpPr txBox="1"/>
          <p:nvPr/>
        </p:nvSpPr>
        <p:spPr>
          <a:xfrm>
            <a:off x="7973072" y="5529770"/>
            <a:ext cx="31470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Microsoft Yi Baiti" panose="03000500000000000000" pitchFamily="66" charset="0"/>
                <a:cs typeface="Poppins" panose="00000500000000000000" pitchFamily="2" charset="0"/>
              </a:rPr>
              <a:t>COMPANY</a:t>
            </a:r>
          </a:p>
        </p:txBody>
      </p:sp>
      <p:sp>
        <p:nvSpPr>
          <p:cNvPr id="32" name="Rectangle 12">
            <a:extLst>
              <a:ext uri="{FF2B5EF4-FFF2-40B4-BE49-F238E27FC236}">
                <a16:creationId xmlns:a16="http://schemas.microsoft.com/office/drawing/2014/main" id="{9CD6612F-DC70-458C-801D-E8097133F4E6}"/>
              </a:ext>
            </a:extLst>
          </p:cNvPr>
          <p:cNvSpPr/>
          <p:nvPr/>
        </p:nvSpPr>
        <p:spPr>
          <a:xfrm flipH="1">
            <a:off x="1" y="-23172"/>
            <a:ext cx="758164" cy="2495005"/>
          </a:xfrm>
          <a:custGeom>
            <a:avLst/>
            <a:gdLst>
              <a:gd name="connsiteX0" fmla="*/ 0 w 1101634"/>
              <a:gd name="connsiteY0" fmla="*/ 0 h 2612571"/>
              <a:gd name="connsiteX1" fmla="*/ 1101634 w 1101634"/>
              <a:gd name="connsiteY1" fmla="*/ 0 h 2612571"/>
              <a:gd name="connsiteX2" fmla="*/ 1101634 w 1101634"/>
              <a:gd name="connsiteY2" fmla="*/ 2612571 h 2612571"/>
              <a:gd name="connsiteX3" fmla="*/ 0 w 1101634"/>
              <a:gd name="connsiteY3" fmla="*/ 2612571 h 2612571"/>
              <a:gd name="connsiteX4" fmla="*/ 0 w 1101634"/>
              <a:gd name="connsiteY4" fmla="*/ 0 h 2612571"/>
              <a:gd name="connsiteX0" fmla="*/ 0 w 1101634"/>
              <a:gd name="connsiteY0" fmla="*/ 0 h 2612571"/>
              <a:gd name="connsiteX1" fmla="*/ 1101634 w 1101634"/>
              <a:gd name="connsiteY1" fmla="*/ 0 h 2612571"/>
              <a:gd name="connsiteX2" fmla="*/ 1101634 w 1101634"/>
              <a:gd name="connsiteY2" fmla="*/ 2612571 h 2612571"/>
              <a:gd name="connsiteX3" fmla="*/ 1097280 w 1101634"/>
              <a:gd name="connsiteY3" fmla="*/ 2495005 h 2612571"/>
              <a:gd name="connsiteX4" fmla="*/ 0 w 1101634"/>
              <a:gd name="connsiteY4" fmla="*/ 0 h 2612571"/>
              <a:gd name="connsiteX0" fmla="*/ 0 w 1101634"/>
              <a:gd name="connsiteY0" fmla="*/ 0 h 2495005"/>
              <a:gd name="connsiteX1" fmla="*/ 1101634 w 1101634"/>
              <a:gd name="connsiteY1" fmla="*/ 0 h 2495005"/>
              <a:gd name="connsiteX2" fmla="*/ 1101634 w 1101634"/>
              <a:gd name="connsiteY2" fmla="*/ 2481943 h 2495005"/>
              <a:gd name="connsiteX3" fmla="*/ 1097280 w 1101634"/>
              <a:gd name="connsiteY3" fmla="*/ 2495005 h 2495005"/>
              <a:gd name="connsiteX4" fmla="*/ 0 w 1101634"/>
              <a:gd name="connsiteY4" fmla="*/ 0 h 2495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1634" h="2495005">
                <a:moveTo>
                  <a:pt x="0" y="0"/>
                </a:moveTo>
                <a:lnTo>
                  <a:pt x="1101634" y="0"/>
                </a:lnTo>
                <a:lnTo>
                  <a:pt x="1101634" y="2481943"/>
                </a:lnTo>
                <a:lnTo>
                  <a:pt x="1097280" y="2495005"/>
                </a:lnTo>
                <a:lnTo>
                  <a:pt x="0" y="0"/>
                </a:lnTo>
                <a:close/>
              </a:path>
            </a:pathLst>
          </a:custGeom>
          <a:solidFill>
            <a:srgbClr val="21ADCC">
              <a:alpha val="63922"/>
            </a:srgb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5BFE5DE-67F8-410D-9D0B-D67070494CF3}"/>
              </a:ext>
            </a:extLst>
          </p:cNvPr>
          <p:cNvSpPr/>
          <p:nvPr/>
        </p:nvSpPr>
        <p:spPr>
          <a:xfrm rot="10800000">
            <a:off x="1" y="1817389"/>
            <a:ext cx="400506" cy="1872466"/>
          </a:xfrm>
          <a:custGeom>
            <a:avLst/>
            <a:gdLst>
              <a:gd name="connsiteX0" fmla="*/ 389354 w 400506"/>
              <a:gd name="connsiteY0" fmla="*/ 0 h 1872466"/>
              <a:gd name="connsiteX1" fmla="*/ 400506 w 400506"/>
              <a:gd name="connsiteY1" fmla="*/ 1550 h 1872466"/>
              <a:gd name="connsiteX2" fmla="*/ 400506 w 400506"/>
              <a:gd name="connsiteY2" fmla="*/ 1869001 h 1872466"/>
              <a:gd name="connsiteX3" fmla="*/ 355487 w 400506"/>
              <a:gd name="connsiteY3" fmla="*/ 1872466 h 1872466"/>
              <a:gd name="connsiteX4" fmla="*/ 0 w 400506"/>
              <a:gd name="connsiteY4" fmla="*/ 947522 h 1872466"/>
              <a:gd name="connsiteX5" fmla="*/ 389354 w 400506"/>
              <a:gd name="connsiteY5" fmla="*/ 0 h 187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506" h="1872466">
                <a:moveTo>
                  <a:pt x="389354" y="0"/>
                </a:moveTo>
                <a:lnTo>
                  <a:pt x="400506" y="1550"/>
                </a:lnTo>
                <a:lnTo>
                  <a:pt x="400506" y="1869001"/>
                </a:lnTo>
                <a:lnTo>
                  <a:pt x="355487" y="1872466"/>
                </a:lnTo>
                <a:lnTo>
                  <a:pt x="0" y="947522"/>
                </a:lnTo>
                <a:lnTo>
                  <a:pt x="389354" y="0"/>
                </a:lnTo>
                <a:close/>
              </a:path>
            </a:pathLst>
          </a:custGeom>
          <a:solidFill>
            <a:srgbClr val="03A4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3D7885B-2425-4C3D-9F3C-69ADC6B65D5D}"/>
              </a:ext>
            </a:extLst>
          </p:cNvPr>
          <p:cNvGrpSpPr/>
          <p:nvPr/>
        </p:nvGrpSpPr>
        <p:grpSpPr>
          <a:xfrm>
            <a:off x="1448407" y="4102918"/>
            <a:ext cx="1326502" cy="338842"/>
            <a:chOff x="4012414" y="2712649"/>
            <a:chExt cx="2592793" cy="66230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D849720-153F-4C54-A1B9-7DA7844A8064}"/>
                </a:ext>
              </a:extLst>
            </p:cNvPr>
            <p:cNvSpPr txBox="1"/>
            <p:nvPr/>
          </p:nvSpPr>
          <p:spPr>
            <a:xfrm>
              <a:off x="4909757" y="2859135"/>
              <a:ext cx="1695450" cy="388848"/>
            </a:xfrm>
            <a:custGeom>
              <a:avLst/>
              <a:gdLst/>
              <a:ahLst/>
              <a:cxnLst/>
              <a:rect l="l" t="t" r="r" b="b"/>
              <a:pathLst>
                <a:path w="1695450" h="388848">
                  <a:moveTo>
                    <a:pt x="519761" y="54864"/>
                  </a:moveTo>
                  <a:cubicBezTo>
                    <a:pt x="496443" y="54864"/>
                    <a:pt x="475184" y="60350"/>
                    <a:pt x="455981" y="71323"/>
                  </a:cubicBezTo>
                  <a:cubicBezTo>
                    <a:pt x="436779" y="82296"/>
                    <a:pt x="421463" y="98298"/>
                    <a:pt x="410033" y="119329"/>
                  </a:cubicBezTo>
                  <a:cubicBezTo>
                    <a:pt x="398603" y="140360"/>
                    <a:pt x="392888" y="165049"/>
                    <a:pt x="392888" y="193395"/>
                  </a:cubicBezTo>
                  <a:cubicBezTo>
                    <a:pt x="392888" y="222199"/>
                    <a:pt x="398603" y="247231"/>
                    <a:pt x="410033" y="268490"/>
                  </a:cubicBezTo>
                  <a:cubicBezTo>
                    <a:pt x="421463" y="289750"/>
                    <a:pt x="436779" y="305981"/>
                    <a:pt x="455981" y="317182"/>
                  </a:cubicBezTo>
                  <a:cubicBezTo>
                    <a:pt x="475184" y="328384"/>
                    <a:pt x="496443" y="333984"/>
                    <a:pt x="519761" y="333984"/>
                  </a:cubicBezTo>
                  <a:cubicBezTo>
                    <a:pt x="543078" y="333984"/>
                    <a:pt x="564452" y="328384"/>
                    <a:pt x="583883" y="317182"/>
                  </a:cubicBezTo>
                  <a:cubicBezTo>
                    <a:pt x="603314" y="305981"/>
                    <a:pt x="618744" y="289750"/>
                    <a:pt x="630174" y="268490"/>
                  </a:cubicBezTo>
                  <a:cubicBezTo>
                    <a:pt x="641604" y="247231"/>
                    <a:pt x="647319" y="222427"/>
                    <a:pt x="647319" y="194081"/>
                  </a:cubicBezTo>
                  <a:cubicBezTo>
                    <a:pt x="647319" y="165735"/>
                    <a:pt x="641604" y="141046"/>
                    <a:pt x="630174" y="120015"/>
                  </a:cubicBezTo>
                  <a:cubicBezTo>
                    <a:pt x="618744" y="98983"/>
                    <a:pt x="603314" y="82867"/>
                    <a:pt x="583883" y="71666"/>
                  </a:cubicBezTo>
                  <a:cubicBezTo>
                    <a:pt x="564452" y="60464"/>
                    <a:pt x="543078" y="54864"/>
                    <a:pt x="519761" y="54864"/>
                  </a:cubicBezTo>
                  <a:close/>
                  <a:moveTo>
                    <a:pt x="1512342" y="53492"/>
                  </a:moveTo>
                  <a:cubicBezTo>
                    <a:pt x="1480338" y="53492"/>
                    <a:pt x="1453134" y="63893"/>
                    <a:pt x="1430731" y="84696"/>
                  </a:cubicBezTo>
                  <a:cubicBezTo>
                    <a:pt x="1408329" y="105499"/>
                    <a:pt x="1395984" y="134188"/>
                    <a:pt x="1393698" y="170764"/>
                  </a:cubicBezTo>
                  <a:lnTo>
                    <a:pt x="1630985" y="170764"/>
                  </a:lnTo>
                  <a:cubicBezTo>
                    <a:pt x="1630985" y="146075"/>
                    <a:pt x="1625727" y="124930"/>
                    <a:pt x="1615212" y="107327"/>
                  </a:cubicBezTo>
                  <a:cubicBezTo>
                    <a:pt x="1604696" y="89725"/>
                    <a:pt x="1590409" y="76352"/>
                    <a:pt x="1572349" y="67208"/>
                  </a:cubicBezTo>
                  <a:cubicBezTo>
                    <a:pt x="1554290" y="58064"/>
                    <a:pt x="1534287" y="53492"/>
                    <a:pt x="1512342" y="53492"/>
                  </a:cubicBezTo>
                  <a:close/>
                  <a:moveTo>
                    <a:pt x="914476" y="0"/>
                  </a:moveTo>
                  <a:cubicBezTo>
                    <a:pt x="946023" y="0"/>
                    <a:pt x="973913" y="7086"/>
                    <a:pt x="998144" y="21259"/>
                  </a:cubicBezTo>
                  <a:cubicBezTo>
                    <a:pt x="1022376" y="35433"/>
                    <a:pt x="1040435" y="56235"/>
                    <a:pt x="1052322" y="83667"/>
                  </a:cubicBezTo>
                  <a:cubicBezTo>
                    <a:pt x="1062838" y="57150"/>
                    <a:pt x="1080211" y="36576"/>
                    <a:pt x="1104443" y="21945"/>
                  </a:cubicBezTo>
                  <a:cubicBezTo>
                    <a:pt x="1128675" y="7315"/>
                    <a:pt x="1155650" y="0"/>
                    <a:pt x="1185368" y="0"/>
                  </a:cubicBezTo>
                  <a:cubicBezTo>
                    <a:pt x="1214628" y="0"/>
                    <a:pt x="1240689" y="6058"/>
                    <a:pt x="1263549" y="18173"/>
                  </a:cubicBezTo>
                  <a:cubicBezTo>
                    <a:pt x="1286409" y="30289"/>
                    <a:pt x="1304468" y="48463"/>
                    <a:pt x="1317727" y="72694"/>
                  </a:cubicBezTo>
                  <a:cubicBezTo>
                    <a:pt x="1324356" y="84810"/>
                    <a:pt x="1329328" y="98240"/>
                    <a:pt x="1332643" y="112985"/>
                  </a:cubicBezTo>
                  <a:lnTo>
                    <a:pt x="1336254" y="135358"/>
                  </a:lnTo>
                  <a:lnTo>
                    <a:pt x="1342349" y="114743"/>
                  </a:lnTo>
                  <a:cubicBezTo>
                    <a:pt x="1345264" y="106827"/>
                    <a:pt x="1348664" y="99212"/>
                    <a:pt x="1352550" y="91897"/>
                  </a:cubicBezTo>
                  <a:cubicBezTo>
                    <a:pt x="1368095" y="62636"/>
                    <a:pt x="1389926" y="40119"/>
                    <a:pt x="1418044" y="24346"/>
                  </a:cubicBezTo>
                  <a:cubicBezTo>
                    <a:pt x="1446162" y="8572"/>
                    <a:pt x="1478509" y="685"/>
                    <a:pt x="1515085" y="685"/>
                  </a:cubicBezTo>
                  <a:cubicBezTo>
                    <a:pt x="1550746" y="685"/>
                    <a:pt x="1582179" y="8458"/>
                    <a:pt x="1609382" y="24003"/>
                  </a:cubicBezTo>
                  <a:cubicBezTo>
                    <a:pt x="1636586" y="39547"/>
                    <a:pt x="1657731" y="60807"/>
                    <a:pt x="1672819" y="87782"/>
                  </a:cubicBezTo>
                  <a:cubicBezTo>
                    <a:pt x="1687906" y="114757"/>
                    <a:pt x="1695450" y="145161"/>
                    <a:pt x="1695450" y="178993"/>
                  </a:cubicBezTo>
                  <a:cubicBezTo>
                    <a:pt x="1695450" y="190423"/>
                    <a:pt x="1694764" y="202768"/>
                    <a:pt x="1693393" y="216027"/>
                  </a:cubicBezTo>
                  <a:lnTo>
                    <a:pt x="1393012" y="216027"/>
                  </a:lnTo>
                  <a:cubicBezTo>
                    <a:pt x="1394841" y="253060"/>
                    <a:pt x="1407300" y="282321"/>
                    <a:pt x="1430389" y="303809"/>
                  </a:cubicBezTo>
                  <a:cubicBezTo>
                    <a:pt x="1453477" y="325297"/>
                    <a:pt x="1481709" y="336042"/>
                    <a:pt x="1515085" y="336042"/>
                  </a:cubicBezTo>
                  <a:cubicBezTo>
                    <a:pt x="1542060" y="336042"/>
                    <a:pt x="1564577" y="329755"/>
                    <a:pt x="1582636" y="317182"/>
                  </a:cubicBezTo>
                  <a:cubicBezTo>
                    <a:pt x="1600696" y="304609"/>
                    <a:pt x="1613383" y="287807"/>
                    <a:pt x="1620698" y="266776"/>
                  </a:cubicBezTo>
                  <a:lnTo>
                    <a:pt x="1687906" y="266776"/>
                  </a:lnTo>
                  <a:cubicBezTo>
                    <a:pt x="1677848" y="302895"/>
                    <a:pt x="1657731" y="332270"/>
                    <a:pt x="1627556" y="354901"/>
                  </a:cubicBezTo>
                  <a:cubicBezTo>
                    <a:pt x="1597381" y="377533"/>
                    <a:pt x="1559891" y="388848"/>
                    <a:pt x="1515085" y="388848"/>
                  </a:cubicBezTo>
                  <a:cubicBezTo>
                    <a:pt x="1479423" y="388848"/>
                    <a:pt x="1447533" y="380847"/>
                    <a:pt x="1419416" y="364845"/>
                  </a:cubicBezTo>
                  <a:cubicBezTo>
                    <a:pt x="1391298" y="348843"/>
                    <a:pt x="1369238" y="326098"/>
                    <a:pt x="1353236" y="296608"/>
                  </a:cubicBezTo>
                  <a:lnTo>
                    <a:pt x="1337615" y="255175"/>
                  </a:lnTo>
                  <a:lnTo>
                    <a:pt x="1337615" y="382676"/>
                  </a:lnTo>
                  <a:lnTo>
                    <a:pt x="1275893" y="382676"/>
                  </a:lnTo>
                  <a:lnTo>
                    <a:pt x="1275893" y="170078"/>
                  </a:lnTo>
                  <a:cubicBezTo>
                    <a:pt x="1275893" y="132588"/>
                    <a:pt x="1266635" y="103898"/>
                    <a:pt x="1248118" y="84010"/>
                  </a:cubicBezTo>
                  <a:cubicBezTo>
                    <a:pt x="1229602" y="64122"/>
                    <a:pt x="1204570" y="54178"/>
                    <a:pt x="1173023" y="54178"/>
                  </a:cubicBezTo>
                  <a:cubicBezTo>
                    <a:pt x="1140562" y="54178"/>
                    <a:pt x="1114730" y="64579"/>
                    <a:pt x="1095528" y="85382"/>
                  </a:cubicBezTo>
                  <a:cubicBezTo>
                    <a:pt x="1076325" y="106184"/>
                    <a:pt x="1066724" y="136245"/>
                    <a:pt x="1066724" y="175564"/>
                  </a:cubicBezTo>
                  <a:lnTo>
                    <a:pt x="1066724" y="382676"/>
                  </a:lnTo>
                  <a:lnTo>
                    <a:pt x="1005002" y="382676"/>
                  </a:lnTo>
                  <a:lnTo>
                    <a:pt x="1005002" y="170078"/>
                  </a:lnTo>
                  <a:cubicBezTo>
                    <a:pt x="1005002" y="132588"/>
                    <a:pt x="995744" y="103898"/>
                    <a:pt x="977227" y="84010"/>
                  </a:cubicBezTo>
                  <a:cubicBezTo>
                    <a:pt x="958711" y="64122"/>
                    <a:pt x="933679" y="54178"/>
                    <a:pt x="902132" y="54178"/>
                  </a:cubicBezTo>
                  <a:cubicBezTo>
                    <a:pt x="869671" y="54178"/>
                    <a:pt x="843839" y="64579"/>
                    <a:pt x="824637" y="85382"/>
                  </a:cubicBezTo>
                  <a:cubicBezTo>
                    <a:pt x="805434" y="106184"/>
                    <a:pt x="795833" y="136245"/>
                    <a:pt x="795833" y="175564"/>
                  </a:cubicBezTo>
                  <a:lnTo>
                    <a:pt x="795833" y="382676"/>
                  </a:lnTo>
                  <a:lnTo>
                    <a:pt x="733425" y="382676"/>
                  </a:lnTo>
                  <a:lnTo>
                    <a:pt x="733425" y="6858"/>
                  </a:lnTo>
                  <a:lnTo>
                    <a:pt x="795833" y="6858"/>
                  </a:lnTo>
                  <a:lnTo>
                    <a:pt x="795833" y="61036"/>
                  </a:lnTo>
                  <a:cubicBezTo>
                    <a:pt x="808177" y="41376"/>
                    <a:pt x="824751" y="26289"/>
                    <a:pt x="845554" y="15773"/>
                  </a:cubicBezTo>
                  <a:cubicBezTo>
                    <a:pt x="866356" y="5257"/>
                    <a:pt x="889330" y="0"/>
                    <a:pt x="914476" y="0"/>
                  </a:cubicBezTo>
                  <a:close/>
                  <a:moveTo>
                    <a:pt x="183109" y="0"/>
                  </a:moveTo>
                  <a:cubicBezTo>
                    <a:pt x="228829" y="0"/>
                    <a:pt x="265862" y="13830"/>
                    <a:pt x="294209" y="41491"/>
                  </a:cubicBezTo>
                  <a:cubicBezTo>
                    <a:pt x="315468" y="62236"/>
                    <a:pt x="328756" y="89861"/>
                    <a:pt x="334071" y="124365"/>
                  </a:cubicBezTo>
                  <a:lnTo>
                    <a:pt x="335115" y="138825"/>
                  </a:lnTo>
                  <a:lnTo>
                    <a:pt x="352425" y="92240"/>
                  </a:lnTo>
                  <a:cubicBezTo>
                    <a:pt x="367970" y="63208"/>
                    <a:pt x="389344" y="40690"/>
                    <a:pt x="416548" y="24688"/>
                  </a:cubicBezTo>
                  <a:cubicBezTo>
                    <a:pt x="443751" y="8686"/>
                    <a:pt x="474041" y="685"/>
                    <a:pt x="507416" y="685"/>
                  </a:cubicBezTo>
                  <a:cubicBezTo>
                    <a:pt x="540335" y="685"/>
                    <a:pt x="568909" y="7772"/>
                    <a:pt x="593141" y="21945"/>
                  </a:cubicBezTo>
                  <a:cubicBezTo>
                    <a:pt x="617373" y="36118"/>
                    <a:pt x="635432" y="53949"/>
                    <a:pt x="647319" y="75438"/>
                  </a:cubicBezTo>
                  <a:lnTo>
                    <a:pt x="647319" y="6858"/>
                  </a:lnTo>
                  <a:lnTo>
                    <a:pt x="710413" y="6858"/>
                  </a:lnTo>
                  <a:lnTo>
                    <a:pt x="710413" y="382676"/>
                  </a:lnTo>
                  <a:lnTo>
                    <a:pt x="647319" y="382676"/>
                  </a:lnTo>
                  <a:lnTo>
                    <a:pt x="647319" y="312724"/>
                  </a:lnTo>
                  <a:cubicBezTo>
                    <a:pt x="634975" y="334670"/>
                    <a:pt x="616573" y="352844"/>
                    <a:pt x="592112" y="367246"/>
                  </a:cubicBezTo>
                  <a:cubicBezTo>
                    <a:pt x="567652" y="381647"/>
                    <a:pt x="539192" y="388848"/>
                    <a:pt x="506730" y="388848"/>
                  </a:cubicBezTo>
                  <a:cubicBezTo>
                    <a:pt x="473355" y="388848"/>
                    <a:pt x="443179" y="380619"/>
                    <a:pt x="416205" y="364159"/>
                  </a:cubicBezTo>
                  <a:cubicBezTo>
                    <a:pt x="389230" y="347700"/>
                    <a:pt x="367970" y="324612"/>
                    <a:pt x="352425" y="294894"/>
                  </a:cubicBezTo>
                  <a:lnTo>
                    <a:pt x="336728" y="252111"/>
                  </a:lnTo>
                  <a:lnTo>
                    <a:pt x="336728" y="382676"/>
                  </a:lnTo>
                  <a:lnTo>
                    <a:pt x="275006" y="382676"/>
                  </a:lnTo>
                  <a:lnTo>
                    <a:pt x="275006" y="170078"/>
                  </a:lnTo>
                  <a:cubicBezTo>
                    <a:pt x="275006" y="132588"/>
                    <a:pt x="265634" y="103898"/>
                    <a:pt x="246888" y="84010"/>
                  </a:cubicBezTo>
                  <a:cubicBezTo>
                    <a:pt x="228143" y="64122"/>
                    <a:pt x="202540" y="54178"/>
                    <a:pt x="170079" y="54178"/>
                  </a:cubicBezTo>
                  <a:cubicBezTo>
                    <a:pt x="137160" y="54178"/>
                    <a:pt x="110986" y="64465"/>
                    <a:pt x="91555" y="85039"/>
                  </a:cubicBezTo>
                  <a:cubicBezTo>
                    <a:pt x="72124" y="105613"/>
                    <a:pt x="62408" y="135559"/>
                    <a:pt x="62408" y="174879"/>
                  </a:cubicBezTo>
                  <a:lnTo>
                    <a:pt x="62408" y="382676"/>
                  </a:lnTo>
                  <a:lnTo>
                    <a:pt x="0" y="382676"/>
                  </a:lnTo>
                  <a:lnTo>
                    <a:pt x="0" y="6858"/>
                  </a:lnTo>
                  <a:lnTo>
                    <a:pt x="62408" y="6858"/>
                  </a:lnTo>
                  <a:lnTo>
                    <a:pt x="62408" y="60350"/>
                  </a:lnTo>
                  <a:cubicBezTo>
                    <a:pt x="74752" y="41148"/>
                    <a:pt x="91555" y="26289"/>
                    <a:pt x="112814" y="15773"/>
                  </a:cubicBezTo>
                  <a:cubicBezTo>
                    <a:pt x="134074" y="5257"/>
                    <a:pt x="157506" y="0"/>
                    <a:pt x="183109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400" spc="-7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Microsoft Yi Baiti" panose="03000500000000000000" pitchFamily="66" charset="0"/>
                <a:cs typeface="Poppins" panose="00000500000000000000" pitchFamily="2" charset="0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362A4A6-024B-46D7-B9F4-4EF4D2A10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12414" y="2712649"/>
              <a:ext cx="662303" cy="6623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11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9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mph" presetSubtype="0" repeatCount="indefinite" decel="80000" autoRev="1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47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2" grpId="0" animBg="1"/>
      <p:bldP spid="12" grpId="1" animBg="1"/>
      <p:bldP spid="13" grpId="0"/>
      <p:bldP spid="19" grpId="0" animBg="1"/>
      <p:bldP spid="20" grpId="0" animBg="1"/>
      <p:bldP spid="23" grpId="0"/>
      <p:bldP spid="24" grpId="0"/>
      <p:bldP spid="32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345A46-83B2-4EBE-B9C5-4607B220CD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40" y="6684"/>
            <a:ext cx="12163320" cy="6844632"/>
          </a:xfrm>
          <a:prstGeom prst="rect">
            <a:avLst/>
          </a:pr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320491C-D7F4-4DE7-AADD-ABEEE4FF962C}"/>
              </a:ext>
            </a:extLst>
          </p:cNvPr>
          <p:cNvSpPr/>
          <p:nvPr/>
        </p:nvSpPr>
        <p:spPr>
          <a:xfrm>
            <a:off x="4748339" y="0"/>
            <a:ext cx="7443661" cy="812052"/>
          </a:xfrm>
          <a:custGeom>
            <a:avLst/>
            <a:gdLst>
              <a:gd name="connsiteX0" fmla="*/ 0 w 7443661"/>
              <a:gd name="connsiteY0" fmla="*/ 0 h 812052"/>
              <a:gd name="connsiteX1" fmla="*/ 7443661 w 7443661"/>
              <a:gd name="connsiteY1" fmla="*/ 0 h 812052"/>
              <a:gd name="connsiteX2" fmla="*/ 7443661 w 7443661"/>
              <a:gd name="connsiteY2" fmla="*/ 812052 h 812052"/>
              <a:gd name="connsiteX3" fmla="*/ 0 w 7443661"/>
              <a:gd name="connsiteY3" fmla="*/ 0 h 812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3661" h="812052">
                <a:moveTo>
                  <a:pt x="0" y="0"/>
                </a:moveTo>
                <a:lnTo>
                  <a:pt x="7443661" y="0"/>
                </a:lnTo>
                <a:lnTo>
                  <a:pt x="7443661" y="812052"/>
                </a:lnTo>
                <a:lnTo>
                  <a:pt x="0" y="0"/>
                </a:lnTo>
                <a:close/>
              </a:path>
            </a:pathLst>
          </a:custGeom>
          <a:solidFill>
            <a:srgbClr val="03A4D5">
              <a:alpha val="61176"/>
            </a:srgbClr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4EF979ED-AFC9-43C5-88E2-E03511EDB0F0}"/>
              </a:ext>
            </a:extLst>
          </p:cNvPr>
          <p:cNvSpPr/>
          <p:nvPr/>
        </p:nvSpPr>
        <p:spPr>
          <a:xfrm flipH="1">
            <a:off x="290818" y="5439047"/>
            <a:ext cx="11886842" cy="1418953"/>
          </a:xfrm>
          <a:custGeom>
            <a:avLst/>
            <a:gdLst>
              <a:gd name="connsiteX0" fmla="*/ 10901794 w 21778272"/>
              <a:gd name="connsiteY0" fmla="*/ 0 h 1651511"/>
              <a:gd name="connsiteX1" fmla="*/ 10889136 w 21778272"/>
              <a:gd name="connsiteY1" fmla="*/ 1918 h 1651511"/>
              <a:gd name="connsiteX2" fmla="*/ 10876478 w 21778272"/>
              <a:gd name="connsiteY2" fmla="*/ 0 h 1651511"/>
              <a:gd name="connsiteX3" fmla="*/ 10876478 w 21778272"/>
              <a:gd name="connsiteY3" fmla="*/ 3835 h 1651511"/>
              <a:gd name="connsiteX4" fmla="*/ 0 w 21778272"/>
              <a:gd name="connsiteY4" fmla="*/ 1651511 h 1651511"/>
              <a:gd name="connsiteX5" fmla="*/ 10876478 w 21778272"/>
              <a:gd name="connsiteY5" fmla="*/ 1651511 h 1651511"/>
              <a:gd name="connsiteX6" fmla="*/ 10901794 w 21778272"/>
              <a:gd name="connsiteY6" fmla="*/ 1651511 h 1651511"/>
              <a:gd name="connsiteX7" fmla="*/ 21778272 w 21778272"/>
              <a:gd name="connsiteY7" fmla="*/ 1651511 h 1651511"/>
              <a:gd name="connsiteX8" fmla="*/ 10901794 w 21778272"/>
              <a:gd name="connsiteY8" fmla="*/ 3835 h 1651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78272" h="1651511">
                <a:moveTo>
                  <a:pt x="10901794" y="0"/>
                </a:moveTo>
                <a:lnTo>
                  <a:pt x="10889136" y="1918"/>
                </a:lnTo>
                <a:lnTo>
                  <a:pt x="10876478" y="0"/>
                </a:lnTo>
                <a:lnTo>
                  <a:pt x="10876478" y="3835"/>
                </a:lnTo>
                <a:lnTo>
                  <a:pt x="0" y="1651511"/>
                </a:lnTo>
                <a:lnTo>
                  <a:pt x="10876478" y="1651511"/>
                </a:lnTo>
                <a:lnTo>
                  <a:pt x="10901794" y="1651511"/>
                </a:lnTo>
                <a:lnTo>
                  <a:pt x="21778272" y="1651511"/>
                </a:lnTo>
                <a:lnTo>
                  <a:pt x="10901794" y="3835"/>
                </a:lnTo>
                <a:close/>
              </a:path>
            </a:pathLst>
          </a:custGeom>
          <a:gradFill>
            <a:gsLst>
              <a:gs pos="7000">
                <a:srgbClr val="01A0D2">
                  <a:alpha val="52000"/>
                </a:srgbClr>
              </a:gs>
              <a:gs pos="26000">
                <a:srgbClr val="03ACD3">
                  <a:alpha val="63000"/>
                </a:srgbClr>
              </a:gs>
              <a:gs pos="47000">
                <a:srgbClr val="0BAAC7">
                  <a:alpha val="71000"/>
                </a:srgbClr>
              </a:gs>
              <a:gs pos="70000">
                <a:srgbClr val="2350D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ABA3388-C278-4E5A-9E65-6007F86D0A4B}"/>
              </a:ext>
            </a:extLst>
          </p:cNvPr>
          <p:cNvSpPr/>
          <p:nvPr/>
        </p:nvSpPr>
        <p:spPr>
          <a:xfrm>
            <a:off x="0" y="4711781"/>
            <a:ext cx="10901794" cy="2146219"/>
          </a:xfrm>
          <a:custGeom>
            <a:avLst/>
            <a:gdLst>
              <a:gd name="connsiteX0" fmla="*/ 0 w 10901794"/>
              <a:gd name="connsiteY0" fmla="*/ 0 h 1651511"/>
              <a:gd name="connsiteX1" fmla="*/ 10901794 w 10901794"/>
              <a:gd name="connsiteY1" fmla="*/ 1651511 h 1651511"/>
              <a:gd name="connsiteX2" fmla="*/ 0 w 10901794"/>
              <a:gd name="connsiteY2" fmla="*/ 1651511 h 1651511"/>
              <a:gd name="connsiteX3" fmla="*/ 0 w 10901794"/>
              <a:gd name="connsiteY3" fmla="*/ 0 h 1651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01794" h="1651511">
                <a:moveTo>
                  <a:pt x="0" y="0"/>
                </a:moveTo>
                <a:lnTo>
                  <a:pt x="10901794" y="1651511"/>
                </a:lnTo>
                <a:lnTo>
                  <a:pt x="0" y="1651511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7000">
                <a:srgbClr val="01A0D2">
                  <a:alpha val="52000"/>
                </a:srgbClr>
              </a:gs>
              <a:gs pos="26000">
                <a:srgbClr val="03ACD3">
                  <a:alpha val="63000"/>
                </a:srgbClr>
              </a:gs>
              <a:gs pos="47000">
                <a:srgbClr val="0BAAC7">
                  <a:alpha val="71000"/>
                </a:srgbClr>
              </a:gs>
              <a:gs pos="70000">
                <a:srgbClr val="2350D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864465A-1392-41E6-B982-0AB089BD54D3}"/>
              </a:ext>
            </a:extLst>
          </p:cNvPr>
          <p:cNvSpPr/>
          <p:nvPr/>
        </p:nvSpPr>
        <p:spPr>
          <a:xfrm>
            <a:off x="9470154" y="1540243"/>
            <a:ext cx="1746485" cy="1747520"/>
          </a:xfrm>
          <a:prstGeom prst="rect">
            <a:avLst/>
          </a:prstGeom>
          <a:solidFill>
            <a:srgbClr val="0097E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BD5EDA1-2F8B-4A44-BDB7-A0F41B940D0F}"/>
              </a:ext>
            </a:extLst>
          </p:cNvPr>
          <p:cNvSpPr/>
          <p:nvPr/>
        </p:nvSpPr>
        <p:spPr>
          <a:xfrm>
            <a:off x="8043225" y="1863745"/>
            <a:ext cx="2853860" cy="284803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1095A10-0862-4DB4-BDBF-7444A6353522}"/>
              </a:ext>
            </a:extLst>
          </p:cNvPr>
          <p:cNvSpPr txBox="1"/>
          <p:nvPr/>
        </p:nvSpPr>
        <p:spPr>
          <a:xfrm>
            <a:off x="8239407" y="2025821"/>
            <a:ext cx="2246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Microsoft Yi Baiti" panose="03000500000000000000" pitchFamily="66" charset="0"/>
                <a:cs typeface="Poppins" panose="00000500000000000000" pitchFamily="2" charset="0"/>
              </a:rPr>
              <a:t>Some slogan or text here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96D5C92-701E-49B7-8912-D3B0261144D1}"/>
              </a:ext>
            </a:extLst>
          </p:cNvPr>
          <p:cNvSpPr txBox="1"/>
          <p:nvPr/>
        </p:nvSpPr>
        <p:spPr>
          <a:xfrm>
            <a:off x="659062" y="5053635"/>
            <a:ext cx="29835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Poppins" panose="00000500000000000000" pitchFamily="2" charset="0"/>
                <a:ea typeface="Microsoft Yi Baiti" panose="03000500000000000000" pitchFamily="66" charset="0"/>
                <a:cs typeface="Poppins" panose="00000500000000000000" pitchFamily="2" charset="0"/>
              </a:rPr>
              <a:t>COMPANY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11212B5-17FE-4B3E-9127-B6C582B95FF1}"/>
              </a:ext>
            </a:extLst>
          </p:cNvPr>
          <p:cNvSpPr txBox="1"/>
          <p:nvPr/>
        </p:nvSpPr>
        <p:spPr>
          <a:xfrm>
            <a:off x="1045385" y="5529770"/>
            <a:ext cx="25971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Microsoft Yi Baiti" panose="03000500000000000000" pitchFamily="66" charset="0"/>
                <a:cs typeface="Poppins" panose="00000500000000000000" pitchFamily="2" charset="0"/>
              </a:rPr>
              <a:t>MISSION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F60DA36-FDB0-4073-8AAC-85143E465E96}"/>
              </a:ext>
            </a:extLst>
          </p:cNvPr>
          <p:cNvGrpSpPr/>
          <p:nvPr/>
        </p:nvGrpSpPr>
        <p:grpSpPr>
          <a:xfrm>
            <a:off x="8357394" y="4090901"/>
            <a:ext cx="1326502" cy="338842"/>
            <a:chOff x="4012414" y="2712649"/>
            <a:chExt cx="2592793" cy="66230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D2C1946-0799-4631-959A-5E1C744D99B9}"/>
                </a:ext>
              </a:extLst>
            </p:cNvPr>
            <p:cNvSpPr txBox="1"/>
            <p:nvPr/>
          </p:nvSpPr>
          <p:spPr>
            <a:xfrm>
              <a:off x="4909757" y="2859135"/>
              <a:ext cx="1695450" cy="388848"/>
            </a:xfrm>
            <a:custGeom>
              <a:avLst/>
              <a:gdLst/>
              <a:ahLst/>
              <a:cxnLst/>
              <a:rect l="l" t="t" r="r" b="b"/>
              <a:pathLst>
                <a:path w="1695450" h="388848">
                  <a:moveTo>
                    <a:pt x="519761" y="54864"/>
                  </a:moveTo>
                  <a:cubicBezTo>
                    <a:pt x="496443" y="54864"/>
                    <a:pt x="475184" y="60350"/>
                    <a:pt x="455981" y="71323"/>
                  </a:cubicBezTo>
                  <a:cubicBezTo>
                    <a:pt x="436779" y="82296"/>
                    <a:pt x="421463" y="98298"/>
                    <a:pt x="410033" y="119329"/>
                  </a:cubicBezTo>
                  <a:cubicBezTo>
                    <a:pt x="398603" y="140360"/>
                    <a:pt x="392888" y="165049"/>
                    <a:pt x="392888" y="193395"/>
                  </a:cubicBezTo>
                  <a:cubicBezTo>
                    <a:pt x="392888" y="222199"/>
                    <a:pt x="398603" y="247231"/>
                    <a:pt x="410033" y="268490"/>
                  </a:cubicBezTo>
                  <a:cubicBezTo>
                    <a:pt x="421463" y="289750"/>
                    <a:pt x="436779" y="305981"/>
                    <a:pt x="455981" y="317182"/>
                  </a:cubicBezTo>
                  <a:cubicBezTo>
                    <a:pt x="475184" y="328384"/>
                    <a:pt x="496443" y="333984"/>
                    <a:pt x="519761" y="333984"/>
                  </a:cubicBezTo>
                  <a:cubicBezTo>
                    <a:pt x="543078" y="333984"/>
                    <a:pt x="564452" y="328384"/>
                    <a:pt x="583883" y="317182"/>
                  </a:cubicBezTo>
                  <a:cubicBezTo>
                    <a:pt x="603314" y="305981"/>
                    <a:pt x="618744" y="289750"/>
                    <a:pt x="630174" y="268490"/>
                  </a:cubicBezTo>
                  <a:cubicBezTo>
                    <a:pt x="641604" y="247231"/>
                    <a:pt x="647319" y="222427"/>
                    <a:pt x="647319" y="194081"/>
                  </a:cubicBezTo>
                  <a:cubicBezTo>
                    <a:pt x="647319" y="165735"/>
                    <a:pt x="641604" y="141046"/>
                    <a:pt x="630174" y="120015"/>
                  </a:cubicBezTo>
                  <a:cubicBezTo>
                    <a:pt x="618744" y="98983"/>
                    <a:pt x="603314" y="82867"/>
                    <a:pt x="583883" y="71666"/>
                  </a:cubicBezTo>
                  <a:cubicBezTo>
                    <a:pt x="564452" y="60464"/>
                    <a:pt x="543078" y="54864"/>
                    <a:pt x="519761" y="54864"/>
                  </a:cubicBezTo>
                  <a:close/>
                  <a:moveTo>
                    <a:pt x="1512342" y="53492"/>
                  </a:moveTo>
                  <a:cubicBezTo>
                    <a:pt x="1480338" y="53492"/>
                    <a:pt x="1453134" y="63893"/>
                    <a:pt x="1430731" y="84696"/>
                  </a:cubicBezTo>
                  <a:cubicBezTo>
                    <a:pt x="1408329" y="105499"/>
                    <a:pt x="1395984" y="134188"/>
                    <a:pt x="1393698" y="170764"/>
                  </a:cubicBezTo>
                  <a:lnTo>
                    <a:pt x="1630985" y="170764"/>
                  </a:lnTo>
                  <a:cubicBezTo>
                    <a:pt x="1630985" y="146075"/>
                    <a:pt x="1625727" y="124930"/>
                    <a:pt x="1615212" y="107327"/>
                  </a:cubicBezTo>
                  <a:cubicBezTo>
                    <a:pt x="1604696" y="89725"/>
                    <a:pt x="1590409" y="76352"/>
                    <a:pt x="1572349" y="67208"/>
                  </a:cubicBezTo>
                  <a:cubicBezTo>
                    <a:pt x="1554290" y="58064"/>
                    <a:pt x="1534287" y="53492"/>
                    <a:pt x="1512342" y="53492"/>
                  </a:cubicBezTo>
                  <a:close/>
                  <a:moveTo>
                    <a:pt x="914476" y="0"/>
                  </a:moveTo>
                  <a:cubicBezTo>
                    <a:pt x="946023" y="0"/>
                    <a:pt x="973913" y="7086"/>
                    <a:pt x="998144" y="21259"/>
                  </a:cubicBezTo>
                  <a:cubicBezTo>
                    <a:pt x="1022376" y="35433"/>
                    <a:pt x="1040435" y="56235"/>
                    <a:pt x="1052322" y="83667"/>
                  </a:cubicBezTo>
                  <a:cubicBezTo>
                    <a:pt x="1062838" y="57150"/>
                    <a:pt x="1080211" y="36576"/>
                    <a:pt x="1104443" y="21945"/>
                  </a:cubicBezTo>
                  <a:cubicBezTo>
                    <a:pt x="1128675" y="7315"/>
                    <a:pt x="1155650" y="0"/>
                    <a:pt x="1185368" y="0"/>
                  </a:cubicBezTo>
                  <a:cubicBezTo>
                    <a:pt x="1214628" y="0"/>
                    <a:pt x="1240689" y="6058"/>
                    <a:pt x="1263549" y="18173"/>
                  </a:cubicBezTo>
                  <a:cubicBezTo>
                    <a:pt x="1286409" y="30289"/>
                    <a:pt x="1304468" y="48463"/>
                    <a:pt x="1317727" y="72694"/>
                  </a:cubicBezTo>
                  <a:cubicBezTo>
                    <a:pt x="1324356" y="84810"/>
                    <a:pt x="1329328" y="98240"/>
                    <a:pt x="1332643" y="112985"/>
                  </a:cubicBezTo>
                  <a:lnTo>
                    <a:pt x="1336254" y="135358"/>
                  </a:lnTo>
                  <a:lnTo>
                    <a:pt x="1342349" y="114743"/>
                  </a:lnTo>
                  <a:cubicBezTo>
                    <a:pt x="1345264" y="106827"/>
                    <a:pt x="1348664" y="99212"/>
                    <a:pt x="1352550" y="91897"/>
                  </a:cubicBezTo>
                  <a:cubicBezTo>
                    <a:pt x="1368095" y="62636"/>
                    <a:pt x="1389926" y="40119"/>
                    <a:pt x="1418044" y="24346"/>
                  </a:cubicBezTo>
                  <a:cubicBezTo>
                    <a:pt x="1446162" y="8572"/>
                    <a:pt x="1478509" y="685"/>
                    <a:pt x="1515085" y="685"/>
                  </a:cubicBezTo>
                  <a:cubicBezTo>
                    <a:pt x="1550746" y="685"/>
                    <a:pt x="1582179" y="8458"/>
                    <a:pt x="1609382" y="24003"/>
                  </a:cubicBezTo>
                  <a:cubicBezTo>
                    <a:pt x="1636586" y="39547"/>
                    <a:pt x="1657731" y="60807"/>
                    <a:pt x="1672819" y="87782"/>
                  </a:cubicBezTo>
                  <a:cubicBezTo>
                    <a:pt x="1687906" y="114757"/>
                    <a:pt x="1695450" y="145161"/>
                    <a:pt x="1695450" y="178993"/>
                  </a:cubicBezTo>
                  <a:cubicBezTo>
                    <a:pt x="1695450" y="190423"/>
                    <a:pt x="1694764" y="202768"/>
                    <a:pt x="1693393" y="216027"/>
                  </a:cubicBezTo>
                  <a:lnTo>
                    <a:pt x="1393012" y="216027"/>
                  </a:lnTo>
                  <a:cubicBezTo>
                    <a:pt x="1394841" y="253060"/>
                    <a:pt x="1407300" y="282321"/>
                    <a:pt x="1430389" y="303809"/>
                  </a:cubicBezTo>
                  <a:cubicBezTo>
                    <a:pt x="1453477" y="325297"/>
                    <a:pt x="1481709" y="336042"/>
                    <a:pt x="1515085" y="336042"/>
                  </a:cubicBezTo>
                  <a:cubicBezTo>
                    <a:pt x="1542060" y="336042"/>
                    <a:pt x="1564577" y="329755"/>
                    <a:pt x="1582636" y="317182"/>
                  </a:cubicBezTo>
                  <a:cubicBezTo>
                    <a:pt x="1600696" y="304609"/>
                    <a:pt x="1613383" y="287807"/>
                    <a:pt x="1620698" y="266776"/>
                  </a:cubicBezTo>
                  <a:lnTo>
                    <a:pt x="1687906" y="266776"/>
                  </a:lnTo>
                  <a:cubicBezTo>
                    <a:pt x="1677848" y="302895"/>
                    <a:pt x="1657731" y="332270"/>
                    <a:pt x="1627556" y="354901"/>
                  </a:cubicBezTo>
                  <a:cubicBezTo>
                    <a:pt x="1597381" y="377533"/>
                    <a:pt x="1559891" y="388848"/>
                    <a:pt x="1515085" y="388848"/>
                  </a:cubicBezTo>
                  <a:cubicBezTo>
                    <a:pt x="1479423" y="388848"/>
                    <a:pt x="1447533" y="380847"/>
                    <a:pt x="1419416" y="364845"/>
                  </a:cubicBezTo>
                  <a:cubicBezTo>
                    <a:pt x="1391298" y="348843"/>
                    <a:pt x="1369238" y="326098"/>
                    <a:pt x="1353236" y="296608"/>
                  </a:cubicBezTo>
                  <a:lnTo>
                    <a:pt x="1337615" y="255175"/>
                  </a:lnTo>
                  <a:lnTo>
                    <a:pt x="1337615" y="382676"/>
                  </a:lnTo>
                  <a:lnTo>
                    <a:pt x="1275893" y="382676"/>
                  </a:lnTo>
                  <a:lnTo>
                    <a:pt x="1275893" y="170078"/>
                  </a:lnTo>
                  <a:cubicBezTo>
                    <a:pt x="1275893" y="132588"/>
                    <a:pt x="1266635" y="103898"/>
                    <a:pt x="1248118" y="84010"/>
                  </a:cubicBezTo>
                  <a:cubicBezTo>
                    <a:pt x="1229602" y="64122"/>
                    <a:pt x="1204570" y="54178"/>
                    <a:pt x="1173023" y="54178"/>
                  </a:cubicBezTo>
                  <a:cubicBezTo>
                    <a:pt x="1140562" y="54178"/>
                    <a:pt x="1114730" y="64579"/>
                    <a:pt x="1095528" y="85382"/>
                  </a:cubicBezTo>
                  <a:cubicBezTo>
                    <a:pt x="1076325" y="106184"/>
                    <a:pt x="1066724" y="136245"/>
                    <a:pt x="1066724" y="175564"/>
                  </a:cubicBezTo>
                  <a:lnTo>
                    <a:pt x="1066724" y="382676"/>
                  </a:lnTo>
                  <a:lnTo>
                    <a:pt x="1005002" y="382676"/>
                  </a:lnTo>
                  <a:lnTo>
                    <a:pt x="1005002" y="170078"/>
                  </a:lnTo>
                  <a:cubicBezTo>
                    <a:pt x="1005002" y="132588"/>
                    <a:pt x="995744" y="103898"/>
                    <a:pt x="977227" y="84010"/>
                  </a:cubicBezTo>
                  <a:cubicBezTo>
                    <a:pt x="958711" y="64122"/>
                    <a:pt x="933679" y="54178"/>
                    <a:pt x="902132" y="54178"/>
                  </a:cubicBezTo>
                  <a:cubicBezTo>
                    <a:pt x="869671" y="54178"/>
                    <a:pt x="843839" y="64579"/>
                    <a:pt x="824637" y="85382"/>
                  </a:cubicBezTo>
                  <a:cubicBezTo>
                    <a:pt x="805434" y="106184"/>
                    <a:pt x="795833" y="136245"/>
                    <a:pt x="795833" y="175564"/>
                  </a:cubicBezTo>
                  <a:lnTo>
                    <a:pt x="795833" y="382676"/>
                  </a:lnTo>
                  <a:lnTo>
                    <a:pt x="733425" y="382676"/>
                  </a:lnTo>
                  <a:lnTo>
                    <a:pt x="733425" y="6858"/>
                  </a:lnTo>
                  <a:lnTo>
                    <a:pt x="795833" y="6858"/>
                  </a:lnTo>
                  <a:lnTo>
                    <a:pt x="795833" y="61036"/>
                  </a:lnTo>
                  <a:cubicBezTo>
                    <a:pt x="808177" y="41376"/>
                    <a:pt x="824751" y="26289"/>
                    <a:pt x="845554" y="15773"/>
                  </a:cubicBezTo>
                  <a:cubicBezTo>
                    <a:pt x="866356" y="5257"/>
                    <a:pt x="889330" y="0"/>
                    <a:pt x="914476" y="0"/>
                  </a:cubicBezTo>
                  <a:close/>
                  <a:moveTo>
                    <a:pt x="183109" y="0"/>
                  </a:moveTo>
                  <a:cubicBezTo>
                    <a:pt x="228829" y="0"/>
                    <a:pt x="265862" y="13830"/>
                    <a:pt x="294209" y="41491"/>
                  </a:cubicBezTo>
                  <a:cubicBezTo>
                    <a:pt x="315468" y="62236"/>
                    <a:pt x="328756" y="89861"/>
                    <a:pt x="334071" y="124365"/>
                  </a:cubicBezTo>
                  <a:lnTo>
                    <a:pt x="335115" y="138825"/>
                  </a:lnTo>
                  <a:lnTo>
                    <a:pt x="352425" y="92240"/>
                  </a:lnTo>
                  <a:cubicBezTo>
                    <a:pt x="367970" y="63208"/>
                    <a:pt x="389344" y="40690"/>
                    <a:pt x="416548" y="24688"/>
                  </a:cubicBezTo>
                  <a:cubicBezTo>
                    <a:pt x="443751" y="8686"/>
                    <a:pt x="474041" y="685"/>
                    <a:pt x="507416" y="685"/>
                  </a:cubicBezTo>
                  <a:cubicBezTo>
                    <a:pt x="540335" y="685"/>
                    <a:pt x="568909" y="7772"/>
                    <a:pt x="593141" y="21945"/>
                  </a:cubicBezTo>
                  <a:cubicBezTo>
                    <a:pt x="617373" y="36118"/>
                    <a:pt x="635432" y="53949"/>
                    <a:pt x="647319" y="75438"/>
                  </a:cubicBezTo>
                  <a:lnTo>
                    <a:pt x="647319" y="6858"/>
                  </a:lnTo>
                  <a:lnTo>
                    <a:pt x="710413" y="6858"/>
                  </a:lnTo>
                  <a:lnTo>
                    <a:pt x="710413" y="382676"/>
                  </a:lnTo>
                  <a:lnTo>
                    <a:pt x="647319" y="382676"/>
                  </a:lnTo>
                  <a:lnTo>
                    <a:pt x="647319" y="312724"/>
                  </a:lnTo>
                  <a:cubicBezTo>
                    <a:pt x="634975" y="334670"/>
                    <a:pt x="616573" y="352844"/>
                    <a:pt x="592112" y="367246"/>
                  </a:cubicBezTo>
                  <a:cubicBezTo>
                    <a:pt x="567652" y="381647"/>
                    <a:pt x="539192" y="388848"/>
                    <a:pt x="506730" y="388848"/>
                  </a:cubicBezTo>
                  <a:cubicBezTo>
                    <a:pt x="473355" y="388848"/>
                    <a:pt x="443179" y="380619"/>
                    <a:pt x="416205" y="364159"/>
                  </a:cubicBezTo>
                  <a:cubicBezTo>
                    <a:pt x="389230" y="347700"/>
                    <a:pt x="367970" y="324612"/>
                    <a:pt x="352425" y="294894"/>
                  </a:cubicBezTo>
                  <a:lnTo>
                    <a:pt x="336728" y="252111"/>
                  </a:lnTo>
                  <a:lnTo>
                    <a:pt x="336728" y="382676"/>
                  </a:lnTo>
                  <a:lnTo>
                    <a:pt x="275006" y="382676"/>
                  </a:lnTo>
                  <a:lnTo>
                    <a:pt x="275006" y="170078"/>
                  </a:lnTo>
                  <a:cubicBezTo>
                    <a:pt x="275006" y="132588"/>
                    <a:pt x="265634" y="103898"/>
                    <a:pt x="246888" y="84010"/>
                  </a:cubicBezTo>
                  <a:cubicBezTo>
                    <a:pt x="228143" y="64122"/>
                    <a:pt x="202540" y="54178"/>
                    <a:pt x="170079" y="54178"/>
                  </a:cubicBezTo>
                  <a:cubicBezTo>
                    <a:pt x="137160" y="54178"/>
                    <a:pt x="110986" y="64465"/>
                    <a:pt x="91555" y="85039"/>
                  </a:cubicBezTo>
                  <a:cubicBezTo>
                    <a:pt x="72124" y="105613"/>
                    <a:pt x="62408" y="135559"/>
                    <a:pt x="62408" y="174879"/>
                  </a:cubicBezTo>
                  <a:lnTo>
                    <a:pt x="62408" y="382676"/>
                  </a:lnTo>
                  <a:lnTo>
                    <a:pt x="0" y="382676"/>
                  </a:lnTo>
                  <a:lnTo>
                    <a:pt x="0" y="6858"/>
                  </a:lnTo>
                  <a:lnTo>
                    <a:pt x="62408" y="6858"/>
                  </a:lnTo>
                  <a:lnTo>
                    <a:pt x="62408" y="60350"/>
                  </a:lnTo>
                  <a:cubicBezTo>
                    <a:pt x="74752" y="41148"/>
                    <a:pt x="91555" y="26289"/>
                    <a:pt x="112814" y="15773"/>
                  </a:cubicBezTo>
                  <a:cubicBezTo>
                    <a:pt x="134074" y="5257"/>
                    <a:pt x="157506" y="0"/>
                    <a:pt x="183109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400" spc="-7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Microsoft Yi Baiti" panose="03000500000000000000" pitchFamily="66" charset="0"/>
                <a:cs typeface="Poppins" panose="00000500000000000000" pitchFamily="2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20BD44F-04E7-441D-A718-213A1059F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12414" y="2712649"/>
              <a:ext cx="662303" cy="6623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624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decel="80000" autoRev="1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46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8" grpId="0" animBg="1"/>
      <p:bldP spid="27" grpId="0" animBg="1"/>
      <p:bldP spid="39" grpId="0" animBg="1"/>
      <p:bldP spid="39" grpId="1" animBg="1"/>
      <p:bldP spid="40" grpId="0" animBg="1"/>
      <p:bldP spid="40" grpId="1" animBg="1"/>
      <p:bldP spid="41" grpId="0"/>
      <p:bldP spid="51" grpId="0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345A46-83B2-4EBE-B9C5-4607B220CD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7" r="-14" b="780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9100119-E826-4E1A-9D2D-102DC4A5ABEC}"/>
              </a:ext>
            </a:extLst>
          </p:cNvPr>
          <p:cNvSpPr/>
          <p:nvPr/>
        </p:nvSpPr>
        <p:spPr>
          <a:xfrm flipH="1">
            <a:off x="290818" y="5439047"/>
            <a:ext cx="11886842" cy="1418953"/>
          </a:xfrm>
          <a:custGeom>
            <a:avLst/>
            <a:gdLst>
              <a:gd name="connsiteX0" fmla="*/ 10901794 w 21778272"/>
              <a:gd name="connsiteY0" fmla="*/ 0 h 1651511"/>
              <a:gd name="connsiteX1" fmla="*/ 10889136 w 21778272"/>
              <a:gd name="connsiteY1" fmla="*/ 1918 h 1651511"/>
              <a:gd name="connsiteX2" fmla="*/ 10876478 w 21778272"/>
              <a:gd name="connsiteY2" fmla="*/ 0 h 1651511"/>
              <a:gd name="connsiteX3" fmla="*/ 10876478 w 21778272"/>
              <a:gd name="connsiteY3" fmla="*/ 3835 h 1651511"/>
              <a:gd name="connsiteX4" fmla="*/ 0 w 21778272"/>
              <a:gd name="connsiteY4" fmla="*/ 1651511 h 1651511"/>
              <a:gd name="connsiteX5" fmla="*/ 10876478 w 21778272"/>
              <a:gd name="connsiteY5" fmla="*/ 1651511 h 1651511"/>
              <a:gd name="connsiteX6" fmla="*/ 10901794 w 21778272"/>
              <a:gd name="connsiteY6" fmla="*/ 1651511 h 1651511"/>
              <a:gd name="connsiteX7" fmla="*/ 21778272 w 21778272"/>
              <a:gd name="connsiteY7" fmla="*/ 1651511 h 1651511"/>
              <a:gd name="connsiteX8" fmla="*/ 10901794 w 21778272"/>
              <a:gd name="connsiteY8" fmla="*/ 3835 h 1651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78272" h="1651511">
                <a:moveTo>
                  <a:pt x="10901794" y="0"/>
                </a:moveTo>
                <a:lnTo>
                  <a:pt x="10889136" y="1918"/>
                </a:lnTo>
                <a:lnTo>
                  <a:pt x="10876478" y="0"/>
                </a:lnTo>
                <a:lnTo>
                  <a:pt x="10876478" y="3835"/>
                </a:lnTo>
                <a:lnTo>
                  <a:pt x="0" y="1651511"/>
                </a:lnTo>
                <a:lnTo>
                  <a:pt x="10876478" y="1651511"/>
                </a:lnTo>
                <a:lnTo>
                  <a:pt x="10901794" y="1651511"/>
                </a:lnTo>
                <a:lnTo>
                  <a:pt x="21778272" y="1651511"/>
                </a:lnTo>
                <a:lnTo>
                  <a:pt x="10901794" y="3835"/>
                </a:lnTo>
                <a:close/>
              </a:path>
            </a:pathLst>
          </a:custGeom>
          <a:gradFill>
            <a:gsLst>
              <a:gs pos="7000">
                <a:srgbClr val="01A0D2">
                  <a:alpha val="52000"/>
                </a:srgbClr>
              </a:gs>
              <a:gs pos="26000">
                <a:srgbClr val="03ACD3">
                  <a:alpha val="63000"/>
                </a:srgbClr>
              </a:gs>
              <a:gs pos="47000">
                <a:srgbClr val="0BAAC7">
                  <a:alpha val="71000"/>
                </a:srgbClr>
              </a:gs>
              <a:gs pos="70000">
                <a:srgbClr val="2350D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99BFF1B-30A0-4491-AEBB-DD26E442803C}"/>
              </a:ext>
            </a:extLst>
          </p:cNvPr>
          <p:cNvSpPr/>
          <p:nvPr/>
        </p:nvSpPr>
        <p:spPr>
          <a:xfrm flipH="1">
            <a:off x="1304546" y="4711781"/>
            <a:ext cx="10873114" cy="2146219"/>
          </a:xfrm>
          <a:custGeom>
            <a:avLst/>
            <a:gdLst>
              <a:gd name="connsiteX0" fmla="*/ 0 w 10901794"/>
              <a:gd name="connsiteY0" fmla="*/ 0 h 1651511"/>
              <a:gd name="connsiteX1" fmla="*/ 10901794 w 10901794"/>
              <a:gd name="connsiteY1" fmla="*/ 1651511 h 1651511"/>
              <a:gd name="connsiteX2" fmla="*/ 0 w 10901794"/>
              <a:gd name="connsiteY2" fmla="*/ 1651511 h 1651511"/>
              <a:gd name="connsiteX3" fmla="*/ 0 w 10901794"/>
              <a:gd name="connsiteY3" fmla="*/ 0 h 1651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01794" h="1651511">
                <a:moveTo>
                  <a:pt x="0" y="0"/>
                </a:moveTo>
                <a:lnTo>
                  <a:pt x="10901794" y="1651511"/>
                </a:lnTo>
                <a:lnTo>
                  <a:pt x="0" y="1651511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7000">
                <a:srgbClr val="01A0D2">
                  <a:alpha val="52000"/>
                </a:srgbClr>
              </a:gs>
              <a:gs pos="26000">
                <a:srgbClr val="03ACD3">
                  <a:alpha val="63000"/>
                </a:srgbClr>
              </a:gs>
              <a:gs pos="47000">
                <a:srgbClr val="0BAAC7">
                  <a:alpha val="71000"/>
                </a:srgbClr>
              </a:gs>
              <a:gs pos="70000">
                <a:srgbClr val="2350D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1DCA407-A588-4869-AC23-06E2A3E981BA}"/>
              </a:ext>
            </a:extLst>
          </p:cNvPr>
          <p:cNvSpPr txBox="1"/>
          <p:nvPr/>
        </p:nvSpPr>
        <p:spPr>
          <a:xfrm>
            <a:off x="8259467" y="5053635"/>
            <a:ext cx="29835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Poppins" panose="00000500000000000000" pitchFamily="2" charset="0"/>
                <a:ea typeface="Microsoft Yi Baiti" panose="03000500000000000000" pitchFamily="66" charset="0"/>
                <a:cs typeface="Poppins" panose="00000500000000000000" pitchFamily="2" charset="0"/>
              </a:rPr>
              <a:t>COMPANY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5CBCAF5-17C2-4356-945B-D3D0A097F4D2}"/>
              </a:ext>
            </a:extLst>
          </p:cNvPr>
          <p:cNvSpPr txBox="1"/>
          <p:nvPr/>
        </p:nvSpPr>
        <p:spPr>
          <a:xfrm>
            <a:off x="7973072" y="5529770"/>
            <a:ext cx="21451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Microsoft Yi Baiti" panose="03000500000000000000" pitchFamily="66" charset="0"/>
                <a:cs typeface="Poppins" panose="00000500000000000000" pitchFamily="2" charset="0"/>
              </a:rPr>
              <a:t>VISION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7899B05-9A2D-4EF7-A7AA-AB6CBCB6F0E1}"/>
              </a:ext>
            </a:extLst>
          </p:cNvPr>
          <p:cNvSpPr txBox="1"/>
          <p:nvPr/>
        </p:nvSpPr>
        <p:spPr>
          <a:xfrm>
            <a:off x="1098493" y="2149636"/>
            <a:ext cx="2747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397ECBC-0A1A-4BF3-93A3-00194FD0BD09}"/>
              </a:ext>
            </a:extLst>
          </p:cNvPr>
          <p:cNvSpPr/>
          <p:nvPr/>
        </p:nvSpPr>
        <p:spPr>
          <a:xfrm>
            <a:off x="902294" y="1538510"/>
            <a:ext cx="1746485" cy="1747520"/>
          </a:xfrm>
          <a:prstGeom prst="rect">
            <a:avLst/>
          </a:prstGeom>
          <a:solidFill>
            <a:srgbClr val="00C6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D29BE0EA-5F58-4735-9CAD-36CB3DCFCC70}"/>
              </a:ext>
            </a:extLst>
          </p:cNvPr>
          <p:cNvSpPr/>
          <p:nvPr/>
        </p:nvSpPr>
        <p:spPr>
          <a:xfrm flipH="1">
            <a:off x="-1" y="0"/>
            <a:ext cx="7443662" cy="812052"/>
          </a:xfrm>
          <a:custGeom>
            <a:avLst/>
            <a:gdLst>
              <a:gd name="connsiteX0" fmla="*/ 0 w 7443661"/>
              <a:gd name="connsiteY0" fmla="*/ 0 h 812052"/>
              <a:gd name="connsiteX1" fmla="*/ 7443661 w 7443661"/>
              <a:gd name="connsiteY1" fmla="*/ 0 h 812052"/>
              <a:gd name="connsiteX2" fmla="*/ 7443661 w 7443661"/>
              <a:gd name="connsiteY2" fmla="*/ 812052 h 812052"/>
              <a:gd name="connsiteX3" fmla="*/ 0 w 7443661"/>
              <a:gd name="connsiteY3" fmla="*/ 0 h 812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3661" h="812052">
                <a:moveTo>
                  <a:pt x="0" y="0"/>
                </a:moveTo>
                <a:lnTo>
                  <a:pt x="7443661" y="0"/>
                </a:lnTo>
                <a:lnTo>
                  <a:pt x="7443661" y="812052"/>
                </a:lnTo>
                <a:lnTo>
                  <a:pt x="0" y="0"/>
                </a:lnTo>
                <a:close/>
              </a:path>
            </a:pathLst>
          </a:custGeom>
          <a:solidFill>
            <a:srgbClr val="03A4D5">
              <a:alpha val="61176"/>
            </a:srgbClr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B5AEBF5-55B4-4A18-9A50-553344C65725}"/>
              </a:ext>
            </a:extLst>
          </p:cNvPr>
          <p:cNvSpPr/>
          <p:nvPr/>
        </p:nvSpPr>
        <p:spPr>
          <a:xfrm>
            <a:off x="1261425" y="1844695"/>
            <a:ext cx="2853860" cy="284803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A58FF63-5646-408F-8BE9-B9E6A24E13AB}"/>
              </a:ext>
            </a:extLst>
          </p:cNvPr>
          <p:cNvSpPr txBox="1"/>
          <p:nvPr/>
        </p:nvSpPr>
        <p:spPr>
          <a:xfrm>
            <a:off x="1448407" y="2072691"/>
            <a:ext cx="2522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Microsoft Yi Baiti" panose="03000500000000000000" pitchFamily="66" charset="0"/>
                <a:cs typeface="Poppins" panose="00000500000000000000" pitchFamily="2" charset="0"/>
              </a:rPr>
              <a:t>Some slogan or text here</a:t>
            </a:r>
          </a:p>
        </p:txBody>
      </p:sp>
      <p:sp>
        <p:nvSpPr>
          <p:cNvPr id="51" name="Rectangle 12">
            <a:extLst>
              <a:ext uri="{FF2B5EF4-FFF2-40B4-BE49-F238E27FC236}">
                <a16:creationId xmlns:a16="http://schemas.microsoft.com/office/drawing/2014/main" id="{D41C8D2D-34C7-4F59-A003-813DC15C92A5}"/>
              </a:ext>
            </a:extLst>
          </p:cNvPr>
          <p:cNvSpPr/>
          <p:nvPr/>
        </p:nvSpPr>
        <p:spPr>
          <a:xfrm flipH="1">
            <a:off x="1" y="-23172"/>
            <a:ext cx="758164" cy="2495005"/>
          </a:xfrm>
          <a:custGeom>
            <a:avLst/>
            <a:gdLst>
              <a:gd name="connsiteX0" fmla="*/ 0 w 1101634"/>
              <a:gd name="connsiteY0" fmla="*/ 0 h 2612571"/>
              <a:gd name="connsiteX1" fmla="*/ 1101634 w 1101634"/>
              <a:gd name="connsiteY1" fmla="*/ 0 h 2612571"/>
              <a:gd name="connsiteX2" fmla="*/ 1101634 w 1101634"/>
              <a:gd name="connsiteY2" fmla="*/ 2612571 h 2612571"/>
              <a:gd name="connsiteX3" fmla="*/ 0 w 1101634"/>
              <a:gd name="connsiteY3" fmla="*/ 2612571 h 2612571"/>
              <a:gd name="connsiteX4" fmla="*/ 0 w 1101634"/>
              <a:gd name="connsiteY4" fmla="*/ 0 h 2612571"/>
              <a:gd name="connsiteX0" fmla="*/ 0 w 1101634"/>
              <a:gd name="connsiteY0" fmla="*/ 0 h 2612571"/>
              <a:gd name="connsiteX1" fmla="*/ 1101634 w 1101634"/>
              <a:gd name="connsiteY1" fmla="*/ 0 h 2612571"/>
              <a:gd name="connsiteX2" fmla="*/ 1101634 w 1101634"/>
              <a:gd name="connsiteY2" fmla="*/ 2612571 h 2612571"/>
              <a:gd name="connsiteX3" fmla="*/ 1097280 w 1101634"/>
              <a:gd name="connsiteY3" fmla="*/ 2495005 h 2612571"/>
              <a:gd name="connsiteX4" fmla="*/ 0 w 1101634"/>
              <a:gd name="connsiteY4" fmla="*/ 0 h 2612571"/>
              <a:gd name="connsiteX0" fmla="*/ 0 w 1101634"/>
              <a:gd name="connsiteY0" fmla="*/ 0 h 2495005"/>
              <a:gd name="connsiteX1" fmla="*/ 1101634 w 1101634"/>
              <a:gd name="connsiteY1" fmla="*/ 0 h 2495005"/>
              <a:gd name="connsiteX2" fmla="*/ 1101634 w 1101634"/>
              <a:gd name="connsiteY2" fmla="*/ 2481943 h 2495005"/>
              <a:gd name="connsiteX3" fmla="*/ 1097280 w 1101634"/>
              <a:gd name="connsiteY3" fmla="*/ 2495005 h 2495005"/>
              <a:gd name="connsiteX4" fmla="*/ 0 w 1101634"/>
              <a:gd name="connsiteY4" fmla="*/ 0 h 2495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1634" h="2495005">
                <a:moveTo>
                  <a:pt x="0" y="0"/>
                </a:moveTo>
                <a:lnTo>
                  <a:pt x="1101634" y="0"/>
                </a:lnTo>
                <a:lnTo>
                  <a:pt x="1101634" y="2481943"/>
                </a:lnTo>
                <a:lnTo>
                  <a:pt x="1097280" y="2495005"/>
                </a:lnTo>
                <a:lnTo>
                  <a:pt x="0" y="0"/>
                </a:lnTo>
                <a:close/>
              </a:path>
            </a:pathLst>
          </a:custGeom>
          <a:solidFill>
            <a:srgbClr val="21ADCC">
              <a:alpha val="63922"/>
            </a:srgb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E2726C83-E6AB-4C53-A081-846B50DE0297}"/>
              </a:ext>
            </a:extLst>
          </p:cNvPr>
          <p:cNvSpPr/>
          <p:nvPr/>
        </p:nvSpPr>
        <p:spPr>
          <a:xfrm rot="10800000">
            <a:off x="1" y="1817389"/>
            <a:ext cx="400506" cy="1872466"/>
          </a:xfrm>
          <a:custGeom>
            <a:avLst/>
            <a:gdLst>
              <a:gd name="connsiteX0" fmla="*/ 389354 w 400506"/>
              <a:gd name="connsiteY0" fmla="*/ 0 h 1872466"/>
              <a:gd name="connsiteX1" fmla="*/ 400506 w 400506"/>
              <a:gd name="connsiteY1" fmla="*/ 1550 h 1872466"/>
              <a:gd name="connsiteX2" fmla="*/ 400506 w 400506"/>
              <a:gd name="connsiteY2" fmla="*/ 1869001 h 1872466"/>
              <a:gd name="connsiteX3" fmla="*/ 355487 w 400506"/>
              <a:gd name="connsiteY3" fmla="*/ 1872466 h 1872466"/>
              <a:gd name="connsiteX4" fmla="*/ 0 w 400506"/>
              <a:gd name="connsiteY4" fmla="*/ 947522 h 1872466"/>
              <a:gd name="connsiteX5" fmla="*/ 389354 w 400506"/>
              <a:gd name="connsiteY5" fmla="*/ 0 h 187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506" h="1872466">
                <a:moveTo>
                  <a:pt x="389354" y="0"/>
                </a:moveTo>
                <a:lnTo>
                  <a:pt x="400506" y="1550"/>
                </a:lnTo>
                <a:lnTo>
                  <a:pt x="400506" y="1869001"/>
                </a:lnTo>
                <a:lnTo>
                  <a:pt x="355487" y="1872466"/>
                </a:lnTo>
                <a:lnTo>
                  <a:pt x="0" y="947522"/>
                </a:lnTo>
                <a:lnTo>
                  <a:pt x="389354" y="0"/>
                </a:lnTo>
                <a:close/>
              </a:path>
            </a:pathLst>
          </a:custGeom>
          <a:solidFill>
            <a:srgbClr val="03A4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C539B26-06F9-4356-B874-4065E28144E6}"/>
              </a:ext>
            </a:extLst>
          </p:cNvPr>
          <p:cNvGrpSpPr/>
          <p:nvPr/>
        </p:nvGrpSpPr>
        <p:grpSpPr>
          <a:xfrm>
            <a:off x="1448407" y="4102918"/>
            <a:ext cx="1326502" cy="338842"/>
            <a:chOff x="4012414" y="2712649"/>
            <a:chExt cx="2592793" cy="662303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0B61DF3-64DC-4469-8871-2BC207E25443}"/>
                </a:ext>
              </a:extLst>
            </p:cNvPr>
            <p:cNvSpPr txBox="1"/>
            <p:nvPr/>
          </p:nvSpPr>
          <p:spPr>
            <a:xfrm>
              <a:off x="4909757" y="2859135"/>
              <a:ext cx="1695450" cy="388848"/>
            </a:xfrm>
            <a:custGeom>
              <a:avLst/>
              <a:gdLst/>
              <a:ahLst/>
              <a:cxnLst/>
              <a:rect l="l" t="t" r="r" b="b"/>
              <a:pathLst>
                <a:path w="1695450" h="388848">
                  <a:moveTo>
                    <a:pt x="519761" y="54864"/>
                  </a:moveTo>
                  <a:cubicBezTo>
                    <a:pt x="496443" y="54864"/>
                    <a:pt x="475184" y="60350"/>
                    <a:pt x="455981" y="71323"/>
                  </a:cubicBezTo>
                  <a:cubicBezTo>
                    <a:pt x="436779" y="82296"/>
                    <a:pt x="421463" y="98298"/>
                    <a:pt x="410033" y="119329"/>
                  </a:cubicBezTo>
                  <a:cubicBezTo>
                    <a:pt x="398603" y="140360"/>
                    <a:pt x="392888" y="165049"/>
                    <a:pt x="392888" y="193395"/>
                  </a:cubicBezTo>
                  <a:cubicBezTo>
                    <a:pt x="392888" y="222199"/>
                    <a:pt x="398603" y="247231"/>
                    <a:pt x="410033" y="268490"/>
                  </a:cubicBezTo>
                  <a:cubicBezTo>
                    <a:pt x="421463" y="289750"/>
                    <a:pt x="436779" y="305981"/>
                    <a:pt x="455981" y="317182"/>
                  </a:cubicBezTo>
                  <a:cubicBezTo>
                    <a:pt x="475184" y="328384"/>
                    <a:pt x="496443" y="333984"/>
                    <a:pt x="519761" y="333984"/>
                  </a:cubicBezTo>
                  <a:cubicBezTo>
                    <a:pt x="543078" y="333984"/>
                    <a:pt x="564452" y="328384"/>
                    <a:pt x="583883" y="317182"/>
                  </a:cubicBezTo>
                  <a:cubicBezTo>
                    <a:pt x="603314" y="305981"/>
                    <a:pt x="618744" y="289750"/>
                    <a:pt x="630174" y="268490"/>
                  </a:cubicBezTo>
                  <a:cubicBezTo>
                    <a:pt x="641604" y="247231"/>
                    <a:pt x="647319" y="222427"/>
                    <a:pt x="647319" y="194081"/>
                  </a:cubicBezTo>
                  <a:cubicBezTo>
                    <a:pt x="647319" y="165735"/>
                    <a:pt x="641604" y="141046"/>
                    <a:pt x="630174" y="120015"/>
                  </a:cubicBezTo>
                  <a:cubicBezTo>
                    <a:pt x="618744" y="98983"/>
                    <a:pt x="603314" y="82867"/>
                    <a:pt x="583883" y="71666"/>
                  </a:cubicBezTo>
                  <a:cubicBezTo>
                    <a:pt x="564452" y="60464"/>
                    <a:pt x="543078" y="54864"/>
                    <a:pt x="519761" y="54864"/>
                  </a:cubicBezTo>
                  <a:close/>
                  <a:moveTo>
                    <a:pt x="1512342" y="53492"/>
                  </a:moveTo>
                  <a:cubicBezTo>
                    <a:pt x="1480338" y="53492"/>
                    <a:pt x="1453134" y="63893"/>
                    <a:pt x="1430731" y="84696"/>
                  </a:cubicBezTo>
                  <a:cubicBezTo>
                    <a:pt x="1408329" y="105499"/>
                    <a:pt x="1395984" y="134188"/>
                    <a:pt x="1393698" y="170764"/>
                  </a:cubicBezTo>
                  <a:lnTo>
                    <a:pt x="1630985" y="170764"/>
                  </a:lnTo>
                  <a:cubicBezTo>
                    <a:pt x="1630985" y="146075"/>
                    <a:pt x="1625727" y="124930"/>
                    <a:pt x="1615212" y="107327"/>
                  </a:cubicBezTo>
                  <a:cubicBezTo>
                    <a:pt x="1604696" y="89725"/>
                    <a:pt x="1590409" y="76352"/>
                    <a:pt x="1572349" y="67208"/>
                  </a:cubicBezTo>
                  <a:cubicBezTo>
                    <a:pt x="1554290" y="58064"/>
                    <a:pt x="1534287" y="53492"/>
                    <a:pt x="1512342" y="53492"/>
                  </a:cubicBezTo>
                  <a:close/>
                  <a:moveTo>
                    <a:pt x="914476" y="0"/>
                  </a:moveTo>
                  <a:cubicBezTo>
                    <a:pt x="946023" y="0"/>
                    <a:pt x="973913" y="7086"/>
                    <a:pt x="998144" y="21259"/>
                  </a:cubicBezTo>
                  <a:cubicBezTo>
                    <a:pt x="1022376" y="35433"/>
                    <a:pt x="1040435" y="56235"/>
                    <a:pt x="1052322" y="83667"/>
                  </a:cubicBezTo>
                  <a:cubicBezTo>
                    <a:pt x="1062838" y="57150"/>
                    <a:pt x="1080211" y="36576"/>
                    <a:pt x="1104443" y="21945"/>
                  </a:cubicBezTo>
                  <a:cubicBezTo>
                    <a:pt x="1128675" y="7315"/>
                    <a:pt x="1155650" y="0"/>
                    <a:pt x="1185368" y="0"/>
                  </a:cubicBezTo>
                  <a:cubicBezTo>
                    <a:pt x="1214628" y="0"/>
                    <a:pt x="1240689" y="6058"/>
                    <a:pt x="1263549" y="18173"/>
                  </a:cubicBezTo>
                  <a:cubicBezTo>
                    <a:pt x="1286409" y="30289"/>
                    <a:pt x="1304468" y="48463"/>
                    <a:pt x="1317727" y="72694"/>
                  </a:cubicBezTo>
                  <a:cubicBezTo>
                    <a:pt x="1324356" y="84810"/>
                    <a:pt x="1329328" y="98240"/>
                    <a:pt x="1332643" y="112985"/>
                  </a:cubicBezTo>
                  <a:lnTo>
                    <a:pt x="1336254" y="135358"/>
                  </a:lnTo>
                  <a:lnTo>
                    <a:pt x="1342349" y="114743"/>
                  </a:lnTo>
                  <a:cubicBezTo>
                    <a:pt x="1345264" y="106827"/>
                    <a:pt x="1348664" y="99212"/>
                    <a:pt x="1352550" y="91897"/>
                  </a:cubicBezTo>
                  <a:cubicBezTo>
                    <a:pt x="1368095" y="62636"/>
                    <a:pt x="1389926" y="40119"/>
                    <a:pt x="1418044" y="24346"/>
                  </a:cubicBezTo>
                  <a:cubicBezTo>
                    <a:pt x="1446162" y="8572"/>
                    <a:pt x="1478509" y="685"/>
                    <a:pt x="1515085" y="685"/>
                  </a:cubicBezTo>
                  <a:cubicBezTo>
                    <a:pt x="1550746" y="685"/>
                    <a:pt x="1582179" y="8458"/>
                    <a:pt x="1609382" y="24003"/>
                  </a:cubicBezTo>
                  <a:cubicBezTo>
                    <a:pt x="1636586" y="39547"/>
                    <a:pt x="1657731" y="60807"/>
                    <a:pt x="1672819" y="87782"/>
                  </a:cubicBezTo>
                  <a:cubicBezTo>
                    <a:pt x="1687906" y="114757"/>
                    <a:pt x="1695450" y="145161"/>
                    <a:pt x="1695450" y="178993"/>
                  </a:cubicBezTo>
                  <a:cubicBezTo>
                    <a:pt x="1695450" y="190423"/>
                    <a:pt x="1694764" y="202768"/>
                    <a:pt x="1693393" y="216027"/>
                  </a:cubicBezTo>
                  <a:lnTo>
                    <a:pt x="1393012" y="216027"/>
                  </a:lnTo>
                  <a:cubicBezTo>
                    <a:pt x="1394841" y="253060"/>
                    <a:pt x="1407300" y="282321"/>
                    <a:pt x="1430389" y="303809"/>
                  </a:cubicBezTo>
                  <a:cubicBezTo>
                    <a:pt x="1453477" y="325297"/>
                    <a:pt x="1481709" y="336042"/>
                    <a:pt x="1515085" y="336042"/>
                  </a:cubicBezTo>
                  <a:cubicBezTo>
                    <a:pt x="1542060" y="336042"/>
                    <a:pt x="1564577" y="329755"/>
                    <a:pt x="1582636" y="317182"/>
                  </a:cubicBezTo>
                  <a:cubicBezTo>
                    <a:pt x="1600696" y="304609"/>
                    <a:pt x="1613383" y="287807"/>
                    <a:pt x="1620698" y="266776"/>
                  </a:cubicBezTo>
                  <a:lnTo>
                    <a:pt x="1687906" y="266776"/>
                  </a:lnTo>
                  <a:cubicBezTo>
                    <a:pt x="1677848" y="302895"/>
                    <a:pt x="1657731" y="332270"/>
                    <a:pt x="1627556" y="354901"/>
                  </a:cubicBezTo>
                  <a:cubicBezTo>
                    <a:pt x="1597381" y="377533"/>
                    <a:pt x="1559891" y="388848"/>
                    <a:pt x="1515085" y="388848"/>
                  </a:cubicBezTo>
                  <a:cubicBezTo>
                    <a:pt x="1479423" y="388848"/>
                    <a:pt x="1447533" y="380847"/>
                    <a:pt x="1419416" y="364845"/>
                  </a:cubicBezTo>
                  <a:cubicBezTo>
                    <a:pt x="1391298" y="348843"/>
                    <a:pt x="1369238" y="326098"/>
                    <a:pt x="1353236" y="296608"/>
                  </a:cubicBezTo>
                  <a:lnTo>
                    <a:pt x="1337615" y="255175"/>
                  </a:lnTo>
                  <a:lnTo>
                    <a:pt x="1337615" y="382676"/>
                  </a:lnTo>
                  <a:lnTo>
                    <a:pt x="1275893" y="382676"/>
                  </a:lnTo>
                  <a:lnTo>
                    <a:pt x="1275893" y="170078"/>
                  </a:lnTo>
                  <a:cubicBezTo>
                    <a:pt x="1275893" y="132588"/>
                    <a:pt x="1266635" y="103898"/>
                    <a:pt x="1248118" y="84010"/>
                  </a:cubicBezTo>
                  <a:cubicBezTo>
                    <a:pt x="1229602" y="64122"/>
                    <a:pt x="1204570" y="54178"/>
                    <a:pt x="1173023" y="54178"/>
                  </a:cubicBezTo>
                  <a:cubicBezTo>
                    <a:pt x="1140562" y="54178"/>
                    <a:pt x="1114730" y="64579"/>
                    <a:pt x="1095528" y="85382"/>
                  </a:cubicBezTo>
                  <a:cubicBezTo>
                    <a:pt x="1076325" y="106184"/>
                    <a:pt x="1066724" y="136245"/>
                    <a:pt x="1066724" y="175564"/>
                  </a:cubicBezTo>
                  <a:lnTo>
                    <a:pt x="1066724" y="382676"/>
                  </a:lnTo>
                  <a:lnTo>
                    <a:pt x="1005002" y="382676"/>
                  </a:lnTo>
                  <a:lnTo>
                    <a:pt x="1005002" y="170078"/>
                  </a:lnTo>
                  <a:cubicBezTo>
                    <a:pt x="1005002" y="132588"/>
                    <a:pt x="995744" y="103898"/>
                    <a:pt x="977227" y="84010"/>
                  </a:cubicBezTo>
                  <a:cubicBezTo>
                    <a:pt x="958711" y="64122"/>
                    <a:pt x="933679" y="54178"/>
                    <a:pt x="902132" y="54178"/>
                  </a:cubicBezTo>
                  <a:cubicBezTo>
                    <a:pt x="869671" y="54178"/>
                    <a:pt x="843839" y="64579"/>
                    <a:pt x="824637" y="85382"/>
                  </a:cubicBezTo>
                  <a:cubicBezTo>
                    <a:pt x="805434" y="106184"/>
                    <a:pt x="795833" y="136245"/>
                    <a:pt x="795833" y="175564"/>
                  </a:cubicBezTo>
                  <a:lnTo>
                    <a:pt x="795833" y="382676"/>
                  </a:lnTo>
                  <a:lnTo>
                    <a:pt x="733425" y="382676"/>
                  </a:lnTo>
                  <a:lnTo>
                    <a:pt x="733425" y="6858"/>
                  </a:lnTo>
                  <a:lnTo>
                    <a:pt x="795833" y="6858"/>
                  </a:lnTo>
                  <a:lnTo>
                    <a:pt x="795833" y="61036"/>
                  </a:lnTo>
                  <a:cubicBezTo>
                    <a:pt x="808177" y="41376"/>
                    <a:pt x="824751" y="26289"/>
                    <a:pt x="845554" y="15773"/>
                  </a:cubicBezTo>
                  <a:cubicBezTo>
                    <a:pt x="866356" y="5257"/>
                    <a:pt x="889330" y="0"/>
                    <a:pt x="914476" y="0"/>
                  </a:cubicBezTo>
                  <a:close/>
                  <a:moveTo>
                    <a:pt x="183109" y="0"/>
                  </a:moveTo>
                  <a:cubicBezTo>
                    <a:pt x="228829" y="0"/>
                    <a:pt x="265862" y="13830"/>
                    <a:pt x="294209" y="41491"/>
                  </a:cubicBezTo>
                  <a:cubicBezTo>
                    <a:pt x="315468" y="62236"/>
                    <a:pt x="328756" y="89861"/>
                    <a:pt x="334071" y="124365"/>
                  </a:cubicBezTo>
                  <a:lnTo>
                    <a:pt x="335115" y="138825"/>
                  </a:lnTo>
                  <a:lnTo>
                    <a:pt x="352425" y="92240"/>
                  </a:lnTo>
                  <a:cubicBezTo>
                    <a:pt x="367970" y="63208"/>
                    <a:pt x="389344" y="40690"/>
                    <a:pt x="416548" y="24688"/>
                  </a:cubicBezTo>
                  <a:cubicBezTo>
                    <a:pt x="443751" y="8686"/>
                    <a:pt x="474041" y="685"/>
                    <a:pt x="507416" y="685"/>
                  </a:cubicBezTo>
                  <a:cubicBezTo>
                    <a:pt x="540335" y="685"/>
                    <a:pt x="568909" y="7772"/>
                    <a:pt x="593141" y="21945"/>
                  </a:cubicBezTo>
                  <a:cubicBezTo>
                    <a:pt x="617373" y="36118"/>
                    <a:pt x="635432" y="53949"/>
                    <a:pt x="647319" y="75438"/>
                  </a:cubicBezTo>
                  <a:lnTo>
                    <a:pt x="647319" y="6858"/>
                  </a:lnTo>
                  <a:lnTo>
                    <a:pt x="710413" y="6858"/>
                  </a:lnTo>
                  <a:lnTo>
                    <a:pt x="710413" y="382676"/>
                  </a:lnTo>
                  <a:lnTo>
                    <a:pt x="647319" y="382676"/>
                  </a:lnTo>
                  <a:lnTo>
                    <a:pt x="647319" y="312724"/>
                  </a:lnTo>
                  <a:cubicBezTo>
                    <a:pt x="634975" y="334670"/>
                    <a:pt x="616573" y="352844"/>
                    <a:pt x="592112" y="367246"/>
                  </a:cubicBezTo>
                  <a:cubicBezTo>
                    <a:pt x="567652" y="381647"/>
                    <a:pt x="539192" y="388848"/>
                    <a:pt x="506730" y="388848"/>
                  </a:cubicBezTo>
                  <a:cubicBezTo>
                    <a:pt x="473355" y="388848"/>
                    <a:pt x="443179" y="380619"/>
                    <a:pt x="416205" y="364159"/>
                  </a:cubicBezTo>
                  <a:cubicBezTo>
                    <a:pt x="389230" y="347700"/>
                    <a:pt x="367970" y="324612"/>
                    <a:pt x="352425" y="294894"/>
                  </a:cubicBezTo>
                  <a:lnTo>
                    <a:pt x="336728" y="252111"/>
                  </a:lnTo>
                  <a:lnTo>
                    <a:pt x="336728" y="382676"/>
                  </a:lnTo>
                  <a:lnTo>
                    <a:pt x="275006" y="382676"/>
                  </a:lnTo>
                  <a:lnTo>
                    <a:pt x="275006" y="170078"/>
                  </a:lnTo>
                  <a:cubicBezTo>
                    <a:pt x="275006" y="132588"/>
                    <a:pt x="265634" y="103898"/>
                    <a:pt x="246888" y="84010"/>
                  </a:cubicBezTo>
                  <a:cubicBezTo>
                    <a:pt x="228143" y="64122"/>
                    <a:pt x="202540" y="54178"/>
                    <a:pt x="170079" y="54178"/>
                  </a:cubicBezTo>
                  <a:cubicBezTo>
                    <a:pt x="137160" y="54178"/>
                    <a:pt x="110986" y="64465"/>
                    <a:pt x="91555" y="85039"/>
                  </a:cubicBezTo>
                  <a:cubicBezTo>
                    <a:pt x="72124" y="105613"/>
                    <a:pt x="62408" y="135559"/>
                    <a:pt x="62408" y="174879"/>
                  </a:cubicBezTo>
                  <a:lnTo>
                    <a:pt x="62408" y="382676"/>
                  </a:lnTo>
                  <a:lnTo>
                    <a:pt x="0" y="382676"/>
                  </a:lnTo>
                  <a:lnTo>
                    <a:pt x="0" y="6858"/>
                  </a:lnTo>
                  <a:lnTo>
                    <a:pt x="62408" y="6858"/>
                  </a:lnTo>
                  <a:lnTo>
                    <a:pt x="62408" y="60350"/>
                  </a:lnTo>
                  <a:cubicBezTo>
                    <a:pt x="74752" y="41148"/>
                    <a:pt x="91555" y="26289"/>
                    <a:pt x="112814" y="15773"/>
                  </a:cubicBezTo>
                  <a:cubicBezTo>
                    <a:pt x="134074" y="5257"/>
                    <a:pt x="157506" y="0"/>
                    <a:pt x="183109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400" spc="-7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Microsoft Yi Baiti" panose="03000500000000000000" pitchFamily="66" charset="0"/>
                <a:cs typeface="Poppins" panose="00000500000000000000" pitchFamily="2" charset="0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ED71B8C-C5D6-4A21-AC25-6BE06FEC7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12414" y="2712649"/>
              <a:ext cx="662303" cy="6623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996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9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6" presetClass="emph" presetSubtype="0" repeatCount="indefinite" decel="80000" autoRev="1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51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36" grpId="0"/>
      <p:bldP spid="37" grpId="0"/>
      <p:bldP spid="39" grpId="0" animBg="1"/>
      <p:bldP spid="39" grpId="1" animBg="1"/>
      <p:bldP spid="50" grpId="0" animBg="1"/>
      <p:bldP spid="40" grpId="0" animBg="1"/>
      <p:bldP spid="40" grpId="1" animBg="1"/>
      <p:bldP spid="41" grpId="0"/>
      <p:bldP spid="51" grpId="0" animBg="1"/>
      <p:bldP spid="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345A46-83B2-4EBE-B9C5-4607B220CD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7"/>
          <a:stretch/>
        </p:blipFill>
        <p:spPr>
          <a:xfrm>
            <a:off x="0" y="0"/>
            <a:ext cx="12192000" cy="6851316"/>
          </a:xfrm>
          <a:prstGeom prst="rect">
            <a:avLst/>
          </a:prstGeom>
        </p:spPr>
      </p:pic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301A6146-886B-4F9B-A37F-8C2DCD090B42}"/>
              </a:ext>
            </a:extLst>
          </p:cNvPr>
          <p:cNvSpPr/>
          <p:nvPr/>
        </p:nvSpPr>
        <p:spPr>
          <a:xfrm rot="10800000" flipH="1">
            <a:off x="0" y="1"/>
            <a:ext cx="11886842" cy="1418953"/>
          </a:xfrm>
          <a:custGeom>
            <a:avLst/>
            <a:gdLst>
              <a:gd name="connsiteX0" fmla="*/ 10901794 w 21778272"/>
              <a:gd name="connsiteY0" fmla="*/ 0 h 1651511"/>
              <a:gd name="connsiteX1" fmla="*/ 10889136 w 21778272"/>
              <a:gd name="connsiteY1" fmla="*/ 1918 h 1651511"/>
              <a:gd name="connsiteX2" fmla="*/ 10876478 w 21778272"/>
              <a:gd name="connsiteY2" fmla="*/ 0 h 1651511"/>
              <a:gd name="connsiteX3" fmla="*/ 10876478 w 21778272"/>
              <a:gd name="connsiteY3" fmla="*/ 3835 h 1651511"/>
              <a:gd name="connsiteX4" fmla="*/ 0 w 21778272"/>
              <a:gd name="connsiteY4" fmla="*/ 1651511 h 1651511"/>
              <a:gd name="connsiteX5" fmla="*/ 10876478 w 21778272"/>
              <a:gd name="connsiteY5" fmla="*/ 1651511 h 1651511"/>
              <a:gd name="connsiteX6" fmla="*/ 10901794 w 21778272"/>
              <a:gd name="connsiteY6" fmla="*/ 1651511 h 1651511"/>
              <a:gd name="connsiteX7" fmla="*/ 21778272 w 21778272"/>
              <a:gd name="connsiteY7" fmla="*/ 1651511 h 1651511"/>
              <a:gd name="connsiteX8" fmla="*/ 10901794 w 21778272"/>
              <a:gd name="connsiteY8" fmla="*/ 3835 h 1651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78272" h="1651511">
                <a:moveTo>
                  <a:pt x="10901794" y="0"/>
                </a:moveTo>
                <a:lnTo>
                  <a:pt x="10889136" y="1918"/>
                </a:lnTo>
                <a:lnTo>
                  <a:pt x="10876478" y="0"/>
                </a:lnTo>
                <a:lnTo>
                  <a:pt x="10876478" y="3835"/>
                </a:lnTo>
                <a:lnTo>
                  <a:pt x="0" y="1651511"/>
                </a:lnTo>
                <a:lnTo>
                  <a:pt x="10876478" y="1651511"/>
                </a:lnTo>
                <a:lnTo>
                  <a:pt x="10901794" y="1651511"/>
                </a:lnTo>
                <a:lnTo>
                  <a:pt x="21778272" y="1651511"/>
                </a:lnTo>
                <a:lnTo>
                  <a:pt x="10901794" y="3835"/>
                </a:lnTo>
                <a:close/>
              </a:path>
            </a:pathLst>
          </a:custGeom>
          <a:gradFill>
            <a:gsLst>
              <a:gs pos="7000">
                <a:srgbClr val="01A0D2">
                  <a:alpha val="52000"/>
                </a:srgbClr>
              </a:gs>
              <a:gs pos="26000">
                <a:srgbClr val="03ACD3">
                  <a:alpha val="63000"/>
                </a:srgbClr>
              </a:gs>
              <a:gs pos="47000">
                <a:srgbClr val="0BAAC7">
                  <a:alpha val="71000"/>
                </a:srgbClr>
              </a:gs>
              <a:gs pos="70000">
                <a:srgbClr val="2350D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BCAC1372-4248-425D-9ADA-B6FB28909D45}"/>
              </a:ext>
            </a:extLst>
          </p:cNvPr>
          <p:cNvSpPr/>
          <p:nvPr/>
        </p:nvSpPr>
        <p:spPr>
          <a:xfrm rot="10800000" flipH="1">
            <a:off x="0" y="1"/>
            <a:ext cx="10873114" cy="2146219"/>
          </a:xfrm>
          <a:custGeom>
            <a:avLst/>
            <a:gdLst>
              <a:gd name="connsiteX0" fmla="*/ 0 w 10901794"/>
              <a:gd name="connsiteY0" fmla="*/ 0 h 1651511"/>
              <a:gd name="connsiteX1" fmla="*/ 10901794 w 10901794"/>
              <a:gd name="connsiteY1" fmla="*/ 1651511 h 1651511"/>
              <a:gd name="connsiteX2" fmla="*/ 0 w 10901794"/>
              <a:gd name="connsiteY2" fmla="*/ 1651511 h 1651511"/>
              <a:gd name="connsiteX3" fmla="*/ 0 w 10901794"/>
              <a:gd name="connsiteY3" fmla="*/ 0 h 1651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01794" h="1651511">
                <a:moveTo>
                  <a:pt x="0" y="0"/>
                </a:moveTo>
                <a:lnTo>
                  <a:pt x="10901794" y="1651511"/>
                </a:lnTo>
                <a:lnTo>
                  <a:pt x="0" y="1651511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7000">
                <a:srgbClr val="01A0D2">
                  <a:alpha val="52000"/>
                </a:srgbClr>
              </a:gs>
              <a:gs pos="26000">
                <a:srgbClr val="03ACD3">
                  <a:alpha val="63000"/>
                </a:srgbClr>
              </a:gs>
              <a:gs pos="47000">
                <a:srgbClr val="0BAAC7">
                  <a:alpha val="71000"/>
                </a:srgbClr>
              </a:gs>
              <a:gs pos="70000">
                <a:srgbClr val="2350D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3" name="Right Triangle 2"/>
          <p:cNvSpPr/>
          <p:nvPr/>
        </p:nvSpPr>
        <p:spPr>
          <a:xfrm flipH="1">
            <a:off x="3381830" y="6081875"/>
            <a:ext cx="8810170" cy="769441"/>
          </a:xfrm>
          <a:prstGeom prst="rtTriangl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1000">
                <a:srgbClr val="00B0F0">
                  <a:shade val="67500"/>
                  <a:satMod val="115000"/>
                  <a:alpha val="83000"/>
                </a:srgbClr>
              </a:gs>
              <a:gs pos="100000">
                <a:srgbClr val="00B0F0">
                  <a:shade val="100000"/>
                  <a:satMod val="115000"/>
                  <a:alpha val="52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44E587F-855D-467B-BE9D-242125CBB881}"/>
              </a:ext>
            </a:extLst>
          </p:cNvPr>
          <p:cNvSpPr txBox="1"/>
          <p:nvPr/>
        </p:nvSpPr>
        <p:spPr>
          <a:xfrm>
            <a:off x="944812" y="1002889"/>
            <a:ext cx="19223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Poppins" panose="00000500000000000000" pitchFamily="2" charset="0"/>
                <a:ea typeface="Microsoft Yi Baiti" panose="03000500000000000000" pitchFamily="66" charset="0"/>
                <a:cs typeface="Poppins" panose="00000500000000000000" pitchFamily="2" charset="0"/>
              </a:rPr>
              <a:t>WEB &amp;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1796959-E564-4ED7-B534-4D4E0FC8D737}"/>
              </a:ext>
            </a:extLst>
          </p:cNvPr>
          <p:cNvSpPr txBox="1"/>
          <p:nvPr/>
        </p:nvSpPr>
        <p:spPr>
          <a:xfrm>
            <a:off x="944812" y="1479024"/>
            <a:ext cx="22589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Microsoft Yi Baiti" panose="03000500000000000000" pitchFamily="66" charset="0"/>
                <a:cs typeface="Poppins" panose="00000500000000000000" pitchFamily="2" charset="0"/>
              </a:rPr>
              <a:t>MOBILE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F60901C-EBB8-4C7A-93C6-42C7C7325B30}"/>
              </a:ext>
            </a:extLst>
          </p:cNvPr>
          <p:cNvSpPr/>
          <p:nvPr/>
        </p:nvSpPr>
        <p:spPr>
          <a:xfrm>
            <a:off x="9470154" y="1540243"/>
            <a:ext cx="1746485" cy="1747520"/>
          </a:xfrm>
          <a:prstGeom prst="rect">
            <a:avLst/>
          </a:prstGeom>
          <a:solidFill>
            <a:srgbClr val="0097E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218A00A-345D-4092-8857-AD965153C2F6}"/>
              </a:ext>
            </a:extLst>
          </p:cNvPr>
          <p:cNvSpPr/>
          <p:nvPr/>
        </p:nvSpPr>
        <p:spPr>
          <a:xfrm>
            <a:off x="8043225" y="1863745"/>
            <a:ext cx="2853860" cy="284803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F65CE41-628B-421C-853E-016C41026A8D}"/>
              </a:ext>
            </a:extLst>
          </p:cNvPr>
          <p:cNvSpPr txBox="1"/>
          <p:nvPr/>
        </p:nvSpPr>
        <p:spPr>
          <a:xfrm>
            <a:off x="8239407" y="2025821"/>
            <a:ext cx="2246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Microsoft Yi Baiti" panose="03000500000000000000" pitchFamily="66" charset="0"/>
                <a:cs typeface="Poppins" panose="00000500000000000000" pitchFamily="2" charset="0"/>
              </a:rPr>
              <a:t>Some slogan or text here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28CA36E-E22F-4CF2-996D-29F6AB5F3F83}"/>
              </a:ext>
            </a:extLst>
          </p:cNvPr>
          <p:cNvGrpSpPr/>
          <p:nvPr/>
        </p:nvGrpSpPr>
        <p:grpSpPr>
          <a:xfrm>
            <a:off x="8357394" y="4090901"/>
            <a:ext cx="1326502" cy="338842"/>
            <a:chOff x="4012414" y="2712649"/>
            <a:chExt cx="2592793" cy="66230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56BD132-84A0-4950-986E-9ADCE5135749}"/>
                </a:ext>
              </a:extLst>
            </p:cNvPr>
            <p:cNvSpPr txBox="1"/>
            <p:nvPr/>
          </p:nvSpPr>
          <p:spPr>
            <a:xfrm>
              <a:off x="4909757" y="2859135"/>
              <a:ext cx="1695450" cy="388848"/>
            </a:xfrm>
            <a:custGeom>
              <a:avLst/>
              <a:gdLst/>
              <a:ahLst/>
              <a:cxnLst/>
              <a:rect l="l" t="t" r="r" b="b"/>
              <a:pathLst>
                <a:path w="1695450" h="388848">
                  <a:moveTo>
                    <a:pt x="519761" y="54864"/>
                  </a:moveTo>
                  <a:cubicBezTo>
                    <a:pt x="496443" y="54864"/>
                    <a:pt x="475184" y="60350"/>
                    <a:pt x="455981" y="71323"/>
                  </a:cubicBezTo>
                  <a:cubicBezTo>
                    <a:pt x="436779" y="82296"/>
                    <a:pt x="421463" y="98298"/>
                    <a:pt x="410033" y="119329"/>
                  </a:cubicBezTo>
                  <a:cubicBezTo>
                    <a:pt x="398603" y="140360"/>
                    <a:pt x="392888" y="165049"/>
                    <a:pt x="392888" y="193395"/>
                  </a:cubicBezTo>
                  <a:cubicBezTo>
                    <a:pt x="392888" y="222199"/>
                    <a:pt x="398603" y="247231"/>
                    <a:pt x="410033" y="268490"/>
                  </a:cubicBezTo>
                  <a:cubicBezTo>
                    <a:pt x="421463" y="289750"/>
                    <a:pt x="436779" y="305981"/>
                    <a:pt x="455981" y="317182"/>
                  </a:cubicBezTo>
                  <a:cubicBezTo>
                    <a:pt x="475184" y="328384"/>
                    <a:pt x="496443" y="333984"/>
                    <a:pt x="519761" y="333984"/>
                  </a:cubicBezTo>
                  <a:cubicBezTo>
                    <a:pt x="543078" y="333984"/>
                    <a:pt x="564452" y="328384"/>
                    <a:pt x="583883" y="317182"/>
                  </a:cubicBezTo>
                  <a:cubicBezTo>
                    <a:pt x="603314" y="305981"/>
                    <a:pt x="618744" y="289750"/>
                    <a:pt x="630174" y="268490"/>
                  </a:cubicBezTo>
                  <a:cubicBezTo>
                    <a:pt x="641604" y="247231"/>
                    <a:pt x="647319" y="222427"/>
                    <a:pt x="647319" y="194081"/>
                  </a:cubicBezTo>
                  <a:cubicBezTo>
                    <a:pt x="647319" y="165735"/>
                    <a:pt x="641604" y="141046"/>
                    <a:pt x="630174" y="120015"/>
                  </a:cubicBezTo>
                  <a:cubicBezTo>
                    <a:pt x="618744" y="98983"/>
                    <a:pt x="603314" y="82867"/>
                    <a:pt x="583883" y="71666"/>
                  </a:cubicBezTo>
                  <a:cubicBezTo>
                    <a:pt x="564452" y="60464"/>
                    <a:pt x="543078" y="54864"/>
                    <a:pt x="519761" y="54864"/>
                  </a:cubicBezTo>
                  <a:close/>
                  <a:moveTo>
                    <a:pt x="1512342" y="53492"/>
                  </a:moveTo>
                  <a:cubicBezTo>
                    <a:pt x="1480338" y="53492"/>
                    <a:pt x="1453134" y="63893"/>
                    <a:pt x="1430731" y="84696"/>
                  </a:cubicBezTo>
                  <a:cubicBezTo>
                    <a:pt x="1408329" y="105499"/>
                    <a:pt x="1395984" y="134188"/>
                    <a:pt x="1393698" y="170764"/>
                  </a:cubicBezTo>
                  <a:lnTo>
                    <a:pt x="1630985" y="170764"/>
                  </a:lnTo>
                  <a:cubicBezTo>
                    <a:pt x="1630985" y="146075"/>
                    <a:pt x="1625727" y="124930"/>
                    <a:pt x="1615212" y="107327"/>
                  </a:cubicBezTo>
                  <a:cubicBezTo>
                    <a:pt x="1604696" y="89725"/>
                    <a:pt x="1590409" y="76352"/>
                    <a:pt x="1572349" y="67208"/>
                  </a:cubicBezTo>
                  <a:cubicBezTo>
                    <a:pt x="1554290" y="58064"/>
                    <a:pt x="1534287" y="53492"/>
                    <a:pt x="1512342" y="53492"/>
                  </a:cubicBezTo>
                  <a:close/>
                  <a:moveTo>
                    <a:pt x="914476" y="0"/>
                  </a:moveTo>
                  <a:cubicBezTo>
                    <a:pt x="946023" y="0"/>
                    <a:pt x="973913" y="7086"/>
                    <a:pt x="998144" y="21259"/>
                  </a:cubicBezTo>
                  <a:cubicBezTo>
                    <a:pt x="1022376" y="35433"/>
                    <a:pt x="1040435" y="56235"/>
                    <a:pt x="1052322" y="83667"/>
                  </a:cubicBezTo>
                  <a:cubicBezTo>
                    <a:pt x="1062838" y="57150"/>
                    <a:pt x="1080211" y="36576"/>
                    <a:pt x="1104443" y="21945"/>
                  </a:cubicBezTo>
                  <a:cubicBezTo>
                    <a:pt x="1128675" y="7315"/>
                    <a:pt x="1155650" y="0"/>
                    <a:pt x="1185368" y="0"/>
                  </a:cubicBezTo>
                  <a:cubicBezTo>
                    <a:pt x="1214628" y="0"/>
                    <a:pt x="1240689" y="6058"/>
                    <a:pt x="1263549" y="18173"/>
                  </a:cubicBezTo>
                  <a:cubicBezTo>
                    <a:pt x="1286409" y="30289"/>
                    <a:pt x="1304468" y="48463"/>
                    <a:pt x="1317727" y="72694"/>
                  </a:cubicBezTo>
                  <a:cubicBezTo>
                    <a:pt x="1324356" y="84810"/>
                    <a:pt x="1329328" y="98240"/>
                    <a:pt x="1332643" y="112985"/>
                  </a:cubicBezTo>
                  <a:lnTo>
                    <a:pt x="1336254" y="135358"/>
                  </a:lnTo>
                  <a:lnTo>
                    <a:pt x="1342349" y="114743"/>
                  </a:lnTo>
                  <a:cubicBezTo>
                    <a:pt x="1345264" y="106827"/>
                    <a:pt x="1348664" y="99212"/>
                    <a:pt x="1352550" y="91897"/>
                  </a:cubicBezTo>
                  <a:cubicBezTo>
                    <a:pt x="1368095" y="62636"/>
                    <a:pt x="1389926" y="40119"/>
                    <a:pt x="1418044" y="24346"/>
                  </a:cubicBezTo>
                  <a:cubicBezTo>
                    <a:pt x="1446162" y="8572"/>
                    <a:pt x="1478509" y="685"/>
                    <a:pt x="1515085" y="685"/>
                  </a:cubicBezTo>
                  <a:cubicBezTo>
                    <a:pt x="1550746" y="685"/>
                    <a:pt x="1582179" y="8458"/>
                    <a:pt x="1609382" y="24003"/>
                  </a:cubicBezTo>
                  <a:cubicBezTo>
                    <a:pt x="1636586" y="39547"/>
                    <a:pt x="1657731" y="60807"/>
                    <a:pt x="1672819" y="87782"/>
                  </a:cubicBezTo>
                  <a:cubicBezTo>
                    <a:pt x="1687906" y="114757"/>
                    <a:pt x="1695450" y="145161"/>
                    <a:pt x="1695450" y="178993"/>
                  </a:cubicBezTo>
                  <a:cubicBezTo>
                    <a:pt x="1695450" y="190423"/>
                    <a:pt x="1694764" y="202768"/>
                    <a:pt x="1693393" y="216027"/>
                  </a:cubicBezTo>
                  <a:lnTo>
                    <a:pt x="1393012" y="216027"/>
                  </a:lnTo>
                  <a:cubicBezTo>
                    <a:pt x="1394841" y="253060"/>
                    <a:pt x="1407300" y="282321"/>
                    <a:pt x="1430389" y="303809"/>
                  </a:cubicBezTo>
                  <a:cubicBezTo>
                    <a:pt x="1453477" y="325297"/>
                    <a:pt x="1481709" y="336042"/>
                    <a:pt x="1515085" y="336042"/>
                  </a:cubicBezTo>
                  <a:cubicBezTo>
                    <a:pt x="1542060" y="336042"/>
                    <a:pt x="1564577" y="329755"/>
                    <a:pt x="1582636" y="317182"/>
                  </a:cubicBezTo>
                  <a:cubicBezTo>
                    <a:pt x="1600696" y="304609"/>
                    <a:pt x="1613383" y="287807"/>
                    <a:pt x="1620698" y="266776"/>
                  </a:cubicBezTo>
                  <a:lnTo>
                    <a:pt x="1687906" y="266776"/>
                  </a:lnTo>
                  <a:cubicBezTo>
                    <a:pt x="1677848" y="302895"/>
                    <a:pt x="1657731" y="332270"/>
                    <a:pt x="1627556" y="354901"/>
                  </a:cubicBezTo>
                  <a:cubicBezTo>
                    <a:pt x="1597381" y="377533"/>
                    <a:pt x="1559891" y="388848"/>
                    <a:pt x="1515085" y="388848"/>
                  </a:cubicBezTo>
                  <a:cubicBezTo>
                    <a:pt x="1479423" y="388848"/>
                    <a:pt x="1447533" y="380847"/>
                    <a:pt x="1419416" y="364845"/>
                  </a:cubicBezTo>
                  <a:cubicBezTo>
                    <a:pt x="1391298" y="348843"/>
                    <a:pt x="1369238" y="326098"/>
                    <a:pt x="1353236" y="296608"/>
                  </a:cubicBezTo>
                  <a:lnTo>
                    <a:pt x="1337615" y="255175"/>
                  </a:lnTo>
                  <a:lnTo>
                    <a:pt x="1337615" y="382676"/>
                  </a:lnTo>
                  <a:lnTo>
                    <a:pt x="1275893" y="382676"/>
                  </a:lnTo>
                  <a:lnTo>
                    <a:pt x="1275893" y="170078"/>
                  </a:lnTo>
                  <a:cubicBezTo>
                    <a:pt x="1275893" y="132588"/>
                    <a:pt x="1266635" y="103898"/>
                    <a:pt x="1248118" y="84010"/>
                  </a:cubicBezTo>
                  <a:cubicBezTo>
                    <a:pt x="1229602" y="64122"/>
                    <a:pt x="1204570" y="54178"/>
                    <a:pt x="1173023" y="54178"/>
                  </a:cubicBezTo>
                  <a:cubicBezTo>
                    <a:pt x="1140562" y="54178"/>
                    <a:pt x="1114730" y="64579"/>
                    <a:pt x="1095528" y="85382"/>
                  </a:cubicBezTo>
                  <a:cubicBezTo>
                    <a:pt x="1076325" y="106184"/>
                    <a:pt x="1066724" y="136245"/>
                    <a:pt x="1066724" y="175564"/>
                  </a:cubicBezTo>
                  <a:lnTo>
                    <a:pt x="1066724" y="382676"/>
                  </a:lnTo>
                  <a:lnTo>
                    <a:pt x="1005002" y="382676"/>
                  </a:lnTo>
                  <a:lnTo>
                    <a:pt x="1005002" y="170078"/>
                  </a:lnTo>
                  <a:cubicBezTo>
                    <a:pt x="1005002" y="132588"/>
                    <a:pt x="995744" y="103898"/>
                    <a:pt x="977227" y="84010"/>
                  </a:cubicBezTo>
                  <a:cubicBezTo>
                    <a:pt x="958711" y="64122"/>
                    <a:pt x="933679" y="54178"/>
                    <a:pt x="902132" y="54178"/>
                  </a:cubicBezTo>
                  <a:cubicBezTo>
                    <a:pt x="869671" y="54178"/>
                    <a:pt x="843839" y="64579"/>
                    <a:pt x="824637" y="85382"/>
                  </a:cubicBezTo>
                  <a:cubicBezTo>
                    <a:pt x="805434" y="106184"/>
                    <a:pt x="795833" y="136245"/>
                    <a:pt x="795833" y="175564"/>
                  </a:cubicBezTo>
                  <a:lnTo>
                    <a:pt x="795833" y="382676"/>
                  </a:lnTo>
                  <a:lnTo>
                    <a:pt x="733425" y="382676"/>
                  </a:lnTo>
                  <a:lnTo>
                    <a:pt x="733425" y="6858"/>
                  </a:lnTo>
                  <a:lnTo>
                    <a:pt x="795833" y="6858"/>
                  </a:lnTo>
                  <a:lnTo>
                    <a:pt x="795833" y="61036"/>
                  </a:lnTo>
                  <a:cubicBezTo>
                    <a:pt x="808177" y="41376"/>
                    <a:pt x="824751" y="26289"/>
                    <a:pt x="845554" y="15773"/>
                  </a:cubicBezTo>
                  <a:cubicBezTo>
                    <a:pt x="866356" y="5257"/>
                    <a:pt x="889330" y="0"/>
                    <a:pt x="914476" y="0"/>
                  </a:cubicBezTo>
                  <a:close/>
                  <a:moveTo>
                    <a:pt x="183109" y="0"/>
                  </a:moveTo>
                  <a:cubicBezTo>
                    <a:pt x="228829" y="0"/>
                    <a:pt x="265862" y="13830"/>
                    <a:pt x="294209" y="41491"/>
                  </a:cubicBezTo>
                  <a:cubicBezTo>
                    <a:pt x="315468" y="62236"/>
                    <a:pt x="328756" y="89861"/>
                    <a:pt x="334071" y="124365"/>
                  </a:cubicBezTo>
                  <a:lnTo>
                    <a:pt x="335115" y="138825"/>
                  </a:lnTo>
                  <a:lnTo>
                    <a:pt x="352425" y="92240"/>
                  </a:lnTo>
                  <a:cubicBezTo>
                    <a:pt x="367970" y="63208"/>
                    <a:pt x="389344" y="40690"/>
                    <a:pt x="416548" y="24688"/>
                  </a:cubicBezTo>
                  <a:cubicBezTo>
                    <a:pt x="443751" y="8686"/>
                    <a:pt x="474041" y="685"/>
                    <a:pt x="507416" y="685"/>
                  </a:cubicBezTo>
                  <a:cubicBezTo>
                    <a:pt x="540335" y="685"/>
                    <a:pt x="568909" y="7772"/>
                    <a:pt x="593141" y="21945"/>
                  </a:cubicBezTo>
                  <a:cubicBezTo>
                    <a:pt x="617373" y="36118"/>
                    <a:pt x="635432" y="53949"/>
                    <a:pt x="647319" y="75438"/>
                  </a:cubicBezTo>
                  <a:lnTo>
                    <a:pt x="647319" y="6858"/>
                  </a:lnTo>
                  <a:lnTo>
                    <a:pt x="710413" y="6858"/>
                  </a:lnTo>
                  <a:lnTo>
                    <a:pt x="710413" y="382676"/>
                  </a:lnTo>
                  <a:lnTo>
                    <a:pt x="647319" y="382676"/>
                  </a:lnTo>
                  <a:lnTo>
                    <a:pt x="647319" y="312724"/>
                  </a:lnTo>
                  <a:cubicBezTo>
                    <a:pt x="634975" y="334670"/>
                    <a:pt x="616573" y="352844"/>
                    <a:pt x="592112" y="367246"/>
                  </a:cubicBezTo>
                  <a:cubicBezTo>
                    <a:pt x="567652" y="381647"/>
                    <a:pt x="539192" y="388848"/>
                    <a:pt x="506730" y="388848"/>
                  </a:cubicBezTo>
                  <a:cubicBezTo>
                    <a:pt x="473355" y="388848"/>
                    <a:pt x="443179" y="380619"/>
                    <a:pt x="416205" y="364159"/>
                  </a:cubicBezTo>
                  <a:cubicBezTo>
                    <a:pt x="389230" y="347700"/>
                    <a:pt x="367970" y="324612"/>
                    <a:pt x="352425" y="294894"/>
                  </a:cubicBezTo>
                  <a:lnTo>
                    <a:pt x="336728" y="252111"/>
                  </a:lnTo>
                  <a:lnTo>
                    <a:pt x="336728" y="382676"/>
                  </a:lnTo>
                  <a:lnTo>
                    <a:pt x="275006" y="382676"/>
                  </a:lnTo>
                  <a:lnTo>
                    <a:pt x="275006" y="170078"/>
                  </a:lnTo>
                  <a:cubicBezTo>
                    <a:pt x="275006" y="132588"/>
                    <a:pt x="265634" y="103898"/>
                    <a:pt x="246888" y="84010"/>
                  </a:cubicBezTo>
                  <a:cubicBezTo>
                    <a:pt x="228143" y="64122"/>
                    <a:pt x="202540" y="54178"/>
                    <a:pt x="170079" y="54178"/>
                  </a:cubicBezTo>
                  <a:cubicBezTo>
                    <a:pt x="137160" y="54178"/>
                    <a:pt x="110986" y="64465"/>
                    <a:pt x="91555" y="85039"/>
                  </a:cubicBezTo>
                  <a:cubicBezTo>
                    <a:pt x="72124" y="105613"/>
                    <a:pt x="62408" y="135559"/>
                    <a:pt x="62408" y="174879"/>
                  </a:cubicBezTo>
                  <a:lnTo>
                    <a:pt x="62408" y="382676"/>
                  </a:lnTo>
                  <a:lnTo>
                    <a:pt x="0" y="382676"/>
                  </a:lnTo>
                  <a:lnTo>
                    <a:pt x="0" y="6858"/>
                  </a:lnTo>
                  <a:lnTo>
                    <a:pt x="62408" y="6858"/>
                  </a:lnTo>
                  <a:lnTo>
                    <a:pt x="62408" y="60350"/>
                  </a:lnTo>
                  <a:cubicBezTo>
                    <a:pt x="74752" y="41148"/>
                    <a:pt x="91555" y="26289"/>
                    <a:pt x="112814" y="15773"/>
                  </a:cubicBezTo>
                  <a:cubicBezTo>
                    <a:pt x="134074" y="5257"/>
                    <a:pt x="157506" y="0"/>
                    <a:pt x="183109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400" spc="-7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Microsoft Yi Baiti" panose="03000500000000000000" pitchFamily="66" charset="0"/>
                <a:cs typeface="Poppins" panose="00000500000000000000" pitchFamily="2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6436E2F-A9CE-4B49-9079-28A3A80E3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12414" y="2712649"/>
              <a:ext cx="662303" cy="6623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897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decel="80000" autoRev="1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6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" grpId="0" animBg="1"/>
      <p:bldP spid="34" grpId="0"/>
      <p:bldP spid="35" grpId="0"/>
      <p:bldP spid="36" grpId="0" animBg="1"/>
      <p:bldP spid="36" grpId="1" animBg="1"/>
      <p:bldP spid="37" grpId="0" animBg="1"/>
      <p:bldP spid="37" grpId="1" animBg="1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A22D948-BB81-40EC-8A4E-0D3A7897F2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4"/>
          <a:stretch/>
        </p:blipFill>
        <p:spPr>
          <a:xfrm>
            <a:off x="0" y="0"/>
            <a:ext cx="12268062" cy="6858000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2675C12-4D49-43F1-953E-E2B73F48B732}"/>
              </a:ext>
            </a:extLst>
          </p:cNvPr>
          <p:cNvSpPr/>
          <p:nvPr/>
        </p:nvSpPr>
        <p:spPr>
          <a:xfrm flipH="1">
            <a:off x="290818" y="5439047"/>
            <a:ext cx="11886842" cy="1418953"/>
          </a:xfrm>
          <a:custGeom>
            <a:avLst/>
            <a:gdLst>
              <a:gd name="connsiteX0" fmla="*/ 10901794 w 21778272"/>
              <a:gd name="connsiteY0" fmla="*/ 0 h 1651511"/>
              <a:gd name="connsiteX1" fmla="*/ 10889136 w 21778272"/>
              <a:gd name="connsiteY1" fmla="*/ 1918 h 1651511"/>
              <a:gd name="connsiteX2" fmla="*/ 10876478 w 21778272"/>
              <a:gd name="connsiteY2" fmla="*/ 0 h 1651511"/>
              <a:gd name="connsiteX3" fmla="*/ 10876478 w 21778272"/>
              <a:gd name="connsiteY3" fmla="*/ 3835 h 1651511"/>
              <a:gd name="connsiteX4" fmla="*/ 0 w 21778272"/>
              <a:gd name="connsiteY4" fmla="*/ 1651511 h 1651511"/>
              <a:gd name="connsiteX5" fmla="*/ 10876478 w 21778272"/>
              <a:gd name="connsiteY5" fmla="*/ 1651511 h 1651511"/>
              <a:gd name="connsiteX6" fmla="*/ 10901794 w 21778272"/>
              <a:gd name="connsiteY6" fmla="*/ 1651511 h 1651511"/>
              <a:gd name="connsiteX7" fmla="*/ 21778272 w 21778272"/>
              <a:gd name="connsiteY7" fmla="*/ 1651511 h 1651511"/>
              <a:gd name="connsiteX8" fmla="*/ 10901794 w 21778272"/>
              <a:gd name="connsiteY8" fmla="*/ 3835 h 1651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78272" h="1651511">
                <a:moveTo>
                  <a:pt x="10901794" y="0"/>
                </a:moveTo>
                <a:lnTo>
                  <a:pt x="10889136" y="1918"/>
                </a:lnTo>
                <a:lnTo>
                  <a:pt x="10876478" y="0"/>
                </a:lnTo>
                <a:lnTo>
                  <a:pt x="10876478" y="3835"/>
                </a:lnTo>
                <a:lnTo>
                  <a:pt x="0" y="1651511"/>
                </a:lnTo>
                <a:lnTo>
                  <a:pt x="10876478" y="1651511"/>
                </a:lnTo>
                <a:lnTo>
                  <a:pt x="10901794" y="1651511"/>
                </a:lnTo>
                <a:lnTo>
                  <a:pt x="21778272" y="1651511"/>
                </a:lnTo>
                <a:lnTo>
                  <a:pt x="10901794" y="3835"/>
                </a:lnTo>
                <a:close/>
              </a:path>
            </a:pathLst>
          </a:custGeom>
          <a:gradFill>
            <a:gsLst>
              <a:gs pos="7000">
                <a:srgbClr val="01A0D2">
                  <a:alpha val="52000"/>
                </a:srgbClr>
              </a:gs>
              <a:gs pos="26000">
                <a:srgbClr val="03ACD3">
                  <a:alpha val="63000"/>
                </a:srgbClr>
              </a:gs>
              <a:gs pos="47000">
                <a:srgbClr val="0BAAC7">
                  <a:alpha val="71000"/>
                </a:srgbClr>
              </a:gs>
              <a:gs pos="70000">
                <a:srgbClr val="2350D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B695AF9-6A00-4AEA-89E2-71DCC5EAFD50}"/>
              </a:ext>
            </a:extLst>
          </p:cNvPr>
          <p:cNvSpPr/>
          <p:nvPr/>
        </p:nvSpPr>
        <p:spPr>
          <a:xfrm flipH="1">
            <a:off x="1304546" y="4711781"/>
            <a:ext cx="10873114" cy="2146219"/>
          </a:xfrm>
          <a:custGeom>
            <a:avLst/>
            <a:gdLst>
              <a:gd name="connsiteX0" fmla="*/ 0 w 10901794"/>
              <a:gd name="connsiteY0" fmla="*/ 0 h 1651511"/>
              <a:gd name="connsiteX1" fmla="*/ 10901794 w 10901794"/>
              <a:gd name="connsiteY1" fmla="*/ 1651511 h 1651511"/>
              <a:gd name="connsiteX2" fmla="*/ 0 w 10901794"/>
              <a:gd name="connsiteY2" fmla="*/ 1651511 h 1651511"/>
              <a:gd name="connsiteX3" fmla="*/ 0 w 10901794"/>
              <a:gd name="connsiteY3" fmla="*/ 0 h 1651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01794" h="1651511">
                <a:moveTo>
                  <a:pt x="0" y="0"/>
                </a:moveTo>
                <a:lnTo>
                  <a:pt x="10901794" y="1651511"/>
                </a:lnTo>
                <a:lnTo>
                  <a:pt x="0" y="1651511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7000">
                <a:srgbClr val="01A0D2">
                  <a:alpha val="52000"/>
                </a:srgbClr>
              </a:gs>
              <a:gs pos="26000">
                <a:srgbClr val="03ACD3">
                  <a:alpha val="63000"/>
                </a:srgbClr>
              </a:gs>
              <a:gs pos="47000">
                <a:srgbClr val="0BAAC7">
                  <a:alpha val="71000"/>
                </a:srgbClr>
              </a:gs>
              <a:gs pos="70000">
                <a:srgbClr val="2350D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890DB8-9130-41BD-BBBB-8CB533D03CC2}"/>
              </a:ext>
            </a:extLst>
          </p:cNvPr>
          <p:cNvSpPr txBox="1"/>
          <p:nvPr/>
        </p:nvSpPr>
        <p:spPr>
          <a:xfrm>
            <a:off x="8259467" y="5053635"/>
            <a:ext cx="35076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Poppins" panose="00000500000000000000" pitchFamily="2" charset="0"/>
                <a:ea typeface="Microsoft Yi Baiti" panose="03000500000000000000" pitchFamily="66" charset="0"/>
                <a:cs typeface="Poppins" panose="00000500000000000000" pitchFamily="2" charset="0"/>
              </a:rPr>
              <a:t>ELECTRONIC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126233-DB12-4CEE-9A2A-89827364F4AE}"/>
              </a:ext>
            </a:extLst>
          </p:cNvPr>
          <p:cNvSpPr txBox="1"/>
          <p:nvPr/>
        </p:nvSpPr>
        <p:spPr>
          <a:xfrm>
            <a:off x="7973072" y="5529770"/>
            <a:ext cx="35012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Microsoft Yi Baiti" panose="03000500000000000000" pitchFamily="66" charset="0"/>
                <a:cs typeface="Poppins" panose="00000500000000000000" pitchFamily="2" charset="0"/>
              </a:rPr>
              <a:t>COMMERCE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C2E77F-ED41-426D-8CF7-C160730057AA}"/>
              </a:ext>
            </a:extLst>
          </p:cNvPr>
          <p:cNvSpPr txBox="1"/>
          <p:nvPr/>
        </p:nvSpPr>
        <p:spPr>
          <a:xfrm>
            <a:off x="1098493" y="2149636"/>
            <a:ext cx="2747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9EE8C8-7E61-4D1B-93CE-C0A6F26E2BEA}"/>
              </a:ext>
            </a:extLst>
          </p:cNvPr>
          <p:cNvSpPr/>
          <p:nvPr/>
        </p:nvSpPr>
        <p:spPr>
          <a:xfrm>
            <a:off x="902294" y="1538510"/>
            <a:ext cx="1746485" cy="1747520"/>
          </a:xfrm>
          <a:prstGeom prst="rect">
            <a:avLst/>
          </a:prstGeom>
          <a:solidFill>
            <a:srgbClr val="00C6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9513012-30B6-4517-85C6-C7B31B00E8A7}"/>
              </a:ext>
            </a:extLst>
          </p:cNvPr>
          <p:cNvSpPr/>
          <p:nvPr/>
        </p:nvSpPr>
        <p:spPr>
          <a:xfrm flipH="1">
            <a:off x="-1" y="0"/>
            <a:ext cx="7443662" cy="812052"/>
          </a:xfrm>
          <a:custGeom>
            <a:avLst/>
            <a:gdLst>
              <a:gd name="connsiteX0" fmla="*/ 0 w 7443661"/>
              <a:gd name="connsiteY0" fmla="*/ 0 h 812052"/>
              <a:gd name="connsiteX1" fmla="*/ 7443661 w 7443661"/>
              <a:gd name="connsiteY1" fmla="*/ 0 h 812052"/>
              <a:gd name="connsiteX2" fmla="*/ 7443661 w 7443661"/>
              <a:gd name="connsiteY2" fmla="*/ 812052 h 812052"/>
              <a:gd name="connsiteX3" fmla="*/ 0 w 7443661"/>
              <a:gd name="connsiteY3" fmla="*/ 0 h 812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3661" h="812052">
                <a:moveTo>
                  <a:pt x="0" y="0"/>
                </a:moveTo>
                <a:lnTo>
                  <a:pt x="7443661" y="0"/>
                </a:lnTo>
                <a:lnTo>
                  <a:pt x="7443661" y="812052"/>
                </a:lnTo>
                <a:lnTo>
                  <a:pt x="0" y="0"/>
                </a:lnTo>
                <a:close/>
              </a:path>
            </a:pathLst>
          </a:custGeom>
          <a:solidFill>
            <a:srgbClr val="03A4D5">
              <a:alpha val="61176"/>
            </a:srgbClr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71B643-372D-4BDB-85A0-7E18B0A9E8AC}"/>
              </a:ext>
            </a:extLst>
          </p:cNvPr>
          <p:cNvSpPr/>
          <p:nvPr/>
        </p:nvSpPr>
        <p:spPr>
          <a:xfrm>
            <a:off x="1261425" y="1844695"/>
            <a:ext cx="2853860" cy="284803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4BCBBF-208C-4FDF-9D51-6BC0F74FEF7A}"/>
              </a:ext>
            </a:extLst>
          </p:cNvPr>
          <p:cNvSpPr txBox="1"/>
          <p:nvPr/>
        </p:nvSpPr>
        <p:spPr>
          <a:xfrm>
            <a:off x="1448407" y="2072691"/>
            <a:ext cx="2522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Microsoft Yi Baiti" panose="03000500000000000000" pitchFamily="66" charset="0"/>
                <a:cs typeface="Poppins" panose="00000500000000000000" pitchFamily="2" charset="0"/>
              </a:rPr>
              <a:t>Some slogan or text here</a:t>
            </a: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A7161435-0FFA-4862-AC7C-6383B3A07811}"/>
              </a:ext>
            </a:extLst>
          </p:cNvPr>
          <p:cNvSpPr/>
          <p:nvPr/>
        </p:nvSpPr>
        <p:spPr>
          <a:xfrm flipH="1">
            <a:off x="1" y="-23172"/>
            <a:ext cx="758164" cy="2495005"/>
          </a:xfrm>
          <a:custGeom>
            <a:avLst/>
            <a:gdLst>
              <a:gd name="connsiteX0" fmla="*/ 0 w 1101634"/>
              <a:gd name="connsiteY0" fmla="*/ 0 h 2612571"/>
              <a:gd name="connsiteX1" fmla="*/ 1101634 w 1101634"/>
              <a:gd name="connsiteY1" fmla="*/ 0 h 2612571"/>
              <a:gd name="connsiteX2" fmla="*/ 1101634 w 1101634"/>
              <a:gd name="connsiteY2" fmla="*/ 2612571 h 2612571"/>
              <a:gd name="connsiteX3" fmla="*/ 0 w 1101634"/>
              <a:gd name="connsiteY3" fmla="*/ 2612571 h 2612571"/>
              <a:gd name="connsiteX4" fmla="*/ 0 w 1101634"/>
              <a:gd name="connsiteY4" fmla="*/ 0 h 2612571"/>
              <a:gd name="connsiteX0" fmla="*/ 0 w 1101634"/>
              <a:gd name="connsiteY0" fmla="*/ 0 h 2612571"/>
              <a:gd name="connsiteX1" fmla="*/ 1101634 w 1101634"/>
              <a:gd name="connsiteY1" fmla="*/ 0 h 2612571"/>
              <a:gd name="connsiteX2" fmla="*/ 1101634 w 1101634"/>
              <a:gd name="connsiteY2" fmla="*/ 2612571 h 2612571"/>
              <a:gd name="connsiteX3" fmla="*/ 1097280 w 1101634"/>
              <a:gd name="connsiteY3" fmla="*/ 2495005 h 2612571"/>
              <a:gd name="connsiteX4" fmla="*/ 0 w 1101634"/>
              <a:gd name="connsiteY4" fmla="*/ 0 h 2612571"/>
              <a:gd name="connsiteX0" fmla="*/ 0 w 1101634"/>
              <a:gd name="connsiteY0" fmla="*/ 0 h 2495005"/>
              <a:gd name="connsiteX1" fmla="*/ 1101634 w 1101634"/>
              <a:gd name="connsiteY1" fmla="*/ 0 h 2495005"/>
              <a:gd name="connsiteX2" fmla="*/ 1101634 w 1101634"/>
              <a:gd name="connsiteY2" fmla="*/ 2481943 h 2495005"/>
              <a:gd name="connsiteX3" fmla="*/ 1097280 w 1101634"/>
              <a:gd name="connsiteY3" fmla="*/ 2495005 h 2495005"/>
              <a:gd name="connsiteX4" fmla="*/ 0 w 1101634"/>
              <a:gd name="connsiteY4" fmla="*/ 0 h 2495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1634" h="2495005">
                <a:moveTo>
                  <a:pt x="0" y="0"/>
                </a:moveTo>
                <a:lnTo>
                  <a:pt x="1101634" y="0"/>
                </a:lnTo>
                <a:lnTo>
                  <a:pt x="1101634" y="2481943"/>
                </a:lnTo>
                <a:lnTo>
                  <a:pt x="1097280" y="2495005"/>
                </a:lnTo>
                <a:lnTo>
                  <a:pt x="0" y="0"/>
                </a:lnTo>
                <a:close/>
              </a:path>
            </a:pathLst>
          </a:custGeom>
          <a:solidFill>
            <a:srgbClr val="21ADCC">
              <a:alpha val="63922"/>
            </a:srgb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3CFB770-E351-43F5-9731-D687225F55EF}"/>
              </a:ext>
            </a:extLst>
          </p:cNvPr>
          <p:cNvSpPr/>
          <p:nvPr/>
        </p:nvSpPr>
        <p:spPr>
          <a:xfrm rot="10800000">
            <a:off x="1" y="1817389"/>
            <a:ext cx="400506" cy="1872466"/>
          </a:xfrm>
          <a:custGeom>
            <a:avLst/>
            <a:gdLst>
              <a:gd name="connsiteX0" fmla="*/ 389354 w 400506"/>
              <a:gd name="connsiteY0" fmla="*/ 0 h 1872466"/>
              <a:gd name="connsiteX1" fmla="*/ 400506 w 400506"/>
              <a:gd name="connsiteY1" fmla="*/ 1550 h 1872466"/>
              <a:gd name="connsiteX2" fmla="*/ 400506 w 400506"/>
              <a:gd name="connsiteY2" fmla="*/ 1869001 h 1872466"/>
              <a:gd name="connsiteX3" fmla="*/ 355487 w 400506"/>
              <a:gd name="connsiteY3" fmla="*/ 1872466 h 1872466"/>
              <a:gd name="connsiteX4" fmla="*/ 0 w 400506"/>
              <a:gd name="connsiteY4" fmla="*/ 947522 h 1872466"/>
              <a:gd name="connsiteX5" fmla="*/ 389354 w 400506"/>
              <a:gd name="connsiteY5" fmla="*/ 0 h 187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506" h="1872466">
                <a:moveTo>
                  <a:pt x="389354" y="0"/>
                </a:moveTo>
                <a:lnTo>
                  <a:pt x="400506" y="1550"/>
                </a:lnTo>
                <a:lnTo>
                  <a:pt x="400506" y="1869001"/>
                </a:lnTo>
                <a:lnTo>
                  <a:pt x="355487" y="1872466"/>
                </a:lnTo>
                <a:lnTo>
                  <a:pt x="0" y="947522"/>
                </a:lnTo>
                <a:lnTo>
                  <a:pt x="389354" y="0"/>
                </a:lnTo>
                <a:close/>
              </a:path>
            </a:pathLst>
          </a:custGeom>
          <a:solidFill>
            <a:srgbClr val="03A4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43A6F00-7E97-457A-A173-9ABCA1857F21}"/>
              </a:ext>
            </a:extLst>
          </p:cNvPr>
          <p:cNvGrpSpPr/>
          <p:nvPr/>
        </p:nvGrpSpPr>
        <p:grpSpPr>
          <a:xfrm>
            <a:off x="1448407" y="4102918"/>
            <a:ext cx="1326502" cy="338842"/>
            <a:chOff x="4012414" y="2712649"/>
            <a:chExt cx="2592793" cy="662303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7946E86-A6F1-4A73-9AD7-8331EECB3C2C}"/>
                </a:ext>
              </a:extLst>
            </p:cNvPr>
            <p:cNvSpPr txBox="1"/>
            <p:nvPr/>
          </p:nvSpPr>
          <p:spPr>
            <a:xfrm>
              <a:off x="4909757" y="2859135"/>
              <a:ext cx="1695450" cy="388848"/>
            </a:xfrm>
            <a:custGeom>
              <a:avLst/>
              <a:gdLst/>
              <a:ahLst/>
              <a:cxnLst/>
              <a:rect l="l" t="t" r="r" b="b"/>
              <a:pathLst>
                <a:path w="1695450" h="388848">
                  <a:moveTo>
                    <a:pt x="519761" y="54864"/>
                  </a:moveTo>
                  <a:cubicBezTo>
                    <a:pt x="496443" y="54864"/>
                    <a:pt x="475184" y="60350"/>
                    <a:pt x="455981" y="71323"/>
                  </a:cubicBezTo>
                  <a:cubicBezTo>
                    <a:pt x="436779" y="82296"/>
                    <a:pt x="421463" y="98298"/>
                    <a:pt x="410033" y="119329"/>
                  </a:cubicBezTo>
                  <a:cubicBezTo>
                    <a:pt x="398603" y="140360"/>
                    <a:pt x="392888" y="165049"/>
                    <a:pt x="392888" y="193395"/>
                  </a:cubicBezTo>
                  <a:cubicBezTo>
                    <a:pt x="392888" y="222199"/>
                    <a:pt x="398603" y="247231"/>
                    <a:pt x="410033" y="268490"/>
                  </a:cubicBezTo>
                  <a:cubicBezTo>
                    <a:pt x="421463" y="289750"/>
                    <a:pt x="436779" y="305981"/>
                    <a:pt x="455981" y="317182"/>
                  </a:cubicBezTo>
                  <a:cubicBezTo>
                    <a:pt x="475184" y="328384"/>
                    <a:pt x="496443" y="333984"/>
                    <a:pt x="519761" y="333984"/>
                  </a:cubicBezTo>
                  <a:cubicBezTo>
                    <a:pt x="543078" y="333984"/>
                    <a:pt x="564452" y="328384"/>
                    <a:pt x="583883" y="317182"/>
                  </a:cubicBezTo>
                  <a:cubicBezTo>
                    <a:pt x="603314" y="305981"/>
                    <a:pt x="618744" y="289750"/>
                    <a:pt x="630174" y="268490"/>
                  </a:cubicBezTo>
                  <a:cubicBezTo>
                    <a:pt x="641604" y="247231"/>
                    <a:pt x="647319" y="222427"/>
                    <a:pt x="647319" y="194081"/>
                  </a:cubicBezTo>
                  <a:cubicBezTo>
                    <a:pt x="647319" y="165735"/>
                    <a:pt x="641604" y="141046"/>
                    <a:pt x="630174" y="120015"/>
                  </a:cubicBezTo>
                  <a:cubicBezTo>
                    <a:pt x="618744" y="98983"/>
                    <a:pt x="603314" y="82867"/>
                    <a:pt x="583883" y="71666"/>
                  </a:cubicBezTo>
                  <a:cubicBezTo>
                    <a:pt x="564452" y="60464"/>
                    <a:pt x="543078" y="54864"/>
                    <a:pt x="519761" y="54864"/>
                  </a:cubicBezTo>
                  <a:close/>
                  <a:moveTo>
                    <a:pt x="1512342" y="53492"/>
                  </a:moveTo>
                  <a:cubicBezTo>
                    <a:pt x="1480338" y="53492"/>
                    <a:pt x="1453134" y="63893"/>
                    <a:pt x="1430731" y="84696"/>
                  </a:cubicBezTo>
                  <a:cubicBezTo>
                    <a:pt x="1408329" y="105499"/>
                    <a:pt x="1395984" y="134188"/>
                    <a:pt x="1393698" y="170764"/>
                  </a:cubicBezTo>
                  <a:lnTo>
                    <a:pt x="1630985" y="170764"/>
                  </a:lnTo>
                  <a:cubicBezTo>
                    <a:pt x="1630985" y="146075"/>
                    <a:pt x="1625727" y="124930"/>
                    <a:pt x="1615212" y="107327"/>
                  </a:cubicBezTo>
                  <a:cubicBezTo>
                    <a:pt x="1604696" y="89725"/>
                    <a:pt x="1590409" y="76352"/>
                    <a:pt x="1572349" y="67208"/>
                  </a:cubicBezTo>
                  <a:cubicBezTo>
                    <a:pt x="1554290" y="58064"/>
                    <a:pt x="1534287" y="53492"/>
                    <a:pt x="1512342" y="53492"/>
                  </a:cubicBezTo>
                  <a:close/>
                  <a:moveTo>
                    <a:pt x="914476" y="0"/>
                  </a:moveTo>
                  <a:cubicBezTo>
                    <a:pt x="946023" y="0"/>
                    <a:pt x="973913" y="7086"/>
                    <a:pt x="998144" y="21259"/>
                  </a:cubicBezTo>
                  <a:cubicBezTo>
                    <a:pt x="1022376" y="35433"/>
                    <a:pt x="1040435" y="56235"/>
                    <a:pt x="1052322" y="83667"/>
                  </a:cubicBezTo>
                  <a:cubicBezTo>
                    <a:pt x="1062838" y="57150"/>
                    <a:pt x="1080211" y="36576"/>
                    <a:pt x="1104443" y="21945"/>
                  </a:cubicBezTo>
                  <a:cubicBezTo>
                    <a:pt x="1128675" y="7315"/>
                    <a:pt x="1155650" y="0"/>
                    <a:pt x="1185368" y="0"/>
                  </a:cubicBezTo>
                  <a:cubicBezTo>
                    <a:pt x="1214628" y="0"/>
                    <a:pt x="1240689" y="6058"/>
                    <a:pt x="1263549" y="18173"/>
                  </a:cubicBezTo>
                  <a:cubicBezTo>
                    <a:pt x="1286409" y="30289"/>
                    <a:pt x="1304468" y="48463"/>
                    <a:pt x="1317727" y="72694"/>
                  </a:cubicBezTo>
                  <a:cubicBezTo>
                    <a:pt x="1324356" y="84810"/>
                    <a:pt x="1329328" y="98240"/>
                    <a:pt x="1332643" y="112985"/>
                  </a:cubicBezTo>
                  <a:lnTo>
                    <a:pt x="1336254" y="135358"/>
                  </a:lnTo>
                  <a:lnTo>
                    <a:pt x="1342349" y="114743"/>
                  </a:lnTo>
                  <a:cubicBezTo>
                    <a:pt x="1345264" y="106827"/>
                    <a:pt x="1348664" y="99212"/>
                    <a:pt x="1352550" y="91897"/>
                  </a:cubicBezTo>
                  <a:cubicBezTo>
                    <a:pt x="1368095" y="62636"/>
                    <a:pt x="1389926" y="40119"/>
                    <a:pt x="1418044" y="24346"/>
                  </a:cubicBezTo>
                  <a:cubicBezTo>
                    <a:pt x="1446162" y="8572"/>
                    <a:pt x="1478509" y="685"/>
                    <a:pt x="1515085" y="685"/>
                  </a:cubicBezTo>
                  <a:cubicBezTo>
                    <a:pt x="1550746" y="685"/>
                    <a:pt x="1582179" y="8458"/>
                    <a:pt x="1609382" y="24003"/>
                  </a:cubicBezTo>
                  <a:cubicBezTo>
                    <a:pt x="1636586" y="39547"/>
                    <a:pt x="1657731" y="60807"/>
                    <a:pt x="1672819" y="87782"/>
                  </a:cubicBezTo>
                  <a:cubicBezTo>
                    <a:pt x="1687906" y="114757"/>
                    <a:pt x="1695450" y="145161"/>
                    <a:pt x="1695450" y="178993"/>
                  </a:cubicBezTo>
                  <a:cubicBezTo>
                    <a:pt x="1695450" y="190423"/>
                    <a:pt x="1694764" y="202768"/>
                    <a:pt x="1693393" y="216027"/>
                  </a:cubicBezTo>
                  <a:lnTo>
                    <a:pt x="1393012" y="216027"/>
                  </a:lnTo>
                  <a:cubicBezTo>
                    <a:pt x="1394841" y="253060"/>
                    <a:pt x="1407300" y="282321"/>
                    <a:pt x="1430389" y="303809"/>
                  </a:cubicBezTo>
                  <a:cubicBezTo>
                    <a:pt x="1453477" y="325297"/>
                    <a:pt x="1481709" y="336042"/>
                    <a:pt x="1515085" y="336042"/>
                  </a:cubicBezTo>
                  <a:cubicBezTo>
                    <a:pt x="1542060" y="336042"/>
                    <a:pt x="1564577" y="329755"/>
                    <a:pt x="1582636" y="317182"/>
                  </a:cubicBezTo>
                  <a:cubicBezTo>
                    <a:pt x="1600696" y="304609"/>
                    <a:pt x="1613383" y="287807"/>
                    <a:pt x="1620698" y="266776"/>
                  </a:cubicBezTo>
                  <a:lnTo>
                    <a:pt x="1687906" y="266776"/>
                  </a:lnTo>
                  <a:cubicBezTo>
                    <a:pt x="1677848" y="302895"/>
                    <a:pt x="1657731" y="332270"/>
                    <a:pt x="1627556" y="354901"/>
                  </a:cubicBezTo>
                  <a:cubicBezTo>
                    <a:pt x="1597381" y="377533"/>
                    <a:pt x="1559891" y="388848"/>
                    <a:pt x="1515085" y="388848"/>
                  </a:cubicBezTo>
                  <a:cubicBezTo>
                    <a:pt x="1479423" y="388848"/>
                    <a:pt x="1447533" y="380847"/>
                    <a:pt x="1419416" y="364845"/>
                  </a:cubicBezTo>
                  <a:cubicBezTo>
                    <a:pt x="1391298" y="348843"/>
                    <a:pt x="1369238" y="326098"/>
                    <a:pt x="1353236" y="296608"/>
                  </a:cubicBezTo>
                  <a:lnTo>
                    <a:pt x="1337615" y="255175"/>
                  </a:lnTo>
                  <a:lnTo>
                    <a:pt x="1337615" y="382676"/>
                  </a:lnTo>
                  <a:lnTo>
                    <a:pt x="1275893" y="382676"/>
                  </a:lnTo>
                  <a:lnTo>
                    <a:pt x="1275893" y="170078"/>
                  </a:lnTo>
                  <a:cubicBezTo>
                    <a:pt x="1275893" y="132588"/>
                    <a:pt x="1266635" y="103898"/>
                    <a:pt x="1248118" y="84010"/>
                  </a:cubicBezTo>
                  <a:cubicBezTo>
                    <a:pt x="1229602" y="64122"/>
                    <a:pt x="1204570" y="54178"/>
                    <a:pt x="1173023" y="54178"/>
                  </a:cubicBezTo>
                  <a:cubicBezTo>
                    <a:pt x="1140562" y="54178"/>
                    <a:pt x="1114730" y="64579"/>
                    <a:pt x="1095528" y="85382"/>
                  </a:cubicBezTo>
                  <a:cubicBezTo>
                    <a:pt x="1076325" y="106184"/>
                    <a:pt x="1066724" y="136245"/>
                    <a:pt x="1066724" y="175564"/>
                  </a:cubicBezTo>
                  <a:lnTo>
                    <a:pt x="1066724" y="382676"/>
                  </a:lnTo>
                  <a:lnTo>
                    <a:pt x="1005002" y="382676"/>
                  </a:lnTo>
                  <a:lnTo>
                    <a:pt x="1005002" y="170078"/>
                  </a:lnTo>
                  <a:cubicBezTo>
                    <a:pt x="1005002" y="132588"/>
                    <a:pt x="995744" y="103898"/>
                    <a:pt x="977227" y="84010"/>
                  </a:cubicBezTo>
                  <a:cubicBezTo>
                    <a:pt x="958711" y="64122"/>
                    <a:pt x="933679" y="54178"/>
                    <a:pt x="902132" y="54178"/>
                  </a:cubicBezTo>
                  <a:cubicBezTo>
                    <a:pt x="869671" y="54178"/>
                    <a:pt x="843839" y="64579"/>
                    <a:pt x="824637" y="85382"/>
                  </a:cubicBezTo>
                  <a:cubicBezTo>
                    <a:pt x="805434" y="106184"/>
                    <a:pt x="795833" y="136245"/>
                    <a:pt x="795833" y="175564"/>
                  </a:cubicBezTo>
                  <a:lnTo>
                    <a:pt x="795833" y="382676"/>
                  </a:lnTo>
                  <a:lnTo>
                    <a:pt x="733425" y="382676"/>
                  </a:lnTo>
                  <a:lnTo>
                    <a:pt x="733425" y="6858"/>
                  </a:lnTo>
                  <a:lnTo>
                    <a:pt x="795833" y="6858"/>
                  </a:lnTo>
                  <a:lnTo>
                    <a:pt x="795833" y="61036"/>
                  </a:lnTo>
                  <a:cubicBezTo>
                    <a:pt x="808177" y="41376"/>
                    <a:pt x="824751" y="26289"/>
                    <a:pt x="845554" y="15773"/>
                  </a:cubicBezTo>
                  <a:cubicBezTo>
                    <a:pt x="866356" y="5257"/>
                    <a:pt x="889330" y="0"/>
                    <a:pt x="914476" y="0"/>
                  </a:cubicBezTo>
                  <a:close/>
                  <a:moveTo>
                    <a:pt x="183109" y="0"/>
                  </a:moveTo>
                  <a:cubicBezTo>
                    <a:pt x="228829" y="0"/>
                    <a:pt x="265862" y="13830"/>
                    <a:pt x="294209" y="41491"/>
                  </a:cubicBezTo>
                  <a:cubicBezTo>
                    <a:pt x="315468" y="62236"/>
                    <a:pt x="328756" y="89861"/>
                    <a:pt x="334071" y="124365"/>
                  </a:cubicBezTo>
                  <a:lnTo>
                    <a:pt x="335115" y="138825"/>
                  </a:lnTo>
                  <a:lnTo>
                    <a:pt x="352425" y="92240"/>
                  </a:lnTo>
                  <a:cubicBezTo>
                    <a:pt x="367970" y="63208"/>
                    <a:pt x="389344" y="40690"/>
                    <a:pt x="416548" y="24688"/>
                  </a:cubicBezTo>
                  <a:cubicBezTo>
                    <a:pt x="443751" y="8686"/>
                    <a:pt x="474041" y="685"/>
                    <a:pt x="507416" y="685"/>
                  </a:cubicBezTo>
                  <a:cubicBezTo>
                    <a:pt x="540335" y="685"/>
                    <a:pt x="568909" y="7772"/>
                    <a:pt x="593141" y="21945"/>
                  </a:cubicBezTo>
                  <a:cubicBezTo>
                    <a:pt x="617373" y="36118"/>
                    <a:pt x="635432" y="53949"/>
                    <a:pt x="647319" y="75438"/>
                  </a:cubicBezTo>
                  <a:lnTo>
                    <a:pt x="647319" y="6858"/>
                  </a:lnTo>
                  <a:lnTo>
                    <a:pt x="710413" y="6858"/>
                  </a:lnTo>
                  <a:lnTo>
                    <a:pt x="710413" y="382676"/>
                  </a:lnTo>
                  <a:lnTo>
                    <a:pt x="647319" y="382676"/>
                  </a:lnTo>
                  <a:lnTo>
                    <a:pt x="647319" y="312724"/>
                  </a:lnTo>
                  <a:cubicBezTo>
                    <a:pt x="634975" y="334670"/>
                    <a:pt x="616573" y="352844"/>
                    <a:pt x="592112" y="367246"/>
                  </a:cubicBezTo>
                  <a:cubicBezTo>
                    <a:pt x="567652" y="381647"/>
                    <a:pt x="539192" y="388848"/>
                    <a:pt x="506730" y="388848"/>
                  </a:cubicBezTo>
                  <a:cubicBezTo>
                    <a:pt x="473355" y="388848"/>
                    <a:pt x="443179" y="380619"/>
                    <a:pt x="416205" y="364159"/>
                  </a:cubicBezTo>
                  <a:cubicBezTo>
                    <a:pt x="389230" y="347700"/>
                    <a:pt x="367970" y="324612"/>
                    <a:pt x="352425" y="294894"/>
                  </a:cubicBezTo>
                  <a:lnTo>
                    <a:pt x="336728" y="252111"/>
                  </a:lnTo>
                  <a:lnTo>
                    <a:pt x="336728" y="382676"/>
                  </a:lnTo>
                  <a:lnTo>
                    <a:pt x="275006" y="382676"/>
                  </a:lnTo>
                  <a:lnTo>
                    <a:pt x="275006" y="170078"/>
                  </a:lnTo>
                  <a:cubicBezTo>
                    <a:pt x="275006" y="132588"/>
                    <a:pt x="265634" y="103898"/>
                    <a:pt x="246888" y="84010"/>
                  </a:cubicBezTo>
                  <a:cubicBezTo>
                    <a:pt x="228143" y="64122"/>
                    <a:pt x="202540" y="54178"/>
                    <a:pt x="170079" y="54178"/>
                  </a:cubicBezTo>
                  <a:cubicBezTo>
                    <a:pt x="137160" y="54178"/>
                    <a:pt x="110986" y="64465"/>
                    <a:pt x="91555" y="85039"/>
                  </a:cubicBezTo>
                  <a:cubicBezTo>
                    <a:pt x="72124" y="105613"/>
                    <a:pt x="62408" y="135559"/>
                    <a:pt x="62408" y="174879"/>
                  </a:cubicBezTo>
                  <a:lnTo>
                    <a:pt x="62408" y="382676"/>
                  </a:lnTo>
                  <a:lnTo>
                    <a:pt x="0" y="382676"/>
                  </a:lnTo>
                  <a:lnTo>
                    <a:pt x="0" y="6858"/>
                  </a:lnTo>
                  <a:lnTo>
                    <a:pt x="62408" y="6858"/>
                  </a:lnTo>
                  <a:lnTo>
                    <a:pt x="62408" y="60350"/>
                  </a:lnTo>
                  <a:cubicBezTo>
                    <a:pt x="74752" y="41148"/>
                    <a:pt x="91555" y="26289"/>
                    <a:pt x="112814" y="15773"/>
                  </a:cubicBezTo>
                  <a:cubicBezTo>
                    <a:pt x="134074" y="5257"/>
                    <a:pt x="157506" y="0"/>
                    <a:pt x="183109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400" spc="-7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Microsoft Yi Baiti" panose="03000500000000000000" pitchFamily="66" charset="0"/>
                <a:cs typeface="Poppins" panose="00000500000000000000" pitchFamily="2" charset="0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EF46D3A-03A6-4C1C-BE36-853A2969A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12414" y="2712649"/>
              <a:ext cx="662303" cy="6623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890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9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6" presetClass="emph" presetSubtype="0" repeatCount="indefinite" decel="80000" autoRev="1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51" dur="6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9" grpId="0" animBg="1"/>
      <p:bldP spid="9" grpId="1" animBg="1"/>
      <p:bldP spid="10" grpId="0" animBg="1"/>
      <p:bldP spid="11" grpId="0" animBg="1"/>
      <p:bldP spid="11" grpId="1" animBg="1"/>
      <p:bldP spid="12" grpId="0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51C97C0-F85F-445D-A17D-3D7EEBB65D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3" b="18367"/>
          <a:stretch/>
        </p:blipFill>
        <p:spPr>
          <a:xfrm>
            <a:off x="4829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6D4434-8C58-4A2D-A91E-EDFA652FDBD2}"/>
              </a:ext>
            </a:extLst>
          </p:cNvPr>
          <p:cNvSpPr/>
          <p:nvPr/>
        </p:nvSpPr>
        <p:spPr>
          <a:xfrm>
            <a:off x="9470154" y="1540243"/>
            <a:ext cx="1746485" cy="1747520"/>
          </a:xfrm>
          <a:prstGeom prst="rect">
            <a:avLst/>
          </a:prstGeom>
          <a:solidFill>
            <a:srgbClr val="0097E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DED652-573D-4468-9ED0-747E5A8301C6}"/>
              </a:ext>
            </a:extLst>
          </p:cNvPr>
          <p:cNvSpPr/>
          <p:nvPr/>
        </p:nvSpPr>
        <p:spPr>
          <a:xfrm>
            <a:off x="8043225" y="1863745"/>
            <a:ext cx="2853860" cy="284803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E2B955-A189-434E-9213-D96CD4A3876B}"/>
              </a:ext>
            </a:extLst>
          </p:cNvPr>
          <p:cNvSpPr txBox="1"/>
          <p:nvPr/>
        </p:nvSpPr>
        <p:spPr>
          <a:xfrm>
            <a:off x="8239407" y="2025821"/>
            <a:ext cx="2246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Microsoft Yi Baiti" panose="03000500000000000000" pitchFamily="66" charset="0"/>
                <a:cs typeface="Poppins" panose="00000500000000000000" pitchFamily="2" charset="0"/>
              </a:rPr>
              <a:t>Some slogan or text here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C19BFBB8-A3F8-4604-87C9-F3B16FAF5B80}"/>
              </a:ext>
            </a:extLst>
          </p:cNvPr>
          <p:cNvSpPr/>
          <p:nvPr/>
        </p:nvSpPr>
        <p:spPr>
          <a:xfrm>
            <a:off x="11090366" y="6684"/>
            <a:ext cx="1101634" cy="2495005"/>
          </a:xfrm>
          <a:custGeom>
            <a:avLst/>
            <a:gdLst>
              <a:gd name="connsiteX0" fmla="*/ 0 w 1101634"/>
              <a:gd name="connsiteY0" fmla="*/ 0 h 2612571"/>
              <a:gd name="connsiteX1" fmla="*/ 1101634 w 1101634"/>
              <a:gd name="connsiteY1" fmla="*/ 0 h 2612571"/>
              <a:gd name="connsiteX2" fmla="*/ 1101634 w 1101634"/>
              <a:gd name="connsiteY2" fmla="*/ 2612571 h 2612571"/>
              <a:gd name="connsiteX3" fmla="*/ 0 w 1101634"/>
              <a:gd name="connsiteY3" fmla="*/ 2612571 h 2612571"/>
              <a:gd name="connsiteX4" fmla="*/ 0 w 1101634"/>
              <a:gd name="connsiteY4" fmla="*/ 0 h 2612571"/>
              <a:gd name="connsiteX0" fmla="*/ 0 w 1101634"/>
              <a:gd name="connsiteY0" fmla="*/ 0 h 2612571"/>
              <a:gd name="connsiteX1" fmla="*/ 1101634 w 1101634"/>
              <a:gd name="connsiteY1" fmla="*/ 0 h 2612571"/>
              <a:gd name="connsiteX2" fmla="*/ 1101634 w 1101634"/>
              <a:gd name="connsiteY2" fmla="*/ 2612571 h 2612571"/>
              <a:gd name="connsiteX3" fmla="*/ 1097280 w 1101634"/>
              <a:gd name="connsiteY3" fmla="*/ 2495005 h 2612571"/>
              <a:gd name="connsiteX4" fmla="*/ 0 w 1101634"/>
              <a:gd name="connsiteY4" fmla="*/ 0 h 2612571"/>
              <a:gd name="connsiteX0" fmla="*/ 0 w 1101634"/>
              <a:gd name="connsiteY0" fmla="*/ 0 h 2495005"/>
              <a:gd name="connsiteX1" fmla="*/ 1101634 w 1101634"/>
              <a:gd name="connsiteY1" fmla="*/ 0 h 2495005"/>
              <a:gd name="connsiteX2" fmla="*/ 1101634 w 1101634"/>
              <a:gd name="connsiteY2" fmla="*/ 2481943 h 2495005"/>
              <a:gd name="connsiteX3" fmla="*/ 1097280 w 1101634"/>
              <a:gd name="connsiteY3" fmla="*/ 2495005 h 2495005"/>
              <a:gd name="connsiteX4" fmla="*/ 0 w 1101634"/>
              <a:gd name="connsiteY4" fmla="*/ 0 h 2495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1634" h="2495005">
                <a:moveTo>
                  <a:pt x="0" y="0"/>
                </a:moveTo>
                <a:lnTo>
                  <a:pt x="1101634" y="0"/>
                </a:lnTo>
                <a:lnTo>
                  <a:pt x="1101634" y="2481943"/>
                </a:lnTo>
                <a:lnTo>
                  <a:pt x="1097280" y="249500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64D6">
                  <a:alpha val="74000"/>
                </a:srgbClr>
              </a:gs>
              <a:gs pos="35000">
                <a:srgbClr val="005FC9">
                  <a:alpha val="72000"/>
                </a:srgbClr>
              </a:gs>
              <a:gs pos="56000">
                <a:srgbClr val="0064D6">
                  <a:alpha val="70000"/>
                </a:srgbClr>
              </a:gs>
              <a:gs pos="89000">
                <a:srgbClr val="2350D1">
                  <a:alpha val="49000"/>
                </a:srgbClr>
              </a:gs>
            </a:gsLst>
            <a:lin ang="6600000" scaled="0"/>
          </a:gra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1BC7278E-0068-45E2-B143-169DC9DBEB35}"/>
              </a:ext>
            </a:extLst>
          </p:cNvPr>
          <p:cNvSpPr/>
          <p:nvPr/>
        </p:nvSpPr>
        <p:spPr>
          <a:xfrm>
            <a:off x="-13296" y="1083042"/>
            <a:ext cx="2520013" cy="5784464"/>
          </a:xfrm>
          <a:prstGeom prst="rtTriangle">
            <a:avLst/>
          </a:prstGeom>
          <a:gradFill>
            <a:gsLst>
              <a:gs pos="0">
                <a:srgbClr val="01A0D2">
                  <a:alpha val="90000"/>
                </a:srgbClr>
              </a:gs>
              <a:gs pos="35000">
                <a:srgbClr val="03ACD3"/>
              </a:gs>
              <a:gs pos="56000">
                <a:srgbClr val="0BAAC7"/>
              </a:gs>
              <a:gs pos="89000">
                <a:srgbClr val="2350D1">
                  <a:alpha val="88000"/>
                </a:srgb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A036387-9FA5-4538-A6C2-19DA3714C9DC}"/>
              </a:ext>
            </a:extLst>
          </p:cNvPr>
          <p:cNvSpPr/>
          <p:nvPr/>
        </p:nvSpPr>
        <p:spPr>
          <a:xfrm>
            <a:off x="11821425" y="1821835"/>
            <a:ext cx="400506" cy="1872466"/>
          </a:xfrm>
          <a:custGeom>
            <a:avLst/>
            <a:gdLst>
              <a:gd name="connsiteX0" fmla="*/ 389354 w 400506"/>
              <a:gd name="connsiteY0" fmla="*/ 0 h 1872466"/>
              <a:gd name="connsiteX1" fmla="*/ 400506 w 400506"/>
              <a:gd name="connsiteY1" fmla="*/ 1550 h 1872466"/>
              <a:gd name="connsiteX2" fmla="*/ 400506 w 400506"/>
              <a:gd name="connsiteY2" fmla="*/ 1869001 h 1872466"/>
              <a:gd name="connsiteX3" fmla="*/ 355487 w 400506"/>
              <a:gd name="connsiteY3" fmla="*/ 1872466 h 1872466"/>
              <a:gd name="connsiteX4" fmla="*/ 0 w 400506"/>
              <a:gd name="connsiteY4" fmla="*/ 947522 h 1872466"/>
              <a:gd name="connsiteX5" fmla="*/ 389354 w 400506"/>
              <a:gd name="connsiteY5" fmla="*/ 0 h 187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506" h="1872466">
                <a:moveTo>
                  <a:pt x="389354" y="0"/>
                </a:moveTo>
                <a:lnTo>
                  <a:pt x="400506" y="1550"/>
                </a:lnTo>
                <a:lnTo>
                  <a:pt x="400506" y="1869001"/>
                </a:lnTo>
                <a:lnTo>
                  <a:pt x="355487" y="1872466"/>
                </a:lnTo>
                <a:lnTo>
                  <a:pt x="0" y="947522"/>
                </a:lnTo>
                <a:lnTo>
                  <a:pt x="389354" y="0"/>
                </a:lnTo>
                <a:close/>
              </a:path>
            </a:pathLst>
          </a:custGeom>
          <a:solidFill>
            <a:srgbClr val="03A4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A47C1B-F38D-45E4-897D-96E7C168821B}"/>
              </a:ext>
            </a:extLst>
          </p:cNvPr>
          <p:cNvSpPr txBox="1"/>
          <p:nvPr/>
        </p:nvSpPr>
        <p:spPr>
          <a:xfrm>
            <a:off x="944812" y="5053635"/>
            <a:ext cx="28200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Poppins" panose="00000500000000000000" pitchFamily="2" charset="0"/>
                <a:ea typeface="Microsoft Yi Baiti" panose="03000500000000000000" pitchFamily="66" charset="0"/>
                <a:cs typeface="Poppins" panose="00000500000000000000" pitchFamily="2" charset="0"/>
              </a:rPr>
              <a:t>PRODUCT</a:t>
            </a:r>
          </a:p>
        </p:txBody>
      </p:sp>
      <p:sp>
        <p:nvSpPr>
          <p:cNvPr id="11" name="Right Triangle 16">
            <a:extLst>
              <a:ext uri="{FF2B5EF4-FFF2-40B4-BE49-F238E27FC236}">
                <a16:creationId xmlns:a16="http://schemas.microsoft.com/office/drawing/2014/main" id="{EEBEA8F0-D118-4FE8-BA83-AC5333530226}"/>
              </a:ext>
            </a:extLst>
          </p:cNvPr>
          <p:cNvSpPr/>
          <p:nvPr/>
        </p:nvSpPr>
        <p:spPr>
          <a:xfrm>
            <a:off x="-29931" y="-40614"/>
            <a:ext cx="2002222" cy="6904878"/>
          </a:xfrm>
          <a:custGeom>
            <a:avLst/>
            <a:gdLst>
              <a:gd name="connsiteX0" fmla="*/ 0 w 3279228"/>
              <a:gd name="connsiteY0" fmla="*/ 6826050 h 6826050"/>
              <a:gd name="connsiteX1" fmla="*/ 0 w 3279228"/>
              <a:gd name="connsiteY1" fmla="*/ 0 h 6826050"/>
              <a:gd name="connsiteX2" fmla="*/ 3279228 w 3279228"/>
              <a:gd name="connsiteY2" fmla="*/ 6826050 h 6826050"/>
              <a:gd name="connsiteX3" fmla="*/ 0 w 3279228"/>
              <a:gd name="connsiteY3" fmla="*/ 6826050 h 6826050"/>
              <a:gd name="connsiteX0" fmla="*/ 0 w 1954925"/>
              <a:gd name="connsiteY0" fmla="*/ 6826050 h 6826050"/>
              <a:gd name="connsiteX1" fmla="*/ 0 w 1954925"/>
              <a:gd name="connsiteY1" fmla="*/ 0 h 6826050"/>
              <a:gd name="connsiteX2" fmla="*/ 1954925 w 1954925"/>
              <a:gd name="connsiteY2" fmla="*/ 4177443 h 6826050"/>
              <a:gd name="connsiteX3" fmla="*/ 0 w 1954925"/>
              <a:gd name="connsiteY3" fmla="*/ 6826050 h 6826050"/>
              <a:gd name="connsiteX0" fmla="*/ 0 w 1986457"/>
              <a:gd name="connsiteY0" fmla="*/ 6904878 h 6904878"/>
              <a:gd name="connsiteX1" fmla="*/ 31532 w 1986457"/>
              <a:gd name="connsiteY1" fmla="*/ 0 h 6904878"/>
              <a:gd name="connsiteX2" fmla="*/ 1986457 w 1986457"/>
              <a:gd name="connsiteY2" fmla="*/ 4177443 h 6904878"/>
              <a:gd name="connsiteX3" fmla="*/ 0 w 1986457"/>
              <a:gd name="connsiteY3" fmla="*/ 6904878 h 6904878"/>
              <a:gd name="connsiteX0" fmla="*/ 0 w 2002222"/>
              <a:gd name="connsiteY0" fmla="*/ 6904878 h 6904878"/>
              <a:gd name="connsiteX1" fmla="*/ 31532 w 2002222"/>
              <a:gd name="connsiteY1" fmla="*/ 0 h 6904878"/>
              <a:gd name="connsiteX2" fmla="*/ 2002222 w 2002222"/>
              <a:gd name="connsiteY2" fmla="*/ 4256271 h 6904878"/>
              <a:gd name="connsiteX3" fmla="*/ 0 w 2002222"/>
              <a:gd name="connsiteY3" fmla="*/ 6904878 h 6904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2222" h="6904878">
                <a:moveTo>
                  <a:pt x="0" y="6904878"/>
                </a:moveTo>
                <a:lnTo>
                  <a:pt x="31532" y="0"/>
                </a:lnTo>
                <a:lnTo>
                  <a:pt x="2002222" y="4256271"/>
                </a:lnTo>
                <a:lnTo>
                  <a:pt x="0" y="6904878"/>
                </a:lnTo>
                <a:close/>
              </a:path>
            </a:pathLst>
          </a:custGeom>
          <a:gradFill>
            <a:gsLst>
              <a:gs pos="0">
                <a:srgbClr val="01A0D2">
                  <a:alpha val="52000"/>
                </a:srgbClr>
              </a:gs>
              <a:gs pos="35000">
                <a:srgbClr val="03ACD3">
                  <a:alpha val="73000"/>
                </a:srgbClr>
              </a:gs>
              <a:gs pos="56000">
                <a:srgbClr val="0BAAC7">
                  <a:alpha val="88000"/>
                </a:srgbClr>
              </a:gs>
              <a:gs pos="89000">
                <a:srgbClr val="2350D1"/>
              </a:gs>
            </a:gsLst>
            <a:lin ang="6600000" scaled="0"/>
          </a:gra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678A9A-DACA-4A1A-8155-4DC578B8822B}"/>
              </a:ext>
            </a:extLst>
          </p:cNvPr>
          <p:cNvSpPr txBox="1"/>
          <p:nvPr/>
        </p:nvSpPr>
        <p:spPr>
          <a:xfrm>
            <a:off x="658417" y="5529770"/>
            <a:ext cx="42627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Microsoft Yi Baiti" panose="03000500000000000000" pitchFamily="66" charset="0"/>
                <a:cs typeface="Poppins" panose="00000500000000000000" pitchFamily="2" charset="0"/>
              </a:rPr>
              <a:t>DEVELOPMENT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6D0B1EA-CB0A-4ADE-A2BD-095FA2055CCE}"/>
              </a:ext>
            </a:extLst>
          </p:cNvPr>
          <p:cNvGrpSpPr/>
          <p:nvPr/>
        </p:nvGrpSpPr>
        <p:grpSpPr>
          <a:xfrm>
            <a:off x="8357394" y="4090901"/>
            <a:ext cx="1326502" cy="338842"/>
            <a:chOff x="4012414" y="2712649"/>
            <a:chExt cx="2592793" cy="662303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1211B52-3C03-410A-9DCB-5FA5B3B4414C}"/>
                </a:ext>
              </a:extLst>
            </p:cNvPr>
            <p:cNvSpPr txBox="1"/>
            <p:nvPr/>
          </p:nvSpPr>
          <p:spPr>
            <a:xfrm>
              <a:off x="4909757" y="2859135"/>
              <a:ext cx="1695450" cy="388848"/>
            </a:xfrm>
            <a:custGeom>
              <a:avLst/>
              <a:gdLst/>
              <a:ahLst/>
              <a:cxnLst/>
              <a:rect l="l" t="t" r="r" b="b"/>
              <a:pathLst>
                <a:path w="1695450" h="388848">
                  <a:moveTo>
                    <a:pt x="519761" y="54864"/>
                  </a:moveTo>
                  <a:cubicBezTo>
                    <a:pt x="496443" y="54864"/>
                    <a:pt x="475184" y="60350"/>
                    <a:pt x="455981" y="71323"/>
                  </a:cubicBezTo>
                  <a:cubicBezTo>
                    <a:pt x="436779" y="82296"/>
                    <a:pt x="421463" y="98298"/>
                    <a:pt x="410033" y="119329"/>
                  </a:cubicBezTo>
                  <a:cubicBezTo>
                    <a:pt x="398603" y="140360"/>
                    <a:pt x="392888" y="165049"/>
                    <a:pt x="392888" y="193395"/>
                  </a:cubicBezTo>
                  <a:cubicBezTo>
                    <a:pt x="392888" y="222199"/>
                    <a:pt x="398603" y="247231"/>
                    <a:pt x="410033" y="268490"/>
                  </a:cubicBezTo>
                  <a:cubicBezTo>
                    <a:pt x="421463" y="289750"/>
                    <a:pt x="436779" y="305981"/>
                    <a:pt x="455981" y="317182"/>
                  </a:cubicBezTo>
                  <a:cubicBezTo>
                    <a:pt x="475184" y="328384"/>
                    <a:pt x="496443" y="333984"/>
                    <a:pt x="519761" y="333984"/>
                  </a:cubicBezTo>
                  <a:cubicBezTo>
                    <a:pt x="543078" y="333984"/>
                    <a:pt x="564452" y="328384"/>
                    <a:pt x="583883" y="317182"/>
                  </a:cubicBezTo>
                  <a:cubicBezTo>
                    <a:pt x="603314" y="305981"/>
                    <a:pt x="618744" y="289750"/>
                    <a:pt x="630174" y="268490"/>
                  </a:cubicBezTo>
                  <a:cubicBezTo>
                    <a:pt x="641604" y="247231"/>
                    <a:pt x="647319" y="222427"/>
                    <a:pt x="647319" y="194081"/>
                  </a:cubicBezTo>
                  <a:cubicBezTo>
                    <a:pt x="647319" y="165735"/>
                    <a:pt x="641604" y="141046"/>
                    <a:pt x="630174" y="120015"/>
                  </a:cubicBezTo>
                  <a:cubicBezTo>
                    <a:pt x="618744" y="98983"/>
                    <a:pt x="603314" y="82867"/>
                    <a:pt x="583883" y="71666"/>
                  </a:cubicBezTo>
                  <a:cubicBezTo>
                    <a:pt x="564452" y="60464"/>
                    <a:pt x="543078" y="54864"/>
                    <a:pt x="519761" y="54864"/>
                  </a:cubicBezTo>
                  <a:close/>
                  <a:moveTo>
                    <a:pt x="1512342" y="53492"/>
                  </a:moveTo>
                  <a:cubicBezTo>
                    <a:pt x="1480338" y="53492"/>
                    <a:pt x="1453134" y="63893"/>
                    <a:pt x="1430731" y="84696"/>
                  </a:cubicBezTo>
                  <a:cubicBezTo>
                    <a:pt x="1408329" y="105499"/>
                    <a:pt x="1395984" y="134188"/>
                    <a:pt x="1393698" y="170764"/>
                  </a:cubicBezTo>
                  <a:lnTo>
                    <a:pt x="1630985" y="170764"/>
                  </a:lnTo>
                  <a:cubicBezTo>
                    <a:pt x="1630985" y="146075"/>
                    <a:pt x="1625727" y="124930"/>
                    <a:pt x="1615212" y="107327"/>
                  </a:cubicBezTo>
                  <a:cubicBezTo>
                    <a:pt x="1604696" y="89725"/>
                    <a:pt x="1590409" y="76352"/>
                    <a:pt x="1572349" y="67208"/>
                  </a:cubicBezTo>
                  <a:cubicBezTo>
                    <a:pt x="1554290" y="58064"/>
                    <a:pt x="1534287" y="53492"/>
                    <a:pt x="1512342" y="53492"/>
                  </a:cubicBezTo>
                  <a:close/>
                  <a:moveTo>
                    <a:pt x="914476" y="0"/>
                  </a:moveTo>
                  <a:cubicBezTo>
                    <a:pt x="946023" y="0"/>
                    <a:pt x="973913" y="7086"/>
                    <a:pt x="998144" y="21259"/>
                  </a:cubicBezTo>
                  <a:cubicBezTo>
                    <a:pt x="1022376" y="35433"/>
                    <a:pt x="1040435" y="56235"/>
                    <a:pt x="1052322" y="83667"/>
                  </a:cubicBezTo>
                  <a:cubicBezTo>
                    <a:pt x="1062838" y="57150"/>
                    <a:pt x="1080211" y="36576"/>
                    <a:pt x="1104443" y="21945"/>
                  </a:cubicBezTo>
                  <a:cubicBezTo>
                    <a:pt x="1128675" y="7315"/>
                    <a:pt x="1155650" y="0"/>
                    <a:pt x="1185368" y="0"/>
                  </a:cubicBezTo>
                  <a:cubicBezTo>
                    <a:pt x="1214628" y="0"/>
                    <a:pt x="1240689" y="6058"/>
                    <a:pt x="1263549" y="18173"/>
                  </a:cubicBezTo>
                  <a:cubicBezTo>
                    <a:pt x="1286409" y="30289"/>
                    <a:pt x="1304468" y="48463"/>
                    <a:pt x="1317727" y="72694"/>
                  </a:cubicBezTo>
                  <a:cubicBezTo>
                    <a:pt x="1324356" y="84810"/>
                    <a:pt x="1329328" y="98240"/>
                    <a:pt x="1332643" y="112985"/>
                  </a:cubicBezTo>
                  <a:lnTo>
                    <a:pt x="1336254" y="135358"/>
                  </a:lnTo>
                  <a:lnTo>
                    <a:pt x="1342349" y="114743"/>
                  </a:lnTo>
                  <a:cubicBezTo>
                    <a:pt x="1345264" y="106827"/>
                    <a:pt x="1348664" y="99212"/>
                    <a:pt x="1352550" y="91897"/>
                  </a:cubicBezTo>
                  <a:cubicBezTo>
                    <a:pt x="1368095" y="62636"/>
                    <a:pt x="1389926" y="40119"/>
                    <a:pt x="1418044" y="24346"/>
                  </a:cubicBezTo>
                  <a:cubicBezTo>
                    <a:pt x="1446162" y="8572"/>
                    <a:pt x="1478509" y="685"/>
                    <a:pt x="1515085" y="685"/>
                  </a:cubicBezTo>
                  <a:cubicBezTo>
                    <a:pt x="1550746" y="685"/>
                    <a:pt x="1582179" y="8458"/>
                    <a:pt x="1609382" y="24003"/>
                  </a:cubicBezTo>
                  <a:cubicBezTo>
                    <a:pt x="1636586" y="39547"/>
                    <a:pt x="1657731" y="60807"/>
                    <a:pt x="1672819" y="87782"/>
                  </a:cubicBezTo>
                  <a:cubicBezTo>
                    <a:pt x="1687906" y="114757"/>
                    <a:pt x="1695450" y="145161"/>
                    <a:pt x="1695450" y="178993"/>
                  </a:cubicBezTo>
                  <a:cubicBezTo>
                    <a:pt x="1695450" y="190423"/>
                    <a:pt x="1694764" y="202768"/>
                    <a:pt x="1693393" y="216027"/>
                  </a:cubicBezTo>
                  <a:lnTo>
                    <a:pt x="1393012" y="216027"/>
                  </a:lnTo>
                  <a:cubicBezTo>
                    <a:pt x="1394841" y="253060"/>
                    <a:pt x="1407300" y="282321"/>
                    <a:pt x="1430389" y="303809"/>
                  </a:cubicBezTo>
                  <a:cubicBezTo>
                    <a:pt x="1453477" y="325297"/>
                    <a:pt x="1481709" y="336042"/>
                    <a:pt x="1515085" y="336042"/>
                  </a:cubicBezTo>
                  <a:cubicBezTo>
                    <a:pt x="1542060" y="336042"/>
                    <a:pt x="1564577" y="329755"/>
                    <a:pt x="1582636" y="317182"/>
                  </a:cubicBezTo>
                  <a:cubicBezTo>
                    <a:pt x="1600696" y="304609"/>
                    <a:pt x="1613383" y="287807"/>
                    <a:pt x="1620698" y="266776"/>
                  </a:cubicBezTo>
                  <a:lnTo>
                    <a:pt x="1687906" y="266776"/>
                  </a:lnTo>
                  <a:cubicBezTo>
                    <a:pt x="1677848" y="302895"/>
                    <a:pt x="1657731" y="332270"/>
                    <a:pt x="1627556" y="354901"/>
                  </a:cubicBezTo>
                  <a:cubicBezTo>
                    <a:pt x="1597381" y="377533"/>
                    <a:pt x="1559891" y="388848"/>
                    <a:pt x="1515085" y="388848"/>
                  </a:cubicBezTo>
                  <a:cubicBezTo>
                    <a:pt x="1479423" y="388848"/>
                    <a:pt x="1447533" y="380847"/>
                    <a:pt x="1419416" y="364845"/>
                  </a:cubicBezTo>
                  <a:cubicBezTo>
                    <a:pt x="1391298" y="348843"/>
                    <a:pt x="1369238" y="326098"/>
                    <a:pt x="1353236" y="296608"/>
                  </a:cubicBezTo>
                  <a:lnTo>
                    <a:pt x="1337615" y="255175"/>
                  </a:lnTo>
                  <a:lnTo>
                    <a:pt x="1337615" y="382676"/>
                  </a:lnTo>
                  <a:lnTo>
                    <a:pt x="1275893" y="382676"/>
                  </a:lnTo>
                  <a:lnTo>
                    <a:pt x="1275893" y="170078"/>
                  </a:lnTo>
                  <a:cubicBezTo>
                    <a:pt x="1275893" y="132588"/>
                    <a:pt x="1266635" y="103898"/>
                    <a:pt x="1248118" y="84010"/>
                  </a:cubicBezTo>
                  <a:cubicBezTo>
                    <a:pt x="1229602" y="64122"/>
                    <a:pt x="1204570" y="54178"/>
                    <a:pt x="1173023" y="54178"/>
                  </a:cubicBezTo>
                  <a:cubicBezTo>
                    <a:pt x="1140562" y="54178"/>
                    <a:pt x="1114730" y="64579"/>
                    <a:pt x="1095528" y="85382"/>
                  </a:cubicBezTo>
                  <a:cubicBezTo>
                    <a:pt x="1076325" y="106184"/>
                    <a:pt x="1066724" y="136245"/>
                    <a:pt x="1066724" y="175564"/>
                  </a:cubicBezTo>
                  <a:lnTo>
                    <a:pt x="1066724" y="382676"/>
                  </a:lnTo>
                  <a:lnTo>
                    <a:pt x="1005002" y="382676"/>
                  </a:lnTo>
                  <a:lnTo>
                    <a:pt x="1005002" y="170078"/>
                  </a:lnTo>
                  <a:cubicBezTo>
                    <a:pt x="1005002" y="132588"/>
                    <a:pt x="995744" y="103898"/>
                    <a:pt x="977227" y="84010"/>
                  </a:cubicBezTo>
                  <a:cubicBezTo>
                    <a:pt x="958711" y="64122"/>
                    <a:pt x="933679" y="54178"/>
                    <a:pt x="902132" y="54178"/>
                  </a:cubicBezTo>
                  <a:cubicBezTo>
                    <a:pt x="869671" y="54178"/>
                    <a:pt x="843839" y="64579"/>
                    <a:pt x="824637" y="85382"/>
                  </a:cubicBezTo>
                  <a:cubicBezTo>
                    <a:pt x="805434" y="106184"/>
                    <a:pt x="795833" y="136245"/>
                    <a:pt x="795833" y="175564"/>
                  </a:cubicBezTo>
                  <a:lnTo>
                    <a:pt x="795833" y="382676"/>
                  </a:lnTo>
                  <a:lnTo>
                    <a:pt x="733425" y="382676"/>
                  </a:lnTo>
                  <a:lnTo>
                    <a:pt x="733425" y="6858"/>
                  </a:lnTo>
                  <a:lnTo>
                    <a:pt x="795833" y="6858"/>
                  </a:lnTo>
                  <a:lnTo>
                    <a:pt x="795833" y="61036"/>
                  </a:lnTo>
                  <a:cubicBezTo>
                    <a:pt x="808177" y="41376"/>
                    <a:pt x="824751" y="26289"/>
                    <a:pt x="845554" y="15773"/>
                  </a:cubicBezTo>
                  <a:cubicBezTo>
                    <a:pt x="866356" y="5257"/>
                    <a:pt x="889330" y="0"/>
                    <a:pt x="914476" y="0"/>
                  </a:cubicBezTo>
                  <a:close/>
                  <a:moveTo>
                    <a:pt x="183109" y="0"/>
                  </a:moveTo>
                  <a:cubicBezTo>
                    <a:pt x="228829" y="0"/>
                    <a:pt x="265862" y="13830"/>
                    <a:pt x="294209" y="41491"/>
                  </a:cubicBezTo>
                  <a:cubicBezTo>
                    <a:pt x="315468" y="62236"/>
                    <a:pt x="328756" y="89861"/>
                    <a:pt x="334071" y="124365"/>
                  </a:cubicBezTo>
                  <a:lnTo>
                    <a:pt x="335115" y="138825"/>
                  </a:lnTo>
                  <a:lnTo>
                    <a:pt x="352425" y="92240"/>
                  </a:lnTo>
                  <a:cubicBezTo>
                    <a:pt x="367970" y="63208"/>
                    <a:pt x="389344" y="40690"/>
                    <a:pt x="416548" y="24688"/>
                  </a:cubicBezTo>
                  <a:cubicBezTo>
                    <a:pt x="443751" y="8686"/>
                    <a:pt x="474041" y="685"/>
                    <a:pt x="507416" y="685"/>
                  </a:cubicBezTo>
                  <a:cubicBezTo>
                    <a:pt x="540335" y="685"/>
                    <a:pt x="568909" y="7772"/>
                    <a:pt x="593141" y="21945"/>
                  </a:cubicBezTo>
                  <a:cubicBezTo>
                    <a:pt x="617373" y="36118"/>
                    <a:pt x="635432" y="53949"/>
                    <a:pt x="647319" y="75438"/>
                  </a:cubicBezTo>
                  <a:lnTo>
                    <a:pt x="647319" y="6858"/>
                  </a:lnTo>
                  <a:lnTo>
                    <a:pt x="710413" y="6858"/>
                  </a:lnTo>
                  <a:lnTo>
                    <a:pt x="710413" y="382676"/>
                  </a:lnTo>
                  <a:lnTo>
                    <a:pt x="647319" y="382676"/>
                  </a:lnTo>
                  <a:lnTo>
                    <a:pt x="647319" y="312724"/>
                  </a:lnTo>
                  <a:cubicBezTo>
                    <a:pt x="634975" y="334670"/>
                    <a:pt x="616573" y="352844"/>
                    <a:pt x="592112" y="367246"/>
                  </a:cubicBezTo>
                  <a:cubicBezTo>
                    <a:pt x="567652" y="381647"/>
                    <a:pt x="539192" y="388848"/>
                    <a:pt x="506730" y="388848"/>
                  </a:cubicBezTo>
                  <a:cubicBezTo>
                    <a:pt x="473355" y="388848"/>
                    <a:pt x="443179" y="380619"/>
                    <a:pt x="416205" y="364159"/>
                  </a:cubicBezTo>
                  <a:cubicBezTo>
                    <a:pt x="389230" y="347700"/>
                    <a:pt x="367970" y="324612"/>
                    <a:pt x="352425" y="294894"/>
                  </a:cubicBezTo>
                  <a:lnTo>
                    <a:pt x="336728" y="252111"/>
                  </a:lnTo>
                  <a:lnTo>
                    <a:pt x="336728" y="382676"/>
                  </a:lnTo>
                  <a:lnTo>
                    <a:pt x="275006" y="382676"/>
                  </a:lnTo>
                  <a:lnTo>
                    <a:pt x="275006" y="170078"/>
                  </a:lnTo>
                  <a:cubicBezTo>
                    <a:pt x="275006" y="132588"/>
                    <a:pt x="265634" y="103898"/>
                    <a:pt x="246888" y="84010"/>
                  </a:cubicBezTo>
                  <a:cubicBezTo>
                    <a:pt x="228143" y="64122"/>
                    <a:pt x="202540" y="54178"/>
                    <a:pt x="170079" y="54178"/>
                  </a:cubicBezTo>
                  <a:cubicBezTo>
                    <a:pt x="137160" y="54178"/>
                    <a:pt x="110986" y="64465"/>
                    <a:pt x="91555" y="85039"/>
                  </a:cubicBezTo>
                  <a:cubicBezTo>
                    <a:pt x="72124" y="105613"/>
                    <a:pt x="62408" y="135559"/>
                    <a:pt x="62408" y="174879"/>
                  </a:cubicBezTo>
                  <a:lnTo>
                    <a:pt x="62408" y="382676"/>
                  </a:lnTo>
                  <a:lnTo>
                    <a:pt x="0" y="382676"/>
                  </a:lnTo>
                  <a:lnTo>
                    <a:pt x="0" y="6858"/>
                  </a:lnTo>
                  <a:lnTo>
                    <a:pt x="62408" y="6858"/>
                  </a:lnTo>
                  <a:lnTo>
                    <a:pt x="62408" y="60350"/>
                  </a:lnTo>
                  <a:cubicBezTo>
                    <a:pt x="74752" y="41148"/>
                    <a:pt x="91555" y="26289"/>
                    <a:pt x="112814" y="15773"/>
                  </a:cubicBezTo>
                  <a:cubicBezTo>
                    <a:pt x="134074" y="5257"/>
                    <a:pt x="157506" y="0"/>
                    <a:pt x="183109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400" spc="-7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Microsoft Yi Baiti" panose="03000500000000000000" pitchFamily="66" charset="0"/>
                <a:cs typeface="Poppins" panose="00000500000000000000" pitchFamily="2" charset="0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0C4217D-F8A9-4960-B679-70AF8CE16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12414" y="2712649"/>
              <a:ext cx="662303" cy="6623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516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6" presetClass="emph" presetSubtype="0" repeatCount="indefinite" decel="80000" autoRev="1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43" dur="6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/>
      <p:bldP spid="7" grpId="0" animBg="1"/>
      <p:bldP spid="8" grpId="0" animBg="1"/>
      <p:bldP spid="10" grpId="0"/>
      <p:bldP spid="11" grpId="0" animBg="1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282</Words>
  <Application>Microsoft Office PowerPoint</Application>
  <PresentationFormat>Widescreen</PresentationFormat>
  <Paragraphs>67</Paragraphs>
  <Slides>16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Calibri</vt:lpstr>
      <vt:lpstr>Arial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Kurt Dupont • PresentationPoint</cp:lastModifiedBy>
  <cp:revision>60</cp:revision>
  <dcterms:created xsi:type="dcterms:W3CDTF">2019-09-02T07:51:19Z</dcterms:created>
  <dcterms:modified xsi:type="dcterms:W3CDTF">2020-02-17T18:16:21Z</dcterms:modified>
  <cp:contentStatus/>
</cp:coreProperties>
</file>