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</p:sldIdLst>
  <p:sldSz cx="12192000" cy="6858000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Calibri Light" panose="020F0302020204030204" pitchFamily="34" charset="0"/>
      <p:regular r:id="rId19"/>
      <p:italic r:id="rId20"/>
    </p:embeddedFont>
    <p:embeddedFont>
      <p:font typeface="Gotham" panose="020B0604020202020204"/>
      <p:regular r:id="rId21"/>
      <p:bold r:id="rId22"/>
      <p:italic r:id="rId23"/>
      <p:boldItalic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7CB342"/>
    <a:srgbClr val="C3BCAA"/>
    <a:srgbClr val="3B8ACF"/>
    <a:srgbClr val="473E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1" d="100"/>
          <a:sy n="101" d="100"/>
        </p:scale>
        <p:origin x="156" y="3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resentation Point" userId="f45ce91d846791e9" providerId="LiveId" clId="{930D9FDD-C3C7-426A-9EB3-1A84710398A8}"/>
    <pc:docChg chg="undo custSel modSld">
      <pc:chgData name="Presentation Point" userId="f45ce91d846791e9" providerId="LiveId" clId="{930D9FDD-C3C7-426A-9EB3-1A84710398A8}" dt="2020-02-12T14:57:08.715" v="223" actId="20577"/>
      <pc:docMkLst>
        <pc:docMk/>
      </pc:docMkLst>
      <pc:sldChg chg="addSp delSp modSp">
        <pc:chgData name="Presentation Point" userId="f45ce91d846791e9" providerId="LiveId" clId="{930D9FDD-C3C7-426A-9EB3-1A84710398A8}" dt="2020-02-12T14:54:52.855" v="33" actId="122"/>
        <pc:sldMkLst>
          <pc:docMk/>
          <pc:sldMk cId="1554065465" sldId="256"/>
        </pc:sldMkLst>
        <pc:spChg chg="mod topLvl">
          <ac:chgData name="Presentation Point" userId="f45ce91d846791e9" providerId="LiveId" clId="{930D9FDD-C3C7-426A-9EB3-1A84710398A8}" dt="2020-02-12T14:54:13.825" v="16" actId="164"/>
          <ac:spMkLst>
            <pc:docMk/>
            <pc:sldMk cId="1554065465" sldId="256"/>
            <ac:spMk id="6" creationId="{6F55908A-618C-43F9-A87E-C46F78C70A5A}"/>
          </ac:spMkLst>
        </pc:spChg>
        <pc:spChg chg="mod">
          <ac:chgData name="Presentation Point" userId="f45ce91d846791e9" providerId="LiveId" clId="{930D9FDD-C3C7-426A-9EB3-1A84710398A8}" dt="2020-02-12T14:54:52.855" v="33" actId="122"/>
          <ac:spMkLst>
            <pc:docMk/>
            <pc:sldMk cId="1554065465" sldId="256"/>
            <ac:spMk id="7" creationId="{04A439D9-91E7-46A3-BA7F-0CB273054C07}"/>
          </ac:spMkLst>
        </pc:spChg>
        <pc:spChg chg="del">
          <ac:chgData name="Presentation Point" userId="f45ce91d846791e9" providerId="LiveId" clId="{930D9FDD-C3C7-426A-9EB3-1A84710398A8}" dt="2020-02-12T14:53:39.607" v="10" actId="478"/>
          <ac:spMkLst>
            <pc:docMk/>
            <pc:sldMk cId="1554065465" sldId="256"/>
            <ac:spMk id="13" creationId="{B924B659-DDF2-4627-9EF0-BBD39B569765}"/>
          </ac:spMkLst>
        </pc:spChg>
        <pc:spChg chg="del">
          <ac:chgData name="Presentation Point" userId="f45ce91d846791e9" providerId="LiveId" clId="{930D9FDD-C3C7-426A-9EB3-1A84710398A8}" dt="2020-02-12T14:53:33.874" v="6" actId="478"/>
          <ac:spMkLst>
            <pc:docMk/>
            <pc:sldMk cId="1554065465" sldId="256"/>
            <ac:spMk id="14" creationId="{CA90D9FC-F4D0-4656-9BB1-C2A402F85E52}"/>
          </ac:spMkLst>
        </pc:spChg>
        <pc:spChg chg="del topLvl">
          <ac:chgData name="Presentation Point" userId="f45ce91d846791e9" providerId="LiveId" clId="{930D9FDD-C3C7-426A-9EB3-1A84710398A8}" dt="2020-02-12T14:53:43.672" v="13" actId="478"/>
          <ac:spMkLst>
            <pc:docMk/>
            <pc:sldMk cId="1554065465" sldId="256"/>
            <ac:spMk id="15" creationId="{95A2400D-803A-4825-B888-591A88BE0193}"/>
          </ac:spMkLst>
        </pc:spChg>
        <pc:spChg chg="del">
          <ac:chgData name="Presentation Point" userId="f45ce91d846791e9" providerId="LiveId" clId="{930D9FDD-C3C7-426A-9EB3-1A84710398A8}" dt="2020-02-12T14:53:35.439" v="7" actId="478"/>
          <ac:spMkLst>
            <pc:docMk/>
            <pc:sldMk cId="1554065465" sldId="256"/>
            <ac:spMk id="16" creationId="{299669FB-688D-4E8A-8804-6280A056D88E}"/>
          </ac:spMkLst>
        </pc:spChg>
        <pc:grpChg chg="add del mod">
          <ac:chgData name="Presentation Point" userId="f45ce91d846791e9" providerId="LiveId" clId="{930D9FDD-C3C7-426A-9EB3-1A84710398A8}" dt="2020-02-12T14:53:43.672" v="13" actId="478"/>
          <ac:grpSpMkLst>
            <pc:docMk/>
            <pc:sldMk cId="1554065465" sldId="256"/>
            <ac:grpSpMk id="2" creationId="{573058E2-AA28-4A00-B729-B3A604A734B3}"/>
          </ac:grpSpMkLst>
        </pc:grpChg>
        <pc:grpChg chg="add mod">
          <ac:chgData name="Presentation Point" userId="f45ce91d846791e9" providerId="LiveId" clId="{930D9FDD-C3C7-426A-9EB3-1A84710398A8}" dt="2020-02-12T14:54:13.825" v="16" actId="164"/>
          <ac:grpSpMkLst>
            <pc:docMk/>
            <pc:sldMk cId="1554065465" sldId="256"/>
            <ac:grpSpMk id="8" creationId="{EC1DCF29-ABE4-42D0-81EF-915B48DDC5CD}"/>
          </ac:grpSpMkLst>
        </pc:grpChg>
        <pc:grpChg chg="del">
          <ac:chgData name="Presentation Point" userId="f45ce91d846791e9" providerId="LiveId" clId="{930D9FDD-C3C7-426A-9EB3-1A84710398A8}" dt="2020-02-12T14:53:39.607" v="10" actId="478"/>
          <ac:grpSpMkLst>
            <pc:docMk/>
            <pc:sldMk cId="1554065465" sldId="256"/>
            <ac:grpSpMk id="12" creationId="{8F39F085-9F6B-47CD-85DF-6333C76FDF9A}"/>
          </ac:grpSpMkLst>
        </pc:grpChg>
        <pc:picChg chg="add mod">
          <ac:chgData name="Presentation Point" userId="f45ce91d846791e9" providerId="LiveId" clId="{930D9FDD-C3C7-426A-9EB3-1A84710398A8}" dt="2020-02-12T14:54:13.825" v="16" actId="164"/>
          <ac:picMkLst>
            <pc:docMk/>
            <pc:sldMk cId="1554065465" sldId="256"/>
            <ac:picMk id="4" creationId="{AF5B8AD1-41AC-48EC-BFE2-0AE564F7AE3F}"/>
          </ac:picMkLst>
        </pc:picChg>
      </pc:sldChg>
      <pc:sldChg chg="modSp">
        <pc:chgData name="Presentation Point" userId="f45ce91d846791e9" providerId="LiveId" clId="{930D9FDD-C3C7-426A-9EB3-1A84710398A8}" dt="2020-02-12T14:55:07.670" v="44" actId="20577"/>
        <pc:sldMkLst>
          <pc:docMk/>
          <pc:sldMk cId="3170930821" sldId="257"/>
        </pc:sldMkLst>
        <pc:spChg chg="mod">
          <ac:chgData name="Presentation Point" userId="f45ce91d846791e9" providerId="LiveId" clId="{930D9FDD-C3C7-426A-9EB3-1A84710398A8}" dt="2020-02-12T14:55:07.670" v="44" actId="20577"/>
          <ac:spMkLst>
            <pc:docMk/>
            <pc:sldMk cId="3170930821" sldId="257"/>
            <ac:spMk id="8" creationId="{1FC8EDAF-7CA2-4C43-B128-0E16FAD78046}"/>
          </ac:spMkLst>
        </pc:spChg>
        <pc:spChg chg="mod">
          <ac:chgData name="Presentation Point" userId="f45ce91d846791e9" providerId="LiveId" clId="{930D9FDD-C3C7-426A-9EB3-1A84710398A8}" dt="2020-02-12T14:55:02.385" v="37" actId="20577"/>
          <ac:spMkLst>
            <pc:docMk/>
            <pc:sldMk cId="3170930821" sldId="257"/>
            <ac:spMk id="12" creationId="{00000000-0000-0000-0000-000000000000}"/>
          </ac:spMkLst>
        </pc:spChg>
      </pc:sldChg>
      <pc:sldChg chg="modSp">
        <pc:chgData name="Presentation Point" userId="f45ce91d846791e9" providerId="LiveId" clId="{930D9FDD-C3C7-426A-9EB3-1A84710398A8}" dt="2020-02-12T14:55:14.748" v="55" actId="20577"/>
        <pc:sldMkLst>
          <pc:docMk/>
          <pc:sldMk cId="1854221283" sldId="259"/>
        </pc:sldMkLst>
        <pc:spChg chg="mod">
          <ac:chgData name="Presentation Point" userId="f45ce91d846791e9" providerId="LiveId" clId="{930D9FDD-C3C7-426A-9EB3-1A84710398A8}" dt="2020-02-12T14:55:14.748" v="55" actId="20577"/>
          <ac:spMkLst>
            <pc:docMk/>
            <pc:sldMk cId="1854221283" sldId="259"/>
            <ac:spMk id="11" creationId="{1FC8EDAF-7CA2-4C43-B128-0E16FAD78046}"/>
          </ac:spMkLst>
        </pc:spChg>
        <pc:spChg chg="mod">
          <ac:chgData name="Presentation Point" userId="f45ce91d846791e9" providerId="LiveId" clId="{930D9FDD-C3C7-426A-9EB3-1A84710398A8}" dt="2020-02-12T14:55:11.399" v="48" actId="20577"/>
          <ac:spMkLst>
            <pc:docMk/>
            <pc:sldMk cId="1854221283" sldId="259"/>
            <ac:spMk id="12" creationId="{00000000-0000-0000-0000-000000000000}"/>
          </ac:spMkLst>
        </pc:spChg>
      </pc:sldChg>
      <pc:sldChg chg="modSp">
        <pc:chgData name="Presentation Point" userId="f45ce91d846791e9" providerId="LiveId" clId="{930D9FDD-C3C7-426A-9EB3-1A84710398A8}" dt="2020-02-12T14:55:35.124" v="80" actId="20577"/>
        <pc:sldMkLst>
          <pc:docMk/>
          <pc:sldMk cId="57207050" sldId="260"/>
        </pc:sldMkLst>
        <pc:spChg chg="mod">
          <ac:chgData name="Presentation Point" userId="f45ce91d846791e9" providerId="LiveId" clId="{930D9FDD-C3C7-426A-9EB3-1A84710398A8}" dt="2020-02-12T14:55:25.216" v="65" actId="20577"/>
          <ac:spMkLst>
            <pc:docMk/>
            <pc:sldMk cId="57207050" sldId="260"/>
            <ac:spMk id="10" creationId="{1F63DB65-8C62-40EF-8764-5A72495F69BA}"/>
          </ac:spMkLst>
        </pc:spChg>
        <pc:spChg chg="mod">
          <ac:chgData name="Presentation Point" userId="f45ce91d846791e9" providerId="LiveId" clId="{930D9FDD-C3C7-426A-9EB3-1A84710398A8}" dt="2020-02-12T14:55:28.338" v="69" actId="20577"/>
          <ac:spMkLst>
            <pc:docMk/>
            <pc:sldMk cId="57207050" sldId="260"/>
            <ac:spMk id="12" creationId="{00000000-0000-0000-0000-000000000000}"/>
          </ac:spMkLst>
        </pc:spChg>
        <pc:spChg chg="mod">
          <ac:chgData name="Presentation Point" userId="f45ce91d846791e9" providerId="LiveId" clId="{930D9FDD-C3C7-426A-9EB3-1A84710398A8}" dt="2020-02-12T14:55:35.124" v="80" actId="20577"/>
          <ac:spMkLst>
            <pc:docMk/>
            <pc:sldMk cId="57207050" sldId="260"/>
            <ac:spMk id="15" creationId="{1FC8EDAF-7CA2-4C43-B128-0E16FAD78046}"/>
          </ac:spMkLst>
        </pc:spChg>
        <pc:spChg chg="mod">
          <ac:chgData name="Presentation Point" userId="f45ce91d846791e9" providerId="LiveId" clId="{930D9FDD-C3C7-426A-9EB3-1A84710398A8}" dt="2020-02-12T14:55:31.692" v="73" actId="20577"/>
          <ac:spMkLst>
            <pc:docMk/>
            <pc:sldMk cId="57207050" sldId="260"/>
            <ac:spMk id="16" creationId="{00000000-0000-0000-0000-000000000000}"/>
          </ac:spMkLst>
        </pc:spChg>
      </pc:sldChg>
      <pc:sldChg chg="modSp">
        <pc:chgData name="Presentation Point" userId="f45ce91d846791e9" providerId="LiveId" clId="{930D9FDD-C3C7-426A-9EB3-1A84710398A8}" dt="2020-02-12T14:55:43.207" v="91" actId="20577"/>
        <pc:sldMkLst>
          <pc:docMk/>
          <pc:sldMk cId="914534043" sldId="261"/>
        </pc:sldMkLst>
        <pc:spChg chg="mod">
          <ac:chgData name="Presentation Point" userId="f45ce91d846791e9" providerId="LiveId" clId="{930D9FDD-C3C7-426A-9EB3-1A84710398A8}" dt="2020-02-12T14:55:43.207" v="91" actId="20577"/>
          <ac:spMkLst>
            <pc:docMk/>
            <pc:sldMk cId="914534043" sldId="261"/>
            <ac:spMk id="10" creationId="{1FC8EDAF-7CA2-4C43-B128-0E16FAD78046}"/>
          </ac:spMkLst>
        </pc:spChg>
        <pc:spChg chg="mod">
          <ac:chgData name="Presentation Point" userId="f45ce91d846791e9" providerId="LiveId" clId="{930D9FDD-C3C7-426A-9EB3-1A84710398A8}" dt="2020-02-12T14:55:39.916" v="84" actId="20577"/>
          <ac:spMkLst>
            <pc:docMk/>
            <pc:sldMk cId="914534043" sldId="261"/>
            <ac:spMk id="11" creationId="{00000000-0000-0000-0000-000000000000}"/>
          </ac:spMkLst>
        </pc:spChg>
      </pc:sldChg>
      <pc:sldChg chg="modSp">
        <pc:chgData name="Presentation Point" userId="f45ce91d846791e9" providerId="LiveId" clId="{930D9FDD-C3C7-426A-9EB3-1A84710398A8}" dt="2020-02-12T14:55:50.012" v="102" actId="20577"/>
        <pc:sldMkLst>
          <pc:docMk/>
          <pc:sldMk cId="950245811" sldId="262"/>
        </pc:sldMkLst>
        <pc:spChg chg="mod">
          <ac:chgData name="Presentation Point" userId="f45ce91d846791e9" providerId="LiveId" clId="{930D9FDD-C3C7-426A-9EB3-1A84710398A8}" dt="2020-02-12T14:55:50.012" v="102" actId="20577"/>
          <ac:spMkLst>
            <pc:docMk/>
            <pc:sldMk cId="950245811" sldId="262"/>
            <ac:spMk id="13" creationId="{1FC8EDAF-7CA2-4C43-B128-0E16FAD78046}"/>
          </ac:spMkLst>
        </pc:spChg>
        <pc:spChg chg="mod">
          <ac:chgData name="Presentation Point" userId="f45ce91d846791e9" providerId="LiveId" clId="{930D9FDD-C3C7-426A-9EB3-1A84710398A8}" dt="2020-02-12T14:55:46.664" v="95" actId="20577"/>
          <ac:spMkLst>
            <pc:docMk/>
            <pc:sldMk cId="950245811" sldId="262"/>
            <ac:spMk id="14" creationId="{00000000-0000-0000-0000-000000000000}"/>
          </ac:spMkLst>
        </pc:spChg>
      </pc:sldChg>
      <pc:sldChg chg="modSp">
        <pc:chgData name="Presentation Point" userId="f45ce91d846791e9" providerId="LiveId" clId="{930D9FDD-C3C7-426A-9EB3-1A84710398A8}" dt="2020-02-12T14:55:58.568" v="113" actId="20577"/>
        <pc:sldMkLst>
          <pc:docMk/>
          <pc:sldMk cId="1740074911" sldId="263"/>
        </pc:sldMkLst>
        <pc:spChg chg="mod">
          <ac:chgData name="Presentation Point" userId="f45ce91d846791e9" providerId="LiveId" clId="{930D9FDD-C3C7-426A-9EB3-1A84710398A8}" dt="2020-02-12T14:55:58.568" v="113" actId="20577"/>
          <ac:spMkLst>
            <pc:docMk/>
            <pc:sldMk cId="1740074911" sldId="263"/>
            <ac:spMk id="14" creationId="{1FC8EDAF-7CA2-4C43-B128-0E16FAD78046}"/>
          </ac:spMkLst>
        </pc:spChg>
        <pc:spChg chg="mod">
          <ac:chgData name="Presentation Point" userId="f45ce91d846791e9" providerId="LiveId" clId="{930D9FDD-C3C7-426A-9EB3-1A84710398A8}" dt="2020-02-12T14:55:54.593" v="106" actId="20577"/>
          <ac:spMkLst>
            <pc:docMk/>
            <pc:sldMk cId="1740074911" sldId="263"/>
            <ac:spMk id="15" creationId="{00000000-0000-0000-0000-000000000000}"/>
          </ac:spMkLst>
        </pc:spChg>
      </pc:sldChg>
      <pc:sldChg chg="modSp">
        <pc:chgData name="Presentation Point" userId="f45ce91d846791e9" providerId="LiveId" clId="{930D9FDD-C3C7-426A-9EB3-1A84710398A8}" dt="2020-02-12T14:56:08.781" v="130" actId="20577"/>
        <pc:sldMkLst>
          <pc:docMk/>
          <pc:sldMk cId="3127983220" sldId="264"/>
        </pc:sldMkLst>
        <pc:spChg chg="mod">
          <ac:chgData name="Presentation Point" userId="f45ce91d846791e9" providerId="LiveId" clId="{930D9FDD-C3C7-426A-9EB3-1A84710398A8}" dt="2020-02-12T14:56:08.781" v="130" actId="20577"/>
          <ac:spMkLst>
            <pc:docMk/>
            <pc:sldMk cId="3127983220" sldId="264"/>
            <ac:spMk id="14" creationId="{1FC8EDAF-7CA2-4C43-B128-0E16FAD78046}"/>
          </ac:spMkLst>
        </pc:spChg>
        <pc:spChg chg="mod">
          <ac:chgData name="Presentation Point" userId="f45ce91d846791e9" providerId="LiveId" clId="{930D9FDD-C3C7-426A-9EB3-1A84710398A8}" dt="2020-02-12T14:56:02.548" v="117" actId="20577"/>
          <ac:spMkLst>
            <pc:docMk/>
            <pc:sldMk cId="3127983220" sldId="264"/>
            <ac:spMk id="15" creationId="{00000000-0000-0000-0000-000000000000}"/>
          </ac:spMkLst>
        </pc:spChg>
      </pc:sldChg>
      <pc:sldChg chg="modSp">
        <pc:chgData name="Presentation Point" userId="f45ce91d846791e9" providerId="LiveId" clId="{930D9FDD-C3C7-426A-9EB3-1A84710398A8}" dt="2020-02-12T14:56:16.461" v="141" actId="20577"/>
        <pc:sldMkLst>
          <pc:docMk/>
          <pc:sldMk cId="2252549243" sldId="265"/>
        </pc:sldMkLst>
        <pc:spChg chg="mod">
          <ac:chgData name="Presentation Point" userId="f45ce91d846791e9" providerId="LiveId" clId="{930D9FDD-C3C7-426A-9EB3-1A84710398A8}" dt="2020-02-12T14:56:16.461" v="141" actId="20577"/>
          <ac:spMkLst>
            <pc:docMk/>
            <pc:sldMk cId="2252549243" sldId="265"/>
            <ac:spMk id="10" creationId="{1FC8EDAF-7CA2-4C43-B128-0E16FAD78046}"/>
          </ac:spMkLst>
        </pc:spChg>
        <pc:spChg chg="mod">
          <ac:chgData name="Presentation Point" userId="f45ce91d846791e9" providerId="LiveId" clId="{930D9FDD-C3C7-426A-9EB3-1A84710398A8}" dt="2020-02-12T14:56:13.007" v="134" actId="20577"/>
          <ac:spMkLst>
            <pc:docMk/>
            <pc:sldMk cId="2252549243" sldId="265"/>
            <ac:spMk id="11" creationId="{00000000-0000-0000-0000-000000000000}"/>
          </ac:spMkLst>
        </pc:spChg>
      </pc:sldChg>
      <pc:sldChg chg="modSp">
        <pc:chgData name="Presentation Point" userId="f45ce91d846791e9" providerId="LiveId" clId="{930D9FDD-C3C7-426A-9EB3-1A84710398A8}" dt="2020-02-12T14:56:55.012" v="207" actId="20577"/>
        <pc:sldMkLst>
          <pc:docMk/>
          <pc:sldMk cId="561411123" sldId="266"/>
        </pc:sldMkLst>
        <pc:spChg chg="mod">
          <ac:chgData name="Presentation Point" userId="f45ce91d846791e9" providerId="LiveId" clId="{930D9FDD-C3C7-426A-9EB3-1A84710398A8}" dt="2020-02-12T14:56:55.012" v="207" actId="20577"/>
          <ac:spMkLst>
            <pc:docMk/>
            <pc:sldMk cId="561411123" sldId="266"/>
            <ac:spMk id="11" creationId="{00000000-0000-0000-0000-000000000000}"/>
          </ac:spMkLst>
        </pc:spChg>
        <pc:spChg chg="mod">
          <ac:chgData name="Presentation Point" userId="f45ce91d846791e9" providerId="LiveId" clId="{930D9FDD-C3C7-426A-9EB3-1A84710398A8}" dt="2020-02-12T14:56:27.964" v="161" actId="6549"/>
          <ac:spMkLst>
            <pc:docMk/>
            <pc:sldMk cId="561411123" sldId="266"/>
            <ac:spMk id="14" creationId="{1FC8EDAF-7CA2-4C43-B128-0E16FAD78046}"/>
          </ac:spMkLst>
        </pc:spChg>
        <pc:spChg chg="mod">
          <ac:chgData name="Presentation Point" userId="f45ce91d846791e9" providerId="LiveId" clId="{930D9FDD-C3C7-426A-9EB3-1A84710398A8}" dt="2020-02-12T14:56:20.922" v="145" actId="20577"/>
          <ac:spMkLst>
            <pc:docMk/>
            <pc:sldMk cId="561411123" sldId="266"/>
            <ac:spMk id="15" creationId="{00000000-0000-0000-0000-000000000000}"/>
          </ac:spMkLst>
        </pc:spChg>
        <pc:spChg chg="mod">
          <ac:chgData name="Presentation Point" userId="f45ce91d846791e9" providerId="LiveId" clId="{930D9FDD-C3C7-426A-9EB3-1A84710398A8}" dt="2020-02-12T14:56:48.963" v="189" actId="20577"/>
          <ac:spMkLst>
            <pc:docMk/>
            <pc:sldMk cId="561411123" sldId="266"/>
            <ac:spMk id="16" creationId="{00000000-0000-0000-0000-000000000000}"/>
          </ac:spMkLst>
        </pc:spChg>
      </pc:sldChg>
      <pc:sldChg chg="modSp">
        <pc:chgData name="Presentation Point" userId="f45ce91d846791e9" providerId="LiveId" clId="{930D9FDD-C3C7-426A-9EB3-1A84710398A8}" dt="2020-02-12T14:57:08.715" v="223" actId="20577"/>
        <pc:sldMkLst>
          <pc:docMk/>
          <pc:sldMk cId="3601701441" sldId="267"/>
        </pc:sldMkLst>
        <pc:spChg chg="mod">
          <ac:chgData name="Presentation Point" userId="f45ce91d846791e9" providerId="LiveId" clId="{930D9FDD-C3C7-426A-9EB3-1A84710398A8}" dt="2020-02-12T14:57:08.715" v="223" actId="20577"/>
          <ac:spMkLst>
            <pc:docMk/>
            <pc:sldMk cId="3601701441" sldId="267"/>
            <ac:spMk id="6" creationId="{00000000-0000-0000-0000-000000000000}"/>
          </ac:spMkLst>
        </pc:spChg>
        <pc:spChg chg="mod">
          <ac:chgData name="Presentation Point" userId="f45ce91d846791e9" providerId="LiveId" clId="{930D9FDD-C3C7-426A-9EB3-1A84710398A8}" dt="2020-02-12T14:57:02.777" v="219" actId="20577"/>
          <ac:spMkLst>
            <pc:docMk/>
            <pc:sldMk cId="3601701441" sldId="267"/>
            <ac:spMk id="10" creationId="{1FC8EDAF-7CA2-4C43-B128-0E16FAD78046}"/>
          </ac:spMkLst>
        </pc:spChg>
        <pc:spChg chg="mod">
          <ac:chgData name="Presentation Point" userId="f45ce91d846791e9" providerId="LiveId" clId="{930D9FDD-C3C7-426A-9EB3-1A84710398A8}" dt="2020-02-12T14:56:59.603" v="211" actId="20577"/>
          <ac:spMkLst>
            <pc:docMk/>
            <pc:sldMk cId="3601701441" sldId="267"/>
            <ac:spMk id="11" creationId="{00000000-0000-0000-0000-000000000000}"/>
          </ac:spMkLst>
        </pc:spChg>
      </pc:sldChg>
      <pc:sldChg chg="addSp delSp modSp">
        <pc:chgData name="Presentation Point" userId="f45ce91d846791e9" providerId="LiveId" clId="{930D9FDD-C3C7-426A-9EB3-1A84710398A8}" dt="2020-02-12T14:54:26.564" v="20" actId="1076"/>
        <pc:sldMkLst>
          <pc:docMk/>
          <pc:sldMk cId="4121680102" sldId="268"/>
        </pc:sldMkLst>
        <pc:spChg chg="mod">
          <ac:chgData name="Presentation Point" userId="f45ce91d846791e9" providerId="LiveId" clId="{930D9FDD-C3C7-426A-9EB3-1A84710398A8}" dt="2020-02-12T14:54:21.265" v="19" actId="1076"/>
          <ac:spMkLst>
            <pc:docMk/>
            <pc:sldMk cId="4121680102" sldId="268"/>
            <ac:spMk id="17" creationId="{DAF25E96-99A6-4AD7-AB2B-2FCEA74BCE16}"/>
          </ac:spMkLst>
        </pc:spChg>
        <pc:grpChg chg="del">
          <ac:chgData name="Presentation Point" userId="f45ce91d846791e9" providerId="LiveId" clId="{930D9FDD-C3C7-426A-9EB3-1A84710398A8}" dt="2020-02-12T14:54:08.503" v="15" actId="478"/>
          <ac:grpSpMkLst>
            <pc:docMk/>
            <pc:sldMk cId="4121680102" sldId="268"/>
            <ac:grpSpMk id="8" creationId="{B395DB29-75D3-4209-8D47-438732B25073}"/>
          </ac:grpSpMkLst>
        </pc:grpChg>
        <pc:grpChg chg="add mod">
          <ac:chgData name="Presentation Point" userId="f45ce91d846791e9" providerId="LiveId" clId="{930D9FDD-C3C7-426A-9EB3-1A84710398A8}" dt="2020-02-12T14:54:26.564" v="20" actId="1076"/>
          <ac:grpSpMkLst>
            <pc:docMk/>
            <pc:sldMk cId="4121680102" sldId="268"/>
            <ac:grpSpMk id="18" creationId="{18B85073-F412-4E62-986E-3E0EF362BD43}"/>
          </ac:grpSpMkLst>
        </pc:grpChg>
      </pc:sldChg>
    </pc:docChg>
  </pc:docChgLst>
  <pc:docChgLst>
    <pc:chgData name="Presentation Point" userId="f45ce91d846791e9" providerId="LiveId" clId="{37D79086-F3DB-407A-BF9B-6C46D70CB817}"/>
    <pc:docChg chg="modSld">
      <pc:chgData name="Presentation Point" userId="f45ce91d846791e9" providerId="LiveId" clId="{37D79086-F3DB-407A-BF9B-6C46D70CB817}" dt="2019-10-03T12:27:14.276" v="19" actId="20577"/>
      <pc:docMkLst>
        <pc:docMk/>
      </pc:docMkLst>
      <pc:sldChg chg="modSp">
        <pc:chgData name="Presentation Point" userId="f45ce91d846791e9" providerId="LiveId" clId="{37D79086-F3DB-407A-BF9B-6C46D70CB817}" dt="2019-10-03T12:27:14.276" v="19" actId="20577"/>
        <pc:sldMkLst>
          <pc:docMk/>
          <pc:sldMk cId="1554065465" sldId="256"/>
        </pc:sldMkLst>
        <pc:spChg chg="mod">
          <ac:chgData name="Presentation Point" userId="f45ce91d846791e9" providerId="LiveId" clId="{37D79086-F3DB-407A-BF9B-6C46D70CB817}" dt="2019-10-03T12:27:14.276" v="19" actId="20577"/>
          <ac:spMkLst>
            <pc:docMk/>
            <pc:sldMk cId="1554065465" sldId="256"/>
            <ac:spMk id="11" creationId="{51F9BE8D-1ED3-456A-B1CA-71AB2736AB8E}"/>
          </ac:spMkLst>
        </pc:spChg>
      </pc:sldChg>
      <pc:sldChg chg="modSp">
        <pc:chgData name="Presentation Point" userId="f45ce91d846791e9" providerId="LiveId" clId="{37D79086-F3DB-407A-BF9B-6C46D70CB817}" dt="2019-10-03T12:26:53.227" v="5" actId="20577"/>
        <pc:sldMkLst>
          <pc:docMk/>
          <pc:sldMk cId="3170930821" sldId="257"/>
        </pc:sldMkLst>
        <pc:spChg chg="mod">
          <ac:chgData name="Presentation Point" userId="f45ce91d846791e9" providerId="LiveId" clId="{37D79086-F3DB-407A-BF9B-6C46D70CB817}" dt="2019-10-03T12:26:53.227" v="5" actId="20577"/>
          <ac:spMkLst>
            <pc:docMk/>
            <pc:sldMk cId="3170930821" sldId="257"/>
            <ac:spMk id="20" creationId="{B17797EE-62D6-4488-8FE8-B0A5E4476918}"/>
          </ac:spMkLst>
        </pc:spChg>
      </pc:sldChg>
      <pc:sldChg chg="modSp">
        <pc:chgData name="Presentation Point" userId="f45ce91d846791e9" providerId="LiveId" clId="{37D79086-F3DB-407A-BF9B-6C46D70CB817}" dt="2019-10-03T12:26:02.247" v="4" actId="20577"/>
        <pc:sldMkLst>
          <pc:docMk/>
          <pc:sldMk cId="561411123" sldId="266"/>
        </pc:sldMkLst>
        <pc:spChg chg="mod">
          <ac:chgData name="Presentation Point" userId="f45ce91d846791e9" providerId="LiveId" clId="{37D79086-F3DB-407A-BF9B-6C46D70CB817}" dt="2019-10-03T12:26:02.247" v="4" actId="20577"/>
          <ac:spMkLst>
            <pc:docMk/>
            <pc:sldMk cId="561411123" sldId="266"/>
            <ac:spMk id="16" creationId="{00000000-0000-0000-0000-000000000000}"/>
          </ac:spMkLst>
        </pc:spChg>
      </pc:sldChg>
    </pc:docChg>
  </pc:docChgLst>
  <pc:docChgLst>
    <pc:chgData name="Bram Dupont" userId="9042b1d383435627" providerId="LiveId" clId="{1D9A1B4D-4133-435A-A910-2451E254E4B1}"/>
    <pc:docChg chg="custSel modSld">
      <pc:chgData name="Bram Dupont" userId="9042b1d383435627" providerId="LiveId" clId="{1D9A1B4D-4133-435A-A910-2451E254E4B1}" dt="2019-09-23T18:29:59.069" v="9" actId="478"/>
      <pc:docMkLst>
        <pc:docMk/>
      </pc:docMkLst>
      <pc:sldChg chg="modSp">
        <pc:chgData name="Bram Dupont" userId="9042b1d383435627" providerId="LiveId" clId="{1D9A1B4D-4133-435A-A910-2451E254E4B1}" dt="2019-09-23T18:28:58.420" v="5" actId="20577"/>
        <pc:sldMkLst>
          <pc:docMk/>
          <pc:sldMk cId="3170930821" sldId="257"/>
        </pc:sldMkLst>
        <pc:spChg chg="mod">
          <ac:chgData name="Bram Dupont" userId="9042b1d383435627" providerId="LiveId" clId="{1D9A1B4D-4133-435A-A910-2451E254E4B1}" dt="2019-09-23T18:28:58.420" v="5" actId="20577"/>
          <ac:spMkLst>
            <pc:docMk/>
            <pc:sldMk cId="3170930821" sldId="257"/>
            <ac:spMk id="20" creationId="{B17797EE-62D6-4488-8FE8-B0A5E4476918}"/>
          </ac:spMkLst>
        </pc:spChg>
      </pc:sldChg>
      <pc:sldChg chg="delSp">
        <pc:chgData name="Bram Dupont" userId="9042b1d383435627" providerId="LiveId" clId="{1D9A1B4D-4133-435A-A910-2451E254E4B1}" dt="2019-09-23T18:29:40.637" v="6" actId="478"/>
        <pc:sldMkLst>
          <pc:docMk/>
          <pc:sldMk cId="950245811" sldId="262"/>
        </pc:sldMkLst>
        <pc:spChg chg="del">
          <ac:chgData name="Bram Dupont" userId="9042b1d383435627" providerId="LiveId" clId="{1D9A1B4D-4133-435A-A910-2451E254E4B1}" dt="2019-09-23T18:29:40.637" v="6" actId="478"/>
          <ac:spMkLst>
            <pc:docMk/>
            <pc:sldMk cId="950245811" sldId="262"/>
            <ac:spMk id="6" creationId="{1F63DB65-8C62-40EF-8764-5A72495F69BA}"/>
          </ac:spMkLst>
        </pc:spChg>
        <pc:spChg chg="del">
          <ac:chgData name="Bram Dupont" userId="9042b1d383435627" providerId="LiveId" clId="{1D9A1B4D-4133-435A-A910-2451E254E4B1}" dt="2019-09-23T18:29:40.637" v="6" actId="478"/>
          <ac:spMkLst>
            <pc:docMk/>
            <pc:sldMk cId="950245811" sldId="262"/>
            <ac:spMk id="10" creationId="{00000000-0000-0000-0000-000000000000}"/>
          </ac:spMkLst>
        </pc:spChg>
      </pc:sldChg>
      <pc:sldChg chg="delSp modSp">
        <pc:chgData name="Bram Dupont" userId="9042b1d383435627" providerId="LiveId" clId="{1D9A1B4D-4133-435A-A910-2451E254E4B1}" dt="2019-09-23T18:29:59.069" v="9" actId="478"/>
        <pc:sldMkLst>
          <pc:docMk/>
          <pc:sldMk cId="3127983220" sldId="264"/>
        </pc:sldMkLst>
        <pc:spChg chg="mod">
          <ac:chgData name="Bram Dupont" userId="9042b1d383435627" providerId="LiveId" clId="{1D9A1B4D-4133-435A-A910-2451E254E4B1}" dt="2019-09-23T18:29:55.523" v="8" actId="20577"/>
          <ac:spMkLst>
            <pc:docMk/>
            <pc:sldMk cId="3127983220" sldId="264"/>
            <ac:spMk id="10" creationId="{1F63DB65-8C62-40EF-8764-5A72495F69BA}"/>
          </ac:spMkLst>
        </pc:spChg>
        <pc:grpChg chg="del">
          <ac:chgData name="Bram Dupont" userId="9042b1d383435627" providerId="LiveId" clId="{1D9A1B4D-4133-435A-A910-2451E254E4B1}" dt="2019-09-23T18:29:59.069" v="9" actId="478"/>
          <ac:grpSpMkLst>
            <pc:docMk/>
            <pc:sldMk cId="3127983220" sldId="264"/>
            <ac:grpSpMk id="2" creationId="{AC887DAF-946D-46C4-A93F-E5CD53D6FC65}"/>
          </ac:grpSpMkLst>
        </pc:gr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BFF4CB-ABC8-4787-A37B-D471E721D187}" type="datetimeFigureOut">
              <a:rPr lang="en-US" smtClean="0"/>
              <a:t>12-Feb-20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943D59-6BB4-4B12-93BC-0AA5910D26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917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unsplash.com/photos/aafOjsh-9jU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943D59-6BB4-4B12-93BC-0AA5910D266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5015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https://www.pexels.com/photo/view-of-lake-and-snowy-mountains-789381/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943D59-6BB4-4B12-93BC-0AA5910D266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5287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https://www.pexels.com/photo/man-wearing-blue-suit-2897883/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943D59-6BB4-4B12-93BC-0AA5910D266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6755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https://www.pexels.com/photo/white-sail-boat-sailing-on-body-of-water-near-city-buildings-717526/	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943D59-6BB4-4B12-93BC-0AA5910D266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5418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https://www.wynnummanlyleagues.com.au/wp-content/uploads/2016/06/Manly-Wynnum-Corporate-Business-Venue-Hire.jpg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943D59-6BB4-4B12-93BC-0AA5910D266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2043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https://unsplash.com/photos/HtBlQdxfG9k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943D59-6BB4-4B12-93BC-0AA5910D266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4936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https://www.pexels.com/photo/flat-view-photography-of-four-persons-sitting-facing-laptop-on-desk-1451447/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943D59-6BB4-4B12-93BC-0AA5910D266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6860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https://pixabay.com/photos/agreement-brainstorming-coffee-2548138/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943D59-6BB4-4B12-93BC-0AA5910D266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2926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https://www.pexels.com/photo/time-lapse-photography-of-passing-vehicles-on-city-roads-2403251/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943D59-6BB4-4B12-93BC-0AA5910D266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2105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https://www.pexels.com/photo/macbook-pro-on-table-2764182/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943D59-6BB4-4B12-93BC-0AA5910D266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1713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https://www.pexels.com/photo/person-selecting-different-albums-2333420/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943D59-6BB4-4B12-93BC-0AA5910D266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5319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https://www.pexels.com/photo/man-with-headphones-facing-computer-monitor-845451/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943D59-6BB4-4B12-93BC-0AA5910D266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5597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DA9419-8DE9-49E9-A60A-FDF4880A36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B3F13B-71FA-42D9-83F8-79CBAA4CA3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F80193-F862-4B09-877F-46A1A65B7F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AC944-67C7-4C5B-A49D-87257FDD0C1F}" type="datetimeFigureOut">
              <a:rPr lang="en-US" smtClean="0"/>
              <a:t>12-Feb-20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F5F5E9-7752-4762-BEA0-EC28F1F6A3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493011-B329-407F-8F4F-04E28DB42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5AAB4-235E-45FD-939A-EEA4C30D12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5729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087B1-4FB1-4ACD-831D-615E47A128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D0F333-470E-4378-BDC7-C20B22627C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114026-8B3B-47FF-8155-BEE2361E7C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AC944-67C7-4C5B-A49D-87257FDD0C1F}" type="datetimeFigureOut">
              <a:rPr lang="en-US" smtClean="0"/>
              <a:t>12-Feb-20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26596D-50EE-4AE7-8299-5318527DB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22588A-331B-4F33-AA66-89597ADAD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5AAB4-235E-45FD-939A-EEA4C30D12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3717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F21F0F3-4F0F-4991-9440-193A728D4D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86557A-BD85-419A-A299-6F9232CA00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6B3798-644F-4CA2-B586-0530D8A6A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AC944-67C7-4C5B-A49D-87257FDD0C1F}" type="datetimeFigureOut">
              <a:rPr lang="en-US" smtClean="0"/>
              <a:t>12-Feb-20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64E991-ABA0-459C-8B05-E7C91BAD6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80F721-0B2E-4D90-8D26-FE32F313C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5AAB4-235E-45FD-939A-EEA4C30D12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7894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B0A29D-C8BF-4B93-BD82-A5DC04D705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19D5C5-3A08-4321-AF19-A30BEAD577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C72E8B-6D98-4DB4-B622-96045121DC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AC944-67C7-4C5B-A49D-87257FDD0C1F}" type="datetimeFigureOut">
              <a:rPr lang="en-US" smtClean="0"/>
              <a:t>12-Feb-20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83C4F2-CE14-4DEE-8914-00E9034AF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078DBB-2CF4-495E-BE55-3B4422BE1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5AAB4-235E-45FD-939A-EEA4C30D12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128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FD09FD-7D2E-42AC-9E85-097306FA1D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58E70C-CF69-4A91-B0EA-26E8598720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509385-8330-4084-8310-363A47CA54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AC944-67C7-4C5B-A49D-87257FDD0C1F}" type="datetimeFigureOut">
              <a:rPr lang="en-US" smtClean="0"/>
              <a:t>12-Feb-20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02751C-67F8-4507-888A-B1B41512B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AB0498-43E8-4BF7-AFE3-FCFBE3534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5AAB4-235E-45FD-939A-EEA4C30D12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606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C0BF3-4658-421F-9B26-B9240B283F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D646CA-AF8B-4ED5-9C5E-ECAE20858B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DC7220-E12D-4D08-909B-9A080E023B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D8F484-5670-45C3-807A-418A9CDA3B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AC944-67C7-4C5B-A49D-87257FDD0C1F}" type="datetimeFigureOut">
              <a:rPr lang="en-US" smtClean="0"/>
              <a:t>12-Feb-20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CCD1E9-C3C7-4518-BE28-DE451001B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06E715-8BCE-4000-9CB9-FA51285CA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5AAB4-235E-45FD-939A-EEA4C30D12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171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5D75DF-B347-4290-A5C5-19FE5E7D5D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85BFDC-EC76-4667-BAF0-7DAF2EDA0A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6AD615-025A-4866-A054-33366F14F0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6BB51A-CC59-42A4-80B0-B4154EB576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B4A27A5-D89B-4BC6-BB1F-B63901EF9E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B0FBDB6-E639-4A38-BAFE-5520434809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AC944-67C7-4C5B-A49D-87257FDD0C1F}" type="datetimeFigureOut">
              <a:rPr lang="en-US" smtClean="0"/>
              <a:t>12-Feb-20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74031D-BFD0-49B4-A668-84B15DFCF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9658348-E5E3-4226-8028-078CFDFEC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5AAB4-235E-45FD-939A-EEA4C30D12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3360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9AE513-B90B-46A9-B5AF-BD9F74A705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BEB3A5-09B8-4800-ABDB-221E3A321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AC944-67C7-4C5B-A49D-87257FDD0C1F}" type="datetimeFigureOut">
              <a:rPr lang="en-US" smtClean="0"/>
              <a:t>12-Feb-20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60A882-560C-462D-91BF-97C375C03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0AAE29-7D04-44C4-B1E7-064AE84EC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5AAB4-235E-45FD-939A-EEA4C30D12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400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CA902F1-10B8-417A-9E5F-3EB073B599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AC944-67C7-4C5B-A49D-87257FDD0C1F}" type="datetimeFigureOut">
              <a:rPr lang="en-US" smtClean="0"/>
              <a:t>12-Feb-20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7EC2F8-E64D-4EA6-95B5-B4A7ED5C28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450042-1493-4B0E-80B0-006359D31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5AAB4-235E-45FD-939A-EEA4C30D12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7310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9ABDD-C026-4F83-90C5-DA35DBB0CB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1D80F7-B60A-4F25-BD1F-DEF5D20F53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92E2BD-7373-4B7B-98D4-3989E6351F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784EA0-D48C-4F96-A827-640CD62B5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AC944-67C7-4C5B-A49D-87257FDD0C1F}" type="datetimeFigureOut">
              <a:rPr lang="en-US" smtClean="0"/>
              <a:t>12-Feb-20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BFA798-72FC-4FA8-B292-ECB368BD5F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758A46-68B7-4EF6-94C9-0732FD4FB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5AAB4-235E-45FD-939A-EEA4C30D12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202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0D8892-BCBB-45F5-9A45-F1C1B8002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9ED6C7-C01C-44F1-BCA8-80ADCCB0B9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8F7E74-718A-4009-9EF9-42C8181102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DA9CEF-1A7D-4D4F-B714-FBA11C09B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AC944-67C7-4C5B-A49D-87257FDD0C1F}" type="datetimeFigureOut">
              <a:rPr lang="en-US" smtClean="0"/>
              <a:t>12-Feb-20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2723CF-D83F-4722-9EF7-7D4D7DB0BF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E5750B-1427-48A1-AA6B-013D5F827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5AAB4-235E-45FD-939A-EEA4C30D12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0233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AB3077E-0EBA-4C35-8A60-0582097988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6DEE57-99F4-4ACF-B911-88A0D13DC0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DFBF37-6B7A-4FDE-B914-680656D08B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BAC944-67C7-4C5B-A49D-87257FDD0C1F}" type="datetimeFigureOut">
              <a:rPr lang="en-US" smtClean="0"/>
              <a:t>12-Feb-20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8CBCB2-00A9-4BD2-8459-21533CC93B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DE9105-C06D-4BFD-8373-892378FEC1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05AAB4-235E-45FD-939A-EEA4C30D12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890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B14EDB-BD22-42BF-B8EE-F84A284542E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67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53418C94-E667-4D72-8481-4D9CA17E293E}"/>
              </a:ext>
            </a:extLst>
          </p:cNvPr>
          <p:cNvSpPr/>
          <p:nvPr/>
        </p:nvSpPr>
        <p:spPr>
          <a:xfrm>
            <a:off x="0" y="0"/>
            <a:ext cx="12192000" cy="6858001"/>
          </a:xfrm>
          <a:prstGeom prst="rect">
            <a:avLst/>
          </a:prstGeom>
          <a:gradFill>
            <a:gsLst>
              <a:gs pos="44000">
                <a:srgbClr val="FFFF00">
                  <a:alpha val="0"/>
                </a:srgbClr>
              </a:gs>
              <a:gs pos="0">
                <a:srgbClr val="92D050">
                  <a:alpha val="47000"/>
                </a:srgbClr>
              </a:gs>
              <a:gs pos="100000">
                <a:srgbClr val="00B05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A439D9-91E7-46A3-BA7F-0CB273054C07}"/>
              </a:ext>
            </a:extLst>
          </p:cNvPr>
          <p:cNvSpPr txBox="1"/>
          <p:nvPr/>
        </p:nvSpPr>
        <p:spPr>
          <a:xfrm>
            <a:off x="3429000" y="3390899"/>
            <a:ext cx="5038725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 panose="02000504050000020004" pitchFamily="2" charset="0"/>
              </a:rPr>
              <a:t>MILESTONES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1F9BE8D-1ED3-456A-B1CA-71AB2736AB8E}"/>
              </a:ext>
            </a:extLst>
          </p:cNvPr>
          <p:cNvSpPr txBox="1"/>
          <p:nvPr/>
        </p:nvSpPr>
        <p:spPr>
          <a:xfrm>
            <a:off x="5131636" y="5432443"/>
            <a:ext cx="19287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solidFill>
                  <a:srgbClr val="C3BC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 panose="02000504050000020004" pitchFamily="2" charset="0"/>
              </a:rPr>
              <a:t>Company slogan</a:t>
            </a:r>
            <a:endParaRPr lang="en-US" sz="1600" b="1" dirty="0">
              <a:solidFill>
                <a:srgbClr val="C3BCA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otham" panose="02000504050000020004" pitchFamily="2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C1DCF29-ABE4-42D0-81EF-915B48DDC5CD}"/>
              </a:ext>
            </a:extLst>
          </p:cNvPr>
          <p:cNvGrpSpPr/>
          <p:nvPr/>
        </p:nvGrpSpPr>
        <p:grpSpPr>
          <a:xfrm>
            <a:off x="3317996" y="1948397"/>
            <a:ext cx="5254046" cy="1323439"/>
            <a:chOff x="3317996" y="1948397"/>
            <a:chExt cx="5254046" cy="1323439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F55908A-618C-43F9-A87E-C46F78C70A5A}"/>
                </a:ext>
              </a:extLst>
            </p:cNvPr>
            <p:cNvSpPr txBox="1"/>
            <p:nvPr/>
          </p:nvSpPr>
          <p:spPr>
            <a:xfrm>
              <a:off x="4502786" y="1948397"/>
              <a:ext cx="4069256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company</a:t>
              </a: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F5B8AD1-41AC-48EC-BFE2-0AE564F7AE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17996" y="2189095"/>
              <a:ext cx="1035795" cy="10357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540654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 advTm="5275">
        <p159:morph option="byChar"/>
      </p:transition>
    </mc:Choice>
    <mc:Fallback xmlns="">
      <p:transition advTm="527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decel="100000" autoRev="1" fill="remov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6" dur="6000" fill="hold"/>
                                        <p:tgtEl>
                                          <p:spTgt spid="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A0557DE-2714-4DE6-8664-B36DCDA3E8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33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D8BAAF2-CEAA-442B-8F7E-A989FE5C73BA}"/>
              </a:ext>
            </a:extLst>
          </p:cNvPr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gradFill>
            <a:gsLst>
              <a:gs pos="44000">
                <a:srgbClr val="FFFF00">
                  <a:alpha val="0"/>
                </a:srgbClr>
              </a:gs>
              <a:gs pos="0">
                <a:srgbClr val="92D050">
                  <a:alpha val="47000"/>
                </a:srgbClr>
              </a:gs>
              <a:gs pos="100000">
                <a:srgbClr val="00B050">
                  <a:alpha val="45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21302903">
            <a:off x="6210773" y="1733169"/>
            <a:ext cx="1571672" cy="474562"/>
          </a:xfrm>
          <a:prstGeom prst="rect">
            <a:avLst/>
          </a:prstGeom>
          <a:solidFill>
            <a:srgbClr val="473E47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otham" panose="02000504050000020004" pitchFamily="2" charset="0"/>
            </a:endParaRPr>
          </a:p>
          <a:p>
            <a:pPr algn="ctr"/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 panose="02000504050000020004" pitchFamily="2" charset="0"/>
              </a:rPr>
              <a:t>2018</a:t>
            </a:r>
          </a:p>
          <a:p>
            <a:pPr algn="ctr"/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Rectangle 5"/>
          <p:cNvSpPr/>
          <p:nvPr/>
        </p:nvSpPr>
        <p:spPr>
          <a:xfrm>
            <a:off x="5956540" y="3169375"/>
            <a:ext cx="5429081" cy="547119"/>
          </a:xfrm>
          <a:custGeom>
            <a:avLst/>
            <a:gdLst>
              <a:gd name="connsiteX0" fmla="*/ 0 w 5727869"/>
              <a:gd name="connsiteY0" fmla="*/ 0 h 651076"/>
              <a:gd name="connsiteX1" fmla="*/ 5727869 w 5727869"/>
              <a:gd name="connsiteY1" fmla="*/ 0 h 651076"/>
              <a:gd name="connsiteX2" fmla="*/ 5727869 w 5727869"/>
              <a:gd name="connsiteY2" fmla="*/ 651076 h 651076"/>
              <a:gd name="connsiteX3" fmla="*/ 0 w 5727869"/>
              <a:gd name="connsiteY3" fmla="*/ 651076 h 651076"/>
              <a:gd name="connsiteX4" fmla="*/ 0 w 5727869"/>
              <a:gd name="connsiteY4" fmla="*/ 0 h 651076"/>
              <a:gd name="connsiteX0" fmla="*/ 0 w 5820466"/>
              <a:gd name="connsiteY0" fmla="*/ 34724 h 651076"/>
              <a:gd name="connsiteX1" fmla="*/ 5820466 w 5820466"/>
              <a:gd name="connsiteY1" fmla="*/ 0 h 651076"/>
              <a:gd name="connsiteX2" fmla="*/ 5820466 w 5820466"/>
              <a:gd name="connsiteY2" fmla="*/ 651076 h 651076"/>
              <a:gd name="connsiteX3" fmla="*/ 92597 w 5820466"/>
              <a:gd name="connsiteY3" fmla="*/ 651076 h 651076"/>
              <a:gd name="connsiteX4" fmla="*/ 0 w 5820466"/>
              <a:gd name="connsiteY4" fmla="*/ 34724 h 651076"/>
              <a:gd name="connsiteX0" fmla="*/ 46299 w 5866765"/>
              <a:gd name="connsiteY0" fmla="*/ 34724 h 651076"/>
              <a:gd name="connsiteX1" fmla="*/ 5866765 w 5866765"/>
              <a:gd name="connsiteY1" fmla="*/ 0 h 651076"/>
              <a:gd name="connsiteX2" fmla="*/ 5866765 w 5866765"/>
              <a:gd name="connsiteY2" fmla="*/ 651076 h 651076"/>
              <a:gd name="connsiteX3" fmla="*/ 0 w 5866765"/>
              <a:gd name="connsiteY3" fmla="*/ 651076 h 651076"/>
              <a:gd name="connsiteX4" fmla="*/ 46299 w 5866765"/>
              <a:gd name="connsiteY4" fmla="*/ 34724 h 651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66765" h="651076">
                <a:moveTo>
                  <a:pt x="46299" y="34724"/>
                </a:moveTo>
                <a:lnTo>
                  <a:pt x="5866765" y="0"/>
                </a:lnTo>
                <a:lnTo>
                  <a:pt x="5866765" y="651076"/>
                </a:lnTo>
                <a:lnTo>
                  <a:pt x="0" y="651076"/>
                </a:lnTo>
                <a:lnTo>
                  <a:pt x="46299" y="34724"/>
                </a:lnTo>
                <a:close/>
              </a:path>
            </a:pathLst>
          </a:cu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FC8EDAF-7CA2-4C43-B128-0E16FAD78046}"/>
              </a:ext>
            </a:extLst>
          </p:cNvPr>
          <p:cNvSpPr txBox="1"/>
          <p:nvPr/>
        </p:nvSpPr>
        <p:spPr>
          <a:xfrm>
            <a:off x="5956540" y="2793164"/>
            <a:ext cx="6400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 panose="02000504050000020004" pitchFamily="2" charset="0"/>
              </a:rPr>
              <a:t>STONE 9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956540" y="2231061"/>
            <a:ext cx="17187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 panose="02000504050000020004" pitchFamily="2" charset="0"/>
              </a:rPr>
              <a:t>MILE</a:t>
            </a:r>
            <a:endParaRPr lang="en-U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68C54E4-21D9-4A58-9C93-4E587E459B24}"/>
              </a:ext>
            </a:extLst>
          </p:cNvPr>
          <p:cNvGrpSpPr/>
          <p:nvPr/>
        </p:nvGrpSpPr>
        <p:grpSpPr>
          <a:xfrm>
            <a:off x="674868" y="5066507"/>
            <a:ext cx="4426424" cy="1211746"/>
            <a:chOff x="1608318" y="3259723"/>
            <a:chExt cx="4426424" cy="1211746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F63DB65-8C62-40EF-8764-5A72495F69BA}"/>
                </a:ext>
              </a:extLst>
            </p:cNvPr>
            <p:cNvSpPr txBox="1"/>
            <p:nvPr/>
          </p:nvSpPr>
          <p:spPr>
            <a:xfrm>
              <a:off x="1608318" y="3491734"/>
              <a:ext cx="442642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otham" panose="02000504050000020004" pitchFamily="2" charset="0"/>
                </a:rPr>
                <a:t>POWERPOINT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629829" y="3948249"/>
              <a:ext cx="243361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otham" panose="02000504050000020004" pitchFamily="2" charset="0"/>
                </a:rPr>
                <a:t>Presentation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608318" y="3259723"/>
              <a:ext cx="192533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otham" panose="02000504050000020004" pitchFamily="2" charset="0"/>
                </a:rPr>
                <a:t>MORE SLOGANS</a:t>
              </a:r>
              <a:endPara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 panose="02000504050000020004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614111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 advTm="5482">
        <p159:morph option="byChar"/>
      </p:transition>
    </mc:Choice>
    <mc:Fallback xmlns="">
      <p:transition advTm="548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decel="100000" autoRev="1" fill="remov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6" dur="6000" fill="hold"/>
                                        <p:tgtEl>
                                          <p:spTgt spid="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A0557DE-2714-4DE6-8664-B36DCDA3E8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5" b="1212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AEDB293-AC4C-4A0B-B1F1-3676246EB809}"/>
              </a:ext>
            </a:extLst>
          </p:cNvPr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gradFill>
            <a:gsLst>
              <a:gs pos="44000">
                <a:srgbClr val="FFFF00">
                  <a:alpha val="0"/>
                </a:srgbClr>
              </a:gs>
              <a:gs pos="0">
                <a:srgbClr val="92D050">
                  <a:alpha val="47000"/>
                </a:srgbClr>
              </a:gs>
              <a:gs pos="100000">
                <a:srgbClr val="00B050">
                  <a:alpha val="45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737633" y="2659227"/>
            <a:ext cx="1571672" cy="474562"/>
          </a:xfrm>
          <a:prstGeom prst="rect">
            <a:avLst/>
          </a:prstGeom>
          <a:solidFill>
            <a:srgbClr val="473E47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otham" panose="02000504050000020004" pitchFamily="2" charset="0"/>
            </a:endParaRPr>
          </a:p>
          <a:p>
            <a:pPr algn="ctr"/>
            <a:r>
              <a:rPr lang="en-US"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 panose="02000504050000020004" pitchFamily="2" charset="0"/>
              </a:rPr>
              <a:t>2020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otham" panose="02000504050000020004" pitchFamily="2" charset="0"/>
            </a:endParaRPr>
          </a:p>
          <a:p>
            <a:pPr algn="ctr"/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Rectangle 5"/>
          <p:cNvSpPr/>
          <p:nvPr/>
        </p:nvSpPr>
        <p:spPr>
          <a:xfrm>
            <a:off x="1528230" y="4096874"/>
            <a:ext cx="5880620" cy="639452"/>
          </a:xfrm>
          <a:custGeom>
            <a:avLst/>
            <a:gdLst>
              <a:gd name="connsiteX0" fmla="*/ 0 w 5727869"/>
              <a:gd name="connsiteY0" fmla="*/ 0 h 651076"/>
              <a:gd name="connsiteX1" fmla="*/ 5727869 w 5727869"/>
              <a:gd name="connsiteY1" fmla="*/ 0 h 651076"/>
              <a:gd name="connsiteX2" fmla="*/ 5727869 w 5727869"/>
              <a:gd name="connsiteY2" fmla="*/ 651076 h 651076"/>
              <a:gd name="connsiteX3" fmla="*/ 0 w 5727869"/>
              <a:gd name="connsiteY3" fmla="*/ 651076 h 651076"/>
              <a:gd name="connsiteX4" fmla="*/ 0 w 5727869"/>
              <a:gd name="connsiteY4" fmla="*/ 0 h 651076"/>
              <a:gd name="connsiteX0" fmla="*/ 0 w 5820466"/>
              <a:gd name="connsiteY0" fmla="*/ 34724 h 651076"/>
              <a:gd name="connsiteX1" fmla="*/ 5820466 w 5820466"/>
              <a:gd name="connsiteY1" fmla="*/ 0 h 651076"/>
              <a:gd name="connsiteX2" fmla="*/ 5820466 w 5820466"/>
              <a:gd name="connsiteY2" fmla="*/ 651076 h 651076"/>
              <a:gd name="connsiteX3" fmla="*/ 92597 w 5820466"/>
              <a:gd name="connsiteY3" fmla="*/ 651076 h 651076"/>
              <a:gd name="connsiteX4" fmla="*/ 0 w 5820466"/>
              <a:gd name="connsiteY4" fmla="*/ 34724 h 651076"/>
              <a:gd name="connsiteX0" fmla="*/ 46299 w 5866765"/>
              <a:gd name="connsiteY0" fmla="*/ 34724 h 651076"/>
              <a:gd name="connsiteX1" fmla="*/ 5866765 w 5866765"/>
              <a:gd name="connsiteY1" fmla="*/ 0 h 651076"/>
              <a:gd name="connsiteX2" fmla="*/ 5866765 w 5866765"/>
              <a:gd name="connsiteY2" fmla="*/ 651076 h 651076"/>
              <a:gd name="connsiteX3" fmla="*/ 0 w 5866765"/>
              <a:gd name="connsiteY3" fmla="*/ 651076 h 651076"/>
              <a:gd name="connsiteX4" fmla="*/ 46299 w 5866765"/>
              <a:gd name="connsiteY4" fmla="*/ 34724 h 651076"/>
              <a:gd name="connsiteX0" fmla="*/ 46299 w 5880620"/>
              <a:gd name="connsiteY0" fmla="*/ 34724 h 651076"/>
              <a:gd name="connsiteX1" fmla="*/ 5866765 w 5880620"/>
              <a:gd name="connsiteY1" fmla="*/ 0 h 651076"/>
              <a:gd name="connsiteX2" fmla="*/ 5880620 w 5880620"/>
              <a:gd name="connsiteY2" fmla="*/ 425374 h 651076"/>
              <a:gd name="connsiteX3" fmla="*/ 0 w 5880620"/>
              <a:gd name="connsiteY3" fmla="*/ 651076 h 651076"/>
              <a:gd name="connsiteX4" fmla="*/ 46299 w 5880620"/>
              <a:gd name="connsiteY4" fmla="*/ 34724 h 651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80620" h="651076">
                <a:moveTo>
                  <a:pt x="46299" y="34724"/>
                </a:moveTo>
                <a:lnTo>
                  <a:pt x="5866765" y="0"/>
                </a:lnTo>
                <a:lnTo>
                  <a:pt x="5880620" y="425374"/>
                </a:lnTo>
                <a:lnTo>
                  <a:pt x="0" y="651076"/>
                </a:lnTo>
                <a:lnTo>
                  <a:pt x="46299" y="34724"/>
                </a:lnTo>
                <a:close/>
              </a:path>
            </a:pathLst>
          </a:custGeom>
          <a:solidFill>
            <a:srgbClr val="3B8AC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FC8EDAF-7CA2-4C43-B128-0E16FAD78046}"/>
              </a:ext>
            </a:extLst>
          </p:cNvPr>
          <p:cNvSpPr txBox="1"/>
          <p:nvPr/>
        </p:nvSpPr>
        <p:spPr>
          <a:xfrm>
            <a:off x="1594967" y="3739857"/>
            <a:ext cx="6400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 panose="02000504050000020004" pitchFamily="2" charset="0"/>
              </a:rPr>
              <a:t>STONE 10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77256" y="3199833"/>
            <a:ext cx="17187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 panose="02000504050000020004" pitchFamily="2" charset="0"/>
              </a:rPr>
              <a:t>MILE</a:t>
            </a:r>
            <a:endParaRPr lang="en-U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017014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 advTm="5465">
        <p159:morph option="byChar"/>
      </p:transition>
    </mc:Choice>
    <mc:Fallback xmlns="">
      <p:transition advTm="546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decel="100000" autoRev="1" fill="remov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6" dur="6000" fill="hold"/>
                                        <p:tgtEl>
                                          <p:spTgt spid="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B14EDB-BD22-42BF-B8EE-F84A284542E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68" t="-182" r="8857" b="182"/>
          <a:stretch/>
        </p:blipFill>
        <p:spPr>
          <a:xfrm>
            <a:off x="0" y="-12520"/>
            <a:ext cx="12192000" cy="687052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AF25E96-99A6-4AD7-AB2B-2FCEA74BCE16}"/>
              </a:ext>
            </a:extLst>
          </p:cNvPr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gradFill>
            <a:gsLst>
              <a:gs pos="44000">
                <a:srgbClr val="FFFF00">
                  <a:alpha val="0"/>
                </a:srgbClr>
              </a:gs>
              <a:gs pos="0">
                <a:srgbClr val="92D050">
                  <a:alpha val="47000"/>
                </a:srgbClr>
              </a:gs>
              <a:gs pos="100000">
                <a:srgbClr val="00B05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8B85073-F412-4E62-986E-3E0EF362BD43}"/>
              </a:ext>
            </a:extLst>
          </p:cNvPr>
          <p:cNvGrpSpPr/>
          <p:nvPr/>
        </p:nvGrpSpPr>
        <p:grpSpPr>
          <a:xfrm>
            <a:off x="3337046" y="4682072"/>
            <a:ext cx="5254046" cy="1323439"/>
            <a:chOff x="3317996" y="1948397"/>
            <a:chExt cx="5254046" cy="1323439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16ED4F3-50BD-4287-A908-63DC1F7DA9C0}"/>
                </a:ext>
              </a:extLst>
            </p:cNvPr>
            <p:cNvSpPr txBox="1"/>
            <p:nvPr/>
          </p:nvSpPr>
          <p:spPr>
            <a:xfrm>
              <a:off x="4502786" y="1948397"/>
              <a:ext cx="4069256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company</a:t>
              </a: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DF058C0E-8606-4233-83E2-A9A7A6C094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17996" y="2189095"/>
              <a:ext cx="1035795" cy="10357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216801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 advTm="5714">
        <p159:morph option="byChar"/>
      </p:transition>
    </mc:Choice>
    <mc:Fallback xmlns="">
      <p:transition advTm="571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decel="100000" autoRev="1" fill="remov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6" dur="6000" fill="hold"/>
                                        <p:tgtEl>
                                          <p:spTgt spid="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A0557DE-2714-4DE6-8664-B36DCDA3E8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9" t="2204" r="18218" b="220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E61AE4EE-B7A6-4655-A331-47FFFD799F6E}"/>
              </a:ext>
            </a:extLst>
          </p:cNvPr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gradFill>
            <a:gsLst>
              <a:gs pos="44000">
                <a:srgbClr val="FFFF00">
                  <a:alpha val="0"/>
                </a:srgbClr>
              </a:gs>
              <a:gs pos="0">
                <a:srgbClr val="92D050">
                  <a:alpha val="47000"/>
                </a:srgbClr>
              </a:gs>
              <a:gs pos="100000">
                <a:srgbClr val="00B05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5682058" y="2333513"/>
            <a:ext cx="1571672" cy="474562"/>
          </a:xfrm>
          <a:prstGeom prst="rect">
            <a:avLst/>
          </a:prstGeom>
          <a:solidFill>
            <a:srgbClr val="473E47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chemeClr val="bg1"/>
              </a:solidFill>
              <a:latin typeface="Gotham" panose="02000504050000020004" pitchFamily="2" charset="0"/>
            </a:endParaRPr>
          </a:p>
          <a:p>
            <a:pPr algn="ctr"/>
            <a:r>
              <a:rPr lang="en-US" sz="3200" b="1" dirty="0">
                <a:solidFill>
                  <a:schemeClr val="bg1"/>
                </a:solidFill>
                <a:latin typeface="Gotham" panose="02000504050000020004" pitchFamily="2" charset="0"/>
              </a:rPr>
              <a:t>1996</a:t>
            </a:r>
          </a:p>
          <a:p>
            <a:pPr algn="ctr"/>
            <a:endParaRPr lang="en-US" sz="3200" dirty="0"/>
          </a:p>
        </p:txBody>
      </p:sp>
      <p:sp>
        <p:nvSpPr>
          <p:cNvPr id="6" name="Rectangle 5"/>
          <p:cNvSpPr/>
          <p:nvPr/>
        </p:nvSpPr>
        <p:spPr>
          <a:xfrm>
            <a:off x="5615320" y="3628906"/>
            <a:ext cx="5866765" cy="651076"/>
          </a:xfrm>
          <a:custGeom>
            <a:avLst/>
            <a:gdLst>
              <a:gd name="connsiteX0" fmla="*/ 0 w 5727869"/>
              <a:gd name="connsiteY0" fmla="*/ 0 h 651076"/>
              <a:gd name="connsiteX1" fmla="*/ 5727869 w 5727869"/>
              <a:gd name="connsiteY1" fmla="*/ 0 h 651076"/>
              <a:gd name="connsiteX2" fmla="*/ 5727869 w 5727869"/>
              <a:gd name="connsiteY2" fmla="*/ 651076 h 651076"/>
              <a:gd name="connsiteX3" fmla="*/ 0 w 5727869"/>
              <a:gd name="connsiteY3" fmla="*/ 651076 h 651076"/>
              <a:gd name="connsiteX4" fmla="*/ 0 w 5727869"/>
              <a:gd name="connsiteY4" fmla="*/ 0 h 651076"/>
              <a:gd name="connsiteX0" fmla="*/ 0 w 5820466"/>
              <a:gd name="connsiteY0" fmla="*/ 34724 h 651076"/>
              <a:gd name="connsiteX1" fmla="*/ 5820466 w 5820466"/>
              <a:gd name="connsiteY1" fmla="*/ 0 h 651076"/>
              <a:gd name="connsiteX2" fmla="*/ 5820466 w 5820466"/>
              <a:gd name="connsiteY2" fmla="*/ 651076 h 651076"/>
              <a:gd name="connsiteX3" fmla="*/ 92597 w 5820466"/>
              <a:gd name="connsiteY3" fmla="*/ 651076 h 651076"/>
              <a:gd name="connsiteX4" fmla="*/ 0 w 5820466"/>
              <a:gd name="connsiteY4" fmla="*/ 34724 h 651076"/>
              <a:gd name="connsiteX0" fmla="*/ 46299 w 5866765"/>
              <a:gd name="connsiteY0" fmla="*/ 34724 h 651076"/>
              <a:gd name="connsiteX1" fmla="*/ 5866765 w 5866765"/>
              <a:gd name="connsiteY1" fmla="*/ 0 h 651076"/>
              <a:gd name="connsiteX2" fmla="*/ 5866765 w 5866765"/>
              <a:gd name="connsiteY2" fmla="*/ 651076 h 651076"/>
              <a:gd name="connsiteX3" fmla="*/ 0 w 5866765"/>
              <a:gd name="connsiteY3" fmla="*/ 651076 h 651076"/>
              <a:gd name="connsiteX4" fmla="*/ 46299 w 5866765"/>
              <a:gd name="connsiteY4" fmla="*/ 34724 h 651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66765" h="651076">
                <a:moveTo>
                  <a:pt x="46299" y="34724"/>
                </a:moveTo>
                <a:lnTo>
                  <a:pt x="5866765" y="0"/>
                </a:lnTo>
                <a:lnTo>
                  <a:pt x="5866765" y="651076"/>
                </a:lnTo>
                <a:lnTo>
                  <a:pt x="0" y="651076"/>
                </a:lnTo>
                <a:lnTo>
                  <a:pt x="46299" y="34724"/>
                </a:lnTo>
                <a:close/>
              </a:path>
            </a:pathLst>
          </a:cu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FC8EDAF-7CA2-4C43-B128-0E16FAD78046}"/>
              </a:ext>
            </a:extLst>
          </p:cNvPr>
          <p:cNvSpPr txBox="1"/>
          <p:nvPr/>
        </p:nvSpPr>
        <p:spPr>
          <a:xfrm>
            <a:off x="5682058" y="3283514"/>
            <a:ext cx="6400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Gotham" panose="02000504050000020004" pitchFamily="2" charset="0"/>
              </a:rPr>
              <a:t>STONE 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664347" y="2743490"/>
            <a:ext cx="17187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Gotham" panose="02000504050000020004" pitchFamily="2" charset="0"/>
              </a:rPr>
              <a:t>MILE</a:t>
            </a:r>
            <a:endParaRPr lang="en-US" sz="48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17797EE-62D6-4488-8FE8-B0A5E4476918}"/>
              </a:ext>
            </a:extLst>
          </p:cNvPr>
          <p:cNvSpPr txBox="1"/>
          <p:nvPr/>
        </p:nvSpPr>
        <p:spPr>
          <a:xfrm>
            <a:off x="561079" y="3044280"/>
            <a:ext cx="4426424" cy="10157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lang="en-US" sz="3200" dirty="0">
                <a:solidFill>
                  <a:schemeClr val="bg1"/>
                </a:solidFill>
                <a:latin typeface="Gotham" panose="02000504050000020004" pitchFamily="2" charset="0"/>
              </a:rPr>
              <a:t>WE HAVE</a:t>
            </a:r>
          </a:p>
          <a:p>
            <a:pPr>
              <a:lnSpc>
                <a:spcPts val="2400"/>
              </a:lnSpc>
            </a:pPr>
            <a:r>
              <a:rPr lang="en-US" sz="3200" b="1" dirty="0">
                <a:solidFill>
                  <a:schemeClr val="bg1"/>
                </a:solidFill>
                <a:latin typeface="Gotham" panose="02000504050000020004" pitchFamily="2" charset="0"/>
              </a:rPr>
              <a:t>JUST STARTED </a:t>
            </a:r>
          </a:p>
          <a:p>
            <a:pPr>
              <a:lnSpc>
                <a:spcPts val="2400"/>
              </a:lnSpc>
            </a:pPr>
            <a:r>
              <a:rPr lang="en-US" sz="3200" dirty="0">
                <a:solidFill>
                  <a:schemeClr val="bg1"/>
                </a:solidFill>
                <a:latin typeface="Gotham" panose="02000504050000020004" pitchFamily="2" charset="0"/>
              </a:rPr>
              <a:t>OUR JOURNEY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B4A7030-7408-4FA3-ABA6-1CB28D5176A1}"/>
              </a:ext>
            </a:extLst>
          </p:cNvPr>
          <p:cNvSpPr/>
          <p:nvPr/>
        </p:nvSpPr>
        <p:spPr>
          <a:xfrm>
            <a:off x="466027" y="3052764"/>
            <a:ext cx="81555" cy="8394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9308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 advTm="5513">
        <p159:morph option="byChar"/>
      </p:transition>
    </mc:Choice>
    <mc:Fallback xmlns="">
      <p:transition advTm="55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decel="100000" autoRev="1" fill="remov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6" dur="6000" fill="hold"/>
                                        <p:tgtEl>
                                          <p:spTgt spid="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A0557DE-2714-4DE6-8664-B36DCDA3E8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F6504DE-4231-496C-9F49-039EC8E64A77}"/>
              </a:ext>
            </a:extLst>
          </p:cNvPr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gradFill>
            <a:gsLst>
              <a:gs pos="44000">
                <a:srgbClr val="FFFF00">
                  <a:alpha val="0"/>
                </a:srgbClr>
              </a:gs>
              <a:gs pos="0">
                <a:srgbClr val="92D050">
                  <a:alpha val="47000"/>
                </a:srgbClr>
              </a:gs>
              <a:gs pos="100000">
                <a:srgbClr val="00B050">
                  <a:alpha val="45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5"/>
          <p:cNvSpPr/>
          <p:nvPr/>
        </p:nvSpPr>
        <p:spPr>
          <a:xfrm>
            <a:off x="819150" y="4096874"/>
            <a:ext cx="5880620" cy="639452"/>
          </a:xfrm>
          <a:custGeom>
            <a:avLst/>
            <a:gdLst>
              <a:gd name="connsiteX0" fmla="*/ 0 w 5727869"/>
              <a:gd name="connsiteY0" fmla="*/ 0 h 651076"/>
              <a:gd name="connsiteX1" fmla="*/ 5727869 w 5727869"/>
              <a:gd name="connsiteY1" fmla="*/ 0 h 651076"/>
              <a:gd name="connsiteX2" fmla="*/ 5727869 w 5727869"/>
              <a:gd name="connsiteY2" fmla="*/ 651076 h 651076"/>
              <a:gd name="connsiteX3" fmla="*/ 0 w 5727869"/>
              <a:gd name="connsiteY3" fmla="*/ 651076 h 651076"/>
              <a:gd name="connsiteX4" fmla="*/ 0 w 5727869"/>
              <a:gd name="connsiteY4" fmla="*/ 0 h 651076"/>
              <a:gd name="connsiteX0" fmla="*/ 0 w 5820466"/>
              <a:gd name="connsiteY0" fmla="*/ 34724 h 651076"/>
              <a:gd name="connsiteX1" fmla="*/ 5820466 w 5820466"/>
              <a:gd name="connsiteY1" fmla="*/ 0 h 651076"/>
              <a:gd name="connsiteX2" fmla="*/ 5820466 w 5820466"/>
              <a:gd name="connsiteY2" fmla="*/ 651076 h 651076"/>
              <a:gd name="connsiteX3" fmla="*/ 92597 w 5820466"/>
              <a:gd name="connsiteY3" fmla="*/ 651076 h 651076"/>
              <a:gd name="connsiteX4" fmla="*/ 0 w 5820466"/>
              <a:gd name="connsiteY4" fmla="*/ 34724 h 651076"/>
              <a:gd name="connsiteX0" fmla="*/ 46299 w 5866765"/>
              <a:gd name="connsiteY0" fmla="*/ 34724 h 651076"/>
              <a:gd name="connsiteX1" fmla="*/ 5866765 w 5866765"/>
              <a:gd name="connsiteY1" fmla="*/ 0 h 651076"/>
              <a:gd name="connsiteX2" fmla="*/ 5866765 w 5866765"/>
              <a:gd name="connsiteY2" fmla="*/ 651076 h 651076"/>
              <a:gd name="connsiteX3" fmla="*/ 0 w 5866765"/>
              <a:gd name="connsiteY3" fmla="*/ 651076 h 651076"/>
              <a:gd name="connsiteX4" fmla="*/ 46299 w 5866765"/>
              <a:gd name="connsiteY4" fmla="*/ 34724 h 651076"/>
              <a:gd name="connsiteX0" fmla="*/ 46299 w 5880620"/>
              <a:gd name="connsiteY0" fmla="*/ 34724 h 651076"/>
              <a:gd name="connsiteX1" fmla="*/ 5866765 w 5880620"/>
              <a:gd name="connsiteY1" fmla="*/ 0 h 651076"/>
              <a:gd name="connsiteX2" fmla="*/ 5880620 w 5880620"/>
              <a:gd name="connsiteY2" fmla="*/ 425374 h 651076"/>
              <a:gd name="connsiteX3" fmla="*/ 0 w 5880620"/>
              <a:gd name="connsiteY3" fmla="*/ 651076 h 651076"/>
              <a:gd name="connsiteX4" fmla="*/ 46299 w 5880620"/>
              <a:gd name="connsiteY4" fmla="*/ 34724 h 651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80620" h="651076">
                <a:moveTo>
                  <a:pt x="46299" y="34724"/>
                </a:moveTo>
                <a:lnTo>
                  <a:pt x="5866765" y="0"/>
                </a:lnTo>
                <a:lnTo>
                  <a:pt x="5880620" y="425374"/>
                </a:lnTo>
                <a:lnTo>
                  <a:pt x="0" y="651076"/>
                </a:lnTo>
                <a:lnTo>
                  <a:pt x="46299" y="34724"/>
                </a:lnTo>
                <a:close/>
              </a:path>
            </a:pathLst>
          </a:custGeom>
          <a:solidFill>
            <a:srgbClr val="3B8AC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FC8EDAF-7CA2-4C43-B128-0E16FAD78046}"/>
              </a:ext>
            </a:extLst>
          </p:cNvPr>
          <p:cNvSpPr txBox="1"/>
          <p:nvPr/>
        </p:nvSpPr>
        <p:spPr>
          <a:xfrm>
            <a:off x="819150" y="3739857"/>
            <a:ext cx="6400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 panose="02000504050000020004" pitchFamily="2" charset="0"/>
              </a:rPr>
              <a:t>STONE 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9150" y="3199833"/>
            <a:ext cx="17187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 panose="02000504050000020004" pitchFamily="2" charset="0"/>
              </a:rPr>
              <a:t>MILE</a:t>
            </a:r>
            <a:endParaRPr lang="en-U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169C7BA-6034-4CA7-B494-EE0AF0A8BC90}"/>
              </a:ext>
            </a:extLst>
          </p:cNvPr>
          <p:cNvSpPr/>
          <p:nvPr/>
        </p:nvSpPr>
        <p:spPr>
          <a:xfrm>
            <a:off x="817344" y="2725271"/>
            <a:ext cx="1571672" cy="474562"/>
          </a:xfrm>
          <a:prstGeom prst="rect">
            <a:avLst/>
          </a:prstGeom>
          <a:solidFill>
            <a:srgbClr val="473E47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Gotham" panose="02000504050000020004" pitchFamily="2" charset="0"/>
              </a:rPr>
              <a:t>2000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8542212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 advTm="5681">
        <p159:morph option="byChar"/>
      </p:transition>
    </mc:Choice>
    <mc:Fallback xmlns="">
      <p:transition advTm="568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decel="100000" autoRev="1" fill="remov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6" dur="6000" fill="hold"/>
                                        <p:tgtEl>
                                          <p:spTgt spid="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A0557DE-2714-4DE6-8664-B36DCDA3E8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2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F887D1C-4DD0-43C3-ACFA-55F26F729657}"/>
              </a:ext>
            </a:extLst>
          </p:cNvPr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gradFill>
            <a:gsLst>
              <a:gs pos="44000">
                <a:srgbClr val="FFFF00">
                  <a:alpha val="0"/>
                </a:srgbClr>
              </a:gs>
              <a:gs pos="0">
                <a:srgbClr val="92D050">
                  <a:alpha val="47000"/>
                </a:srgbClr>
              </a:gs>
              <a:gs pos="100000">
                <a:srgbClr val="00B050">
                  <a:alpha val="45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1FE1D22-7587-4AD2-B296-4C7DCC19F70B}"/>
              </a:ext>
            </a:extLst>
          </p:cNvPr>
          <p:cNvGrpSpPr/>
          <p:nvPr/>
        </p:nvGrpSpPr>
        <p:grpSpPr>
          <a:xfrm>
            <a:off x="1009272" y="3235708"/>
            <a:ext cx="4426424" cy="1051644"/>
            <a:chOff x="1009272" y="3235708"/>
            <a:chExt cx="4426424" cy="1051644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F63DB65-8C62-40EF-8764-5A72495F69BA}"/>
                </a:ext>
              </a:extLst>
            </p:cNvPr>
            <p:cNvSpPr txBox="1"/>
            <p:nvPr/>
          </p:nvSpPr>
          <p:spPr>
            <a:xfrm>
              <a:off x="1009272" y="3235708"/>
              <a:ext cx="442642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otham" panose="02000504050000020004" pitchFamily="2" charset="0"/>
                </a:rPr>
                <a:t>SLOGAN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 rot="21598226">
              <a:off x="1492631" y="3764132"/>
              <a:ext cx="119776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otham" panose="02000504050000020004" pitchFamily="2" charset="0"/>
                </a:rPr>
                <a:t>HERE</a:t>
              </a:r>
            </a:p>
          </p:txBody>
        </p:sp>
      </p:grpSp>
      <p:sp>
        <p:nvSpPr>
          <p:cNvPr id="13" name="Rectangle 12"/>
          <p:cNvSpPr/>
          <p:nvPr/>
        </p:nvSpPr>
        <p:spPr>
          <a:xfrm>
            <a:off x="6939004" y="1846558"/>
            <a:ext cx="1571672" cy="474562"/>
          </a:xfrm>
          <a:prstGeom prst="rect">
            <a:avLst/>
          </a:prstGeom>
          <a:solidFill>
            <a:srgbClr val="473E47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otham" panose="02000504050000020004" pitchFamily="2" charset="0"/>
            </a:endParaRPr>
          </a:p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 panose="02000504050000020004" pitchFamily="2" charset="0"/>
              </a:rPr>
              <a:t>2008</a:t>
            </a:r>
          </a:p>
          <a:p>
            <a:pPr algn="ctr"/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Rectangle 5"/>
          <p:cNvSpPr/>
          <p:nvPr/>
        </p:nvSpPr>
        <p:spPr>
          <a:xfrm>
            <a:off x="6939004" y="3174867"/>
            <a:ext cx="4466779" cy="384008"/>
          </a:xfrm>
          <a:custGeom>
            <a:avLst/>
            <a:gdLst>
              <a:gd name="connsiteX0" fmla="*/ 0 w 5727869"/>
              <a:gd name="connsiteY0" fmla="*/ 0 h 651076"/>
              <a:gd name="connsiteX1" fmla="*/ 5727869 w 5727869"/>
              <a:gd name="connsiteY1" fmla="*/ 0 h 651076"/>
              <a:gd name="connsiteX2" fmla="*/ 5727869 w 5727869"/>
              <a:gd name="connsiteY2" fmla="*/ 651076 h 651076"/>
              <a:gd name="connsiteX3" fmla="*/ 0 w 5727869"/>
              <a:gd name="connsiteY3" fmla="*/ 651076 h 651076"/>
              <a:gd name="connsiteX4" fmla="*/ 0 w 5727869"/>
              <a:gd name="connsiteY4" fmla="*/ 0 h 651076"/>
              <a:gd name="connsiteX0" fmla="*/ 0 w 5820466"/>
              <a:gd name="connsiteY0" fmla="*/ 34724 h 651076"/>
              <a:gd name="connsiteX1" fmla="*/ 5820466 w 5820466"/>
              <a:gd name="connsiteY1" fmla="*/ 0 h 651076"/>
              <a:gd name="connsiteX2" fmla="*/ 5820466 w 5820466"/>
              <a:gd name="connsiteY2" fmla="*/ 651076 h 651076"/>
              <a:gd name="connsiteX3" fmla="*/ 92597 w 5820466"/>
              <a:gd name="connsiteY3" fmla="*/ 651076 h 651076"/>
              <a:gd name="connsiteX4" fmla="*/ 0 w 5820466"/>
              <a:gd name="connsiteY4" fmla="*/ 34724 h 651076"/>
              <a:gd name="connsiteX0" fmla="*/ 46299 w 5866765"/>
              <a:gd name="connsiteY0" fmla="*/ 34724 h 651076"/>
              <a:gd name="connsiteX1" fmla="*/ 5866765 w 5866765"/>
              <a:gd name="connsiteY1" fmla="*/ 0 h 651076"/>
              <a:gd name="connsiteX2" fmla="*/ 5866765 w 5866765"/>
              <a:gd name="connsiteY2" fmla="*/ 651076 h 651076"/>
              <a:gd name="connsiteX3" fmla="*/ 0 w 5866765"/>
              <a:gd name="connsiteY3" fmla="*/ 651076 h 651076"/>
              <a:gd name="connsiteX4" fmla="*/ 46299 w 5866765"/>
              <a:gd name="connsiteY4" fmla="*/ 34724 h 651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66765" h="651076">
                <a:moveTo>
                  <a:pt x="46299" y="34724"/>
                </a:moveTo>
                <a:lnTo>
                  <a:pt x="5866765" y="0"/>
                </a:lnTo>
                <a:lnTo>
                  <a:pt x="5866765" y="651076"/>
                </a:lnTo>
                <a:lnTo>
                  <a:pt x="0" y="651076"/>
                </a:lnTo>
                <a:lnTo>
                  <a:pt x="46299" y="34724"/>
                </a:lnTo>
                <a:close/>
              </a:path>
            </a:pathLst>
          </a:cu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FC8EDAF-7CA2-4C43-B128-0E16FAD78046}"/>
              </a:ext>
            </a:extLst>
          </p:cNvPr>
          <p:cNvSpPr txBox="1"/>
          <p:nvPr/>
        </p:nvSpPr>
        <p:spPr>
          <a:xfrm>
            <a:off x="6939004" y="2850988"/>
            <a:ext cx="64003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 panose="02000504050000020004" pitchFamily="2" charset="0"/>
              </a:rPr>
              <a:t>STONE 3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939004" y="2387164"/>
            <a:ext cx="14638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 panose="02000504050000020004" pitchFamily="2" charset="0"/>
              </a:rPr>
              <a:t>MILE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72070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advTm="5598">
        <p159:morph option="byChar"/>
      </p:transition>
    </mc:Choice>
    <mc:Fallback xmlns="">
      <p:transition advTm="559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decel="100000" autoRev="1" fill="remov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6" dur="6000" fill="hold"/>
                                        <p:tgtEl>
                                          <p:spTgt spid="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A0557DE-2714-4DE6-8664-B36DCDA3E8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10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07C0510-95E1-417F-AD14-F14AD4C4EB2E}"/>
              </a:ext>
            </a:extLst>
          </p:cNvPr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gradFill>
            <a:gsLst>
              <a:gs pos="44000">
                <a:srgbClr val="FFFF00">
                  <a:alpha val="0"/>
                </a:srgbClr>
              </a:gs>
              <a:gs pos="0">
                <a:srgbClr val="92D050">
                  <a:alpha val="47000"/>
                </a:srgbClr>
              </a:gs>
              <a:gs pos="100000">
                <a:srgbClr val="00B050">
                  <a:alpha val="45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955344" y="2191079"/>
            <a:ext cx="1571672" cy="474562"/>
          </a:xfrm>
          <a:prstGeom prst="rect">
            <a:avLst/>
          </a:prstGeom>
          <a:solidFill>
            <a:srgbClr val="473E47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otham" panose="02000504050000020004" pitchFamily="2" charset="0"/>
            </a:endParaRPr>
          </a:p>
          <a:p>
            <a:pPr algn="ctr"/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 panose="02000504050000020004" pitchFamily="2" charset="0"/>
              </a:rPr>
              <a:t>2010</a:t>
            </a:r>
          </a:p>
          <a:p>
            <a:pPr algn="ctr"/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Rectangle 5"/>
          <p:cNvSpPr/>
          <p:nvPr/>
        </p:nvSpPr>
        <p:spPr>
          <a:xfrm>
            <a:off x="1745941" y="3628726"/>
            <a:ext cx="5880620" cy="639452"/>
          </a:xfrm>
          <a:custGeom>
            <a:avLst/>
            <a:gdLst>
              <a:gd name="connsiteX0" fmla="*/ 0 w 5727869"/>
              <a:gd name="connsiteY0" fmla="*/ 0 h 651076"/>
              <a:gd name="connsiteX1" fmla="*/ 5727869 w 5727869"/>
              <a:gd name="connsiteY1" fmla="*/ 0 h 651076"/>
              <a:gd name="connsiteX2" fmla="*/ 5727869 w 5727869"/>
              <a:gd name="connsiteY2" fmla="*/ 651076 h 651076"/>
              <a:gd name="connsiteX3" fmla="*/ 0 w 5727869"/>
              <a:gd name="connsiteY3" fmla="*/ 651076 h 651076"/>
              <a:gd name="connsiteX4" fmla="*/ 0 w 5727869"/>
              <a:gd name="connsiteY4" fmla="*/ 0 h 651076"/>
              <a:gd name="connsiteX0" fmla="*/ 0 w 5820466"/>
              <a:gd name="connsiteY0" fmla="*/ 34724 h 651076"/>
              <a:gd name="connsiteX1" fmla="*/ 5820466 w 5820466"/>
              <a:gd name="connsiteY1" fmla="*/ 0 h 651076"/>
              <a:gd name="connsiteX2" fmla="*/ 5820466 w 5820466"/>
              <a:gd name="connsiteY2" fmla="*/ 651076 h 651076"/>
              <a:gd name="connsiteX3" fmla="*/ 92597 w 5820466"/>
              <a:gd name="connsiteY3" fmla="*/ 651076 h 651076"/>
              <a:gd name="connsiteX4" fmla="*/ 0 w 5820466"/>
              <a:gd name="connsiteY4" fmla="*/ 34724 h 651076"/>
              <a:gd name="connsiteX0" fmla="*/ 46299 w 5866765"/>
              <a:gd name="connsiteY0" fmla="*/ 34724 h 651076"/>
              <a:gd name="connsiteX1" fmla="*/ 5866765 w 5866765"/>
              <a:gd name="connsiteY1" fmla="*/ 0 h 651076"/>
              <a:gd name="connsiteX2" fmla="*/ 5866765 w 5866765"/>
              <a:gd name="connsiteY2" fmla="*/ 651076 h 651076"/>
              <a:gd name="connsiteX3" fmla="*/ 0 w 5866765"/>
              <a:gd name="connsiteY3" fmla="*/ 651076 h 651076"/>
              <a:gd name="connsiteX4" fmla="*/ 46299 w 5866765"/>
              <a:gd name="connsiteY4" fmla="*/ 34724 h 651076"/>
              <a:gd name="connsiteX0" fmla="*/ 46299 w 5880620"/>
              <a:gd name="connsiteY0" fmla="*/ 34724 h 651076"/>
              <a:gd name="connsiteX1" fmla="*/ 5866765 w 5880620"/>
              <a:gd name="connsiteY1" fmla="*/ 0 h 651076"/>
              <a:gd name="connsiteX2" fmla="*/ 5880620 w 5880620"/>
              <a:gd name="connsiteY2" fmla="*/ 425374 h 651076"/>
              <a:gd name="connsiteX3" fmla="*/ 0 w 5880620"/>
              <a:gd name="connsiteY3" fmla="*/ 651076 h 651076"/>
              <a:gd name="connsiteX4" fmla="*/ 46299 w 5880620"/>
              <a:gd name="connsiteY4" fmla="*/ 34724 h 651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80620" h="651076">
                <a:moveTo>
                  <a:pt x="46299" y="34724"/>
                </a:moveTo>
                <a:lnTo>
                  <a:pt x="5866765" y="0"/>
                </a:lnTo>
                <a:lnTo>
                  <a:pt x="5880620" y="425374"/>
                </a:lnTo>
                <a:lnTo>
                  <a:pt x="0" y="651076"/>
                </a:lnTo>
                <a:lnTo>
                  <a:pt x="46299" y="34724"/>
                </a:lnTo>
                <a:close/>
              </a:path>
            </a:pathLst>
          </a:custGeom>
          <a:solidFill>
            <a:srgbClr val="3B8AC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FC8EDAF-7CA2-4C43-B128-0E16FAD78046}"/>
              </a:ext>
            </a:extLst>
          </p:cNvPr>
          <p:cNvSpPr txBox="1"/>
          <p:nvPr/>
        </p:nvSpPr>
        <p:spPr>
          <a:xfrm>
            <a:off x="1812678" y="3271709"/>
            <a:ext cx="6400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 panose="02000504050000020004" pitchFamily="2" charset="0"/>
              </a:rPr>
              <a:t>STONE 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794967" y="2731685"/>
            <a:ext cx="17187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 panose="02000504050000020004" pitchFamily="2" charset="0"/>
              </a:rPr>
              <a:t>MILE</a:t>
            </a:r>
            <a:endParaRPr lang="en-U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145340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 advTm="5465">
        <p159:morph option="byChar"/>
      </p:transition>
    </mc:Choice>
    <mc:Fallback xmlns="">
      <p:transition advTm="546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decel="100000" autoRev="1" fill="remov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6" dur="6000" fill="hold"/>
                                        <p:tgtEl>
                                          <p:spTgt spid="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A0557DE-2714-4DE6-8664-B36DCDA3E8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63" b="12231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2972CABE-A2E7-4F73-B9E9-22BB5482AA20}"/>
              </a:ext>
            </a:extLst>
          </p:cNvPr>
          <p:cNvSpPr/>
          <p:nvPr/>
        </p:nvSpPr>
        <p:spPr>
          <a:xfrm>
            <a:off x="0" y="0"/>
            <a:ext cx="12192000" cy="6858001"/>
          </a:xfrm>
          <a:prstGeom prst="rect">
            <a:avLst/>
          </a:prstGeom>
          <a:gradFill>
            <a:gsLst>
              <a:gs pos="44000">
                <a:srgbClr val="FFFF00">
                  <a:alpha val="0"/>
                </a:srgbClr>
              </a:gs>
              <a:gs pos="0">
                <a:srgbClr val="92D050">
                  <a:alpha val="47000"/>
                </a:srgbClr>
              </a:gs>
              <a:gs pos="100000">
                <a:srgbClr val="00B050">
                  <a:alpha val="45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862468" y="1396777"/>
            <a:ext cx="1571672" cy="474562"/>
          </a:xfrm>
          <a:prstGeom prst="rect">
            <a:avLst/>
          </a:prstGeom>
          <a:solidFill>
            <a:srgbClr val="473E47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otham" panose="02000504050000020004" pitchFamily="2" charset="0"/>
            </a:endParaRPr>
          </a:p>
          <a:p>
            <a:pPr algn="ctr"/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 panose="02000504050000020004" pitchFamily="2" charset="0"/>
              </a:rPr>
              <a:t>2012</a:t>
            </a:r>
          </a:p>
          <a:p>
            <a:pPr algn="ctr"/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Rectangle 5"/>
          <p:cNvSpPr/>
          <p:nvPr/>
        </p:nvSpPr>
        <p:spPr>
          <a:xfrm>
            <a:off x="5583789" y="2822800"/>
            <a:ext cx="5866765" cy="651076"/>
          </a:xfrm>
          <a:custGeom>
            <a:avLst/>
            <a:gdLst>
              <a:gd name="connsiteX0" fmla="*/ 0 w 5727869"/>
              <a:gd name="connsiteY0" fmla="*/ 0 h 651076"/>
              <a:gd name="connsiteX1" fmla="*/ 5727869 w 5727869"/>
              <a:gd name="connsiteY1" fmla="*/ 0 h 651076"/>
              <a:gd name="connsiteX2" fmla="*/ 5727869 w 5727869"/>
              <a:gd name="connsiteY2" fmla="*/ 651076 h 651076"/>
              <a:gd name="connsiteX3" fmla="*/ 0 w 5727869"/>
              <a:gd name="connsiteY3" fmla="*/ 651076 h 651076"/>
              <a:gd name="connsiteX4" fmla="*/ 0 w 5727869"/>
              <a:gd name="connsiteY4" fmla="*/ 0 h 651076"/>
              <a:gd name="connsiteX0" fmla="*/ 0 w 5820466"/>
              <a:gd name="connsiteY0" fmla="*/ 34724 h 651076"/>
              <a:gd name="connsiteX1" fmla="*/ 5820466 w 5820466"/>
              <a:gd name="connsiteY1" fmla="*/ 0 h 651076"/>
              <a:gd name="connsiteX2" fmla="*/ 5820466 w 5820466"/>
              <a:gd name="connsiteY2" fmla="*/ 651076 h 651076"/>
              <a:gd name="connsiteX3" fmla="*/ 92597 w 5820466"/>
              <a:gd name="connsiteY3" fmla="*/ 651076 h 651076"/>
              <a:gd name="connsiteX4" fmla="*/ 0 w 5820466"/>
              <a:gd name="connsiteY4" fmla="*/ 34724 h 651076"/>
              <a:gd name="connsiteX0" fmla="*/ 46299 w 5866765"/>
              <a:gd name="connsiteY0" fmla="*/ 34724 h 651076"/>
              <a:gd name="connsiteX1" fmla="*/ 5866765 w 5866765"/>
              <a:gd name="connsiteY1" fmla="*/ 0 h 651076"/>
              <a:gd name="connsiteX2" fmla="*/ 5866765 w 5866765"/>
              <a:gd name="connsiteY2" fmla="*/ 651076 h 651076"/>
              <a:gd name="connsiteX3" fmla="*/ 0 w 5866765"/>
              <a:gd name="connsiteY3" fmla="*/ 651076 h 651076"/>
              <a:gd name="connsiteX4" fmla="*/ 46299 w 5866765"/>
              <a:gd name="connsiteY4" fmla="*/ 34724 h 651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66765" h="651076">
                <a:moveTo>
                  <a:pt x="46299" y="34724"/>
                </a:moveTo>
                <a:lnTo>
                  <a:pt x="5866765" y="0"/>
                </a:lnTo>
                <a:lnTo>
                  <a:pt x="5866765" y="651076"/>
                </a:lnTo>
                <a:lnTo>
                  <a:pt x="0" y="651076"/>
                </a:lnTo>
                <a:lnTo>
                  <a:pt x="46299" y="34724"/>
                </a:lnTo>
                <a:close/>
              </a:path>
            </a:pathLst>
          </a:cu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FC8EDAF-7CA2-4C43-B128-0E16FAD78046}"/>
              </a:ext>
            </a:extLst>
          </p:cNvPr>
          <p:cNvSpPr txBox="1"/>
          <p:nvPr/>
        </p:nvSpPr>
        <p:spPr>
          <a:xfrm>
            <a:off x="5650527" y="2477407"/>
            <a:ext cx="6400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 panose="02000504050000020004" pitchFamily="2" charset="0"/>
              </a:rPr>
              <a:t>STONE 5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632816" y="1937383"/>
            <a:ext cx="17187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 panose="02000504050000020004" pitchFamily="2" charset="0"/>
              </a:rPr>
              <a:t>MILE</a:t>
            </a:r>
            <a:endParaRPr lang="en-U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502458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 advTm="5332">
        <p159:morph option="byChar"/>
      </p:transition>
    </mc:Choice>
    <mc:Fallback xmlns="">
      <p:transition advTm="533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decel="100000" autoRev="1" fill="remov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6" dur="6000" fill="hold"/>
                                        <p:tgtEl>
                                          <p:spTgt spid="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A0557DE-2714-4DE6-8664-B36DCDA3E8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2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8363D19-42D4-4909-8219-124FA7E7B1CC}"/>
              </a:ext>
            </a:extLst>
          </p:cNvPr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gradFill>
            <a:gsLst>
              <a:gs pos="44000">
                <a:srgbClr val="FFFF00">
                  <a:alpha val="0"/>
                </a:srgbClr>
              </a:gs>
              <a:gs pos="0">
                <a:srgbClr val="92D050">
                  <a:alpha val="47000"/>
                </a:srgbClr>
              </a:gs>
              <a:gs pos="100000">
                <a:srgbClr val="00B050">
                  <a:alpha val="45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955344" y="2191079"/>
            <a:ext cx="1571672" cy="474562"/>
          </a:xfrm>
          <a:prstGeom prst="rect">
            <a:avLst/>
          </a:prstGeom>
          <a:solidFill>
            <a:srgbClr val="473E47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otham" panose="02000504050000020004" pitchFamily="2" charset="0"/>
            </a:endParaRPr>
          </a:p>
          <a:p>
            <a:pPr algn="ctr"/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 panose="02000504050000020004" pitchFamily="2" charset="0"/>
              </a:rPr>
              <a:t>2013</a:t>
            </a:r>
          </a:p>
          <a:p>
            <a:pPr algn="ctr"/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Rectangle 5"/>
          <p:cNvSpPr/>
          <p:nvPr/>
        </p:nvSpPr>
        <p:spPr>
          <a:xfrm>
            <a:off x="1745941" y="3628726"/>
            <a:ext cx="5880620" cy="639452"/>
          </a:xfrm>
          <a:custGeom>
            <a:avLst/>
            <a:gdLst>
              <a:gd name="connsiteX0" fmla="*/ 0 w 5727869"/>
              <a:gd name="connsiteY0" fmla="*/ 0 h 651076"/>
              <a:gd name="connsiteX1" fmla="*/ 5727869 w 5727869"/>
              <a:gd name="connsiteY1" fmla="*/ 0 h 651076"/>
              <a:gd name="connsiteX2" fmla="*/ 5727869 w 5727869"/>
              <a:gd name="connsiteY2" fmla="*/ 651076 h 651076"/>
              <a:gd name="connsiteX3" fmla="*/ 0 w 5727869"/>
              <a:gd name="connsiteY3" fmla="*/ 651076 h 651076"/>
              <a:gd name="connsiteX4" fmla="*/ 0 w 5727869"/>
              <a:gd name="connsiteY4" fmla="*/ 0 h 651076"/>
              <a:gd name="connsiteX0" fmla="*/ 0 w 5820466"/>
              <a:gd name="connsiteY0" fmla="*/ 34724 h 651076"/>
              <a:gd name="connsiteX1" fmla="*/ 5820466 w 5820466"/>
              <a:gd name="connsiteY1" fmla="*/ 0 h 651076"/>
              <a:gd name="connsiteX2" fmla="*/ 5820466 w 5820466"/>
              <a:gd name="connsiteY2" fmla="*/ 651076 h 651076"/>
              <a:gd name="connsiteX3" fmla="*/ 92597 w 5820466"/>
              <a:gd name="connsiteY3" fmla="*/ 651076 h 651076"/>
              <a:gd name="connsiteX4" fmla="*/ 0 w 5820466"/>
              <a:gd name="connsiteY4" fmla="*/ 34724 h 651076"/>
              <a:gd name="connsiteX0" fmla="*/ 46299 w 5866765"/>
              <a:gd name="connsiteY0" fmla="*/ 34724 h 651076"/>
              <a:gd name="connsiteX1" fmla="*/ 5866765 w 5866765"/>
              <a:gd name="connsiteY1" fmla="*/ 0 h 651076"/>
              <a:gd name="connsiteX2" fmla="*/ 5866765 w 5866765"/>
              <a:gd name="connsiteY2" fmla="*/ 651076 h 651076"/>
              <a:gd name="connsiteX3" fmla="*/ 0 w 5866765"/>
              <a:gd name="connsiteY3" fmla="*/ 651076 h 651076"/>
              <a:gd name="connsiteX4" fmla="*/ 46299 w 5866765"/>
              <a:gd name="connsiteY4" fmla="*/ 34724 h 651076"/>
              <a:gd name="connsiteX0" fmla="*/ 46299 w 5880620"/>
              <a:gd name="connsiteY0" fmla="*/ 34724 h 651076"/>
              <a:gd name="connsiteX1" fmla="*/ 5866765 w 5880620"/>
              <a:gd name="connsiteY1" fmla="*/ 0 h 651076"/>
              <a:gd name="connsiteX2" fmla="*/ 5880620 w 5880620"/>
              <a:gd name="connsiteY2" fmla="*/ 425374 h 651076"/>
              <a:gd name="connsiteX3" fmla="*/ 0 w 5880620"/>
              <a:gd name="connsiteY3" fmla="*/ 651076 h 651076"/>
              <a:gd name="connsiteX4" fmla="*/ 46299 w 5880620"/>
              <a:gd name="connsiteY4" fmla="*/ 34724 h 651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80620" h="651076">
                <a:moveTo>
                  <a:pt x="46299" y="34724"/>
                </a:moveTo>
                <a:lnTo>
                  <a:pt x="5866765" y="0"/>
                </a:lnTo>
                <a:lnTo>
                  <a:pt x="5880620" y="425374"/>
                </a:lnTo>
                <a:lnTo>
                  <a:pt x="0" y="651076"/>
                </a:lnTo>
                <a:lnTo>
                  <a:pt x="46299" y="34724"/>
                </a:lnTo>
                <a:close/>
              </a:path>
            </a:pathLst>
          </a:custGeom>
          <a:solidFill>
            <a:srgbClr val="3B8AC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FC8EDAF-7CA2-4C43-B128-0E16FAD78046}"/>
              </a:ext>
            </a:extLst>
          </p:cNvPr>
          <p:cNvSpPr txBox="1"/>
          <p:nvPr/>
        </p:nvSpPr>
        <p:spPr>
          <a:xfrm>
            <a:off x="1812678" y="3271709"/>
            <a:ext cx="6400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 panose="02000504050000020004" pitchFamily="2" charset="0"/>
              </a:rPr>
              <a:t>STONE 6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794967" y="2731685"/>
            <a:ext cx="17187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 panose="02000504050000020004" pitchFamily="2" charset="0"/>
              </a:rPr>
              <a:t>MILE</a:t>
            </a:r>
            <a:endParaRPr lang="en-U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400749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 advTm="5764">
        <p159:morph option="byChar"/>
      </p:transition>
    </mc:Choice>
    <mc:Fallback xmlns="">
      <p:transition advTm="576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decel="100000" autoRev="1" fill="remov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6" dur="6000" fill="hold"/>
                                        <p:tgtEl>
                                          <p:spTgt spid="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A0557DE-2714-4DE6-8664-B36DCDA3E8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05"/>
          <a:stretch/>
        </p:blipFill>
        <p:spPr>
          <a:xfrm>
            <a:off x="0" y="-18671"/>
            <a:ext cx="12192000" cy="687667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6BA832A4-2088-48DC-BB1F-DAD6D5B26995}"/>
              </a:ext>
            </a:extLst>
          </p:cNvPr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gradFill>
            <a:gsLst>
              <a:gs pos="44000">
                <a:srgbClr val="FFFF00">
                  <a:alpha val="0"/>
                </a:srgbClr>
              </a:gs>
              <a:gs pos="0">
                <a:srgbClr val="92D050">
                  <a:alpha val="47000"/>
                </a:srgbClr>
              </a:gs>
              <a:gs pos="100000">
                <a:srgbClr val="00B050">
                  <a:alpha val="45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803816" y="2311177"/>
            <a:ext cx="1571672" cy="474562"/>
          </a:xfrm>
          <a:prstGeom prst="rect">
            <a:avLst/>
          </a:prstGeom>
          <a:solidFill>
            <a:srgbClr val="473E47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otham" panose="02000504050000020004" pitchFamily="2" charset="0"/>
            </a:endParaRPr>
          </a:p>
          <a:p>
            <a:pPr algn="ctr"/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 panose="02000504050000020004" pitchFamily="2" charset="0"/>
              </a:rPr>
              <a:t>2015</a:t>
            </a:r>
          </a:p>
          <a:p>
            <a:pPr algn="ctr"/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Rectangle 5"/>
          <p:cNvSpPr/>
          <p:nvPr/>
        </p:nvSpPr>
        <p:spPr>
          <a:xfrm>
            <a:off x="5525137" y="3737200"/>
            <a:ext cx="5866765" cy="651076"/>
          </a:xfrm>
          <a:custGeom>
            <a:avLst/>
            <a:gdLst>
              <a:gd name="connsiteX0" fmla="*/ 0 w 5727869"/>
              <a:gd name="connsiteY0" fmla="*/ 0 h 651076"/>
              <a:gd name="connsiteX1" fmla="*/ 5727869 w 5727869"/>
              <a:gd name="connsiteY1" fmla="*/ 0 h 651076"/>
              <a:gd name="connsiteX2" fmla="*/ 5727869 w 5727869"/>
              <a:gd name="connsiteY2" fmla="*/ 651076 h 651076"/>
              <a:gd name="connsiteX3" fmla="*/ 0 w 5727869"/>
              <a:gd name="connsiteY3" fmla="*/ 651076 h 651076"/>
              <a:gd name="connsiteX4" fmla="*/ 0 w 5727869"/>
              <a:gd name="connsiteY4" fmla="*/ 0 h 651076"/>
              <a:gd name="connsiteX0" fmla="*/ 0 w 5820466"/>
              <a:gd name="connsiteY0" fmla="*/ 34724 h 651076"/>
              <a:gd name="connsiteX1" fmla="*/ 5820466 w 5820466"/>
              <a:gd name="connsiteY1" fmla="*/ 0 h 651076"/>
              <a:gd name="connsiteX2" fmla="*/ 5820466 w 5820466"/>
              <a:gd name="connsiteY2" fmla="*/ 651076 h 651076"/>
              <a:gd name="connsiteX3" fmla="*/ 92597 w 5820466"/>
              <a:gd name="connsiteY3" fmla="*/ 651076 h 651076"/>
              <a:gd name="connsiteX4" fmla="*/ 0 w 5820466"/>
              <a:gd name="connsiteY4" fmla="*/ 34724 h 651076"/>
              <a:gd name="connsiteX0" fmla="*/ 46299 w 5866765"/>
              <a:gd name="connsiteY0" fmla="*/ 34724 h 651076"/>
              <a:gd name="connsiteX1" fmla="*/ 5866765 w 5866765"/>
              <a:gd name="connsiteY1" fmla="*/ 0 h 651076"/>
              <a:gd name="connsiteX2" fmla="*/ 5866765 w 5866765"/>
              <a:gd name="connsiteY2" fmla="*/ 651076 h 651076"/>
              <a:gd name="connsiteX3" fmla="*/ 0 w 5866765"/>
              <a:gd name="connsiteY3" fmla="*/ 651076 h 651076"/>
              <a:gd name="connsiteX4" fmla="*/ 46299 w 5866765"/>
              <a:gd name="connsiteY4" fmla="*/ 34724 h 651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66765" h="651076">
                <a:moveTo>
                  <a:pt x="46299" y="34724"/>
                </a:moveTo>
                <a:lnTo>
                  <a:pt x="5866765" y="0"/>
                </a:lnTo>
                <a:lnTo>
                  <a:pt x="5866765" y="651076"/>
                </a:lnTo>
                <a:lnTo>
                  <a:pt x="0" y="651076"/>
                </a:lnTo>
                <a:lnTo>
                  <a:pt x="46299" y="34724"/>
                </a:lnTo>
                <a:close/>
              </a:path>
            </a:pathLst>
          </a:cu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FC8EDAF-7CA2-4C43-B128-0E16FAD78046}"/>
              </a:ext>
            </a:extLst>
          </p:cNvPr>
          <p:cNvSpPr txBox="1"/>
          <p:nvPr/>
        </p:nvSpPr>
        <p:spPr>
          <a:xfrm>
            <a:off x="5591875" y="3407573"/>
            <a:ext cx="6400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 panose="02000504050000020004" pitchFamily="2" charset="0"/>
              </a:rPr>
              <a:t>STONE 7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574164" y="2851783"/>
            <a:ext cx="17187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 panose="02000504050000020004" pitchFamily="2" charset="0"/>
              </a:rPr>
              <a:t>MILE</a:t>
            </a:r>
            <a:endParaRPr lang="en-U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279832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 advTm="5266">
        <p159:morph option="byChar"/>
      </p:transition>
    </mc:Choice>
    <mc:Fallback xmlns="">
      <p:transition advTm="526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decel="100000" autoRev="1" fill="remov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6" dur="6000" fill="hold"/>
                                        <p:tgtEl>
                                          <p:spTgt spid="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A0557DE-2714-4DE6-8664-B36DCDA3E8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316F3B7-68D6-4E67-940D-36AAE383F4D2}"/>
              </a:ext>
            </a:extLst>
          </p:cNvPr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gradFill>
            <a:gsLst>
              <a:gs pos="44000">
                <a:srgbClr val="FFFF00">
                  <a:alpha val="0"/>
                </a:srgbClr>
              </a:gs>
              <a:gs pos="0">
                <a:srgbClr val="92D050">
                  <a:alpha val="47000"/>
                </a:srgbClr>
              </a:gs>
              <a:gs pos="100000">
                <a:srgbClr val="00B050">
                  <a:alpha val="45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737633" y="2659227"/>
            <a:ext cx="1571672" cy="474562"/>
          </a:xfrm>
          <a:prstGeom prst="rect">
            <a:avLst/>
          </a:prstGeom>
          <a:solidFill>
            <a:srgbClr val="473E47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otham" panose="02000504050000020004" pitchFamily="2" charset="0"/>
            </a:endParaRPr>
          </a:p>
          <a:p>
            <a:pPr algn="ctr"/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 panose="02000504050000020004" pitchFamily="2" charset="0"/>
              </a:rPr>
              <a:t>2017</a:t>
            </a:r>
          </a:p>
          <a:p>
            <a:pPr algn="ctr"/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Rectangle 5"/>
          <p:cNvSpPr/>
          <p:nvPr/>
        </p:nvSpPr>
        <p:spPr>
          <a:xfrm>
            <a:off x="1528230" y="4096874"/>
            <a:ext cx="5880620" cy="639452"/>
          </a:xfrm>
          <a:custGeom>
            <a:avLst/>
            <a:gdLst>
              <a:gd name="connsiteX0" fmla="*/ 0 w 5727869"/>
              <a:gd name="connsiteY0" fmla="*/ 0 h 651076"/>
              <a:gd name="connsiteX1" fmla="*/ 5727869 w 5727869"/>
              <a:gd name="connsiteY1" fmla="*/ 0 h 651076"/>
              <a:gd name="connsiteX2" fmla="*/ 5727869 w 5727869"/>
              <a:gd name="connsiteY2" fmla="*/ 651076 h 651076"/>
              <a:gd name="connsiteX3" fmla="*/ 0 w 5727869"/>
              <a:gd name="connsiteY3" fmla="*/ 651076 h 651076"/>
              <a:gd name="connsiteX4" fmla="*/ 0 w 5727869"/>
              <a:gd name="connsiteY4" fmla="*/ 0 h 651076"/>
              <a:gd name="connsiteX0" fmla="*/ 0 w 5820466"/>
              <a:gd name="connsiteY0" fmla="*/ 34724 h 651076"/>
              <a:gd name="connsiteX1" fmla="*/ 5820466 w 5820466"/>
              <a:gd name="connsiteY1" fmla="*/ 0 h 651076"/>
              <a:gd name="connsiteX2" fmla="*/ 5820466 w 5820466"/>
              <a:gd name="connsiteY2" fmla="*/ 651076 h 651076"/>
              <a:gd name="connsiteX3" fmla="*/ 92597 w 5820466"/>
              <a:gd name="connsiteY3" fmla="*/ 651076 h 651076"/>
              <a:gd name="connsiteX4" fmla="*/ 0 w 5820466"/>
              <a:gd name="connsiteY4" fmla="*/ 34724 h 651076"/>
              <a:gd name="connsiteX0" fmla="*/ 46299 w 5866765"/>
              <a:gd name="connsiteY0" fmla="*/ 34724 h 651076"/>
              <a:gd name="connsiteX1" fmla="*/ 5866765 w 5866765"/>
              <a:gd name="connsiteY1" fmla="*/ 0 h 651076"/>
              <a:gd name="connsiteX2" fmla="*/ 5866765 w 5866765"/>
              <a:gd name="connsiteY2" fmla="*/ 651076 h 651076"/>
              <a:gd name="connsiteX3" fmla="*/ 0 w 5866765"/>
              <a:gd name="connsiteY3" fmla="*/ 651076 h 651076"/>
              <a:gd name="connsiteX4" fmla="*/ 46299 w 5866765"/>
              <a:gd name="connsiteY4" fmla="*/ 34724 h 651076"/>
              <a:gd name="connsiteX0" fmla="*/ 46299 w 5880620"/>
              <a:gd name="connsiteY0" fmla="*/ 34724 h 651076"/>
              <a:gd name="connsiteX1" fmla="*/ 5866765 w 5880620"/>
              <a:gd name="connsiteY1" fmla="*/ 0 h 651076"/>
              <a:gd name="connsiteX2" fmla="*/ 5880620 w 5880620"/>
              <a:gd name="connsiteY2" fmla="*/ 425374 h 651076"/>
              <a:gd name="connsiteX3" fmla="*/ 0 w 5880620"/>
              <a:gd name="connsiteY3" fmla="*/ 651076 h 651076"/>
              <a:gd name="connsiteX4" fmla="*/ 46299 w 5880620"/>
              <a:gd name="connsiteY4" fmla="*/ 34724 h 651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80620" h="651076">
                <a:moveTo>
                  <a:pt x="46299" y="34724"/>
                </a:moveTo>
                <a:lnTo>
                  <a:pt x="5866765" y="0"/>
                </a:lnTo>
                <a:lnTo>
                  <a:pt x="5880620" y="425374"/>
                </a:lnTo>
                <a:lnTo>
                  <a:pt x="0" y="651076"/>
                </a:lnTo>
                <a:lnTo>
                  <a:pt x="46299" y="34724"/>
                </a:lnTo>
                <a:close/>
              </a:path>
            </a:pathLst>
          </a:custGeom>
          <a:solidFill>
            <a:srgbClr val="3B8AC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FC8EDAF-7CA2-4C43-B128-0E16FAD78046}"/>
              </a:ext>
            </a:extLst>
          </p:cNvPr>
          <p:cNvSpPr txBox="1"/>
          <p:nvPr/>
        </p:nvSpPr>
        <p:spPr>
          <a:xfrm>
            <a:off x="1594967" y="3739857"/>
            <a:ext cx="6400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 panose="02000504050000020004" pitchFamily="2" charset="0"/>
              </a:rPr>
              <a:t>STONE 8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77256" y="3199833"/>
            <a:ext cx="17187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 panose="02000504050000020004" pitchFamily="2" charset="0"/>
              </a:rPr>
              <a:t>MILE</a:t>
            </a:r>
            <a:endParaRPr lang="en-U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525492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 advTm="5432">
        <p159:morph option="byChar"/>
      </p:transition>
    </mc:Choice>
    <mc:Fallback xmlns="">
      <p:transition advTm="543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decel="100000" autoRev="1" fill="remov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6" dur="6000" fill="hold"/>
                                        <p:tgtEl>
                                          <p:spTgt spid="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211</Words>
  <Application>Microsoft Office PowerPoint</Application>
  <PresentationFormat>Widescreen</PresentationFormat>
  <Paragraphs>75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Gotham</vt:lpstr>
      <vt:lpstr>Calibri Light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Kurt Dupont • PresentationPoint</cp:lastModifiedBy>
  <cp:revision>38</cp:revision>
  <dcterms:created xsi:type="dcterms:W3CDTF">2019-09-06T11:29:04Z</dcterms:created>
  <dcterms:modified xsi:type="dcterms:W3CDTF">2020-02-12T14:57:13Z</dcterms:modified>
  <cp:contentStatus/>
</cp:coreProperties>
</file>