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</p:sldIdLst>
  <p:sldSz cx="12192000" cy="6858000"/>
  <p:notesSz cx="6858000" cy="9144000"/>
  <p:embeddedFontLst>
    <p:embeddedFont>
      <p:font typeface="Agency FB" panose="020B0503020202020204" pitchFamily="34" charset="0"/>
      <p:regular r:id="rId16"/>
      <p:bold r:id="rId17"/>
    </p:embeddedFont>
    <p:embeddedFont>
      <p:font typeface="Allura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Poppins" panose="020B060402020202020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eed Qureshi" initials="WQ" lastIdx="1" clrIdx="0">
    <p:extLst>
      <p:ext uri="{19B8F6BF-5375-455C-9EA6-DF929625EA0E}">
        <p15:presenceInfo xmlns:p15="http://schemas.microsoft.com/office/powerpoint/2012/main" userId="a2530c7c2548ee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ACE5"/>
    <a:srgbClr val="CD282C"/>
    <a:srgbClr val="6C6C6C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33835-C1F2-4207-BAE2-724C7101B6D4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AE603-D9D8-464A-98D3-E03C028EA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https://www.pexels.com/photo/group-of-people-sitting-near-table-1181396/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E603-D9D8-464A-98D3-E03C028EA4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69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https://www.lavetrina.net/files/pages/3/La-vetrina-agambrosini-lavoro-6.jpg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E603-D9D8-464A-98D3-E03C028EA4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6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https://www.shutterstock.com/image-photo/side-view-portrait-two-modern-bearded-1124936729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E603-D9D8-464A-98D3-E03C028EA4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7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https://www.pexels.com/photo/two-women-sitting-in-front-of-brown-wooden-table-1080851/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E603-D9D8-464A-98D3-E03C028EA4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03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https://www.pexels.com/photo/photography-of-people-using-ipad-1430118/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E603-D9D8-464A-98D3-E03C028EA4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9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https://www.pexels.com/photo/top-view-photo-of-3-men-in-front-of-laptop-2566581/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E603-D9D8-464A-98D3-E03C028EA4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08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https://pixabay.com/photos/workplace-team-business-meeting-1245776/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E603-D9D8-464A-98D3-E03C028EA4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50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E603-D9D8-464A-98D3-E03C028EA4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20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https://www.pexels.com/photo/selective-focus-photo-of-man-in-official-shirt-sitting-in-office-working-on-laptop-2451645/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E603-D9D8-464A-98D3-E03C028EA4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34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https://www.pexels.com/photo/group-of-people-sitting-inside-room-2422294/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E603-D9D8-464A-98D3-E03C028EA4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54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https://www.pexels.com/photo/two-women-looking-and-pointing-at-macbook-laptop-1569076/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AE603-D9D8-464A-98D3-E03C028EA4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9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E14D2-2D95-4830-852C-EE1B2A5D9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3C8CD-3FF4-4211-A894-36E355E78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38C1D-4F7B-4732-8033-EFBE6BE2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1D36-0332-4F3D-A39D-46B78026F06F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CD57E-ED64-4058-99FB-EFF511469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6144C-47B9-49BD-B7B6-EF0CCB68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0D6A-F335-4C78-BCE8-E1B43A46D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77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78260-39C8-408A-880C-9886A8D2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D571C-70C2-47D5-8ED8-2E6C73799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0C76A-75CE-4011-A31C-DE451AAD9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1D36-0332-4F3D-A39D-46B78026F06F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4EF87-C595-491E-9FD9-1BC1B3C5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62964-A9E8-42C7-9D85-83798DE8C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0D6A-F335-4C78-BCE8-E1B43A46D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6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85F3D-3476-4087-A360-25DC8C874A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ACE2CB-6A4B-4FA9-9504-D2510EFE2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B8A3-0811-4B09-8007-BEE6B15EB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1D36-0332-4F3D-A39D-46B78026F06F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7756-5337-4E3E-8BF2-EE7A3209A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F1BBB-8A47-4016-8A6A-87DF03EB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0D6A-F335-4C78-BCE8-E1B43A46D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01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6AA6A-84FB-40DB-93E9-3B010C95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142C6-F2EE-49A9-B174-063648914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5D0EC-7825-4CEC-996B-1160551C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1D36-0332-4F3D-A39D-46B78026F06F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D5697-BBDE-450F-A475-194043036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5D72A-2EC8-4B17-8526-E473DB20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0D6A-F335-4C78-BCE8-E1B43A46D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5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1EE62-3749-4F72-88F1-6C43785B7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A077E-9E6B-4F73-B7F9-2107AD127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9A7FC-1B09-43AC-9762-BC8DB46B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1D36-0332-4F3D-A39D-46B78026F06F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664A8-4481-4A8B-9EA9-866C0FD5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0343B-130A-4064-9E47-2B342F75F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0D6A-F335-4C78-BCE8-E1B43A46D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6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52709-960A-4BBB-965D-2B49C02A4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221AD-F28F-48C2-A9EB-07A2C6948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972F6-C2CF-4F79-AF35-25B73C02A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25200-80B6-4AE6-917A-1644165B2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1D36-0332-4F3D-A39D-46B78026F06F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EB51E-5648-44BC-95CD-6529815ED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1CDB1-17A1-4B0E-A4EE-D351417E4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0D6A-F335-4C78-BCE8-E1B43A46D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5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8A282-8ABC-4201-B7E7-E2C0DEC86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8247C-0396-48A8-8402-D550ABDBD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D7554-14B8-4681-9877-360BB63C7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005EF-998E-41B7-9700-DB2BA74E5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693515-E22C-4DD2-A640-C3052A353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3BDF15-A563-4FDC-B284-DB65D8A6F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1D36-0332-4F3D-A39D-46B78026F06F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2A3B0C-0DB7-4D76-BD10-48CD4FDF6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BF3D8-16F3-45B6-A7C8-88640D200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0D6A-F335-4C78-BCE8-E1B43A46D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12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71F2-16EF-4DDB-9071-F82F4DCA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FEE798-C824-491A-9DB8-E29FFA40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1D36-0332-4F3D-A39D-46B78026F06F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55634-B03D-4533-B32C-6C9004F52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C81D1-C60F-468D-9CF6-0F56335F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0D6A-F335-4C78-BCE8-E1B43A46D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02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BF9EAA-8C56-488F-B01A-195373034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1D36-0332-4F3D-A39D-46B78026F06F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A3DAE7-4C39-4192-9716-6E019485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D7496-99CF-4014-A8E2-61179B2DF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0D6A-F335-4C78-BCE8-E1B43A46D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8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061D8-6D1B-4F6A-BBA5-DA659AF16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4FA6A-F224-4B96-B509-4D145445B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0DEEA-9828-42F7-BDDE-BCC9F4310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98CFA-8302-4683-9C7E-06D45116A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1D36-0332-4F3D-A39D-46B78026F06F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7DF7A-595D-40F9-9EEB-7CEC78D2D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D54C9-AB21-435A-9F4B-08A3DC99F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0D6A-F335-4C78-BCE8-E1B43A46D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7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2EDA7-887B-4FA2-AD2B-F8282FE2E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6D3A2A-7B6C-44B4-986A-0A45AF22D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B3E5D-4A69-45A5-8996-1C3A73AEF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6412D-A28A-441A-88EE-AFFE721AD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1D36-0332-4F3D-A39D-46B78026F06F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1E33A-EF96-40ED-97F8-965F8293E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41B30-2F5A-459C-BAFA-A3B78CF8C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0D6A-F335-4C78-BCE8-E1B43A46D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82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94CF80-BE09-4992-8D39-3EA9C1F6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D5105-A70A-4AD0-8B78-BDFCF29F5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1FB85-8E72-414A-998E-ECCD8897E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51D36-0332-4F3D-A39D-46B78026F06F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01BA-33B4-47ED-8EB0-520AD5F50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66654-92DE-44D5-BDF7-6E5EC96A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0D6A-F335-4C78-BCE8-E1B43A46D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8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6F4FD-0672-4160-AE6F-F65CF8E73838}"/>
              </a:ext>
            </a:extLst>
          </p:cNvPr>
          <p:cNvSpPr txBox="1"/>
          <p:nvPr/>
        </p:nvSpPr>
        <p:spPr>
          <a:xfrm>
            <a:off x="2532335" y="2693257"/>
            <a:ext cx="70759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4DACE5"/>
                </a:solidFill>
                <a:latin typeface="Allura" panose="02000000000000000000" pitchFamily="50" charset="0"/>
                <a:cs typeface="Diwani Letter" panose="02010400000000000000" pitchFamily="2" charset="-78"/>
              </a:rPr>
              <a:t>History Photo Slideshow</a:t>
            </a:r>
          </a:p>
        </p:txBody>
      </p:sp>
    </p:spTree>
    <p:extLst>
      <p:ext uri="{BB962C8B-B14F-4D97-AF65-F5344CB8AC3E}">
        <p14:creationId xmlns:p14="http://schemas.microsoft.com/office/powerpoint/2010/main" val="2943846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752A14-CBFA-4589-A0BB-480F7A553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8" r="20328"/>
          <a:stretch/>
        </p:blipFill>
        <p:spPr>
          <a:xfrm>
            <a:off x="2258832" y="453646"/>
            <a:ext cx="4287667" cy="586604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25605B1-A0A7-473E-A79D-778B96CEBA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58831 w 12192000"/>
              <a:gd name="connsiteY5" fmla="*/ 453646 h 6858000"/>
              <a:gd name="connsiteX6" fmla="*/ 2258831 w 12192000"/>
              <a:gd name="connsiteY6" fmla="*/ 6319686 h 6858000"/>
              <a:gd name="connsiteX7" fmla="*/ 6546498 w 12192000"/>
              <a:gd name="connsiteY7" fmla="*/ 6319686 h 6858000"/>
              <a:gd name="connsiteX8" fmla="*/ 6546498 w 12192000"/>
              <a:gd name="connsiteY8" fmla="*/ 453646 h 6858000"/>
              <a:gd name="connsiteX9" fmla="*/ 2258831 w 12192000"/>
              <a:gd name="connsiteY9" fmla="*/ 4536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58831" y="453646"/>
                </a:moveTo>
                <a:lnTo>
                  <a:pt x="2258831" y="6319686"/>
                </a:lnTo>
                <a:lnTo>
                  <a:pt x="6546498" y="6319686"/>
                </a:lnTo>
                <a:lnTo>
                  <a:pt x="6546498" y="453646"/>
                </a:lnTo>
                <a:lnTo>
                  <a:pt x="2258831" y="4536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25600" y="982133"/>
            <a:ext cx="5554133" cy="4809067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6CE019-16AA-42D5-901E-9B5A0EFF3ADC}"/>
              </a:ext>
            </a:extLst>
          </p:cNvPr>
          <p:cNvGrpSpPr/>
          <p:nvPr/>
        </p:nvGrpSpPr>
        <p:grpSpPr>
          <a:xfrm>
            <a:off x="7642446" y="2223704"/>
            <a:ext cx="4086841" cy="2410593"/>
            <a:chOff x="7648975" y="1599513"/>
            <a:chExt cx="4086841" cy="241059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2CA562-967B-4DEA-B8A9-9F0E468CC0E9}"/>
                </a:ext>
              </a:extLst>
            </p:cNvPr>
            <p:cNvSpPr txBox="1"/>
            <p:nvPr/>
          </p:nvSpPr>
          <p:spPr>
            <a:xfrm>
              <a:off x="7648975" y="1599513"/>
              <a:ext cx="13965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pc="600" dirty="0">
                  <a:latin typeface="Agency FB" panose="020B0503020202020204" pitchFamily="34" charset="0"/>
                  <a:cs typeface="Diwani Letter" panose="02010400000000000000" pitchFamily="2" charset="-78"/>
                </a:rPr>
                <a:t>2016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5A8BEB-2BCE-4364-878F-0E82B6E67266}"/>
                </a:ext>
              </a:extLst>
            </p:cNvPr>
            <p:cNvSpPr txBox="1"/>
            <p:nvPr/>
          </p:nvSpPr>
          <p:spPr>
            <a:xfrm>
              <a:off x="7648975" y="2971167"/>
              <a:ext cx="4086841" cy="103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History of the company broadcasting architecture electronic hospital government agency career dynamic use in clean and atmospheric places research product family images are commonly used for photo slideshows.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FEE9BF-EBB3-4601-9E83-C61A996E70C9}"/>
                </a:ext>
              </a:extLst>
            </p:cNvPr>
            <p:cNvSpPr/>
            <p:nvPr/>
          </p:nvSpPr>
          <p:spPr>
            <a:xfrm>
              <a:off x="7648975" y="2316116"/>
              <a:ext cx="4086841" cy="585994"/>
            </a:xfrm>
            <a:prstGeom prst="rect">
              <a:avLst/>
            </a:prstGeom>
            <a:solidFill>
              <a:srgbClr val="CD2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600" b="1" dirty="0">
                <a:latin typeface="Agency FB" panose="020B0503020202020204" pitchFamily="34" charset="0"/>
              </a:endParaRPr>
            </a:p>
            <a:p>
              <a:r>
                <a:rPr lang="en-US" sz="3600" b="1" dirty="0">
                  <a:latin typeface="Agency FB" panose="020B0503020202020204" pitchFamily="34" charset="0"/>
                </a:rPr>
                <a:t>Your Text Here 09</a:t>
              </a:r>
            </a:p>
            <a:p>
              <a:endParaRPr lang="en-US" sz="3600" b="1" dirty="0"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974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ED4CDB-DBE5-43B0-BB40-029252C84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5"/>
          <a:stretch/>
        </p:blipFill>
        <p:spPr>
          <a:xfrm>
            <a:off x="5336645" y="1165383"/>
            <a:ext cx="5497191" cy="454268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A863235-70F5-4EC4-8910-71EEFB046C0F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0 h 6858000"/>
              <a:gd name="connsiteX5" fmla="*/ 5336644 w 12191999"/>
              <a:gd name="connsiteY5" fmla="*/ 1165383 h 6858000"/>
              <a:gd name="connsiteX6" fmla="*/ 5336644 w 12191999"/>
              <a:gd name="connsiteY6" fmla="*/ 5692617 h 6858000"/>
              <a:gd name="connsiteX7" fmla="*/ 10833835 w 12191999"/>
              <a:gd name="connsiteY7" fmla="*/ 5692617 h 6858000"/>
              <a:gd name="connsiteX8" fmla="*/ 10833835 w 12191999"/>
              <a:gd name="connsiteY8" fmla="*/ 1165383 h 6858000"/>
              <a:gd name="connsiteX9" fmla="*/ 5336644 w 12191999"/>
              <a:gd name="connsiteY9" fmla="*/ 11653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336644" y="1165383"/>
                </a:moveTo>
                <a:lnTo>
                  <a:pt x="5336644" y="5692617"/>
                </a:lnTo>
                <a:lnTo>
                  <a:pt x="10833835" y="5692617"/>
                </a:lnTo>
                <a:lnTo>
                  <a:pt x="10833835" y="1165383"/>
                </a:lnTo>
                <a:lnTo>
                  <a:pt x="5336644" y="11653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95162" y="784909"/>
            <a:ext cx="4485968" cy="5346950"/>
          </a:xfrm>
          <a:prstGeom prst="rect">
            <a:avLst/>
          </a:prstGeom>
          <a:noFill/>
          <a:ln w="50800">
            <a:solidFill>
              <a:srgbClr val="4DA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1797CD-2096-41E1-81EF-BC789DE281BE}"/>
              </a:ext>
            </a:extLst>
          </p:cNvPr>
          <p:cNvGrpSpPr/>
          <p:nvPr/>
        </p:nvGrpSpPr>
        <p:grpSpPr>
          <a:xfrm>
            <a:off x="616780" y="2211004"/>
            <a:ext cx="4086841" cy="2410593"/>
            <a:chOff x="616780" y="2211004"/>
            <a:chExt cx="4086841" cy="241059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752237-953F-4EB7-8B72-AE696A2E207A}"/>
                </a:ext>
              </a:extLst>
            </p:cNvPr>
            <p:cNvSpPr txBox="1"/>
            <p:nvPr/>
          </p:nvSpPr>
          <p:spPr>
            <a:xfrm>
              <a:off x="3323115" y="2211004"/>
              <a:ext cx="13805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b="1" spc="600" dirty="0">
                  <a:latin typeface="Agency FB" panose="020B0503020202020204" pitchFamily="34" charset="0"/>
                  <a:cs typeface="Diwani Letter" panose="02010400000000000000" pitchFamily="2" charset="-78"/>
                </a:rPr>
                <a:t>2017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66C5ED-E284-4A3F-810F-4124B5B97FDC}"/>
                </a:ext>
              </a:extLst>
            </p:cNvPr>
            <p:cNvSpPr txBox="1"/>
            <p:nvPr/>
          </p:nvSpPr>
          <p:spPr>
            <a:xfrm>
              <a:off x="616780" y="3582658"/>
              <a:ext cx="4086841" cy="103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History of the company broadcasting architecture electronic hospital government agency career dynamic use in clean and atmospheric places research product family images are commonly used for photo slideshows.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4B4AA4-6E83-4128-94E9-EE9B9E10AC8E}"/>
                </a:ext>
              </a:extLst>
            </p:cNvPr>
            <p:cNvSpPr/>
            <p:nvPr/>
          </p:nvSpPr>
          <p:spPr>
            <a:xfrm>
              <a:off x="616780" y="2927607"/>
              <a:ext cx="4086841" cy="585994"/>
            </a:xfrm>
            <a:prstGeom prst="rect">
              <a:avLst/>
            </a:prstGeom>
            <a:solidFill>
              <a:srgbClr val="CD2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600" b="1" dirty="0">
                <a:latin typeface="Agency FB" panose="020B0503020202020204" pitchFamily="34" charset="0"/>
              </a:endParaRPr>
            </a:p>
            <a:p>
              <a:pPr algn="r"/>
              <a:r>
                <a:rPr lang="en-US" sz="3600" b="1" dirty="0">
                  <a:latin typeface="Agency FB" panose="020B0503020202020204" pitchFamily="34" charset="0"/>
                </a:rPr>
                <a:t>Your Text Here 10</a:t>
              </a:r>
            </a:p>
            <a:p>
              <a:pPr algn="r"/>
              <a:endParaRPr lang="en-US" sz="3600" b="1" dirty="0"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651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752A14-CBFA-4589-A0BB-480F7A553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35225"/>
          <a:stretch/>
        </p:blipFill>
        <p:spPr>
          <a:xfrm>
            <a:off x="2501061" y="499571"/>
            <a:ext cx="3816612" cy="591290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0B24AA3-FA66-46E0-B28E-91477B7CA3B1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custGeom>
            <a:avLst/>
            <a:gdLst>
              <a:gd name="connsiteX0" fmla="*/ 0 w 12191999"/>
              <a:gd name="connsiteY0" fmla="*/ 0 h 6857999"/>
              <a:gd name="connsiteX1" fmla="*/ 12191999 w 12191999"/>
              <a:gd name="connsiteY1" fmla="*/ 0 h 6857999"/>
              <a:gd name="connsiteX2" fmla="*/ 12191999 w 12191999"/>
              <a:gd name="connsiteY2" fmla="*/ 6857999 h 6857999"/>
              <a:gd name="connsiteX3" fmla="*/ 0 w 12191999"/>
              <a:gd name="connsiteY3" fmla="*/ 6857999 h 6857999"/>
              <a:gd name="connsiteX4" fmla="*/ 0 w 12191999"/>
              <a:gd name="connsiteY4" fmla="*/ 0 h 6857999"/>
              <a:gd name="connsiteX5" fmla="*/ 2501061 w 12191999"/>
              <a:gd name="connsiteY5" fmla="*/ 499571 h 6857999"/>
              <a:gd name="connsiteX6" fmla="*/ 2501061 w 12191999"/>
              <a:gd name="connsiteY6" fmla="*/ 6412480 h 6857999"/>
              <a:gd name="connsiteX7" fmla="*/ 6317673 w 12191999"/>
              <a:gd name="connsiteY7" fmla="*/ 6412480 h 6857999"/>
              <a:gd name="connsiteX8" fmla="*/ 6317673 w 12191999"/>
              <a:gd name="connsiteY8" fmla="*/ 499571 h 6857999"/>
              <a:gd name="connsiteX9" fmla="*/ 2501061 w 12191999"/>
              <a:gd name="connsiteY9" fmla="*/ 49957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2501061" y="499571"/>
                </a:moveTo>
                <a:lnTo>
                  <a:pt x="2501061" y="6412480"/>
                </a:lnTo>
                <a:lnTo>
                  <a:pt x="6317673" y="6412480"/>
                </a:lnTo>
                <a:lnTo>
                  <a:pt x="6317673" y="499571"/>
                </a:lnTo>
                <a:lnTo>
                  <a:pt x="2501061" y="499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25781" y="982133"/>
            <a:ext cx="5126183" cy="4809067"/>
          </a:xfrm>
          <a:prstGeom prst="rect">
            <a:avLst/>
          </a:prstGeom>
          <a:noFill/>
          <a:ln w="50800">
            <a:solidFill>
              <a:srgbClr val="4DA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A06DE9-CD07-43B4-8020-AE4FE951A49C}"/>
              </a:ext>
            </a:extLst>
          </p:cNvPr>
          <p:cNvGrpSpPr/>
          <p:nvPr/>
        </p:nvGrpSpPr>
        <p:grpSpPr>
          <a:xfrm>
            <a:off x="7642446" y="2223704"/>
            <a:ext cx="4086841" cy="2410593"/>
            <a:chOff x="7648975" y="1599513"/>
            <a:chExt cx="4086841" cy="241059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97706B-BAE5-4549-9A4B-510271E01869}"/>
                </a:ext>
              </a:extLst>
            </p:cNvPr>
            <p:cNvSpPr txBox="1"/>
            <p:nvPr/>
          </p:nvSpPr>
          <p:spPr>
            <a:xfrm>
              <a:off x="7648975" y="1599513"/>
              <a:ext cx="1401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pc="600" dirty="0">
                  <a:latin typeface="Agency FB" panose="020B0503020202020204" pitchFamily="34" charset="0"/>
                  <a:cs typeface="Diwani Letter" panose="02010400000000000000" pitchFamily="2" charset="-78"/>
                </a:rPr>
                <a:t>2018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E05F6A-E341-40F5-9C66-F0D5EB4AD538}"/>
                </a:ext>
              </a:extLst>
            </p:cNvPr>
            <p:cNvSpPr txBox="1"/>
            <p:nvPr/>
          </p:nvSpPr>
          <p:spPr>
            <a:xfrm>
              <a:off x="7648975" y="2971167"/>
              <a:ext cx="4086841" cy="103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History of the company broadcasting architecture electronic hospital government agency career dynamic use in clean and atmospheric places research product family images are commonly used for photo slideshows.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D5A8287-864F-48CF-A7C2-0FF6375A1205}"/>
                </a:ext>
              </a:extLst>
            </p:cNvPr>
            <p:cNvSpPr/>
            <p:nvPr/>
          </p:nvSpPr>
          <p:spPr>
            <a:xfrm>
              <a:off x="7648975" y="2316116"/>
              <a:ext cx="4086841" cy="585994"/>
            </a:xfrm>
            <a:prstGeom prst="rect">
              <a:avLst/>
            </a:prstGeom>
            <a:solidFill>
              <a:srgbClr val="CD2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600" b="1" dirty="0">
                <a:latin typeface="Agency FB" panose="020B0503020202020204" pitchFamily="34" charset="0"/>
              </a:endParaRPr>
            </a:p>
            <a:p>
              <a:r>
                <a:rPr lang="en-US" sz="3600" b="1" dirty="0">
                  <a:latin typeface="Agency FB" panose="020B0503020202020204" pitchFamily="34" charset="0"/>
                </a:rPr>
                <a:t>Your Text Here 18</a:t>
              </a:r>
            </a:p>
            <a:p>
              <a:endParaRPr lang="en-US" sz="3600" b="1" dirty="0"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249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2E7032-2BFE-45FE-9B44-98479E8FD233}"/>
              </a:ext>
            </a:extLst>
          </p:cNvPr>
          <p:cNvSpPr txBox="1"/>
          <p:nvPr/>
        </p:nvSpPr>
        <p:spPr>
          <a:xfrm>
            <a:off x="2532335" y="2693257"/>
            <a:ext cx="70759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llura" panose="02000000000000000000" pitchFamily="50" charset="0"/>
                <a:cs typeface="Diwani Letter" panose="02010400000000000000" pitchFamily="2" charset="-78"/>
              </a:rPr>
              <a:t>History Photo Slideshow</a:t>
            </a:r>
          </a:p>
        </p:txBody>
      </p:sp>
    </p:spTree>
    <p:extLst>
      <p:ext uri="{BB962C8B-B14F-4D97-AF65-F5344CB8AC3E}">
        <p14:creationId xmlns:p14="http://schemas.microsoft.com/office/powerpoint/2010/main" val="66598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52A14-CBFA-4589-A0BB-480F7A553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1" t="29672" r="42451" b="402"/>
          <a:stretch/>
        </p:blipFill>
        <p:spPr>
          <a:xfrm>
            <a:off x="2237824" y="451239"/>
            <a:ext cx="4349243" cy="589876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5090A6B-28B5-4CFA-AA2D-0E94908A42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58831 w 12192000"/>
              <a:gd name="connsiteY5" fmla="*/ 453646 h 6858000"/>
              <a:gd name="connsiteX6" fmla="*/ 2258831 w 12192000"/>
              <a:gd name="connsiteY6" fmla="*/ 6319686 h 6858000"/>
              <a:gd name="connsiteX7" fmla="*/ 6546498 w 12192000"/>
              <a:gd name="connsiteY7" fmla="*/ 6319686 h 6858000"/>
              <a:gd name="connsiteX8" fmla="*/ 6546498 w 12192000"/>
              <a:gd name="connsiteY8" fmla="*/ 453646 h 6858000"/>
              <a:gd name="connsiteX9" fmla="*/ 2258831 w 12192000"/>
              <a:gd name="connsiteY9" fmla="*/ 4536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58831" y="453646"/>
                </a:moveTo>
                <a:lnTo>
                  <a:pt x="2258831" y="6319686"/>
                </a:lnTo>
                <a:lnTo>
                  <a:pt x="6546498" y="6319686"/>
                </a:lnTo>
                <a:lnTo>
                  <a:pt x="6546498" y="453646"/>
                </a:lnTo>
                <a:lnTo>
                  <a:pt x="2258831" y="4536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D72537-9C3F-498C-850E-D1AB3D5D7CEE}"/>
              </a:ext>
            </a:extLst>
          </p:cNvPr>
          <p:cNvSpPr txBox="1"/>
          <p:nvPr/>
        </p:nvSpPr>
        <p:spPr>
          <a:xfrm>
            <a:off x="8287740" y="345602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625600" y="982133"/>
            <a:ext cx="5554133" cy="4809067"/>
          </a:xfrm>
          <a:prstGeom prst="rect">
            <a:avLst/>
          </a:prstGeom>
          <a:noFill/>
          <a:ln w="50800">
            <a:solidFill>
              <a:srgbClr val="4DA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4D9CE0-E8E7-4D82-B7D6-0E8E7803F6C9}"/>
              </a:ext>
            </a:extLst>
          </p:cNvPr>
          <p:cNvGrpSpPr/>
          <p:nvPr/>
        </p:nvGrpSpPr>
        <p:grpSpPr>
          <a:xfrm>
            <a:off x="7642446" y="2223704"/>
            <a:ext cx="4086841" cy="2410593"/>
            <a:chOff x="7648975" y="1599513"/>
            <a:chExt cx="4086841" cy="241059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C3EC3-37DE-4F9B-B86C-A93012770463}"/>
                </a:ext>
              </a:extLst>
            </p:cNvPr>
            <p:cNvSpPr txBox="1"/>
            <p:nvPr/>
          </p:nvSpPr>
          <p:spPr>
            <a:xfrm>
              <a:off x="7648975" y="1599513"/>
              <a:ext cx="15311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pc="600" dirty="0">
                  <a:latin typeface="Agency FB" panose="020B0503020202020204" pitchFamily="34" charset="0"/>
                  <a:cs typeface="Diwani Letter" panose="02010400000000000000" pitchFamily="2" charset="-78"/>
                </a:rPr>
                <a:t>2008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63AE7C-A2D1-47C0-8187-7F0E74D082F4}"/>
                </a:ext>
              </a:extLst>
            </p:cNvPr>
            <p:cNvSpPr txBox="1"/>
            <p:nvPr/>
          </p:nvSpPr>
          <p:spPr>
            <a:xfrm>
              <a:off x="7648975" y="2971167"/>
              <a:ext cx="4086841" cy="103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History of the company broadcasting architecture electronic hospital government agency career dynamic use in clean and atmospheric places research product family images are commonly used for photo slideshows.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7648975" y="2316116"/>
              <a:ext cx="4086841" cy="585994"/>
            </a:xfrm>
            <a:prstGeom prst="rect">
              <a:avLst/>
            </a:prstGeom>
            <a:solidFill>
              <a:srgbClr val="CD2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600" b="1" dirty="0">
                <a:latin typeface="Agency FB" panose="020B0503020202020204" pitchFamily="34" charset="0"/>
              </a:endParaRPr>
            </a:p>
            <a:p>
              <a:r>
                <a:rPr lang="en-US" sz="3600" b="1" dirty="0">
                  <a:latin typeface="Agency FB" panose="020B0503020202020204" pitchFamily="34" charset="0"/>
                </a:rPr>
                <a:t>Your Text Here 01</a:t>
              </a:r>
            </a:p>
            <a:p>
              <a:endParaRPr lang="en-US" sz="3600" b="1" dirty="0"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107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ED4CDB-DBE5-43B0-BB40-029252C84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r="8831"/>
          <a:stretch/>
        </p:blipFill>
        <p:spPr>
          <a:xfrm>
            <a:off x="5343140" y="1223492"/>
            <a:ext cx="5486225" cy="447815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4BDB568-9CA5-4797-9276-1DFC92E1C48D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0 h 6858000"/>
              <a:gd name="connsiteX5" fmla="*/ 5446927 w 12191999"/>
              <a:gd name="connsiteY5" fmla="*/ 1219307 h 6858000"/>
              <a:gd name="connsiteX6" fmla="*/ 5446927 w 12191999"/>
              <a:gd name="connsiteY6" fmla="*/ 5697461 h 6858000"/>
              <a:gd name="connsiteX7" fmla="*/ 10868769 w 12191999"/>
              <a:gd name="connsiteY7" fmla="*/ 5697461 h 6858000"/>
              <a:gd name="connsiteX8" fmla="*/ 10868769 w 12191999"/>
              <a:gd name="connsiteY8" fmla="*/ 1219307 h 6858000"/>
              <a:gd name="connsiteX9" fmla="*/ 5446927 w 12191999"/>
              <a:gd name="connsiteY9" fmla="*/ 12193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446927" y="1219307"/>
                </a:moveTo>
                <a:lnTo>
                  <a:pt x="5446927" y="5697461"/>
                </a:lnTo>
                <a:lnTo>
                  <a:pt x="10868769" y="5697461"/>
                </a:lnTo>
                <a:lnTo>
                  <a:pt x="10868769" y="1219307"/>
                </a:lnTo>
                <a:lnTo>
                  <a:pt x="5446927" y="12193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95162" y="784909"/>
            <a:ext cx="4485968" cy="5346950"/>
          </a:xfrm>
          <a:prstGeom prst="rect">
            <a:avLst/>
          </a:prstGeom>
          <a:noFill/>
          <a:ln w="50800">
            <a:solidFill>
              <a:srgbClr val="4DA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00C3A5-5C5A-4DEF-A06C-38B8483D59B6}"/>
              </a:ext>
            </a:extLst>
          </p:cNvPr>
          <p:cNvGrpSpPr/>
          <p:nvPr/>
        </p:nvGrpSpPr>
        <p:grpSpPr>
          <a:xfrm>
            <a:off x="616780" y="2211004"/>
            <a:ext cx="4086841" cy="2410593"/>
            <a:chOff x="616780" y="2211004"/>
            <a:chExt cx="4086841" cy="24105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4B6A93-E8E5-4B1C-BC95-51783D2175A2}"/>
                </a:ext>
              </a:extLst>
            </p:cNvPr>
            <p:cNvSpPr txBox="1"/>
            <p:nvPr/>
          </p:nvSpPr>
          <p:spPr>
            <a:xfrm>
              <a:off x="3177241" y="2211004"/>
              <a:ext cx="15263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b="1" spc="600" dirty="0">
                  <a:latin typeface="Agency FB" panose="020B0503020202020204" pitchFamily="34" charset="0"/>
                  <a:cs typeface="Diwani Letter" panose="02010400000000000000" pitchFamily="2" charset="-78"/>
                </a:rPr>
                <a:t>2009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2B95C2-9993-4D83-A662-9F372C292A4E}"/>
                </a:ext>
              </a:extLst>
            </p:cNvPr>
            <p:cNvSpPr txBox="1"/>
            <p:nvPr/>
          </p:nvSpPr>
          <p:spPr>
            <a:xfrm>
              <a:off x="616780" y="3582658"/>
              <a:ext cx="4086841" cy="103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History of the company broadcasting architecture electronic hospital government agency career dynamic use in clean and atmospheric places research product family images are commonly used for photo slideshows.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7FE3169-02E5-4D74-B27E-D90A465C899E}"/>
                </a:ext>
              </a:extLst>
            </p:cNvPr>
            <p:cNvSpPr/>
            <p:nvPr/>
          </p:nvSpPr>
          <p:spPr>
            <a:xfrm>
              <a:off x="616780" y="2927607"/>
              <a:ext cx="4086841" cy="585994"/>
            </a:xfrm>
            <a:prstGeom prst="rect">
              <a:avLst/>
            </a:prstGeom>
            <a:solidFill>
              <a:srgbClr val="CD2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600" b="1" dirty="0">
                <a:latin typeface="Agency FB" panose="020B0503020202020204" pitchFamily="34" charset="0"/>
              </a:endParaRPr>
            </a:p>
            <a:p>
              <a:pPr algn="r"/>
              <a:r>
                <a:rPr lang="en-US" sz="3600" b="1" dirty="0">
                  <a:latin typeface="Agency FB" panose="020B0503020202020204" pitchFamily="34" charset="0"/>
                </a:rPr>
                <a:t>Your Text Here 02</a:t>
              </a:r>
            </a:p>
            <a:p>
              <a:pPr algn="r"/>
              <a:endParaRPr lang="en-US" sz="3600" b="1" dirty="0"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680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752A14-CBFA-4589-A0BB-480F7A553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r="23301" b="484"/>
          <a:stretch/>
        </p:blipFill>
        <p:spPr>
          <a:xfrm>
            <a:off x="2064327" y="540333"/>
            <a:ext cx="4585855" cy="569421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301EAF4-3A95-4AEC-8292-C285508076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58831 w 12192000"/>
              <a:gd name="connsiteY5" fmla="*/ 453646 h 6858000"/>
              <a:gd name="connsiteX6" fmla="*/ 2258831 w 12192000"/>
              <a:gd name="connsiteY6" fmla="*/ 6319686 h 6858000"/>
              <a:gd name="connsiteX7" fmla="*/ 6546498 w 12192000"/>
              <a:gd name="connsiteY7" fmla="*/ 6319686 h 6858000"/>
              <a:gd name="connsiteX8" fmla="*/ 6546498 w 12192000"/>
              <a:gd name="connsiteY8" fmla="*/ 453646 h 6858000"/>
              <a:gd name="connsiteX9" fmla="*/ 2258831 w 12192000"/>
              <a:gd name="connsiteY9" fmla="*/ 4536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58831" y="453646"/>
                </a:moveTo>
                <a:lnTo>
                  <a:pt x="2258831" y="6319686"/>
                </a:lnTo>
                <a:lnTo>
                  <a:pt x="6546498" y="6319686"/>
                </a:lnTo>
                <a:lnTo>
                  <a:pt x="6546498" y="453646"/>
                </a:lnTo>
                <a:lnTo>
                  <a:pt x="2258831" y="4536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25600" y="982133"/>
            <a:ext cx="5554133" cy="4809067"/>
          </a:xfrm>
          <a:prstGeom prst="rect">
            <a:avLst/>
          </a:prstGeom>
          <a:noFill/>
          <a:ln w="50800">
            <a:solidFill>
              <a:srgbClr val="4DA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9326B2-26F1-4AF7-B19D-64D75725196C}"/>
              </a:ext>
            </a:extLst>
          </p:cNvPr>
          <p:cNvGrpSpPr/>
          <p:nvPr/>
        </p:nvGrpSpPr>
        <p:grpSpPr>
          <a:xfrm>
            <a:off x="7642446" y="2223704"/>
            <a:ext cx="4086841" cy="2410593"/>
            <a:chOff x="7648975" y="1599513"/>
            <a:chExt cx="4086841" cy="241059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E723F3-BAE7-4E6F-8402-A708EE406B86}"/>
                </a:ext>
              </a:extLst>
            </p:cNvPr>
            <p:cNvSpPr txBox="1"/>
            <p:nvPr/>
          </p:nvSpPr>
          <p:spPr>
            <a:xfrm>
              <a:off x="7648975" y="1599513"/>
              <a:ext cx="13997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pc="600" dirty="0">
                  <a:latin typeface="Agency FB" panose="020B0503020202020204" pitchFamily="34" charset="0"/>
                  <a:cs typeface="Diwani Letter" panose="02010400000000000000" pitchFamily="2" charset="-78"/>
                </a:rPr>
                <a:t>2010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20C526-E9D9-44FF-8765-1FCCC3A0E947}"/>
                </a:ext>
              </a:extLst>
            </p:cNvPr>
            <p:cNvSpPr txBox="1"/>
            <p:nvPr/>
          </p:nvSpPr>
          <p:spPr>
            <a:xfrm>
              <a:off x="7648975" y="2971167"/>
              <a:ext cx="4086841" cy="103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History of the company broadcasting architecture electronic hospital government agency career dynamic use in clean and atmospheric places research product family images are commonly used for photo slideshows.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948FE3-9D7E-4779-935E-D3F3D8DC1EC9}"/>
                </a:ext>
              </a:extLst>
            </p:cNvPr>
            <p:cNvSpPr/>
            <p:nvPr/>
          </p:nvSpPr>
          <p:spPr>
            <a:xfrm>
              <a:off x="7648975" y="2316116"/>
              <a:ext cx="4086841" cy="585994"/>
            </a:xfrm>
            <a:prstGeom prst="rect">
              <a:avLst/>
            </a:prstGeom>
            <a:solidFill>
              <a:srgbClr val="CD2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600" b="1" dirty="0">
                <a:latin typeface="Agency FB" panose="020B0503020202020204" pitchFamily="34" charset="0"/>
              </a:endParaRPr>
            </a:p>
            <a:p>
              <a:r>
                <a:rPr lang="en-US" sz="3600" b="1" dirty="0">
                  <a:latin typeface="Agency FB" panose="020B0503020202020204" pitchFamily="34" charset="0"/>
                </a:rPr>
                <a:t>Your Text Here 03</a:t>
              </a:r>
            </a:p>
            <a:p>
              <a:endParaRPr lang="en-US" sz="3600" b="1" dirty="0"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506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ED4CDB-DBE5-43B0-BB40-029252C84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5753" r="23330" b="17026"/>
          <a:stretch/>
        </p:blipFill>
        <p:spPr>
          <a:xfrm>
            <a:off x="5406443" y="1092092"/>
            <a:ext cx="5463406" cy="447815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EFDA7B-5419-4B99-9773-74B203486B3D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0 h 6858000"/>
              <a:gd name="connsiteX5" fmla="*/ 5446927 w 12191999"/>
              <a:gd name="connsiteY5" fmla="*/ 1201990 h 6858000"/>
              <a:gd name="connsiteX6" fmla="*/ 5446927 w 12191999"/>
              <a:gd name="connsiteY6" fmla="*/ 5714777 h 6858000"/>
              <a:gd name="connsiteX7" fmla="*/ 10979607 w 12191999"/>
              <a:gd name="connsiteY7" fmla="*/ 5714777 h 6858000"/>
              <a:gd name="connsiteX8" fmla="*/ 10979607 w 12191999"/>
              <a:gd name="connsiteY8" fmla="*/ 1201990 h 6858000"/>
              <a:gd name="connsiteX9" fmla="*/ 5446927 w 12191999"/>
              <a:gd name="connsiteY9" fmla="*/ 12019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446927" y="1201990"/>
                </a:moveTo>
                <a:lnTo>
                  <a:pt x="5446927" y="5714777"/>
                </a:lnTo>
                <a:lnTo>
                  <a:pt x="10979607" y="5714777"/>
                </a:lnTo>
                <a:lnTo>
                  <a:pt x="10979607" y="1201990"/>
                </a:lnTo>
                <a:lnTo>
                  <a:pt x="5446927" y="12019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95162" y="784909"/>
            <a:ext cx="4485968" cy="5346950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377F1E-DF93-479A-A700-A41D31EAB9BD}"/>
              </a:ext>
            </a:extLst>
          </p:cNvPr>
          <p:cNvGrpSpPr/>
          <p:nvPr/>
        </p:nvGrpSpPr>
        <p:grpSpPr>
          <a:xfrm>
            <a:off x="616780" y="2211004"/>
            <a:ext cx="4086841" cy="2410593"/>
            <a:chOff x="616780" y="2211004"/>
            <a:chExt cx="4086841" cy="241059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15736E-4719-4A5C-981B-1410DA0F8C92}"/>
                </a:ext>
              </a:extLst>
            </p:cNvPr>
            <p:cNvSpPr txBox="1"/>
            <p:nvPr/>
          </p:nvSpPr>
          <p:spPr>
            <a:xfrm>
              <a:off x="3433722" y="2211004"/>
              <a:ext cx="126989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b="1" spc="600" dirty="0">
                  <a:latin typeface="Agency FB" panose="020B0503020202020204" pitchFamily="34" charset="0"/>
                  <a:cs typeface="Diwani Letter" panose="02010400000000000000" pitchFamily="2" charset="-78"/>
                </a:rPr>
                <a:t>2011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3F6C9E-07BD-4FB1-9397-4D0CA7AA72D3}"/>
                </a:ext>
              </a:extLst>
            </p:cNvPr>
            <p:cNvSpPr txBox="1"/>
            <p:nvPr/>
          </p:nvSpPr>
          <p:spPr>
            <a:xfrm>
              <a:off x="616780" y="3582658"/>
              <a:ext cx="4086841" cy="103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History of the company broadcasting architecture electronic hospital government agency career dynamic use in clean and atmospheric places research product family images are commonly used for photo slideshows.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D723430-AE12-42A6-A9E0-9A59E5E59D9B}"/>
                </a:ext>
              </a:extLst>
            </p:cNvPr>
            <p:cNvSpPr/>
            <p:nvPr/>
          </p:nvSpPr>
          <p:spPr>
            <a:xfrm>
              <a:off x="616780" y="2927607"/>
              <a:ext cx="4086841" cy="585994"/>
            </a:xfrm>
            <a:prstGeom prst="rect">
              <a:avLst/>
            </a:prstGeom>
            <a:solidFill>
              <a:srgbClr val="4DA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600" b="1" dirty="0">
                <a:latin typeface="Agency FB" panose="020B0503020202020204" pitchFamily="34" charset="0"/>
              </a:endParaRPr>
            </a:p>
            <a:p>
              <a:pPr algn="r"/>
              <a:r>
                <a:rPr lang="en-US" sz="3600" b="1" dirty="0">
                  <a:latin typeface="Agency FB" panose="020B0503020202020204" pitchFamily="34" charset="0"/>
                </a:rPr>
                <a:t>Your Text Here 04</a:t>
              </a:r>
            </a:p>
            <a:p>
              <a:pPr algn="r"/>
              <a:endParaRPr lang="en-US" sz="3600" b="1" dirty="0"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122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752A14-CBFA-4589-A0BB-480F7A553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4" r="21868"/>
          <a:stretch/>
        </p:blipFill>
        <p:spPr>
          <a:xfrm>
            <a:off x="2238050" y="520426"/>
            <a:ext cx="4329232" cy="587119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6CD029-3BC0-4FCB-91D7-C09D1A82FC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58831 w 12192000"/>
              <a:gd name="connsiteY5" fmla="*/ 453646 h 6858000"/>
              <a:gd name="connsiteX6" fmla="*/ 2258831 w 12192000"/>
              <a:gd name="connsiteY6" fmla="*/ 6319686 h 6858000"/>
              <a:gd name="connsiteX7" fmla="*/ 6546498 w 12192000"/>
              <a:gd name="connsiteY7" fmla="*/ 6319686 h 6858000"/>
              <a:gd name="connsiteX8" fmla="*/ 6546498 w 12192000"/>
              <a:gd name="connsiteY8" fmla="*/ 453646 h 6858000"/>
              <a:gd name="connsiteX9" fmla="*/ 2258831 w 12192000"/>
              <a:gd name="connsiteY9" fmla="*/ 4536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58831" y="453646"/>
                </a:moveTo>
                <a:lnTo>
                  <a:pt x="2258831" y="6319686"/>
                </a:lnTo>
                <a:lnTo>
                  <a:pt x="6546498" y="6319686"/>
                </a:lnTo>
                <a:lnTo>
                  <a:pt x="6546498" y="453646"/>
                </a:lnTo>
                <a:lnTo>
                  <a:pt x="2258831" y="4536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25600" y="982133"/>
            <a:ext cx="5554133" cy="4809067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C38E36-FC32-47EF-B99A-081588B499B7}"/>
              </a:ext>
            </a:extLst>
          </p:cNvPr>
          <p:cNvGrpSpPr/>
          <p:nvPr/>
        </p:nvGrpSpPr>
        <p:grpSpPr>
          <a:xfrm>
            <a:off x="7642446" y="2223704"/>
            <a:ext cx="4086841" cy="2410593"/>
            <a:chOff x="7648975" y="1599513"/>
            <a:chExt cx="4086841" cy="241059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2FB829-8F14-4AA9-8FB4-190C2D3F77C7}"/>
                </a:ext>
              </a:extLst>
            </p:cNvPr>
            <p:cNvSpPr txBox="1"/>
            <p:nvPr/>
          </p:nvSpPr>
          <p:spPr>
            <a:xfrm>
              <a:off x="7648975" y="1599513"/>
              <a:ext cx="138531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pc="600" dirty="0">
                  <a:latin typeface="Agency FB" panose="020B0503020202020204" pitchFamily="34" charset="0"/>
                  <a:cs typeface="Diwani Letter" panose="02010400000000000000" pitchFamily="2" charset="-78"/>
                </a:rPr>
                <a:t>2012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034140-C8D2-4834-BA5D-BABD690F63E8}"/>
                </a:ext>
              </a:extLst>
            </p:cNvPr>
            <p:cNvSpPr txBox="1"/>
            <p:nvPr/>
          </p:nvSpPr>
          <p:spPr>
            <a:xfrm>
              <a:off x="7648975" y="2971167"/>
              <a:ext cx="4086841" cy="103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History of the company broadcasting architecture electronic hospital government agency career dynamic use in clean and atmospheric places research product family images are commonly used for photo slideshows.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54D4A7-070C-4EBE-9FED-830EE53E0553}"/>
                </a:ext>
              </a:extLst>
            </p:cNvPr>
            <p:cNvSpPr/>
            <p:nvPr/>
          </p:nvSpPr>
          <p:spPr>
            <a:xfrm>
              <a:off x="7648975" y="2316116"/>
              <a:ext cx="4086841" cy="585994"/>
            </a:xfrm>
            <a:prstGeom prst="rect">
              <a:avLst/>
            </a:prstGeom>
            <a:solidFill>
              <a:srgbClr val="4DA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600" b="1" dirty="0">
                <a:latin typeface="Agency FB" panose="020B0503020202020204" pitchFamily="34" charset="0"/>
              </a:endParaRPr>
            </a:p>
            <a:p>
              <a:r>
                <a:rPr lang="en-US" sz="3600" b="1" dirty="0">
                  <a:latin typeface="Agency FB" panose="020B0503020202020204" pitchFamily="34" charset="0"/>
                </a:rPr>
                <a:t>Your Text Here 05</a:t>
              </a:r>
            </a:p>
            <a:p>
              <a:endParaRPr lang="en-US" sz="3600" b="1" dirty="0"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10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ED4CDB-DBE5-43B0-BB40-029252C84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5"/>
          <a:stretch/>
        </p:blipFill>
        <p:spPr>
          <a:xfrm>
            <a:off x="5446927" y="1219307"/>
            <a:ext cx="5421842" cy="4478154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49F1CA3-A329-427E-8759-583FAF33690E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0 h 6858000"/>
              <a:gd name="connsiteX5" fmla="*/ 5446927 w 12191999"/>
              <a:gd name="connsiteY5" fmla="*/ 1219307 h 6858000"/>
              <a:gd name="connsiteX6" fmla="*/ 5446927 w 12191999"/>
              <a:gd name="connsiteY6" fmla="*/ 5697461 h 6858000"/>
              <a:gd name="connsiteX7" fmla="*/ 10868769 w 12191999"/>
              <a:gd name="connsiteY7" fmla="*/ 5697461 h 6858000"/>
              <a:gd name="connsiteX8" fmla="*/ 10868769 w 12191999"/>
              <a:gd name="connsiteY8" fmla="*/ 1219307 h 6858000"/>
              <a:gd name="connsiteX9" fmla="*/ 5446927 w 12191999"/>
              <a:gd name="connsiteY9" fmla="*/ 12193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446927" y="1219307"/>
                </a:moveTo>
                <a:lnTo>
                  <a:pt x="5446927" y="5697461"/>
                </a:lnTo>
                <a:lnTo>
                  <a:pt x="10868769" y="5697461"/>
                </a:lnTo>
                <a:lnTo>
                  <a:pt x="10868769" y="1219307"/>
                </a:lnTo>
                <a:lnTo>
                  <a:pt x="5446927" y="12193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95162" y="784909"/>
            <a:ext cx="4485968" cy="5346950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A84F1B-61C1-4B98-B65F-6371780DB699}"/>
              </a:ext>
            </a:extLst>
          </p:cNvPr>
          <p:cNvGrpSpPr/>
          <p:nvPr/>
        </p:nvGrpSpPr>
        <p:grpSpPr>
          <a:xfrm>
            <a:off x="616780" y="2211004"/>
            <a:ext cx="4086841" cy="2410593"/>
            <a:chOff x="616780" y="2211004"/>
            <a:chExt cx="4086841" cy="241059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53EE01-DD84-4B46-9A37-765D469F9E80}"/>
                </a:ext>
              </a:extLst>
            </p:cNvPr>
            <p:cNvSpPr txBox="1"/>
            <p:nvPr/>
          </p:nvSpPr>
          <p:spPr>
            <a:xfrm>
              <a:off x="3307085" y="2211004"/>
              <a:ext cx="13965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b="1" spc="600" dirty="0">
                  <a:latin typeface="Agency FB" panose="020B0503020202020204" pitchFamily="34" charset="0"/>
                  <a:cs typeface="Diwani Letter" panose="02010400000000000000" pitchFamily="2" charset="-78"/>
                </a:rPr>
                <a:t>2013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066FB9-9FDB-40FB-9BFF-230E5F50C0FB}"/>
                </a:ext>
              </a:extLst>
            </p:cNvPr>
            <p:cNvSpPr txBox="1"/>
            <p:nvPr/>
          </p:nvSpPr>
          <p:spPr>
            <a:xfrm>
              <a:off x="616780" y="3582658"/>
              <a:ext cx="4086841" cy="103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History of the company broadcasting architecture electronic hospital government agency career dynamic use in clean and atmospheric places research product family images are commonly used for photo slideshows.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7262AF-D98C-4E96-960C-34FB2BE12A98}"/>
                </a:ext>
              </a:extLst>
            </p:cNvPr>
            <p:cNvSpPr/>
            <p:nvPr/>
          </p:nvSpPr>
          <p:spPr>
            <a:xfrm>
              <a:off x="616780" y="2927607"/>
              <a:ext cx="4086841" cy="585994"/>
            </a:xfrm>
            <a:prstGeom prst="rect">
              <a:avLst/>
            </a:prstGeom>
            <a:solidFill>
              <a:srgbClr val="4DA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600" b="1" dirty="0">
                <a:latin typeface="Agency FB" panose="020B0503020202020204" pitchFamily="34" charset="0"/>
              </a:endParaRPr>
            </a:p>
            <a:p>
              <a:pPr algn="r"/>
              <a:r>
                <a:rPr lang="en-US" sz="3600" b="1" dirty="0">
                  <a:latin typeface="Agency FB" panose="020B0503020202020204" pitchFamily="34" charset="0"/>
                </a:rPr>
                <a:t>Your Text Here 06</a:t>
              </a:r>
            </a:p>
            <a:p>
              <a:pPr algn="r"/>
              <a:endParaRPr lang="en-US" sz="3600" b="1" dirty="0"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112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752A14-CBFA-4589-A0BB-480F7A553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8" t="22157" r="37447" b="6852"/>
          <a:stretch/>
        </p:blipFill>
        <p:spPr>
          <a:xfrm>
            <a:off x="2237824" y="451239"/>
            <a:ext cx="4175694" cy="5898762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1AA61AB-F101-4C5B-AA82-CBA44CB0DC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237824 w 12192000"/>
              <a:gd name="connsiteY5" fmla="*/ 451239 h 6858000"/>
              <a:gd name="connsiteX6" fmla="*/ 2237824 w 12192000"/>
              <a:gd name="connsiteY6" fmla="*/ 6350001 h 6858000"/>
              <a:gd name="connsiteX7" fmla="*/ 6413518 w 12192000"/>
              <a:gd name="connsiteY7" fmla="*/ 6350001 h 6858000"/>
              <a:gd name="connsiteX8" fmla="*/ 6413518 w 12192000"/>
              <a:gd name="connsiteY8" fmla="*/ 451239 h 6858000"/>
              <a:gd name="connsiteX9" fmla="*/ 2237824 w 12192000"/>
              <a:gd name="connsiteY9" fmla="*/ 45123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237824" y="451239"/>
                </a:moveTo>
                <a:lnTo>
                  <a:pt x="2237824" y="6350001"/>
                </a:lnTo>
                <a:lnTo>
                  <a:pt x="6413518" y="6350001"/>
                </a:lnTo>
                <a:lnTo>
                  <a:pt x="6413518" y="451239"/>
                </a:lnTo>
                <a:lnTo>
                  <a:pt x="2237824" y="4512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{{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4109" y="982133"/>
            <a:ext cx="5347856" cy="4809067"/>
          </a:xfrm>
          <a:prstGeom prst="rect">
            <a:avLst/>
          </a:prstGeom>
          <a:noFill/>
          <a:ln w="50800">
            <a:solidFill>
              <a:srgbClr val="4DA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64ADCD-39C4-49E2-8C08-16821391089E}"/>
              </a:ext>
            </a:extLst>
          </p:cNvPr>
          <p:cNvGrpSpPr/>
          <p:nvPr/>
        </p:nvGrpSpPr>
        <p:grpSpPr>
          <a:xfrm>
            <a:off x="7642446" y="2223704"/>
            <a:ext cx="4086841" cy="2410593"/>
            <a:chOff x="7648975" y="1599513"/>
            <a:chExt cx="4086841" cy="241059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D9424D-44CF-401F-9D6B-3A39E24BAA4D}"/>
                </a:ext>
              </a:extLst>
            </p:cNvPr>
            <p:cNvSpPr txBox="1"/>
            <p:nvPr/>
          </p:nvSpPr>
          <p:spPr>
            <a:xfrm>
              <a:off x="7648975" y="1599513"/>
              <a:ext cx="13933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pc="600" dirty="0">
                  <a:latin typeface="Agency FB" panose="020B0503020202020204" pitchFamily="34" charset="0"/>
                  <a:cs typeface="Diwani Letter" panose="02010400000000000000" pitchFamily="2" charset="-78"/>
                </a:rPr>
                <a:t>2014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FBF91B-9578-40A8-9914-2CA834BC9C50}"/>
                </a:ext>
              </a:extLst>
            </p:cNvPr>
            <p:cNvSpPr txBox="1"/>
            <p:nvPr/>
          </p:nvSpPr>
          <p:spPr>
            <a:xfrm>
              <a:off x="7648975" y="2971167"/>
              <a:ext cx="4086841" cy="103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History of the company broadcasting architecture electronic hospital government agency career dynamic use in clean and atmospheric places research product family images are commonly used for photo slideshows.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12F6B2-86C2-4DC7-A5BD-DAF7D32870FA}"/>
                </a:ext>
              </a:extLst>
            </p:cNvPr>
            <p:cNvSpPr/>
            <p:nvPr/>
          </p:nvSpPr>
          <p:spPr>
            <a:xfrm>
              <a:off x="7648975" y="2316116"/>
              <a:ext cx="4086841" cy="585994"/>
            </a:xfrm>
            <a:prstGeom prst="rect">
              <a:avLst/>
            </a:prstGeom>
            <a:solidFill>
              <a:srgbClr val="4DA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600" b="1" dirty="0">
                <a:latin typeface="Agency FB" panose="020B0503020202020204" pitchFamily="34" charset="0"/>
              </a:endParaRPr>
            </a:p>
            <a:p>
              <a:r>
                <a:rPr lang="en-US" sz="3600" b="1" dirty="0">
                  <a:latin typeface="Agency FB" panose="020B0503020202020204" pitchFamily="34" charset="0"/>
                </a:rPr>
                <a:t>Your Text Here 07</a:t>
              </a:r>
            </a:p>
            <a:p>
              <a:endParaRPr lang="en-US" sz="3600" b="1" dirty="0"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580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BED4CDB-DBE5-43B0-BB40-029252C84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0"/>
          <a:stretch/>
        </p:blipFill>
        <p:spPr>
          <a:xfrm>
            <a:off x="5446927" y="1201990"/>
            <a:ext cx="5532680" cy="451278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BDE831-CDB9-4DFE-8DB0-E6D5032419B4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0 h 6858000"/>
              <a:gd name="connsiteX5" fmla="*/ 5446927 w 12191999"/>
              <a:gd name="connsiteY5" fmla="*/ 1201990 h 6858000"/>
              <a:gd name="connsiteX6" fmla="*/ 5446927 w 12191999"/>
              <a:gd name="connsiteY6" fmla="*/ 5714777 h 6858000"/>
              <a:gd name="connsiteX7" fmla="*/ 10979607 w 12191999"/>
              <a:gd name="connsiteY7" fmla="*/ 5714777 h 6858000"/>
              <a:gd name="connsiteX8" fmla="*/ 10979607 w 12191999"/>
              <a:gd name="connsiteY8" fmla="*/ 1201990 h 6858000"/>
              <a:gd name="connsiteX9" fmla="*/ 5446927 w 12191999"/>
              <a:gd name="connsiteY9" fmla="*/ 12019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446927" y="1201990"/>
                </a:moveTo>
                <a:lnTo>
                  <a:pt x="5446927" y="5714777"/>
                </a:lnTo>
                <a:lnTo>
                  <a:pt x="10979607" y="5714777"/>
                </a:lnTo>
                <a:lnTo>
                  <a:pt x="10979607" y="1201990"/>
                </a:lnTo>
                <a:lnTo>
                  <a:pt x="5446927" y="12019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95162" y="784909"/>
            <a:ext cx="4485968" cy="5346950"/>
          </a:xfrm>
          <a:prstGeom prst="rect">
            <a:avLst/>
          </a:prstGeom>
          <a:noFill/>
          <a:ln w="50800">
            <a:solidFill>
              <a:srgbClr val="4DAC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543A48-3F61-4043-A1C9-85191DFA3864}"/>
              </a:ext>
            </a:extLst>
          </p:cNvPr>
          <p:cNvGrpSpPr/>
          <p:nvPr/>
        </p:nvGrpSpPr>
        <p:grpSpPr>
          <a:xfrm>
            <a:off x="616780" y="2211004"/>
            <a:ext cx="4086841" cy="2410593"/>
            <a:chOff x="616780" y="2211004"/>
            <a:chExt cx="4086841" cy="241059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38CFDD-C52B-41A6-A259-3D66CE96D60C}"/>
                </a:ext>
              </a:extLst>
            </p:cNvPr>
            <p:cNvSpPr txBox="1"/>
            <p:nvPr/>
          </p:nvSpPr>
          <p:spPr>
            <a:xfrm>
              <a:off x="3310291" y="2211004"/>
              <a:ext cx="13933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b="1" spc="600" dirty="0">
                  <a:latin typeface="Agency FB" panose="020B0503020202020204" pitchFamily="34" charset="0"/>
                  <a:cs typeface="Diwani Letter" panose="02010400000000000000" pitchFamily="2" charset="-78"/>
                </a:rPr>
                <a:t>2015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793122-100F-40DB-8FB8-F092B2C4C481}"/>
                </a:ext>
              </a:extLst>
            </p:cNvPr>
            <p:cNvSpPr txBox="1"/>
            <p:nvPr/>
          </p:nvSpPr>
          <p:spPr>
            <a:xfrm>
              <a:off x="616780" y="3582658"/>
              <a:ext cx="4086841" cy="103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050" dirty="0">
                  <a:latin typeface="Poppins" panose="00000500000000000000" pitchFamily="2" charset="0"/>
                  <a:cs typeface="Poppins" panose="00000500000000000000" pitchFamily="2" charset="0"/>
                </a:rPr>
                <a:t>History of the company broadcasting architecture electronic hospital government agency career dynamic use in clean and atmospheric places research product family images are commonly used for photo slideshows.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2CE83D5-47AB-45EB-96F0-312C7EA538F8}"/>
                </a:ext>
              </a:extLst>
            </p:cNvPr>
            <p:cNvSpPr/>
            <p:nvPr/>
          </p:nvSpPr>
          <p:spPr>
            <a:xfrm>
              <a:off x="616780" y="2927607"/>
              <a:ext cx="4086841" cy="585994"/>
            </a:xfrm>
            <a:prstGeom prst="rect">
              <a:avLst/>
            </a:prstGeom>
            <a:solidFill>
              <a:srgbClr val="CD2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600" b="1" dirty="0">
                <a:latin typeface="Agency FB" panose="020B0503020202020204" pitchFamily="34" charset="0"/>
              </a:endParaRPr>
            </a:p>
            <a:p>
              <a:pPr algn="r"/>
              <a:r>
                <a:rPr lang="en-US" sz="3600" b="1" dirty="0">
                  <a:latin typeface="Agency FB" panose="020B0503020202020204" pitchFamily="34" charset="0"/>
                </a:rPr>
                <a:t>Your Text Here 08</a:t>
              </a:r>
            </a:p>
            <a:p>
              <a:pPr algn="r"/>
              <a:endParaRPr lang="en-US" sz="3600" b="1" dirty="0">
                <a:latin typeface="Agency FB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89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514</Words>
  <Application>Microsoft Office PowerPoint</Application>
  <PresentationFormat>Widescreen</PresentationFormat>
  <Paragraphs>68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Calibri Light</vt:lpstr>
      <vt:lpstr>Allura</vt:lpstr>
      <vt:lpstr>Agency FB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45</cp:revision>
  <dcterms:created xsi:type="dcterms:W3CDTF">2019-09-05T15:07:57Z</dcterms:created>
  <dcterms:modified xsi:type="dcterms:W3CDTF">2019-09-25T18:11:59Z</dcterms:modified>
  <cp:contentStatus/>
</cp:coreProperties>
</file>