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Dubai" panose="020B0503030403030204" pitchFamily="34" charset="-78"/>
      <p:regular r:id="rId16"/>
      <p:bold r:id="rId17"/>
    </p:embeddedFont>
    <p:embeddedFont>
      <p:font typeface="Montserrat Thin" panose="00000300000000000000" pitchFamily="50" charset="0"/>
      <p:regular r:id="rId18"/>
      <p:italic r:id="rId19"/>
    </p:embeddedFont>
    <p:embeddedFont>
      <p:font typeface="Poppins" panose="020B060402020202020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C2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2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2E2910C3-D0ED-46E8-89DF-38229BF842DD}"/>
    <pc:docChg chg="modSld">
      <pc:chgData name="Presentation Point" userId="f45ce91d846791e9" providerId="LiveId" clId="{2E2910C3-D0ED-46E8-89DF-38229BF842DD}" dt="2019-10-03T12:24:53.513" v="1" actId="6549"/>
      <pc:docMkLst>
        <pc:docMk/>
      </pc:docMkLst>
      <pc:sldChg chg="modSp">
        <pc:chgData name="Presentation Point" userId="f45ce91d846791e9" providerId="LiveId" clId="{2E2910C3-D0ED-46E8-89DF-38229BF842DD}" dt="2019-10-03T12:24:53.513" v="1" actId="6549"/>
        <pc:sldMkLst>
          <pc:docMk/>
          <pc:sldMk cId="3934084547" sldId="256"/>
        </pc:sldMkLst>
        <pc:spChg chg="mod">
          <ac:chgData name="Presentation Point" userId="f45ce91d846791e9" providerId="LiveId" clId="{2E2910C3-D0ED-46E8-89DF-38229BF842DD}" dt="2019-10-03T12:24:53.513" v="1" actId="6549"/>
          <ac:spMkLst>
            <pc:docMk/>
            <pc:sldMk cId="3934084547" sldId="256"/>
            <ac:spMk id="27" creationId="{0F92911C-5475-4420-B75E-348C0ACD8575}"/>
          </ac:spMkLst>
        </pc:spChg>
      </pc:sldChg>
      <pc:sldChg chg="modSp">
        <pc:chgData name="Presentation Point" userId="f45ce91d846791e9" providerId="LiveId" clId="{2E2910C3-D0ED-46E8-89DF-38229BF842DD}" dt="2019-10-03T12:24:44.527" v="0" actId="6549"/>
        <pc:sldMkLst>
          <pc:docMk/>
          <pc:sldMk cId="2013561847" sldId="267"/>
        </pc:sldMkLst>
        <pc:spChg chg="mod">
          <ac:chgData name="Presentation Point" userId="f45ce91d846791e9" providerId="LiveId" clId="{2E2910C3-D0ED-46E8-89DF-38229BF842DD}" dt="2019-10-03T12:24:44.527" v="0" actId="6549"/>
          <ac:spMkLst>
            <pc:docMk/>
            <pc:sldMk cId="2013561847" sldId="267"/>
            <ac:spMk id="12" creationId="{F7448445-4CA7-4DFF-88C5-93101BB97B31}"/>
          </ac:spMkLst>
        </pc:spChg>
      </pc:sldChg>
    </pc:docChg>
  </pc:docChgLst>
  <pc:docChgLst>
    <pc:chgData name="Bram Dupont" userId="9042b1d383435627" providerId="LiveId" clId="{BC7BE528-C253-4BC3-8727-DED4FCF6E7E8}"/>
    <pc:docChg chg="modSld">
      <pc:chgData name="Bram Dupont" userId="9042b1d383435627" providerId="LiveId" clId="{BC7BE528-C253-4BC3-8727-DED4FCF6E7E8}" dt="2019-09-30T16:12:37.668" v="213" actId="20577"/>
      <pc:docMkLst>
        <pc:docMk/>
      </pc:docMkLst>
      <pc:sldChg chg="modSp">
        <pc:chgData name="Bram Dupont" userId="9042b1d383435627" providerId="LiveId" clId="{BC7BE528-C253-4BC3-8727-DED4FCF6E7E8}" dt="2019-09-30T16:10:42.960" v="1" actId="20577"/>
        <pc:sldMkLst>
          <pc:docMk/>
          <pc:sldMk cId="3934084547" sldId="256"/>
        </pc:sldMkLst>
        <pc:spChg chg="mod">
          <ac:chgData name="Bram Dupont" userId="9042b1d383435627" providerId="LiveId" clId="{BC7BE528-C253-4BC3-8727-DED4FCF6E7E8}" dt="2019-09-30T16:10:42.960" v="1" actId="20577"/>
          <ac:spMkLst>
            <pc:docMk/>
            <pc:sldMk cId="3934084547" sldId="256"/>
            <ac:spMk id="27" creationId="{0F92911C-5475-4420-B75E-348C0ACD8575}"/>
          </ac:spMkLst>
        </pc:spChg>
      </pc:sldChg>
      <pc:sldChg chg="modSp">
        <pc:chgData name="Bram Dupont" userId="9042b1d383435627" providerId="LiveId" clId="{BC7BE528-C253-4BC3-8727-DED4FCF6E7E8}" dt="2019-09-30T16:11:38.747" v="135" actId="20577"/>
        <pc:sldMkLst>
          <pc:docMk/>
          <pc:sldMk cId="1261279490" sldId="257"/>
        </pc:sldMkLst>
        <pc:spChg chg="mod">
          <ac:chgData name="Bram Dupont" userId="9042b1d383435627" providerId="LiveId" clId="{BC7BE528-C253-4BC3-8727-DED4FCF6E7E8}" dt="2019-09-30T16:11:38.747" v="135" actId="20577"/>
          <ac:spMkLst>
            <pc:docMk/>
            <pc:sldMk cId="1261279490" sldId="257"/>
            <ac:spMk id="8" creationId="{78360A05-2181-4B8F-8A99-4DCE90759474}"/>
          </ac:spMkLst>
        </pc:spChg>
      </pc:sldChg>
      <pc:sldChg chg="modSp">
        <pc:chgData name="Bram Dupont" userId="9042b1d383435627" providerId="LiveId" clId="{BC7BE528-C253-4BC3-8727-DED4FCF6E7E8}" dt="2019-09-30T16:12:00.040" v="202" actId="20577"/>
        <pc:sldMkLst>
          <pc:docMk/>
          <pc:sldMk cId="4128452302" sldId="258"/>
        </pc:sldMkLst>
        <pc:spChg chg="mod">
          <ac:chgData name="Bram Dupont" userId="9042b1d383435627" providerId="LiveId" clId="{BC7BE528-C253-4BC3-8727-DED4FCF6E7E8}" dt="2019-09-30T16:12:00.040" v="202" actId="20577"/>
          <ac:spMkLst>
            <pc:docMk/>
            <pc:sldMk cId="4128452302" sldId="258"/>
            <ac:spMk id="8" creationId="{DC520EC2-9982-4379-880F-C86B222F8D2D}"/>
          </ac:spMkLst>
        </pc:spChg>
      </pc:sldChg>
      <pc:sldChg chg="modSp">
        <pc:chgData name="Bram Dupont" userId="9042b1d383435627" providerId="LiveId" clId="{BC7BE528-C253-4BC3-8727-DED4FCF6E7E8}" dt="2019-09-30T16:12:14.940" v="203"/>
        <pc:sldMkLst>
          <pc:docMk/>
          <pc:sldMk cId="431469255" sldId="259"/>
        </pc:sldMkLst>
        <pc:spChg chg="mod">
          <ac:chgData name="Bram Dupont" userId="9042b1d383435627" providerId="LiveId" clId="{BC7BE528-C253-4BC3-8727-DED4FCF6E7E8}" dt="2019-09-30T16:12:14.940" v="203"/>
          <ac:spMkLst>
            <pc:docMk/>
            <pc:sldMk cId="431469255" sldId="259"/>
            <ac:spMk id="21" creationId="{82F3B1F2-A154-4F82-8971-50A0DB56B9B5}"/>
          </ac:spMkLst>
        </pc:spChg>
      </pc:sldChg>
      <pc:sldChg chg="modSp">
        <pc:chgData name="Bram Dupont" userId="9042b1d383435627" providerId="LiveId" clId="{BC7BE528-C253-4BC3-8727-DED4FCF6E7E8}" dt="2019-09-30T16:12:17.347" v="204"/>
        <pc:sldMkLst>
          <pc:docMk/>
          <pc:sldMk cId="1120445766" sldId="261"/>
        </pc:sldMkLst>
        <pc:spChg chg="mod">
          <ac:chgData name="Bram Dupont" userId="9042b1d383435627" providerId="LiveId" clId="{BC7BE528-C253-4BC3-8727-DED4FCF6E7E8}" dt="2019-09-30T16:12:17.347" v="204"/>
          <ac:spMkLst>
            <pc:docMk/>
            <pc:sldMk cId="1120445766" sldId="261"/>
            <ac:spMk id="20" creationId="{CD7F71C6-5A54-4C0D-A22C-31E02DCC501E}"/>
          </ac:spMkLst>
        </pc:spChg>
      </pc:sldChg>
      <pc:sldChg chg="modSp">
        <pc:chgData name="Bram Dupont" userId="9042b1d383435627" providerId="LiveId" clId="{BC7BE528-C253-4BC3-8727-DED4FCF6E7E8}" dt="2019-09-30T16:12:20.300" v="205"/>
        <pc:sldMkLst>
          <pc:docMk/>
          <pc:sldMk cId="2682503448" sldId="262"/>
        </pc:sldMkLst>
        <pc:spChg chg="mod">
          <ac:chgData name="Bram Dupont" userId="9042b1d383435627" providerId="LiveId" clId="{BC7BE528-C253-4BC3-8727-DED4FCF6E7E8}" dt="2019-09-30T16:12:20.300" v="205"/>
          <ac:spMkLst>
            <pc:docMk/>
            <pc:sldMk cId="2682503448" sldId="262"/>
            <ac:spMk id="16" creationId="{3164EDD5-05F5-4DEA-B9E4-A15FC20E2773}"/>
          </ac:spMkLst>
        </pc:spChg>
      </pc:sldChg>
      <pc:sldChg chg="modSp">
        <pc:chgData name="Bram Dupont" userId="9042b1d383435627" providerId="LiveId" clId="{BC7BE528-C253-4BC3-8727-DED4FCF6E7E8}" dt="2019-09-30T16:12:23.218" v="206"/>
        <pc:sldMkLst>
          <pc:docMk/>
          <pc:sldMk cId="203443957" sldId="263"/>
        </pc:sldMkLst>
        <pc:spChg chg="mod">
          <ac:chgData name="Bram Dupont" userId="9042b1d383435627" providerId="LiveId" clId="{BC7BE528-C253-4BC3-8727-DED4FCF6E7E8}" dt="2019-09-30T16:12:23.218" v="206"/>
          <ac:spMkLst>
            <pc:docMk/>
            <pc:sldMk cId="203443957" sldId="263"/>
            <ac:spMk id="17" creationId="{AEBDC4AC-4B29-473E-B018-3AEB195D4AB0}"/>
          </ac:spMkLst>
        </pc:spChg>
      </pc:sldChg>
      <pc:sldChg chg="modSp">
        <pc:chgData name="Bram Dupont" userId="9042b1d383435627" providerId="LiveId" clId="{BC7BE528-C253-4BC3-8727-DED4FCF6E7E8}" dt="2019-09-30T16:12:25.911" v="207"/>
        <pc:sldMkLst>
          <pc:docMk/>
          <pc:sldMk cId="2963292537" sldId="264"/>
        </pc:sldMkLst>
        <pc:spChg chg="mod">
          <ac:chgData name="Bram Dupont" userId="9042b1d383435627" providerId="LiveId" clId="{BC7BE528-C253-4BC3-8727-DED4FCF6E7E8}" dt="2019-09-30T16:12:25.911" v="207"/>
          <ac:spMkLst>
            <pc:docMk/>
            <pc:sldMk cId="2963292537" sldId="264"/>
            <ac:spMk id="17" creationId="{9FF29D3F-C893-42B0-8C98-0C95A7FD8A38}"/>
          </ac:spMkLst>
        </pc:spChg>
      </pc:sldChg>
      <pc:sldChg chg="modSp">
        <pc:chgData name="Bram Dupont" userId="9042b1d383435627" providerId="LiveId" clId="{BC7BE528-C253-4BC3-8727-DED4FCF6E7E8}" dt="2019-09-30T16:12:28.164" v="208"/>
        <pc:sldMkLst>
          <pc:docMk/>
          <pc:sldMk cId="2544727461" sldId="265"/>
        </pc:sldMkLst>
        <pc:spChg chg="mod">
          <ac:chgData name="Bram Dupont" userId="9042b1d383435627" providerId="LiveId" clId="{BC7BE528-C253-4BC3-8727-DED4FCF6E7E8}" dt="2019-09-30T16:12:28.164" v="208"/>
          <ac:spMkLst>
            <pc:docMk/>
            <pc:sldMk cId="2544727461" sldId="265"/>
            <ac:spMk id="18" creationId="{1C04756D-E5DB-4386-A56B-18AA81D111A5}"/>
          </ac:spMkLst>
        </pc:spChg>
        <pc:grpChg chg="mod">
          <ac:chgData name="Bram Dupont" userId="9042b1d383435627" providerId="LiveId" clId="{BC7BE528-C253-4BC3-8727-DED4FCF6E7E8}" dt="2019-09-30T16:12:28.164" v="208"/>
          <ac:grpSpMkLst>
            <pc:docMk/>
            <pc:sldMk cId="2544727461" sldId="265"/>
            <ac:grpSpMk id="17" creationId="{EB718056-B8C2-4490-A162-D7719687C057}"/>
          </ac:grpSpMkLst>
        </pc:grpChg>
      </pc:sldChg>
      <pc:sldChg chg="modSp">
        <pc:chgData name="Bram Dupont" userId="9042b1d383435627" providerId="LiveId" clId="{BC7BE528-C253-4BC3-8727-DED4FCF6E7E8}" dt="2019-09-30T16:12:30.930" v="209"/>
        <pc:sldMkLst>
          <pc:docMk/>
          <pc:sldMk cId="825352312" sldId="266"/>
        </pc:sldMkLst>
        <pc:spChg chg="mod">
          <ac:chgData name="Bram Dupont" userId="9042b1d383435627" providerId="LiveId" clId="{BC7BE528-C253-4BC3-8727-DED4FCF6E7E8}" dt="2019-09-30T16:12:30.930" v="209"/>
          <ac:spMkLst>
            <pc:docMk/>
            <pc:sldMk cId="825352312" sldId="266"/>
            <ac:spMk id="25" creationId="{0DA73083-5454-4527-9C4E-8E2D22AFDF6A}"/>
          </ac:spMkLst>
        </pc:spChg>
      </pc:sldChg>
      <pc:sldChg chg="modSp">
        <pc:chgData name="Bram Dupont" userId="9042b1d383435627" providerId="LiveId" clId="{BC7BE528-C253-4BC3-8727-DED4FCF6E7E8}" dt="2019-09-30T16:12:37.668" v="213" actId="20577"/>
        <pc:sldMkLst>
          <pc:docMk/>
          <pc:sldMk cId="2013561847" sldId="267"/>
        </pc:sldMkLst>
        <pc:spChg chg="mod">
          <ac:chgData name="Bram Dupont" userId="9042b1d383435627" providerId="LiveId" clId="{BC7BE528-C253-4BC3-8727-DED4FCF6E7E8}" dt="2019-09-30T16:12:37.668" v="213" actId="20577"/>
          <ac:spMkLst>
            <pc:docMk/>
            <pc:sldMk cId="2013561847" sldId="267"/>
            <ac:spMk id="12" creationId="{F7448445-4CA7-4DFF-88C5-93101BB97B31}"/>
          </ac:spMkLst>
        </pc:spChg>
      </pc:sldChg>
    </pc:docChg>
  </pc:docChgLst>
  <pc:docChgLst>
    <pc:chgData name="Presentation Point" userId="f45ce91d846791e9" providerId="LiveId" clId="{6E1A1E0A-83F8-417D-A326-15EC9328FC8B}"/>
    <pc:docChg chg="undo custSel modSld">
      <pc:chgData name="Presentation Point" userId="f45ce91d846791e9" providerId="LiveId" clId="{6E1A1E0A-83F8-417D-A326-15EC9328FC8B}" dt="2020-02-12T12:38:35.968" v="25" actId="1076"/>
      <pc:docMkLst>
        <pc:docMk/>
      </pc:docMkLst>
      <pc:sldChg chg="addSp delSp modSp delAnim modAnim">
        <pc:chgData name="Presentation Point" userId="f45ce91d846791e9" providerId="LiveId" clId="{6E1A1E0A-83F8-417D-A326-15EC9328FC8B}" dt="2020-02-12T12:36:55.823" v="8" actId="1076"/>
        <pc:sldMkLst>
          <pc:docMk/>
          <pc:sldMk cId="3934084547" sldId="256"/>
        </pc:sldMkLst>
        <pc:grpChg chg="del">
          <ac:chgData name="Presentation Point" userId="f45ce91d846791e9" providerId="LiveId" clId="{6E1A1E0A-83F8-417D-A326-15EC9328FC8B}" dt="2020-02-12T12:36:53.046" v="7" actId="478"/>
          <ac:grpSpMkLst>
            <pc:docMk/>
            <pc:sldMk cId="3934084547" sldId="256"/>
            <ac:grpSpMk id="29" creationId="{4D8FE29C-D25F-46CA-B09A-9CBB3F960B34}"/>
          </ac:grpSpMkLst>
        </pc:grpChg>
        <pc:picChg chg="add mod">
          <ac:chgData name="Presentation Point" userId="f45ce91d846791e9" providerId="LiveId" clId="{6E1A1E0A-83F8-417D-A326-15EC9328FC8B}" dt="2020-02-12T12:36:55.823" v="8" actId="1076"/>
          <ac:picMkLst>
            <pc:docMk/>
            <pc:sldMk cId="3934084547" sldId="256"/>
            <ac:picMk id="3" creationId="{97790124-C21A-4612-B2C1-452C05784F52}"/>
          </ac:picMkLst>
        </pc:picChg>
      </pc:sldChg>
      <pc:sldChg chg="modSp">
        <pc:chgData name="Presentation Point" userId="f45ce91d846791e9" providerId="LiveId" clId="{6E1A1E0A-83F8-417D-A326-15EC9328FC8B}" dt="2020-02-12T12:37:21.290" v="9" actId="20577"/>
        <pc:sldMkLst>
          <pc:docMk/>
          <pc:sldMk cId="431469255" sldId="259"/>
        </pc:sldMkLst>
        <pc:spChg chg="mod">
          <ac:chgData name="Presentation Point" userId="f45ce91d846791e9" providerId="LiveId" clId="{6E1A1E0A-83F8-417D-A326-15EC9328FC8B}" dt="2020-02-12T12:37:21.290" v="9" actId="20577"/>
          <ac:spMkLst>
            <pc:docMk/>
            <pc:sldMk cId="431469255" sldId="259"/>
            <ac:spMk id="21" creationId="{82F3B1F2-A154-4F82-8971-50A0DB56B9B5}"/>
          </ac:spMkLst>
        </pc:spChg>
      </pc:sldChg>
      <pc:sldChg chg="modSp">
        <pc:chgData name="Presentation Point" userId="f45ce91d846791e9" providerId="LiveId" clId="{6E1A1E0A-83F8-417D-A326-15EC9328FC8B}" dt="2020-02-12T12:37:30.098" v="10" actId="6549"/>
        <pc:sldMkLst>
          <pc:docMk/>
          <pc:sldMk cId="1120445766" sldId="261"/>
        </pc:sldMkLst>
        <pc:spChg chg="mod">
          <ac:chgData name="Presentation Point" userId="f45ce91d846791e9" providerId="LiveId" clId="{6E1A1E0A-83F8-417D-A326-15EC9328FC8B}" dt="2020-02-12T12:37:30.098" v="10" actId="6549"/>
          <ac:spMkLst>
            <pc:docMk/>
            <pc:sldMk cId="1120445766" sldId="261"/>
            <ac:spMk id="20" creationId="{CD7F71C6-5A54-4C0D-A22C-31E02DCC501E}"/>
          </ac:spMkLst>
        </pc:spChg>
      </pc:sldChg>
      <pc:sldChg chg="modSp">
        <pc:chgData name="Presentation Point" userId="f45ce91d846791e9" providerId="LiveId" clId="{6E1A1E0A-83F8-417D-A326-15EC9328FC8B}" dt="2020-02-12T12:37:36.006" v="11" actId="6549"/>
        <pc:sldMkLst>
          <pc:docMk/>
          <pc:sldMk cId="2682503448" sldId="262"/>
        </pc:sldMkLst>
        <pc:spChg chg="mod">
          <ac:chgData name="Presentation Point" userId="f45ce91d846791e9" providerId="LiveId" clId="{6E1A1E0A-83F8-417D-A326-15EC9328FC8B}" dt="2020-02-12T12:37:36.006" v="11" actId="6549"/>
          <ac:spMkLst>
            <pc:docMk/>
            <pc:sldMk cId="2682503448" sldId="262"/>
            <ac:spMk id="16" creationId="{3164EDD5-05F5-4DEA-B9E4-A15FC20E2773}"/>
          </ac:spMkLst>
        </pc:spChg>
      </pc:sldChg>
      <pc:sldChg chg="modSp">
        <pc:chgData name="Presentation Point" userId="f45ce91d846791e9" providerId="LiveId" clId="{6E1A1E0A-83F8-417D-A326-15EC9328FC8B}" dt="2020-02-12T12:37:43.764" v="12" actId="6549"/>
        <pc:sldMkLst>
          <pc:docMk/>
          <pc:sldMk cId="203443957" sldId="263"/>
        </pc:sldMkLst>
        <pc:spChg chg="mod">
          <ac:chgData name="Presentation Point" userId="f45ce91d846791e9" providerId="LiveId" clId="{6E1A1E0A-83F8-417D-A326-15EC9328FC8B}" dt="2020-02-12T12:37:43.764" v="12" actId="6549"/>
          <ac:spMkLst>
            <pc:docMk/>
            <pc:sldMk cId="203443957" sldId="263"/>
            <ac:spMk id="17" creationId="{AEBDC4AC-4B29-473E-B018-3AEB195D4AB0}"/>
          </ac:spMkLst>
        </pc:spChg>
      </pc:sldChg>
      <pc:sldChg chg="modSp">
        <pc:chgData name="Presentation Point" userId="f45ce91d846791e9" providerId="LiveId" clId="{6E1A1E0A-83F8-417D-A326-15EC9328FC8B}" dt="2020-02-12T12:37:50.648" v="15" actId="20577"/>
        <pc:sldMkLst>
          <pc:docMk/>
          <pc:sldMk cId="2963292537" sldId="264"/>
        </pc:sldMkLst>
        <pc:spChg chg="mod">
          <ac:chgData name="Presentation Point" userId="f45ce91d846791e9" providerId="LiveId" clId="{6E1A1E0A-83F8-417D-A326-15EC9328FC8B}" dt="2020-02-12T12:37:50.648" v="15" actId="20577"/>
          <ac:spMkLst>
            <pc:docMk/>
            <pc:sldMk cId="2963292537" sldId="264"/>
            <ac:spMk id="17" creationId="{9FF29D3F-C893-42B0-8C98-0C95A7FD8A38}"/>
          </ac:spMkLst>
        </pc:spChg>
      </pc:sldChg>
      <pc:sldChg chg="modSp">
        <pc:chgData name="Presentation Point" userId="f45ce91d846791e9" providerId="LiveId" clId="{6E1A1E0A-83F8-417D-A326-15EC9328FC8B}" dt="2020-02-12T12:37:58.492" v="16" actId="20577"/>
        <pc:sldMkLst>
          <pc:docMk/>
          <pc:sldMk cId="2544727461" sldId="265"/>
        </pc:sldMkLst>
        <pc:spChg chg="mod">
          <ac:chgData name="Presentation Point" userId="f45ce91d846791e9" providerId="LiveId" clId="{6E1A1E0A-83F8-417D-A326-15EC9328FC8B}" dt="2020-02-12T12:37:58.492" v="16" actId="20577"/>
          <ac:spMkLst>
            <pc:docMk/>
            <pc:sldMk cId="2544727461" sldId="265"/>
            <ac:spMk id="18" creationId="{1C04756D-E5DB-4386-A56B-18AA81D111A5}"/>
          </ac:spMkLst>
        </pc:spChg>
      </pc:sldChg>
      <pc:sldChg chg="modSp">
        <pc:chgData name="Presentation Point" userId="f45ce91d846791e9" providerId="LiveId" clId="{6E1A1E0A-83F8-417D-A326-15EC9328FC8B}" dt="2020-02-12T12:38:03.515" v="17" actId="20577"/>
        <pc:sldMkLst>
          <pc:docMk/>
          <pc:sldMk cId="825352312" sldId="266"/>
        </pc:sldMkLst>
        <pc:spChg chg="mod">
          <ac:chgData name="Presentation Point" userId="f45ce91d846791e9" providerId="LiveId" clId="{6E1A1E0A-83F8-417D-A326-15EC9328FC8B}" dt="2020-02-12T12:38:03.515" v="17" actId="20577"/>
          <ac:spMkLst>
            <pc:docMk/>
            <pc:sldMk cId="825352312" sldId="266"/>
            <ac:spMk id="25" creationId="{0DA73083-5454-4527-9C4E-8E2D22AFDF6A}"/>
          </ac:spMkLst>
        </pc:spChg>
      </pc:sldChg>
      <pc:sldChg chg="addSp delSp modSp addAnim delAnim modAnim">
        <pc:chgData name="Presentation Point" userId="f45ce91d846791e9" providerId="LiveId" clId="{6E1A1E0A-83F8-417D-A326-15EC9328FC8B}" dt="2020-02-12T12:38:35.968" v="25" actId="1076"/>
        <pc:sldMkLst>
          <pc:docMk/>
          <pc:sldMk cId="2013561847" sldId="267"/>
        </pc:sldMkLst>
        <pc:grpChg chg="del">
          <ac:chgData name="Presentation Point" userId="f45ce91d846791e9" providerId="LiveId" clId="{6E1A1E0A-83F8-417D-A326-15EC9328FC8B}" dt="2020-02-12T12:38:33.594" v="24" actId="478"/>
          <ac:grpSpMkLst>
            <pc:docMk/>
            <pc:sldMk cId="2013561847" sldId="267"/>
            <ac:grpSpMk id="15" creationId="{144E5B14-8519-4597-A3F7-FF0BED96DF78}"/>
          </ac:grpSpMkLst>
        </pc:grpChg>
        <pc:picChg chg="add del mod">
          <ac:chgData name="Presentation Point" userId="f45ce91d846791e9" providerId="LiveId" clId="{6E1A1E0A-83F8-417D-A326-15EC9328FC8B}" dt="2020-02-12T12:38:35.968" v="25" actId="1076"/>
          <ac:picMkLst>
            <pc:docMk/>
            <pc:sldMk cId="2013561847" sldId="267"/>
            <ac:picMk id="11" creationId="{22461855-7BFA-45F5-8ECC-324779DB9E2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 Thin" panose="000003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 Thin" panose="00000300000000000000" pitchFamily="50" charset="0"/>
              </a:defRPr>
            </a:lvl1pPr>
          </a:lstStyle>
          <a:p>
            <a:fld id="{25FF3BC5-7985-4788-8C71-963C3485D50C}" type="datetimeFigureOut">
              <a:rPr lang="en-US" smtClean="0"/>
              <a:pPr/>
              <a:t>12-Feb-20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 Thin" panose="000003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 Thin" panose="00000300000000000000" pitchFamily="50" charset="0"/>
              </a:defRPr>
            </a:lvl1pPr>
          </a:lstStyle>
          <a:p>
            <a:fld id="{4A70814B-26F9-49EF-8445-216AFF817F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14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 Thin" panose="000003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 Thin" panose="000003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 Thin" panose="000003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 Thin" panose="000003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 Thin" panose="000003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https://pixabay.com/photos/observation-deck-skyscraper-381232/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814B-26F9-49EF-8445-216AFF817F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17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https://unsplash.com/photos/qOyo8O9dH-w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814B-26F9-49EF-8445-216AFF817F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90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https://www.pexels.com/photo/skyline-new-york-city-7613/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814B-26F9-49EF-8445-216AFF817F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9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https://www.pexels.com/photo/houses-businessman-man-hands-110469/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814B-26F9-49EF-8445-216AFF817F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56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https://unsplash.com/photos/GWe0dlVD9e0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814B-26F9-49EF-8445-216AFF817F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61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https://www.pexels.com/photo/person-holding-white-and-blue-business-paper-936137/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814B-26F9-49EF-8445-216AFF817F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22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https://pixabay.com/photos/table-chairs-modern-design-decor-629772/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814B-26F9-49EF-8445-216AFF817F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20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https://unsplash.com/photos/d6j_Bjdh1Io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814B-26F9-49EF-8445-216AFF817F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33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https://unsplash.com/photos/OQMZwNd3ThU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814B-26F9-49EF-8445-216AFF817F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62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https://pixabay.com/photos/curve-architecture-design-colors-1209392/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814B-26F9-49EF-8445-216AFF817F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7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https://www.pexels.com/photo/notebook-macbook-pro-designer-technology-34199/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0814B-26F9-49EF-8445-216AFF817F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1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86A9-4DD3-4640-BD4A-336006962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ACD5B-293C-4C14-AAD8-1BA27ED5B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86407-E3C3-489C-8244-6826A2C7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5AFB-5968-485E-93CF-CAE5D38455B2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A932D-0C4D-443F-95E4-A645FAD5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8AE71-FE63-4F0C-ADA4-8384CDDE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D11-587F-4CCB-A377-BBC2A9FE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8870-C99D-42EA-9311-C49E521F4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D44953-807B-4045-8BA1-3426E17A8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EA109-EF6C-43E5-81B0-4445910BC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5AFB-5968-485E-93CF-CAE5D38455B2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E758C-8A28-44B0-B01F-851BDDACD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05A0-6F9D-4211-A4D6-AC3C6064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D11-587F-4CCB-A377-BBC2A9FE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9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2B5F8E-07D6-4A3A-9BAB-980B1D0F0B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8DFCA-1547-422D-AFA5-D986625D2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157BE-8FE3-489B-B0E8-44ACC3728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5AFB-5968-485E-93CF-CAE5D38455B2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D118E-FF95-49AD-B5F2-888B89E7F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FFCCD-B9AA-48E9-A78A-503FC4F7B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D11-587F-4CCB-A377-BBC2A9FE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80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505A-7870-4279-BFE3-B08E88707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4512-F8C9-436E-B8BB-E61F5626F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88C0B-50CF-4C58-AA3B-92E394EA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5AFB-5968-485E-93CF-CAE5D38455B2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510F-505C-4935-8B55-46E4C8B0F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3ADE8-76B5-4BF3-AC2B-D2AF1116E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D11-587F-4CCB-A377-BBC2A9FE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1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548C-5C93-4788-B259-56A8DADCF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D1E34-1C46-47B6-A2E2-09D6CA2FE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7CF8E-012F-49D0-A74D-5C34C8489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5AFB-5968-485E-93CF-CAE5D38455B2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C7A3D-7207-44FA-BD86-6265EEFA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EA93F-138F-4572-94C9-D6F37B15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D11-587F-4CCB-A377-BBC2A9FE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8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37F5-5B07-43AC-A246-29D1669C2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51371-A9B3-4AE8-AAF2-712E3928D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B41FA-2F39-41A9-8A02-A2188BCA8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F27E-4C81-4A86-8EAA-1904758C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5AFB-5968-485E-93CF-CAE5D38455B2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8A554-E086-4135-94F6-D1AE1FE5D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C94C0-7668-4A8C-98DF-7EF8624B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D11-587F-4CCB-A377-BBC2A9FE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6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BF64-56C6-4FCA-BFCA-533FE1A98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82702-055A-4A54-877E-4A4B88FC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C5FC2-D92D-437D-940A-F97632731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E8484A-D875-4AC7-90D4-D6060CD1E5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071D08-0615-4B28-B556-DC6FCCAC8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381038-132E-4A67-9F5E-7F5F6739F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5AFB-5968-485E-93CF-CAE5D38455B2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DF3D8A-C2E8-45DC-8E12-029BEB5AC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89634-5D26-4948-9848-C83AA969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D11-587F-4CCB-A377-BBC2A9FE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8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B8499-1BC1-4615-86A3-1BBE29BC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D1DF9-1FAF-4A80-8624-5C0C0AF3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5AFB-5968-485E-93CF-CAE5D38455B2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61730-E99F-44BC-81E9-599CD57BB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3AD80-0DA6-42D9-8E8D-C60B7A54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D11-587F-4CCB-A377-BBC2A9FE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8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26A5EB-D966-416C-8F61-4CC65FF8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5AFB-5968-485E-93CF-CAE5D38455B2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F099C-CD7D-4C7A-95EE-BA917D207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057EE-FAC8-45E7-B40F-22E04A66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D11-587F-4CCB-A377-BBC2A9FE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4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F790A-1E0C-4C5B-852A-55BFB11AB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7AB1C-75C8-43D3-8DF3-198134A7D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B4905-89AA-4990-8507-BB1B21F3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CC5EB-6A5B-4A28-B3B8-34228CFEA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5AFB-5968-485E-93CF-CAE5D38455B2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BA239-34BC-4349-BE0C-12E1A1E2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9D3C4-1EBB-4FD6-A2E1-99DAD14A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D11-587F-4CCB-A377-BBC2A9FE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C321-3DDE-4EEA-8227-BC383114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378531-E917-4244-89E3-798034D94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51542-364F-4AE8-A70F-8208DD742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93923-329F-4195-A9F1-541E03139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5AFB-5968-485E-93CF-CAE5D38455B2}" type="datetimeFigureOut">
              <a:rPr lang="en-US" smtClean="0"/>
              <a:t>12-Feb-20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48A0F-5EE9-4E20-B2BD-08F3F60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1E4F5-3E99-4D3F-B4A9-1A6A4BBBE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A2D11-587F-4CCB-A377-BBC2A9FE7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7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56AD12-60B0-4253-B00C-885A2CCA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6F3DF-6789-4A74-A68F-EA7E548DB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7DE4-AAC7-4203-B49D-AB5999D93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 Thin" panose="00000300000000000000" pitchFamily="50" charset="0"/>
              </a:defRPr>
            </a:lvl1pPr>
          </a:lstStyle>
          <a:p>
            <a:fld id="{195F5AFB-5968-485E-93CF-CAE5D38455B2}" type="datetimeFigureOut">
              <a:rPr lang="en-US" smtClean="0"/>
              <a:pPr/>
              <a:t>12-Feb-20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1FBEC-0A09-499E-BF5F-4A8690157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 Thin" panose="000003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DCB1F-E742-4CF2-A1BB-94258F1E7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 Thin" panose="00000300000000000000" pitchFamily="50" charset="0"/>
              </a:defRPr>
            </a:lvl1pPr>
          </a:lstStyle>
          <a:p>
            <a:fld id="{AB7A2D11-587F-4CCB-A377-BBC2A9FE7F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87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Thin" panose="000003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Thin" panose="000003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Thin" panose="000003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Thin" panose="000003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Thin" panose="000003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253EE-2CA7-4377-9C42-C30037D21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6065"/>
            <a:ext cx="12192000" cy="6858000"/>
          </a:xfrm>
          <a:prstGeom prst="rect">
            <a:avLst/>
          </a:prstGeom>
          <a:gradFill>
            <a:gsLst>
              <a:gs pos="0">
                <a:srgbClr val="0070C0">
                  <a:alpha val="69000"/>
                </a:srgbClr>
              </a:gs>
              <a:gs pos="44000">
                <a:schemeClr val="bg2">
                  <a:lumMod val="25000"/>
                  <a:alpha val="78000"/>
                </a:schemeClr>
              </a:gs>
              <a:gs pos="100000">
                <a:srgbClr val="2C2122">
                  <a:alpha val="80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Thin" panose="00000300000000000000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92911C-5475-4420-B75E-348C0ACD8575}"/>
              </a:ext>
            </a:extLst>
          </p:cNvPr>
          <p:cNvSpPr txBox="1"/>
          <p:nvPr/>
        </p:nvSpPr>
        <p:spPr>
          <a:xfrm>
            <a:off x="4552982" y="3957891"/>
            <a:ext cx="30860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</a:rPr>
              <a:t>BUSSINESS 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</a:rPr>
              <a:t>PRESENTATION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4E28B2-2A62-4428-A2C3-370DE168F999}"/>
              </a:ext>
            </a:extLst>
          </p:cNvPr>
          <p:cNvSpPr txBox="1"/>
          <p:nvPr/>
        </p:nvSpPr>
        <p:spPr>
          <a:xfrm>
            <a:off x="4502786" y="2515389"/>
            <a:ext cx="44198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790124-C21A-4612-B2C1-452C05784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967" y="2716031"/>
            <a:ext cx="1122797" cy="112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84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6311">
        <p159:morph option="byObject"/>
      </p:transition>
    </mc:Choice>
    <mc:Fallback xmlns="">
      <p:transition spd="slow" advTm="6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E665CC-A3A1-4A37-B72A-B300C686A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1" b="315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12EEB30-063C-44CE-91EE-33A57A5A8293}"/>
              </a:ext>
            </a:extLst>
          </p:cNvPr>
          <p:cNvSpPr/>
          <p:nvPr/>
        </p:nvSpPr>
        <p:spPr>
          <a:xfrm>
            <a:off x="0" y="0"/>
            <a:ext cx="4108256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69000"/>
                </a:srgbClr>
              </a:gs>
              <a:gs pos="53000">
                <a:schemeClr val="bg2">
                  <a:lumMod val="25000"/>
                  <a:alpha val="78000"/>
                </a:schemeClr>
              </a:gs>
              <a:gs pos="100000">
                <a:srgbClr val="2C2122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Thin" panose="00000300000000000000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85D46A-C5E0-4DE1-8D39-4FF931657421}"/>
              </a:ext>
            </a:extLst>
          </p:cNvPr>
          <p:cNvSpPr txBox="1"/>
          <p:nvPr/>
        </p:nvSpPr>
        <p:spPr>
          <a:xfrm>
            <a:off x="521028" y="1509157"/>
            <a:ext cx="2670924" cy="9929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3400"/>
              </a:lnSpc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4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EDITABLE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D9BBEF-0352-4386-B8D0-AC9368E640D2}"/>
              </a:ext>
            </a:extLst>
          </p:cNvPr>
          <p:cNvSpPr txBox="1"/>
          <p:nvPr/>
        </p:nvSpPr>
        <p:spPr>
          <a:xfrm>
            <a:off x="521028" y="2502121"/>
            <a:ext cx="3050847" cy="215444"/>
          </a:xfrm>
          <a:prstGeom prst="rect">
            <a:avLst/>
          </a:prstGeom>
          <a:solidFill>
            <a:srgbClr val="2C2122"/>
          </a:solidFill>
        </p:spPr>
        <p:txBody>
          <a:bodyPr wrap="square" rtlCol="0">
            <a:spAutoFit/>
          </a:bodyPr>
          <a:lstStyle/>
          <a:p>
            <a:r>
              <a:rPr lang="en-US" sz="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STYLISH CORPORATE SLIDESHOW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A73083-5454-4527-9C4E-8E2D22AFDF6A}"/>
              </a:ext>
            </a:extLst>
          </p:cNvPr>
          <p:cNvSpPr txBox="1"/>
          <p:nvPr/>
        </p:nvSpPr>
        <p:spPr>
          <a:xfrm>
            <a:off x="521028" y="2794298"/>
            <a:ext cx="3301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Thin" panose="00000300000000000000" pitchFamily="50" charset="0"/>
                <a:cs typeface="Poppins" panose="00000500000000000000" pitchFamily="2" charset="0"/>
              </a:rPr>
              <a:t>Show your unique services or products to customers with beautifully designed presentations.</a:t>
            </a:r>
          </a:p>
        </p:txBody>
      </p:sp>
    </p:spTree>
    <p:extLst>
      <p:ext uri="{BB962C8B-B14F-4D97-AF65-F5344CB8AC3E}">
        <p14:creationId xmlns:p14="http://schemas.microsoft.com/office/powerpoint/2010/main" val="825352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4783">
        <p159:morph option="byObject"/>
      </p:transition>
    </mc:Choice>
    <mc:Fallback xmlns="">
      <p:transition spd="slow" advTm="4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E1DF44-19EE-4869-BB08-07234BEDE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70C0">
                  <a:alpha val="69000"/>
                </a:srgbClr>
              </a:gs>
              <a:gs pos="44000">
                <a:schemeClr val="bg2">
                  <a:lumMod val="25000"/>
                  <a:alpha val="78000"/>
                </a:schemeClr>
              </a:gs>
              <a:gs pos="100000">
                <a:srgbClr val="2C2122">
                  <a:alpha val="80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Thin" panose="00000300000000000000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48445-4CA7-4DFF-88C5-93101BB97B31}"/>
              </a:ext>
            </a:extLst>
          </p:cNvPr>
          <p:cNvSpPr txBox="1"/>
          <p:nvPr/>
        </p:nvSpPr>
        <p:spPr>
          <a:xfrm>
            <a:off x="4552982" y="3957891"/>
            <a:ext cx="30860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</a:rPr>
              <a:t>BUSSINESS PRESENTATION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CAEEC2-FEB9-4977-84F3-04B36122CD06}"/>
              </a:ext>
            </a:extLst>
          </p:cNvPr>
          <p:cNvSpPr txBox="1"/>
          <p:nvPr/>
        </p:nvSpPr>
        <p:spPr>
          <a:xfrm>
            <a:off x="4435813" y="2515389"/>
            <a:ext cx="44198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461855-7BFA-45F5-8ECC-324779DB9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16" y="2716031"/>
            <a:ext cx="1122797" cy="112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61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6066">
        <p159:morph option="byObject"/>
      </p:transition>
    </mc:Choice>
    <mc:Fallback xmlns="">
      <p:transition spd="slow" advTm="6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E665CC-A3A1-4A37-B72A-B300C686A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7700"/>
                    </a14:imgEffect>
                    <a14:imgEffect>
                      <a14:saturation sat="130000"/>
                    </a14:imgEffect>
                    <a14:imgEffect>
                      <a14:brightnessContrast bright="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4108256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69000"/>
                </a:srgbClr>
              </a:gs>
              <a:gs pos="53000">
                <a:schemeClr val="bg2">
                  <a:lumMod val="25000"/>
                  <a:alpha val="78000"/>
                </a:schemeClr>
              </a:gs>
              <a:gs pos="100000">
                <a:srgbClr val="2C2122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Thin" panose="000003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F228C-FD2F-40C9-A2A7-06B7086F7CEB}"/>
              </a:ext>
            </a:extLst>
          </p:cNvPr>
          <p:cNvSpPr txBox="1"/>
          <p:nvPr/>
        </p:nvSpPr>
        <p:spPr>
          <a:xfrm>
            <a:off x="521028" y="1509157"/>
            <a:ext cx="2576346" cy="9929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3400"/>
              </a:lnSpc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ELEGAN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>
              <a:lnSpc>
                <a:spcPts val="34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PROMO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DA4FA-CD6B-4357-87F4-DC311544EB9C}"/>
              </a:ext>
            </a:extLst>
          </p:cNvPr>
          <p:cNvSpPr txBox="1"/>
          <p:nvPr/>
        </p:nvSpPr>
        <p:spPr>
          <a:xfrm>
            <a:off x="521028" y="2502121"/>
            <a:ext cx="3050847" cy="215444"/>
          </a:xfrm>
          <a:prstGeom prst="rect">
            <a:avLst/>
          </a:prstGeom>
          <a:solidFill>
            <a:srgbClr val="2C2122"/>
          </a:solidFill>
        </p:spPr>
        <p:txBody>
          <a:bodyPr wrap="square" rtlCol="0">
            <a:spAutoFit/>
          </a:bodyPr>
          <a:lstStyle/>
          <a:p>
            <a:r>
              <a:rPr lang="en-US" sz="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STYLISH CORPORATE SLIDESHOW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60A05-2181-4B8F-8A99-4DCE90759474}"/>
              </a:ext>
            </a:extLst>
          </p:cNvPr>
          <p:cNvSpPr txBox="1"/>
          <p:nvPr/>
        </p:nvSpPr>
        <p:spPr>
          <a:xfrm>
            <a:off x="521028" y="2794298"/>
            <a:ext cx="3301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Thin" panose="00000300000000000000" pitchFamily="50" charset="0"/>
                <a:cs typeface="Poppins" panose="00000500000000000000" pitchFamily="2" charset="0"/>
              </a:rPr>
              <a:t>Show your unique services  or products to customers with beautifully designed presentations.</a:t>
            </a:r>
          </a:p>
        </p:txBody>
      </p:sp>
    </p:spTree>
    <p:extLst>
      <p:ext uri="{BB962C8B-B14F-4D97-AF65-F5344CB8AC3E}">
        <p14:creationId xmlns:p14="http://schemas.microsoft.com/office/powerpoint/2010/main" val="126127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5249">
        <p159:morph option="byObject"/>
      </p:transition>
    </mc:Choice>
    <mc:Fallback xmlns="">
      <p:transition spd="slow" advTm="5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E00EEA-3C95-4125-B3F3-00FA2C027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7700"/>
                    </a14:imgEffect>
                    <a14:imgEffect>
                      <a14:saturation sat="13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22" b="57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1DBC59-F6DC-49F8-819D-D35E0A8323A7}"/>
              </a:ext>
            </a:extLst>
          </p:cNvPr>
          <p:cNvSpPr/>
          <p:nvPr/>
        </p:nvSpPr>
        <p:spPr>
          <a:xfrm rot="16200000">
            <a:off x="4854696" y="-479305"/>
            <a:ext cx="2490020" cy="12184589"/>
          </a:xfrm>
          <a:prstGeom prst="rect">
            <a:avLst/>
          </a:prstGeom>
          <a:gradFill>
            <a:gsLst>
              <a:gs pos="0">
                <a:srgbClr val="0070C0">
                  <a:alpha val="69000"/>
                </a:srgbClr>
              </a:gs>
              <a:gs pos="53000">
                <a:schemeClr val="bg2">
                  <a:lumMod val="25000"/>
                  <a:alpha val="78000"/>
                </a:schemeClr>
              </a:gs>
              <a:gs pos="100000">
                <a:srgbClr val="2C2122">
                  <a:alpha val="80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Thin" panose="000003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20EC2-9982-4379-880F-C86B222F8D2D}"/>
              </a:ext>
            </a:extLst>
          </p:cNvPr>
          <p:cNvSpPr txBox="1"/>
          <p:nvPr/>
        </p:nvSpPr>
        <p:spPr>
          <a:xfrm>
            <a:off x="5178749" y="4951270"/>
            <a:ext cx="6171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Montserrat Thin" panose="00000300000000000000" pitchFamily="50" charset="0"/>
                <a:cs typeface="Arial" panose="020B0604020202020204" pitchFamily="34" charset="0"/>
              </a:rPr>
              <a:t>Show off your beautiful slides at a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EF43E-8748-446A-B9E9-8AA5128C5019}"/>
              </a:ext>
            </a:extLst>
          </p:cNvPr>
          <p:cNvSpPr txBox="1"/>
          <p:nvPr/>
        </p:nvSpPr>
        <p:spPr>
          <a:xfrm>
            <a:off x="841587" y="4980618"/>
            <a:ext cx="2610010" cy="1132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</a:p>
          <a:p>
            <a:pPr>
              <a:lnSpc>
                <a:spcPts val="3900"/>
              </a:lnSpc>
            </a:pP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DESIGN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3DA4FA-CD6B-4357-87F4-DC311544EB9C}"/>
              </a:ext>
            </a:extLst>
          </p:cNvPr>
          <p:cNvSpPr txBox="1"/>
          <p:nvPr/>
        </p:nvSpPr>
        <p:spPr>
          <a:xfrm>
            <a:off x="939737" y="5991444"/>
            <a:ext cx="3539752" cy="253916"/>
          </a:xfrm>
          <a:prstGeom prst="rect">
            <a:avLst/>
          </a:prstGeom>
          <a:solidFill>
            <a:srgbClr val="2C2122"/>
          </a:solidFill>
        </p:spPr>
        <p:txBody>
          <a:bodyPr wrap="none" rtlCol="0">
            <a:spAutoFit/>
          </a:bodyPr>
          <a:lstStyle/>
          <a:p>
            <a:r>
              <a:rPr lang="en-US" sz="105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STYLISH CORPORATE SLIDESHOW</a:t>
            </a:r>
          </a:p>
        </p:txBody>
      </p:sp>
    </p:spTree>
    <p:extLst>
      <p:ext uri="{BB962C8B-B14F-4D97-AF65-F5344CB8AC3E}">
        <p14:creationId xmlns:p14="http://schemas.microsoft.com/office/powerpoint/2010/main" val="412845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5050">
        <p159:morph option="byObject"/>
      </p:transition>
    </mc:Choice>
    <mc:Fallback xmlns="">
      <p:transition spd="slow" advTm="5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6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B6587-B013-4362-9400-1ED5809B7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7700"/>
                    </a14:imgEffect>
                    <a14:imgEffect>
                      <a14:saturation sat="13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91823" y="0"/>
            <a:ext cx="4108256" cy="6858000"/>
          </a:xfrm>
          <a:prstGeom prst="rect">
            <a:avLst/>
          </a:prstGeom>
          <a:gradFill>
            <a:gsLst>
              <a:gs pos="0">
                <a:srgbClr val="0070C0">
                  <a:alpha val="69000"/>
                </a:srgbClr>
              </a:gs>
              <a:gs pos="53000">
                <a:schemeClr val="bg2">
                  <a:lumMod val="25000"/>
                  <a:alpha val="78000"/>
                </a:schemeClr>
              </a:gs>
              <a:gs pos="100000">
                <a:srgbClr val="2C2122">
                  <a:alpha val="80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Thin" panose="000003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6F93B8-3E2C-4480-81FD-648205213A05}"/>
              </a:ext>
            </a:extLst>
          </p:cNvPr>
          <p:cNvSpPr txBox="1"/>
          <p:nvPr/>
        </p:nvSpPr>
        <p:spPr>
          <a:xfrm>
            <a:off x="8612851" y="1509157"/>
            <a:ext cx="3169457" cy="9929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3400"/>
              </a:lnSpc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MODULAR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4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STRUCTURE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ECD9E-BF64-4C89-B056-412875398F6E}"/>
              </a:ext>
            </a:extLst>
          </p:cNvPr>
          <p:cNvSpPr txBox="1"/>
          <p:nvPr/>
        </p:nvSpPr>
        <p:spPr>
          <a:xfrm>
            <a:off x="8612851" y="2502121"/>
            <a:ext cx="3050847" cy="215444"/>
          </a:xfrm>
          <a:prstGeom prst="rect">
            <a:avLst/>
          </a:prstGeom>
          <a:solidFill>
            <a:srgbClr val="2C2122"/>
          </a:solidFill>
        </p:spPr>
        <p:txBody>
          <a:bodyPr wrap="square" rtlCol="0">
            <a:spAutoFit/>
          </a:bodyPr>
          <a:lstStyle/>
          <a:p>
            <a:r>
              <a:rPr lang="en-US" sz="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STYLISH CORPORATE SLIDESHOW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F3B1F2-A154-4F82-8971-50A0DB56B9B5}"/>
              </a:ext>
            </a:extLst>
          </p:cNvPr>
          <p:cNvSpPr txBox="1"/>
          <p:nvPr/>
        </p:nvSpPr>
        <p:spPr>
          <a:xfrm>
            <a:off x="8612851" y="2794298"/>
            <a:ext cx="3301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Thin" panose="00000300000000000000" pitchFamily="50" charset="0"/>
                <a:cs typeface="Poppins" panose="00000500000000000000" pitchFamily="2" charset="0"/>
              </a:rPr>
              <a:t>Show your unique services or products to customers with beautifully designed presentations.</a:t>
            </a:r>
          </a:p>
        </p:txBody>
      </p:sp>
    </p:spTree>
    <p:extLst>
      <p:ext uri="{BB962C8B-B14F-4D97-AF65-F5344CB8AC3E}">
        <p14:creationId xmlns:p14="http://schemas.microsoft.com/office/powerpoint/2010/main" val="431469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5283">
        <p159:morph option="byObject"/>
      </p:transition>
    </mc:Choice>
    <mc:Fallback xmlns="">
      <p:transition spd="slow" advTm="52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E665CC-A3A1-4A37-B72A-B300C686A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7700"/>
                    </a14:imgEffect>
                    <a14:imgEffect>
                      <a14:saturation sat="13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2" b="982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4381500" cy="6858000"/>
          </a:xfrm>
          <a:prstGeom prst="rect">
            <a:avLst/>
          </a:prstGeom>
          <a:gradFill>
            <a:gsLst>
              <a:gs pos="0">
                <a:srgbClr val="0070C0">
                  <a:alpha val="69000"/>
                </a:srgbClr>
              </a:gs>
              <a:gs pos="53000">
                <a:schemeClr val="bg2">
                  <a:lumMod val="25000"/>
                  <a:alpha val="78000"/>
                </a:schemeClr>
              </a:gs>
              <a:gs pos="100000">
                <a:srgbClr val="2C2122">
                  <a:alpha val="80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Thin" panose="000003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E8E8A8-1568-48DE-A6F9-7DE6948CB477}"/>
              </a:ext>
            </a:extLst>
          </p:cNvPr>
          <p:cNvSpPr txBox="1"/>
          <p:nvPr/>
        </p:nvSpPr>
        <p:spPr>
          <a:xfrm>
            <a:off x="521028" y="1509157"/>
            <a:ext cx="3392660" cy="9929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3400"/>
              </a:lnSpc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4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DESIGN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1ECBB2-62D5-4AA9-A131-EF561BB2C519}"/>
              </a:ext>
            </a:extLst>
          </p:cNvPr>
          <p:cNvSpPr txBox="1"/>
          <p:nvPr/>
        </p:nvSpPr>
        <p:spPr>
          <a:xfrm>
            <a:off x="521028" y="2502121"/>
            <a:ext cx="3050847" cy="215444"/>
          </a:xfrm>
          <a:prstGeom prst="rect">
            <a:avLst/>
          </a:prstGeom>
          <a:solidFill>
            <a:srgbClr val="2C2122"/>
          </a:solidFill>
        </p:spPr>
        <p:txBody>
          <a:bodyPr wrap="square" rtlCol="0">
            <a:spAutoFit/>
          </a:bodyPr>
          <a:lstStyle/>
          <a:p>
            <a:r>
              <a:rPr lang="en-US" sz="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STYLISH CORPORATE SLIDESHOW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7F71C6-5A54-4C0D-A22C-31E02DCC501E}"/>
              </a:ext>
            </a:extLst>
          </p:cNvPr>
          <p:cNvSpPr txBox="1"/>
          <p:nvPr/>
        </p:nvSpPr>
        <p:spPr>
          <a:xfrm>
            <a:off x="521028" y="2794298"/>
            <a:ext cx="3301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Thin" panose="00000300000000000000" pitchFamily="50" charset="0"/>
                <a:cs typeface="Poppins" panose="00000500000000000000" pitchFamily="2" charset="0"/>
              </a:rPr>
              <a:t>Show your unique services or products to customers with beautifully designed presentations.</a:t>
            </a:r>
          </a:p>
        </p:txBody>
      </p:sp>
    </p:spTree>
    <p:extLst>
      <p:ext uri="{BB962C8B-B14F-4D97-AF65-F5344CB8AC3E}">
        <p14:creationId xmlns:p14="http://schemas.microsoft.com/office/powerpoint/2010/main" val="1120445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4783">
        <p159:morph option="byObject"/>
      </p:transition>
    </mc:Choice>
    <mc:Fallback xmlns="">
      <p:transition spd="slow" advTm="4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E00EEA-3C95-4125-B3F3-00FA2C027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01"/>
          <a:stretch/>
        </p:blipFill>
        <p:spPr>
          <a:xfrm>
            <a:off x="0" y="0"/>
            <a:ext cx="12192000" cy="68729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4998720" y="-4998720"/>
            <a:ext cx="2194560" cy="12192000"/>
          </a:xfrm>
          <a:prstGeom prst="rect">
            <a:avLst/>
          </a:prstGeom>
          <a:gradFill>
            <a:gsLst>
              <a:gs pos="0">
                <a:srgbClr val="0070C0">
                  <a:alpha val="69000"/>
                </a:srgbClr>
              </a:gs>
              <a:gs pos="53000">
                <a:schemeClr val="bg2">
                  <a:lumMod val="25000"/>
                  <a:alpha val="78000"/>
                </a:schemeClr>
              </a:gs>
              <a:gs pos="100000">
                <a:srgbClr val="2C2122">
                  <a:alpha val="80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Thin" panose="000003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4EDD5-05F5-4DEA-B9E4-A15FC20E2773}"/>
              </a:ext>
            </a:extLst>
          </p:cNvPr>
          <p:cNvSpPr txBox="1"/>
          <p:nvPr/>
        </p:nvSpPr>
        <p:spPr>
          <a:xfrm>
            <a:off x="5178749" y="435560"/>
            <a:ext cx="6171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Thin" panose="00000300000000000000" pitchFamily="50" charset="0"/>
                <a:cs typeface="Poppins" panose="00000500000000000000" pitchFamily="2" charset="0"/>
              </a:rPr>
              <a:t>Show your unique services or products to customers with beautifully designed presentations.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6A1AF5-CB34-4BEC-B8D6-15DF1943AABA}"/>
              </a:ext>
            </a:extLst>
          </p:cNvPr>
          <p:cNvSpPr txBox="1"/>
          <p:nvPr/>
        </p:nvSpPr>
        <p:spPr>
          <a:xfrm>
            <a:off x="841587" y="464908"/>
            <a:ext cx="3982180" cy="1132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PLUGINS</a:t>
            </a:r>
          </a:p>
          <a:p>
            <a:pPr>
              <a:lnSpc>
                <a:spcPts val="3900"/>
              </a:lnSpc>
            </a:pP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REQUIRED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99CB7D-E29F-4971-A952-748485089145}"/>
              </a:ext>
            </a:extLst>
          </p:cNvPr>
          <p:cNvSpPr txBox="1"/>
          <p:nvPr/>
        </p:nvSpPr>
        <p:spPr>
          <a:xfrm>
            <a:off x="939737" y="1475734"/>
            <a:ext cx="3539752" cy="253916"/>
          </a:xfrm>
          <a:prstGeom prst="rect">
            <a:avLst/>
          </a:prstGeom>
          <a:solidFill>
            <a:srgbClr val="2C2122"/>
          </a:solidFill>
        </p:spPr>
        <p:txBody>
          <a:bodyPr wrap="none" rtlCol="0">
            <a:spAutoFit/>
          </a:bodyPr>
          <a:lstStyle/>
          <a:p>
            <a:r>
              <a:rPr lang="en-US" sz="105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STYLISH CORPORATE SLIDESHOW</a:t>
            </a:r>
          </a:p>
        </p:txBody>
      </p:sp>
    </p:spTree>
    <p:extLst>
      <p:ext uri="{BB962C8B-B14F-4D97-AF65-F5344CB8AC3E}">
        <p14:creationId xmlns:p14="http://schemas.microsoft.com/office/powerpoint/2010/main" val="2682503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4033">
        <p159:morph option="byObject"/>
      </p:transition>
    </mc:Choice>
    <mc:Fallback xmlns="">
      <p:transition spd="slow" advTm="4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B6587-B013-4362-9400-1ED5809B7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91823" y="0"/>
            <a:ext cx="4108256" cy="6858000"/>
          </a:xfrm>
          <a:prstGeom prst="rect">
            <a:avLst/>
          </a:prstGeom>
          <a:gradFill>
            <a:gsLst>
              <a:gs pos="0">
                <a:srgbClr val="0070C0">
                  <a:alpha val="69000"/>
                </a:srgbClr>
              </a:gs>
              <a:gs pos="53000">
                <a:schemeClr val="bg2">
                  <a:lumMod val="25000"/>
                  <a:alpha val="78000"/>
                </a:schemeClr>
              </a:gs>
              <a:gs pos="100000">
                <a:srgbClr val="2C2122">
                  <a:alpha val="80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Thin" panose="000003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2DC717-0FB3-49F5-AD40-BE1FF9662FDC}"/>
              </a:ext>
            </a:extLst>
          </p:cNvPr>
          <p:cNvSpPr txBox="1"/>
          <p:nvPr/>
        </p:nvSpPr>
        <p:spPr>
          <a:xfrm>
            <a:off x="8612851" y="1509157"/>
            <a:ext cx="3193503" cy="9929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3400"/>
              </a:lnSpc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Arial" panose="020B0604020202020204" pitchFamily="34" charset="0"/>
              </a:rPr>
              <a:t>Smooth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34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ANIMATION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4A2550-1280-45C8-AFCE-2C1E67F7790F}"/>
              </a:ext>
            </a:extLst>
          </p:cNvPr>
          <p:cNvSpPr txBox="1"/>
          <p:nvPr/>
        </p:nvSpPr>
        <p:spPr>
          <a:xfrm>
            <a:off x="8612851" y="2502121"/>
            <a:ext cx="3050847" cy="215444"/>
          </a:xfrm>
          <a:prstGeom prst="rect">
            <a:avLst/>
          </a:prstGeom>
          <a:solidFill>
            <a:srgbClr val="2C2122"/>
          </a:solidFill>
        </p:spPr>
        <p:txBody>
          <a:bodyPr wrap="square" rtlCol="0">
            <a:spAutoFit/>
          </a:bodyPr>
          <a:lstStyle/>
          <a:p>
            <a:r>
              <a:rPr lang="en-US" sz="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STYLISH CORPORATE SLIDESHOW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BDC4AC-4B29-473E-B018-3AEB195D4AB0}"/>
              </a:ext>
            </a:extLst>
          </p:cNvPr>
          <p:cNvSpPr txBox="1"/>
          <p:nvPr/>
        </p:nvSpPr>
        <p:spPr>
          <a:xfrm>
            <a:off x="8612851" y="2794298"/>
            <a:ext cx="3301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Thin" panose="00000300000000000000" pitchFamily="50" charset="0"/>
                <a:cs typeface="Poppins" panose="00000500000000000000" pitchFamily="2" charset="0"/>
              </a:rPr>
              <a:t>Show your unique services or products to customers with beautifully designed presentations.</a:t>
            </a:r>
          </a:p>
        </p:txBody>
      </p:sp>
    </p:spTree>
    <p:extLst>
      <p:ext uri="{BB962C8B-B14F-4D97-AF65-F5344CB8AC3E}">
        <p14:creationId xmlns:p14="http://schemas.microsoft.com/office/powerpoint/2010/main" val="20344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850">
        <p159:morph option="byObject"/>
      </p:transition>
    </mc:Choice>
    <mc:Fallback xmlns="">
      <p:transition spd="slow" advTm="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E00EEA-3C95-4125-B3F3-00FA2C027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C9E5BD-F4C7-473D-80BD-76F2349755A2}"/>
              </a:ext>
            </a:extLst>
          </p:cNvPr>
          <p:cNvSpPr txBox="1"/>
          <p:nvPr/>
        </p:nvSpPr>
        <p:spPr>
          <a:xfrm>
            <a:off x="8618202" y="6283493"/>
            <a:ext cx="336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Stylish Corporate slideshow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4953000" y="-4953000"/>
            <a:ext cx="2286000" cy="12192000"/>
          </a:xfrm>
          <a:prstGeom prst="rect">
            <a:avLst/>
          </a:prstGeom>
          <a:gradFill>
            <a:gsLst>
              <a:gs pos="100000">
                <a:srgbClr val="0070C0">
                  <a:alpha val="69000"/>
                </a:srgbClr>
              </a:gs>
              <a:gs pos="46000">
                <a:schemeClr val="bg2">
                  <a:lumMod val="25000"/>
                  <a:alpha val="78000"/>
                </a:schemeClr>
              </a:gs>
              <a:gs pos="0">
                <a:srgbClr val="2C2122">
                  <a:alpha val="80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Thin" panose="000003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F29D3F-C893-42B0-8C98-0C95A7FD8A38}"/>
              </a:ext>
            </a:extLst>
          </p:cNvPr>
          <p:cNvSpPr txBox="1"/>
          <p:nvPr/>
        </p:nvSpPr>
        <p:spPr>
          <a:xfrm>
            <a:off x="5178749" y="481280"/>
            <a:ext cx="6171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Thin" panose="00000300000000000000" pitchFamily="50" charset="0"/>
                <a:cs typeface="Poppins" panose="00000500000000000000" pitchFamily="2" charset="0"/>
              </a:rPr>
              <a:t>Show your unique services or products to customers with beautifully designed presentations.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3006C0-F19E-460A-8496-1A88E4921AB1}"/>
              </a:ext>
            </a:extLst>
          </p:cNvPr>
          <p:cNvSpPr txBox="1"/>
          <p:nvPr/>
        </p:nvSpPr>
        <p:spPr>
          <a:xfrm>
            <a:off x="841587" y="510628"/>
            <a:ext cx="4512774" cy="1132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</a:t>
            </a:r>
          </a:p>
          <a:p>
            <a:pPr>
              <a:lnSpc>
                <a:spcPts val="3900"/>
              </a:lnSpc>
            </a:pPr>
            <a:r>
              <a:rPr lang="en-US" sz="4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EXPRESSIONS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78BFFC-C036-49EF-8F47-9C61345A366B}"/>
              </a:ext>
            </a:extLst>
          </p:cNvPr>
          <p:cNvSpPr txBox="1"/>
          <p:nvPr/>
        </p:nvSpPr>
        <p:spPr>
          <a:xfrm>
            <a:off x="939737" y="1521454"/>
            <a:ext cx="3539752" cy="253916"/>
          </a:xfrm>
          <a:prstGeom prst="rect">
            <a:avLst/>
          </a:prstGeom>
          <a:solidFill>
            <a:srgbClr val="2C2122"/>
          </a:solidFill>
        </p:spPr>
        <p:txBody>
          <a:bodyPr wrap="none" rtlCol="0">
            <a:spAutoFit/>
          </a:bodyPr>
          <a:lstStyle/>
          <a:p>
            <a:r>
              <a:rPr lang="en-US" sz="105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STYLISH CORPORATE SLIDESHOW</a:t>
            </a:r>
          </a:p>
        </p:txBody>
      </p:sp>
    </p:spTree>
    <p:extLst>
      <p:ext uri="{BB962C8B-B14F-4D97-AF65-F5344CB8AC3E}">
        <p14:creationId xmlns:p14="http://schemas.microsoft.com/office/powerpoint/2010/main" val="2963292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6266">
        <p159:morph option="byObject"/>
      </p:transition>
    </mc:Choice>
    <mc:Fallback xmlns="">
      <p:transition spd="slow" advTm="6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7" grpId="0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E00EEA-3C95-4125-B3F3-00FA2C027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D1A49FD-4677-438D-8FCD-908B655BB2ED}"/>
              </a:ext>
            </a:extLst>
          </p:cNvPr>
          <p:cNvSpPr/>
          <p:nvPr/>
        </p:nvSpPr>
        <p:spPr>
          <a:xfrm rot="5400000">
            <a:off x="4953000" y="-381000"/>
            <a:ext cx="2286000" cy="12192000"/>
          </a:xfrm>
          <a:prstGeom prst="rect">
            <a:avLst/>
          </a:prstGeom>
          <a:gradFill>
            <a:gsLst>
              <a:gs pos="100000">
                <a:srgbClr val="0070C0">
                  <a:alpha val="69000"/>
                </a:srgbClr>
              </a:gs>
              <a:gs pos="46000">
                <a:schemeClr val="bg2">
                  <a:lumMod val="25000"/>
                  <a:alpha val="78000"/>
                </a:schemeClr>
              </a:gs>
              <a:gs pos="0">
                <a:srgbClr val="2C2122">
                  <a:alpha val="80000"/>
                </a:srgb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Thin" panose="00000300000000000000" pitchFamily="50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B718056-B8C2-4490-A162-D7719687C057}"/>
              </a:ext>
            </a:extLst>
          </p:cNvPr>
          <p:cNvGrpSpPr/>
          <p:nvPr/>
        </p:nvGrpSpPr>
        <p:grpSpPr>
          <a:xfrm>
            <a:off x="841588" y="5023512"/>
            <a:ext cx="10508826" cy="1294090"/>
            <a:chOff x="1014394" y="4908442"/>
            <a:chExt cx="10508826" cy="129409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04756D-E5DB-4386-A56B-18AA81D111A5}"/>
                </a:ext>
              </a:extLst>
            </p:cNvPr>
            <p:cNvSpPr txBox="1"/>
            <p:nvPr/>
          </p:nvSpPr>
          <p:spPr>
            <a:xfrm>
              <a:off x="5351556" y="4908442"/>
              <a:ext cx="61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Thin" panose="00000300000000000000" pitchFamily="50" charset="0"/>
                  <a:cs typeface="Poppins" panose="00000500000000000000" pitchFamily="2" charset="0"/>
                </a:rPr>
                <a:t>Show your unique services or products to customers with beautifully designed presentations.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9C64E56-FD74-462A-87CF-B7828E50A87C}"/>
                </a:ext>
              </a:extLst>
            </p:cNvPr>
            <p:cNvGrpSpPr/>
            <p:nvPr/>
          </p:nvGrpSpPr>
          <p:grpSpPr>
            <a:xfrm>
              <a:off x="1014394" y="4937790"/>
              <a:ext cx="3799566" cy="1264742"/>
              <a:chOff x="1460902" y="4779292"/>
              <a:chExt cx="3799566" cy="126474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6FD2E6-97B1-435E-A8A4-9CF180A0FDCC}"/>
                  </a:ext>
                </a:extLst>
              </p:cNvPr>
              <p:cNvSpPr txBox="1"/>
              <p:nvPr/>
            </p:nvSpPr>
            <p:spPr>
              <a:xfrm>
                <a:off x="1460902" y="4779292"/>
                <a:ext cx="3799566" cy="1132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900"/>
                  </a:lnSpc>
                </a:pPr>
                <a:r>
                  <a:rPr lang="en-US" sz="4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USE PHOTO</a:t>
                </a:r>
              </a:p>
              <a:p>
                <a:pPr>
                  <a:lnSpc>
                    <a:spcPts val="3900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OR VIDEO</a:t>
                </a:r>
                <a:r>
                  <a:rPr lang="en-US" sz="4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C35410-172D-43D8-A031-5EDCA5EB5D9B}"/>
                  </a:ext>
                </a:extLst>
              </p:cNvPr>
              <p:cNvSpPr txBox="1"/>
              <p:nvPr/>
            </p:nvSpPr>
            <p:spPr>
              <a:xfrm>
                <a:off x="1559052" y="5790118"/>
                <a:ext cx="3539752" cy="253916"/>
              </a:xfrm>
              <a:prstGeom prst="rect">
                <a:avLst/>
              </a:prstGeom>
              <a:solidFill>
                <a:srgbClr val="2C212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050" spc="3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STYLISH CORPORATE SLIDESHOW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4727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082">
        <p159:morph option="byObject"/>
      </p:transition>
    </mc:Choice>
    <mc:Fallback xmlns="">
      <p:transition spd="slow" advTm="3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296</Words>
  <Application>Microsoft Office PowerPoint</Application>
  <PresentationFormat>Widescreen</PresentationFormat>
  <Paragraphs>63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Poppins</vt:lpstr>
      <vt:lpstr>Montserrat Thin</vt:lpstr>
      <vt:lpstr>Calibri Light</vt:lpstr>
      <vt:lpstr>Dubai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Kurt Dupont • PresentationPoint</cp:lastModifiedBy>
  <cp:revision>48</cp:revision>
  <dcterms:created xsi:type="dcterms:W3CDTF">2019-09-06T14:04:47Z</dcterms:created>
  <dcterms:modified xsi:type="dcterms:W3CDTF">2020-02-12T12:38:48Z</dcterms:modified>
  <cp:contentStatus/>
</cp:coreProperties>
</file>