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70" r:id="rId11"/>
    <p:sldId id="271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otham" panose="020B0604020202020204"/>
      <p:regular r:id="rId21"/>
      <p:bold r:id="rId22"/>
      <p:italic r:id="rId23"/>
      <p:boldItalic r:id="rId24"/>
    </p:embeddedFont>
    <p:embeddedFont>
      <p:font typeface="Poppins" panose="020B060402020202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C046"/>
    <a:srgbClr val="1D1E29"/>
    <a:srgbClr val="EABC44"/>
    <a:srgbClr val="A2A7B7"/>
    <a:srgbClr val="C2C5D2"/>
    <a:srgbClr val="F5BC36"/>
    <a:srgbClr val="E6E6E6"/>
    <a:srgbClr val="EF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59A675CC-DBA8-49FE-B203-750D4D617518}"/>
    <pc:docChg chg="undo custSel modSld">
      <pc:chgData name="Bram Dupont" userId="9042b1d383435627" providerId="LiveId" clId="{59A675CC-DBA8-49FE-B203-750D4D617518}" dt="2019-09-23T18:07:15.060" v="325" actId="478"/>
      <pc:docMkLst>
        <pc:docMk/>
      </pc:docMkLst>
      <pc:sldChg chg="modSp">
        <pc:chgData name="Bram Dupont" userId="9042b1d383435627" providerId="LiveId" clId="{59A675CC-DBA8-49FE-B203-750D4D617518}" dt="2019-09-23T18:01:55.160" v="50" actId="20577"/>
        <pc:sldMkLst>
          <pc:docMk/>
          <pc:sldMk cId="3744210786" sldId="256"/>
        </pc:sldMkLst>
        <pc:spChg chg="mod">
          <ac:chgData name="Bram Dupont" userId="9042b1d383435627" providerId="LiveId" clId="{59A675CC-DBA8-49FE-B203-750D4D617518}" dt="2019-09-23T18:01:51.567" v="40" actId="20577"/>
          <ac:spMkLst>
            <pc:docMk/>
            <pc:sldMk cId="3744210786" sldId="256"/>
            <ac:spMk id="7" creationId="{1B7045DB-E505-4D2B-A33C-DB7FF354BF4C}"/>
          </ac:spMkLst>
        </pc:spChg>
        <pc:spChg chg="mod">
          <ac:chgData name="Bram Dupont" userId="9042b1d383435627" providerId="LiveId" clId="{59A675CC-DBA8-49FE-B203-750D4D617518}" dt="2019-09-23T18:01:55.160" v="50" actId="20577"/>
          <ac:spMkLst>
            <pc:docMk/>
            <pc:sldMk cId="3744210786" sldId="256"/>
            <ac:spMk id="10" creationId="{00000000-0000-0000-0000-000000000000}"/>
          </ac:spMkLst>
        </pc:spChg>
      </pc:sldChg>
      <pc:sldChg chg="modSp">
        <pc:chgData name="Bram Dupont" userId="9042b1d383435627" providerId="LiveId" clId="{59A675CC-DBA8-49FE-B203-750D4D617518}" dt="2019-09-23T18:02:13.419" v="80" actId="20577"/>
        <pc:sldMkLst>
          <pc:docMk/>
          <pc:sldMk cId="3489774507" sldId="257"/>
        </pc:sldMkLst>
        <pc:spChg chg="mod">
          <ac:chgData name="Bram Dupont" userId="9042b1d383435627" providerId="LiveId" clId="{59A675CC-DBA8-49FE-B203-750D4D617518}" dt="2019-09-23T18:02:03.778" v="71" actId="20577"/>
          <ac:spMkLst>
            <pc:docMk/>
            <pc:sldMk cId="3489774507" sldId="257"/>
            <ac:spMk id="10" creationId="{1D97B3FC-7329-4ADF-8A83-59C08D11C3AF}"/>
          </ac:spMkLst>
        </pc:spChg>
        <pc:spChg chg="mod">
          <ac:chgData name="Bram Dupont" userId="9042b1d383435627" providerId="LiveId" clId="{59A675CC-DBA8-49FE-B203-750D4D617518}" dt="2019-09-23T18:02:07.459" v="76" actId="20577"/>
          <ac:spMkLst>
            <pc:docMk/>
            <pc:sldMk cId="3489774507" sldId="257"/>
            <ac:spMk id="11" creationId="{65878A10-DDC9-434F-8331-EA098EC06C9B}"/>
          </ac:spMkLst>
        </pc:spChg>
        <pc:spChg chg="mod">
          <ac:chgData name="Bram Dupont" userId="9042b1d383435627" providerId="LiveId" clId="{59A675CC-DBA8-49FE-B203-750D4D617518}" dt="2019-09-23T18:02:13.419" v="80" actId="20577"/>
          <ac:spMkLst>
            <pc:docMk/>
            <pc:sldMk cId="3489774507" sldId="257"/>
            <ac:spMk id="12" creationId="{E5348911-693F-447D-BC39-0F9706F07978}"/>
          </ac:spMkLst>
        </pc:spChg>
      </pc:sldChg>
      <pc:sldChg chg="modSp">
        <pc:chgData name="Bram Dupont" userId="9042b1d383435627" providerId="LiveId" clId="{59A675CC-DBA8-49FE-B203-750D4D617518}" dt="2019-09-23T18:02:31.046" v="102" actId="20577"/>
        <pc:sldMkLst>
          <pc:docMk/>
          <pc:sldMk cId="329802498" sldId="258"/>
        </pc:sldMkLst>
        <pc:spChg chg="mod">
          <ac:chgData name="Bram Dupont" userId="9042b1d383435627" providerId="LiveId" clId="{59A675CC-DBA8-49FE-B203-750D4D617518}" dt="2019-09-23T18:02:31.046" v="102" actId="20577"/>
          <ac:spMkLst>
            <pc:docMk/>
            <pc:sldMk cId="329802498" sldId="258"/>
            <ac:spMk id="9" creationId="{313C99B4-97AB-4B9D-86EC-CFCEC4281098}"/>
          </ac:spMkLst>
        </pc:spChg>
      </pc:sldChg>
      <pc:sldChg chg="delSp">
        <pc:chgData name="Bram Dupont" userId="9042b1d383435627" providerId="LiveId" clId="{59A675CC-DBA8-49FE-B203-750D4D617518}" dt="2019-09-23T18:02:36.899" v="103" actId="478"/>
        <pc:sldMkLst>
          <pc:docMk/>
          <pc:sldMk cId="1050327094" sldId="259"/>
        </pc:sldMkLst>
        <pc:spChg chg="del">
          <ac:chgData name="Bram Dupont" userId="9042b1d383435627" providerId="LiveId" clId="{59A675CC-DBA8-49FE-B203-750D4D617518}" dt="2019-09-23T18:02:36.899" v="103" actId="478"/>
          <ac:spMkLst>
            <pc:docMk/>
            <pc:sldMk cId="1050327094" sldId="259"/>
            <ac:spMk id="8" creationId="{7528178A-99B3-4318-8EB3-044621574BF1}"/>
          </ac:spMkLst>
        </pc:spChg>
      </pc:sldChg>
      <pc:sldChg chg="modSp">
        <pc:chgData name="Bram Dupont" userId="9042b1d383435627" providerId="LiveId" clId="{59A675CC-DBA8-49FE-B203-750D4D617518}" dt="2019-09-23T18:02:50.075" v="122" actId="20577"/>
        <pc:sldMkLst>
          <pc:docMk/>
          <pc:sldMk cId="727792576" sldId="260"/>
        </pc:sldMkLst>
        <pc:spChg chg="mod">
          <ac:chgData name="Bram Dupont" userId="9042b1d383435627" providerId="LiveId" clId="{59A675CC-DBA8-49FE-B203-750D4D617518}" dt="2019-09-23T18:02:50.075" v="122" actId="20577"/>
          <ac:spMkLst>
            <pc:docMk/>
            <pc:sldMk cId="727792576" sldId="260"/>
            <ac:spMk id="11" creationId="{08AE4043-A37B-4F07-8C2C-441BE4558C3C}"/>
          </ac:spMkLst>
        </pc:spChg>
      </pc:sldChg>
      <pc:sldChg chg="modSp modAnim">
        <pc:chgData name="Bram Dupont" userId="9042b1d383435627" providerId="LiveId" clId="{59A675CC-DBA8-49FE-B203-750D4D617518}" dt="2019-09-23T18:04:03.751" v="140" actId="20577"/>
        <pc:sldMkLst>
          <pc:docMk/>
          <pc:sldMk cId="3399768468" sldId="261"/>
        </pc:sldMkLst>
        <pc:spChg chg="mod">
          <ac:chgData name="Bram Dupont" userId="9042b1d383435627" providerId="LiveId" clId="{59A675CC-DBA8-49FE-B203-750D4D617518}" dt="2019-09-23T18:04:03.751" v="140" actId="20577"/>
          <ac:spMkLst>
            <pc:docMk/>
            <pc:sldMk cId="3399768468" sldId="261"/>
            <ac:spMk id="10" creationId="{313C99B4-97AB-4B9D-86EC-CFCEC4281098}"/>
          </ac:spMkLst>
        </pc:spChg>
      </pc:sldChg>
      <pc:sldChg chg="modSp">
        <pc:chgData name="Bram Dupont" userId="9042b1d383435627" providerId="LiveId" clId="{59A675CC-DBA8-49FE-B203-750D4D617518}" dt="2019-09-23T18:04:46.199" v="224" actId="20577"/>
        <pc:sldMkLst>
          <pc:docMk/>
          <pc:sldMk cId="4012185237" sldId="262"/>
        </pc:sldMkLst>
        <pc:spChg chg="mod">
          <ac:chgData name="Bram Dupont" userId="9042b1d383435627" providerId="LiveId" clId="{59A675CC-DBA8-49FE-B203-750D4D617518}" dt="2019-09-23T18:04:20.172" v="156" actId="20577"/>
          <ac:spMkLst>
            <pc:docMk/>
            <pc:sldMk cId="4012185237" sldId="262"/>
            <ac:spMk id="12" creationId="{C985C5D1-4A12-4F63-A008-513CAC822EC8}"/>
          </ac:spMkLst>
        </pc:spChg>
        <pc:spChg chg="mod">
          <ac:chgData name="Bram Dupont" userId="9042b1d383435627" providerId="LiveId" clId="{59A675CC-DBA8-49FE-B203-750D4D617518}" dt="2019-09-23T18:04:46.199" v="224" actId="20577"/>
          <ac:spMkLst>
            <pc:docMk/>
            <pc:sldMk cId="4012185237" sldId="262"/>
            <ac:spMk id="13" creationId="{2F3FF030-50F7-4CED-9AA8-5BC05D0C9286}"/>
          </ac:spMkLst>
        </pc:spChg>
        <pc:spChg chg="mod">
          <ac:chgData name="Bram Dupont" userId="9042b1d383435627" providerId="LiveId" clId="{59A675CC-DBA8-49FE-B203-750D4D617518}" dt="2019-09-23T18:04:34.509" v="210" actId="20577"/>
          <ac:spMkLst>
            <pc:docMk/>
            <pc:sldMk cId="4012185237" sldId="262"/>
            <ac:spMk id="14" creationId="{9FA0D91E-D018-40E3-B041-2A4553FE714A}"/>
          </ac:spMkLst>
        </pc:spChg>
      </pc:sldChg>
      <pc:sldChg chg="delSp delAnim">
        <pc:chgData name="Bram Dupont" userId="9042b1d383435627" providerId="LiveId" clId="{59A675CC-DBA8-49FE-B203-750D4D617518}" dt="2019-09-23T18:07:15.060" v="325" actId="478"/>
        <pc:sldMkLst>
          <pc:docMk/>
          <pc:sldMk cId="2844751914" sldId="267"/>
        </pc:sldMkLst>
        <pc:spChg chg="del">
          <ac:chgData name="Bram Dupont" userId="9042b1d383435627" providerId="LiveId" clId="{59A675CC-DBA8-49FE-B203-750D4D617518}" dt="2019-09-23T18:07:15.060" v="325" actId="478"/>
          <ac:spMkLst>
            <pc:docMk/>
            <pc:sldMk cId="2844751914" sldId="267"/>
            <ac:spMk id="9" creationId="{13FE1B3F-A5C9-42FB-8F56-DDC28FDC6B8B}"/>
          </ac:spMkLst>
        </pc:spChg>
      </pc:sldChg>
      <pc:sldChg chg="modSp">
        <pc:chgData name="Bram Dupont" userId="9042b1d383435627" providerId="LiveId" clId="{59A675CC-DBA8-49FE-B203-750D4D617518}" dt="2019-09-23T18:06:13.712" v="289"/>
        <pc:sldMkLst>
          <pc:docMk/>
          <pc:sldMk cId="1230551665" sldId="268"/>
        </pc:sldMkLst>
        <pc:spChg chg="mod">
          <ac:chgData name="Bram Dupont" userId="9042b1d383435627" providerId="LiveId" clId="{59A675CC-DBA8-49FE-B203-750D4D617518}" dt="2019-09-23T18:05:16.869" v="249" actId="20577"/>
          <ac:spMkLst>
            <pc:docMk/>
            <pc:sldMk cId="1230551665" sldId="268"/>
            <ac:spMk id="12" creationId="{C985C5D1-4A12-4F63-A008-513CAC822EC8}"/>
          </ac:spMkLst>
        </pc:spChg>
        <pc:spChg chg="mod">
          <ac:chgData name="Bram Dupont" userId="9042b1d383435627" providerId="LiveId" clId="{59A675CC-DBA8-49FE-B203-750D4D617518}" dt="2019-09-23T18:06:13.712" v="289"/>
          <ac:spMkLst>
            <pc:docMk/>
            <pc:sldMk cId="1230551665" sldId="268"/>
            <ac:spMk id="13" creationId="{2F3FF030-50F7-4CED-9AA8-5BC05D0C9286}"/>
          </ac:spMkLst>
        </pc:spChg>
        <pc:spChg chg="mod">
          <ac:chgData name="Bram Dupont" userId="9042b1d383435627" providerId="LiveId" clId="{59A675CC-DBA8-49FE-B203-750D4D617518}" dt="2019-09-23T18:05:29.844" v="277" actId="20577"/>
          <ac:spMkLst>
            <pc:docMk/>
            <pc:sldMk cId="1230551665" sldId="268"/>
            <ac:spMk id="14" creationId="{9FA0D91E-D018-40E3-B041-2A4553FE714A}"/>
          </ac:spMkLst>
        </pc:spChg>
        <pc:grpChg chg="mod">
          <ac:chgData name="Bram Dupont" userId="9042b1d383435627" providerId="LiveId" clId="{59A675CC-DBA8-49FE-B203-750D4D617518}" dt="2019-09-23T18:06:13.712" v="289"/>
          <ac:grpSpMkLst>
            <pc:docMk/>
            <pc:sldMk cId="1230551665" sldId="268"/>
            <ac:grpSpMk id="2" creationId="{08E420DB-1C1C-4E82-97F4-227E42C7B9C3}"/>
          </ac:grpSpMkLst>
        </pc:grpChg>
      </pc:sldChg>
      <pc:sldChg chg="delSp modSp delAnim">
        <pc:chgData name="Bram Dupont" userId="9042b1d383435627" providerId="LiveId" clId="{59A675CC-DBA8-49FE-B203-750D4D617518}" dt="2019-09-23T18:06:29.013" v="300" actId="20577"/>
        <pc:sldMkLst>
          <pc:docMk/>
          <pc:sldMk cId="503254735" sldId="269"/>
        </pc:sldMkLst>
        <pc:spChg chg="del">
          <ac:chgData name="Bram Dupont" userId="9042b1d383435627" providerId="LiveId" clId="{59A675CC-DBA8-49FE-B203-750D4D617518}" dt="2019-09-23T18:06:25.486" v="290" actId="478"/>
          <ac:spMkLst>
            <pc:docMk/>
            <pc:sldMk cId="503254735" sldId="269"/>
            <ac:spMk id="27" creationId="{778E1031-B481-43FA-9E1B-03310C1C41BC}"/>
          </ac:spMkLst>
        </pc:spChg>
        <pc:spChg chg="mod">
          <ac:chgData name="Bram Dupont" userId="9042b1d383435627" providerId="LiveId" clId="{59A675CC-DBA8-49FE-B203-750D4D617518}" dt="2019-09-23T18:06:29.013" v="300" actId="20577"/>
          <ac:spMkLst>
            <pc:docMk/>
            <pc:sldMk cId="503254735" sldId="269"/>
            <ac:spMk id="28" creationId="{28DEEFE5-8110-434B-BA9C-11AA35CB7DD6}"/>
          </ac:spMkLst>
        </pc:spChg>
      </pc:sldChg>
      <pc:sldChg chg="addSp delSp modSp delAnim modAnim">
        <pc:chgData name="Bram Dupont" userId="9042b1d383435627" providerId="LiveId" clId="{59A675CC-DBA8-49FE-B203-750D4D617518}" dt="2019-09-23T18:07:08.726" v="324"/>
        <pc:sldMkLst>
          <pc:docMk/>
          <pc:sldMk cId="2726800302" sldId="270"/>
        </pc:sldMkLst>
        <pc:spChg chg="mod">
          <ac:chgData name="Bram Dupont" userId="9042b1d383435627" providerId="LiveId" clId="{59A675CC-DBA8-49FE-B203-750D4D617518}" dt="2019-09-23T18:07:03.103" v="320" actId="20577"/>
          <ac:spMkLst>
            <pc:docMk/>
            <pc:sldMk cId="2726800302" sldId="270"/>
            <ac:spMk id="29" creationId="{937AA48F-A544-40E2-96C9-D3E5D860361A}"/>
          </ac:spMkLst>
        </pc:spChg>
        <pc:grpChg chg="del">
          <ac:chgData name="Bram Dupont" userId="9042b1d383435627" providerId="LiveId" clId="{59A675CC-DBA8-49FE-B203-750D4D617518}" dt="2019-09-23T18:07:08.465" v="323" actId="478"/>
          <ac:grpSpMkLst>
            <pc:docMk/>
            <pc:sldMk cId="2726800302" sldId="270"/>
            <ac:grpSpMk id="28" creationId="{4C5EFEF6-C3F5-4A19-9FBE-C24FEFD676B9}"/>
          </ac:grpSpMkLst>
        </pc:grpChg>
        <pc:grpChg chg="del">
          <ac:chgData name="Bram Dupont" userId="9042b1d383435627" providerId="LiveId" clId="{59A675CC-DBA8-49FE-B203-750D4D617518}" dt="2019-09-23T18:07:08.465" v="323" actId="478"/>
          <ac:grpSpMkLst>
            <pc:docMk/>
            <pc:sldMk cId="2726800302" sldId="270"/>
            <ac:grpSpMk id="34" creationId="{CC4E72C8-D4BA-4C9D-97A9-13D549A16945}"/>
          </ac:grpSpMkLst>
        </pc:grpChg>
        <pc:grpChg chg="del">
          <ac:chgData name="Bram Dupont" userId="9042b1d383435627" providerId="LiveId" clId="{59A675CC-DBA8-49FE-B203-750D4D617518}" dt="2019-09-23T18:07:08.465" v="323" actId="478"/>
          <ac:grpSpMkLst>
            <pc:docMk/>
            <pc:sldMk cId="2726800302" sldId="270"/>
            <ac:grpSpMk id="40" creationId="{C248E066-B741-4F36-B205-CB8E77C9A5AC}"/>
          </ac:grpSpMkLst>
        </pc:grpChg>
        <pc:grpChg chg="add del mod">
          <ac:chgData name="Bram Dupont" userId="9042b1d383435627" providerId="LiveId" clId="{59A675CC-DBA8-49FE-B203-750D4D617518}" dt="2019-09-23T18:07:07.654" v="322"/>
          <ac:grpSpMkLst>
            <pc:docMk/>
            <pc:sldMk cId="2726800302" sldId="270"/>
            <ac:grpSpMk id="47" creationId="{27968EB3-8DFB-4B7F-AEAA-F79DB6E33DD3}"/>
          </ac:grpSpMkLst>
        </pc:grpChg>
        <pc:grpChg chg="mod">
          <ac:chgData name="Bram Dupont" userId="9042b1d383435627" providerId="LiveId" clId="{59A675CC-DBA8-49FE-B203-750D4D617518}" dt="2019-09-23T18:07:06.417" v="321"/>
          <ac:grpSpMkLst>
            <pc:docMk/>
            <pc:sldMk cId="2726800302" sldId="270"/>
            <ac:grpSpMk id="49" creationId="{5C0D2AA0-9556-4906-AA88-17D7EFBCD24E}"/>
          </ac:grpSpMkLst>
        </pc:grpChg>
        <pc:grpChg chg="add del mod">
          <ac:chgData name="Bram Dupont" userId="9042b1d383435627" providerId="LiveId" clId="{59A675CC-DBA8-49FE-B203-750D4D617518}" dt="2019-09-23T18:07:07.654" v="322"/>
          <ac:grpSpMkLst>
            <pc:docMk/>
            <pc:sldMk cId="2726800302" sldId="270"/>
            <ac:grpSpMk id="53" creationId="{B47CAA72-D4BD-4EF9-BBF5-FEEFD597758C}"/>
          </ac:grpSpMkLst>
        </pc:grpChg>
        <pc:grpChg chg="mod">
          <ac:chgData name="Bram Dupont" userId="9042b1d383435627" providerId="LiveId" clId="{59A675CC-DBA8-49FE-B203-750D4D617518}" dt="2019-09-23T18:07:06.417" v="321"/>
          <ac:grpSpMkLst>
            <pc:docMk/>
            <pc:sldMk cId="2726800302" sldId="270"/>
            <ac:grpSpMk id="55" creationId="{D52A9E93-248A-4547-9961-F7E826B0B6A6}"/>
          </ac:grpSpMkLst>
        </pc:grpChg>
        <pc:grpChg chg="add del mod">
          <ac:chgData name="Bram Dupont" userId="9042b1d383435627" providerId="LiveId" clId="{59A675CC-DBA8-49FE-B203-750D4D617518}" dt="2019-09-23T18:07:07.654" v="322"/>
          <ac:grpSpMkLst>
            <pc:docMk/>
            <pc:sldMk cId="2726800302" sldId="270"/>
            <ac:grpSpMk id="59" creationId="{77894E0B-2108-461B-97F8-14BA87A678E6}"/>
          </ac:grpSpMkLst>
        </pc:grpChg>
        <pc:grpChg chg="mod">
          <ac:chgData name="Bram Dupont" userId="9042b1d383435627" providerId="LiveId" clId="{59A675CC-DBA8-49FE-B203-750D4D617518}" dt="2019-09-23T18:07:06.417" v="321"/>
          <ac:grpSpMkLst>
            <pc:docMk/>
            <pc:sldMk cId="2726800302" sldId="270"/>
            <ac:grpSpMk id="60" creationId="{CDA93001-D26A-45EA-B1A4-78C0E5DFED17}"/>
          </ac:grpSpMkLst>
        </pc:grpChg>
        <pc:grpChg chg="mod">
          <ac:chgData name="Bram Dupont" userId="9042b1d383435627" providerId="LiveId" clId="{59A675CC-DBA8-49FE-B203-750D4D617518}" dt="2019-09-23T18:07:06.417" v="321"/>
          <ac:grpSpMkLst>
            <pc:docMk/>
            <pc:sldMk cId="2726800302" sldId="270"/>
            <ac:grpSpMk id="63" creationId="{2D881A4D-E2AB-4AC9-AB97-2C00336DCED5}"/>
          </ac:grpSpMkLst>
        </pc:grpChg>
        <pc:grpChg chg="add">
          <ac:chgData name="Bram Dupont" userId="9042b1d383435627" providerId="LiveId" clId="{59A675CC-DBA8-49FE-B203-750D4D617518}" dt="2019-09-23T18:07:08.726" v="324"/>
          <ac:grpSpMkLst>
            <pc:docMk/>
            <pc:sldMk cId="2726800302" sldId="270"/>
            <ac:grpSpMk id="66" creationId="{3E4AD83C-AECD-4502-8B0E-DBF0BF88668E}"/>
          </ac:grpSpMkLst>
        </pc:grpChg>
        <pc:grpChg chg="add">
          <ac:chgData name="Bram Dupont" userId="9042b1d383435627" providerId="LiveId" clId="{59A675CC-DBA8-49FE-B203-750D4D617518}" dt="2019-09-23T18:07:08.726" v="324"/>
          <ac:grpSpMkLst>
            <pc:docMk/>
            <pc:sldMk cId="2726800302" sldId="270"/>
            <ac:grpSpMk id="72" creationId="{984A9394-48E0-462A-A086-8B6757D97CFD}"/>
          </ac:grpSpMkLst>
        </pc:grpChg>
        <pc:grpChg chg="add">
          <ac:chgData name="Bram Dupont" userId="9042b1d383435627" providerId="LiveId" clId="{59A675CC-DBA8-49FE-B203-750D4D617518}" dt="2019-09-23T18:07:08.726" v="324"/>
          <ac:grpSpMkLst>
            <pc:docMk/>
            <pc:sldMk cId="2726800302" sldId="270"/>
            <ac:grpSpMk id="78" creationId="{FD369D0A-92AA-419E-B947-5F23EB20691A}"/>
          </ac:grpSpMkLst>
        </pc:grpChg>
      </pc:sldChg>
      <pc:sldChg chg="modSp">
        <pc:chgData name="Bram Dupont" userId="9042b1d383435627" providerId="LiveId" clId="{59A675CC-DBA8-49FE-B203-750D4D617518}" dt="2019-09-23T18:06:45.427" v="309" actId="20577"/>
        <pc:sldMkLst>
          <pc:docMk/>
          <pc:sldMk cId="1871762508" sldId="271"/>
        </pc:sldMkLst>
        <pc:spChg chg="mod">
          <ac:chgData name="Bram Dupont" userId="9042b1d383435627" providerId="LiveId" clId="{59A675CC-DBA8-49FE-B203-750D4D617518}" dt="2019-09-23T18:06:45.427" v="309" actId="20577"/>
          <ac:spMkLst>
            <pc:docMk/>
            <pc:sldMk cId="1871762508" sldId="271"/>
            <ac:spMk id="11" creationId="{08AE4043-A37B-4F07-8C2C-441BE4558C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0F8FB-4B23-4029-B5BB-64FE344A0B24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D400E-80B5-4275-8011-6E448A1349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https://www.pngkit.com/view/u2q8r5e6i1e6u2i1_safeteyline-lone-worker-warehouse-worker-png/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0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https://fieldtasks.com/blog/wp-content/uploads/2018/01/Field-Service-technician2.png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6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15.https://nma.org/wp-content/uploads/2013/08/GettyImages-599706162.jpg</a:t>
            </a:r>
          </a:p>
          <a:p>
            <a:r>
              <a:rPr lang="en-US" dirty="0"/>
              <a:t>16.https://i.dlpng.com/static/png/3996916-architectural-engineering-construction-worker-laborer-builder-builder-png-900_940_preview.png</a:t>
            </a:r>
          </a:p>
          <a:p>
            <a:r>
              <a:rPr lang="en-US" dirty="0"/>
              <a:t>17.https://unsplash.com/photos/HtBlQdxfG9k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7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https://unsplash.com/photos/tZw3fcjUIpM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7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2.http://nccsltd.com/images/slider2.jpg</a:t>
            </a:r>
          </a:p>
          <a:p>
            <a:r>
              <a:rPr lang="en-US" dirty="0"/>
              <a:t>3.https://www.pexels.com/photo/2-man-on-construction-site-during-daytime-159306/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3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4.http://www.downtowniq.com/Mundra/img/cont/cont2.jpg</a:t>
            </a:r>
          </a:p>
          <a:p>
            <a:r>
              <a:rPr lang="en-US" dirty="0"/>
              <a:t>5.https://www.sccpre.cat/maxp/JobbJJ/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0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https://assets.mobilereach.com/wp-content/uploads/2018/03/field_worker_tablet-375848-edited.jpg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https://www.devprojournal.com/wp-content/uploads/2018/12/field-technician-696x464.jpg</a:t>
            </a:r>
          </a:p>
          <a:p>
            <a:r>
              <a:rPr lang="en-US" dirty="0"/>
              <a:t>unsplash.com/photos/DUecWjq04hQ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6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10.https://stock.adobe.com/images/picture-of-construction-engineer-working-on-building-site/</a:t>
            </a:r>
          </a:p>
          <a:p>
            <a:r>
              <a:rPr lang="en-US" dirty="0"/>
              <a:t>11.https://www.sccpre.cat/show/JooRTi_for-business-continuity-managers/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https://pixabay.com/photos/building-professional-employee-2762319/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5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https://pixabay.com/photos/building-professional-employee-2762319/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1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3.https://www.pexels.com/photo/2-man-on-construction-site-during-daytime-159306/</a:t>
            </a:r>
          </a:p>
          <a:p>
            <a:r>
              <a:rPr lang="en-US" dirty="0"/>
              <a:t>13.https://www.crconstruction-inc.com/wp-content/uploads/2017/09/team3.png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D400E-80B5-4275-8011-6E448A13491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6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3B0-4C8A-4C8B-BFB5-B9F59D95F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7B2F9-1ACC-42F1-8179-1D1535070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3FF82-7229-4496-85DF-F52531B2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CF9D-8921-4196-8092-0E243507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55119-461F-4ADE-A7E8-A5418C84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2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385C-2522-45DD-BDEF-C8E71C4A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E0E57-6F97-4F1A-9987-AB393F5C8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7B91-CFA5-4F8C-8615-9DB4557E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6C20-4FF4-4FB2-AB1C-AFCDB069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25865-8C5B-4C18-BD80-EB2C315F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2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17F9A-12EC-4F1E-B291-579C33DFE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78557-A51E-4971-8C7F-843B00730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A968-24EA-4D7C-970A-C17DFB47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2D45E-8E52-4C04-A9A6-3E80EC77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C51B3-93D0-425F-ACE1-4F9869B6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7BD8-0608-44AC-8E4B-637FFC6F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BBD0E-A974-41F7-853B-7AADA42FE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5BA40-0256-4AB0-B055-2CA52CD2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AC806-EDED-4F3C-A9CF-63D767C7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25447-1547-46C0-A650-2843E31C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0429B-0C44-4C7E-BD83-997FCA46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9D0DD-C559-4AC6-86AE-359A3030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8D7D-E07A-4171-9CFF-FD1F1873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1CDF9-F454-464A-A5EE-4090476E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162D4-F9DE-4581-8CA3-6D334776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8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F273-B822-4CA4-8E02-7009DD7D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54F2-34DD-4E36-82B0-85BC3663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01667-71E4-45ED-88EB-087D5525C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2B804-62D3-402A-A603-EB20240D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2D85C-D2AC-4E37-A5BF-917F1BBD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B1D96-FBA5-472C-B486-450954F3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7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DE78F-8DDF-4D39-A1EE-6B1EC18D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DDAB7-185B-4D1C-89F2-47A8B6F8F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25D32-8572-4646-B604-95FE3354E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34A31-B252-454A-BA3C-411F882F3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2AFFA-CBE0-4C14-800A-6D08A25FF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10A32-F61E-45D6-BD4B-17D3C3E9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ACB5F7-7080-4CD5-B49F-1211657B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99BE4-C3F8-4166-B73F-8233B301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FB97D-E5C5-4079-8734-2C66B9CC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1E06C-A0D0-4940-82BA-CB032ECD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B4BB7-AFB5-42C5-85C7-2727285E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BE3CB-39F0-483C-82B0-A4A6F7B84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0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27934-1B7E-4C4C-B059-D242C8DD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900F91-7413-4951-A32A-38EDC048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D54BD-FFD3-4171-BED4-B6D71AE2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1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EECA-FB27-40A6-ABC5-C43DF7AF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45DD-01F3-474D-9664-0F6CFD56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BA8A4-9FC9-4D5E-90DE-909E8AA3E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4D9D5-E447-4BAF-A5F7-43FC767C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70D65-716E-4F32-B6E6-B9CFE644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81896-3E60-49B9-9186-351C8821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0646-DE9D-4C32-B166-BF8A8975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0E193-59D2-41FE-B94F-EFEF4223F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070B-7605-47B3-B6F5-5E5DE8AE0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DAABA-E5DB-4E91-8DA1-73EBD3C5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3B641-E093-4D51-94FC-7F74B3EE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092F5-340A-45F5-9736-AD397466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7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DF239A-44E7-4F8A-A7B0-58CF785D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9C46F-CEDA-4BC3-8E7A-F250DD5C2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8C30C-341E-4BF4-BF2B-77F3EC3AC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4BF65-B419-4413-9DC6-01FFACFE4D28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58FAF-D824-4377-8A86-0321B611F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82644-6AF5-4FE8-B935-9829A97A8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B515-CA11-4762-B38A-2C1AF4A5A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7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11411" TargetMode="Externa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FBD046-1930-496A-87DD-2BCFE791B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84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5F5DC9A-F786-45F2-8240-A69D483911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0195" y="617838"/>
            <a:ext cx="10960443" cy="560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 dirty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F0E7F78-62D3-4707-8A3D-E91AEBD8B31D}"/>
              </a:ext>
            </a:extLst>
          </p:cNvPr>
          <p:cNvSpPr/>
          <p:nvPr/>
        </p:nvSpPr>
        <p:spPr>
          <a:xfrm rot="1231112">
            <a:off x="10797401" y="4658584"/>
            <a:ext cx="1709644" cy="2381091"/>
          </a:xfrm>
          <a:custGeom>
            <a:avLst/>
            <a:gdLst>
              <a:gd name="connsiteX0" fmla="*/ 985598 w 1709644"/>
              <a:gd name="connsiteY0" fmla="*/ 0 h 2381091"/>
              <a:gd name="connsiteX1" fmla="*/ 1709644 w 1709644"/>
              <a:gd name="connsiteY1" fmla="*/ 1934642 h 2381091"/>
              <a:gd name="connsiteX2" fmla="*/ 516737 w 1709644"/>
              <a:gd name="connsiteY2" fmla="*/ 2381091 h 2381091"/>
              <a:gd name="connsiteX3" fmla="*/ 0 w 1709644"/>
              <a:gd name="connsiteY3" fmla="*/ 739257 h 2381091"/>
              <a:gd name="connsiteX4" fmla="*/ 985598 w 1709644"/>
              <a:gd name="connsiteY4" fmla="*/ 0 h 238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644" h="2381091">
                <a:moveTo>
                  <a:pt x="985598" y="0"/>
                </a:moveTo>
                <a:lnTo>
                  <a:pt x="1709644" y="1934642"/>
                </a:lnTo>
                <a:lnTo>
                  <a:pt x="516737" y="2381091"/>
                </a:lnTo>
                <a:lnTo>
                  <a:pt x="0" y="739257"/>
                </a:lnTo>
                <a:lnTo>
                  <a:pt x="985598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6F981-C0CA-4198-9971-108516CD8B8B}"/>
              </a:ext>
            </a:extLst>
          </p:cNvPr>
          <p:cNvSpPr txBox="1"/>
          <p:nvPr/>
        </p:nvSpPr>
        <p:spPr>
          <a:xfrm>
            <a:off x="6690603" y="1929409"/>
            <a:ext cx="36102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1D1E29"/>
                </a:solidFill>
                <a:latin typeface="Gotham" panose="02000504050000020004" pitchFamily="2" charset="0"/>
              </a:rPr>
              <a:t>Construction</a:t>
            </a:r>
          </a:p>
          <a:p>
            <a:pPr>
              <a:lnSpc>
                <a:spcPts val="3000"/>
              </a:lnSpc>
            </a:pPr>
            <a:r>
              <a:rPr lang="en-US" sz="3200" dirty="0">
                <a:solidFill>
                  <a:srgbClr val="1D1E29"/>
                </a:solidFill>
                <a:latin typeface="Gotham" panose="02000504050000020004" pitchFamily="2" charset="0"/>
              </a:rPr>
              <a:t>Company Promo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045DB-E505-4D2B-A33C-DB7FF354BF4C}"/>
              </a:ext>
            </a:extLst>
          </p:cNvPr>
          <p:cNvSpPr txBox="1"/>
          <p:nvPr/>
        </p:nvSpPr>
        <p:spPr>
          <a:xfrm>
            <a:off x="6860182" y="2833296"/>
            <a:ext cx="4470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1E29"/>
                </a:solidFill>
                <a:latin typeface="Gotham" panose="02000504050000020004" pitchFamily="2" charset="0"/>
              </a:rPr>
              <a:t>Your presentation as construction company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0733" y="4573357"/>
            <a:ext cx="3016512" cy="560717"/>
          </a:xfrm>
          <a:prstGeom prst="roundRect">
            <a:avLst/>
          </a:prstGeom>
          <a:noFill/>
          <a:ln w="63500">
            <a:solidFill>
              <a:srgbClr val="1D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D1E29"/>
                </a:solidFill>
                <a:latin typeface="Gotham" panose="02000504050000020004" pitchFamily="2" charset="0"/>
              </a:rPr>
              <a:t>Start here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454B4E7-D078-46C6-86D6-AD811DCB3F8C}"/>
              </a:ext>
            </a:extLst>
          </p:cNvPr>
          <p:cNvSpPr/>
          <p:nvPr/>
        </p:nvSpPr>
        <p:spPr>
          <a:xfrm rot="5819976">
            <a:off x="3366730" y="-788923"/>
            <a:ext cx="197693" cy="1573362"/>
          </a:xfrm>
          <a:custGeom>
            <a:avLst/>
            <a:gdLst>
              <a:gd name="connsiteX0" fmla="*/ 0 w 197693"/>
              <a:gd name="connsiteY0" fmla="*/ 2830 h 1573362"/>
              <a:gd name="connsiteX1" fmla="*/ 4519 w 197693"/>
              <a:gd name="connsiteY1" fmla="*/ 0 h 1573362"/>
              <a:gd name="connsiteX2" fmla="*/ 197693 w 197693"/>
              <a:gd name="connsiteY2" fmla="*/ 1573362 h 1573362"/>
              <a:gd name="connsiteX3" fmla="*/ 0 w 197693"/>
              <a:gd name="connsiteY3" fmla="*/ 2830 h 15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693" h="1573362">
                <a:moveTo>
                  <a:pt x="0" y="2830"/>
                </a:moveTo>
                <a:lnTo>
                  <a:pt x="4519" y="0"/>
                </a:lnTo>
                <a:lnTo>
                  <a:pt x="197693" y="1573362"/>
                </a:lnTo>
                <a:lnTo>
                  <a:pt x="0" y="283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5C559C6-67DF-4849-8288-11F9B0AB1FE2}"/>
              </a:ext>
            </a:extLst>
          </p:cNvPr>
          <p:cNvSpPr/>
          <p:nvPr/>
        </p:nvSpPr>
        <p:spPr>
          <a:xfrm rot="5819976">
            <a:off x="-888679" y="322095"/>
            <a:ext cx="7314245" cy="6359238"/>
          </a:xfrm>
          <a:custGeom>
            <a:avLst/>
            <a:gdLst>
              <a:gd name="connsiteX0" fmla="*/ 0 w 7314245"/>
              <a:gd name="connsiteY0" fmla="*/ 2128001 h 6359238"/>
              <a:gd name="connsiteX1" fmla="*/ 3397573 w 7314245"/>
              <a:gd name="connsiteY1" fmla="*/ 0 h 6359238"/>
              <a:gd name="connsiteX2" fmla="*/ 6864483 w 7314245"/>
              <a:gd name="connsiteY2" fmla="*/ 1862779 h 6359238"/>
              <a:gd name="connsiteX3" fmla="*/ 7314245 w 7314245"/>
              <a:gd name="connsiteY3" fmla="*/ 5526008 h 6359238"/>
              <a:gd name="connsiteX4" fmla="*/ 527736 w 7314245"/>
              <a:gd name="connsiteY4" fmla="*/ 6359238 h 6359238"/>
              <a:gd name="connsiteX5" fmla="*/ 193174 w 7314245"/>
              <a:gd name="connsiteY5" fmla="*/ 3701364 h 6359238"/>
              <a:gd name="connsiteX6" fmla="*/ 0 w 7314245"/>
              <a:gd name="connsiteY6" fmla="*/ 2128001 h 635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4245" h="6359238">
                <a:moveTo>
                  <a:pt x="0" y="2128001"/>
                </a:moveTo>
                <a:lnTo>
                  <a:pt x="3397573" y="0"/>
                </a:lnTo>
                <a:lnTo>
                  <a:pt x="6864483" y="1862779"/>
                </a:lnTo>
                <a:lnTo>
                  <a:pt x="7314245" y="5526008"/>
                </a:lnTo>
                <a:lnTo>
                  <a:pt x="527736" y="6359238"/>
                </a:lnTo>
                <a:lnTo>
                  <a:pt x="193174" y="3701364"/>
                </a:lnTo>
                <a:lnTo>
                  <a:pt x="0" y="2128001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6BEE3F84-C83B-4E71-A61A-766172A031E3}"/>
              </a:ext>
            </a:extLst>
          </p:cNvPr>
          <p:cNvSpPr/>
          <p:nvPr/>
        </p:nvSpPr>
        <p:spPr>
          <a:xfrm rot="5819976">
            <a:off x="10384432" y="-677301"/>
            <a:ext cx="1308173" cy="2388278"/>
          </a:xfrm>
          <a:custGeom>
            <a:avLst/>
            <a:gdLst>
              <a:gd name="connsiteX0" fmla="*/ 277248 w 1308173"/>
              <a:gd name="connsiteY0" fmla="*/ 2366019 h 2388278"/>
              <a:gd name="connsiteX1" fmla="*/ 0 w 1308173"/>
              <a:gd name="connsiteY1" fmla="*/ 107886 h 2388278"/>
              <a:gd name="connsiteX2" fmla="*/ 878716 w 1308173"/>
              <a:gd name="connsiteY2" fmla="*/ 0 h 2388278"/>
              <a:gd name="connsiteX3" fmla="*/ 1308173 w 1308173"/>
              <a:gd name="connsiteY3" fmla="*/ 662617 h 2388278"/>
              <a:gd name="connsiteX4" fmla="*/ 296231 w 1308173"/>
              <a:gd name="connsiteY4" fmla="*/ 2388278 h 2388278"/>
              <a:gd name="connsiteX5" fmla="*/ 277248 w 1308173"/>
              <a:gd name="connsiteY5" fmla="*/ 2366019 h 238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8173" h="2388278">
                <a:moveTo>
                  <a:pt x="277248" y="2366019"/>
                </a:moveTo>
                <a:lnTo>
                  <a:pt x="0" y="107886"/>
                </a:lnTo>
                <a:lnTo>
                  <a:pt x="878716" y="0"/>
                </a:lnTo>
                <a:lnTo>
                  <a:pt x="1308173" y="662617"/>
                </a:lnTo>
                <a:lnTo>
                  <a:pt x="296231" y="2388278"/>
                </a:lnTo>
                <a:lnTo>
                  <a:pt x="277248" y="2366019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9F05A-41AF-450F-B052-0C0601550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617838"/>
            <a:ext cx="5392731" cy="62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10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264">
        <p159:morph option="byObject"/>
      </p:transition>
    </mc:Choice>
    <mc:Fallback xmlns="">
      <p:transition spd="med" advTm="7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" grpId="0"/>
      <p:bldP spid="7" grpId="0"/>
      <p:bldP spid="10" grpId="0" animBg="1"/>
      <p:bldP spid="108" grpId="0" animBg="1"/>
      <p:bldP spid="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4FBD046-1930-496A-87DD-2BCFE791B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3716071-F3D6-49B6-8A19-D695C8D20544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2C793-BBCD-4BF4-A8BB-EACCC370C32D}"/>
              </a:ext>
            </a:extLst>
          </p:cNvPr>
          <p:cNvSpPr txBox="1"/>
          <p:nvPr/>
        </p:nvSpPr>
        <p:spPr>
          <a:xfrm>
            <a:off x="855133" y="1509931"/>
            <a:ext cx="639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D1E29"/>
                </a:solidFill>
                <a:latin typeface="Gotham" panose="02000504050000020004" pitchFamily="2" charset="0"/>
              </a:rPr>
              <a:t>The road to success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E94CC3-371E-40EA-9C96-C9C0D5FD4799}"/>
              </a:ext>
            </a:extLst>
          </p:cNvPr>
          <p:cNvSpPr txBox="1"/>
          <p:nvPr/>
        </p:nvSpPr>
        <p:spPr>
          <a:xfrm>
            <a:off x="968023" y="2142867"/>
            <a:ext cx="4661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  <a:t>is always under construction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E98CD0-1D05-4AD3-949E-41737470A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69" y="2762718"/>
            <a:ext cx="4532506" cy="3021668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E4AD83C-AECD-4502-8B0E-DBF0BF88668E}"/>
              </a:ext>
            </a:extLst>
          </p:cNvPr>
          <p:cNvGrpSpPr/>
          <p:nvPr/>
        </p:nvGrpSpPr>
        <p:grpSpPr>
          <a:xfrm>
            <a:off x="899982" y="3167390"/>
            <a:ext cx="4208695" cy="547779"/>
            <a:chOff x="899982" y="3167390"/>
            <a:chExt cx="4208695" cy="54777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D01F090-7CFD-4B6E-A1B3-FA40B6160CC3}"/>
                </a:ext>
              </a:extLst>
            </p:cNvPr>
            <p:cNvSpPr txBox="1"/>
            <p:nvPr/>
          </p:nvSpPr>
          <p:spPr>
            <a:xfrm>
              <a:off x="899982" y="3167390"/>
              <a:ext cx="1441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Bricks and stones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33C5529-2777-4F75-B501-1565D4CC09BA}"/>
                </a:ext>
              </a:extLst>
            </p:cNvPr>
            <p:cNvGrpSpPr/>
            <p:nvPr/>
          </p:nvGrpSpPr>
          <p:grpSpPr>
            <a:xfrm>
              <a:off x="899982" y="3423660"/>
              <a:ext cx="3292763" cy="238558"/>
              <a:chOff x="1062182" y="3423660"/>
              <a:chExt cx="3292763" cy="23855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32C60FC-330C-486B-AB01-CBC32FF7C1EE}"/>
                  </a:ext>
                </a:extLst>
              </p:cNvPr>
              <p:cNvSpPr/>
              <p:nvPr/>
            </p:nvSpPr>
            <p:spPr>
              <a:xfrm>
                <a:off x="1062182" y="3429000"/>
                <a:ext cx="1676400" cy="233218"/>
              </a:xfrm>
              <a:prstGeom prst="rect">
                <a:avLst/>
              </a:prstGeom>
              <a:solidFill>
                <a:srgbClr val="1D1E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68C720F-600A-48F5-9694-00B18D7A88F9}"/>
                  </a:ext>
                </a:extLst>
              </p:cNvPr>
              <p:cNvSpPr/>
              <p:nvPr/>
            </p:nvSpPr>
            <p:spPr>
              <a:xfrm>
                <a:off x="2738582" y="3423660"/>
                <a:ext cx="1616363" cy="233218"/>
              </a:xfrm>
              <a:prstGeom prst="rect">
                <a:avLst/>
              </a:prstGeom>
              <a:solidFill>
                <a:srgbClr val="C2C5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4E65B15-B63B-4689-825A-FCC0B9F36FA8}"/>
                </a:ext>
              </a:extLst>
            </p:cNvPr>
            <p:cNvSpPr txBox="1"/>
            <p:nvPr/>
          </p:nvSpPr>
          <p:spPr>
            <a:xfrm>
              <a:off x="4354945" y="3315059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51 %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4A9394-48E0-462A-A086-8B6757D97CFD}"/>
              </a:ext>
            </a:extLst>
          </p:cNvPr>
          <p:cNvGrpSpPr/>
          <p:nvPr/>
        </p:nvGrpSpPr>
        <p:grpSpPr>
          <a:xfrm>
            <a:off x="899982" y="3890096"/>
            <a:ext cx="4255182" cy="586788"/>
            <a:chOff x="899982" y="3890096"/>
            <a:chExt cx="4255182" cy="58678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96B719A-D4DC-4A99-9CAC-DBB3C19374C8}"/>
                </a:ext>
              </a:extLst>
            </p:cNvPr>
            <p:cNvSpPr/>
            <p:nvPr/>
          </p:nvSpPr>
          <p:spPr>
            <a:xfrm>
              <a:off x="899982" y="3890096"/>
              <a:ext cx="5501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Steel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EB1EF5B-739F-4907-B900-A512A6F1BFFF}"/>
                </a:ext>
              </a:extLst>
            </p:cNvPr>
            <p:cNvGrpSpPr/>
            <p:nvPr/>
          </p:nvGrpSpPr>
          <p:grpSpPr>
            <a:xfrm>
              <a:off x="899982" y="4151706"/>
              <a:ext cx="3292764" cy="241732"/>
              <a:chOff x="1062181" y="4151706"/>
              <a:chExt cx="3292764" cy="241732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88CB463-FCC5-4DC4-A08E-5CC68F8EA7E8}"/>
                  </a:ext>
                </a:extLst>
              </p:cNvPr>
              <p:cNvSpPr/>
              <p:nvPr/>
            </p:nvSpPr>
            <p:spPr>
              <a:xfrm>
                <a:off x="1062181" y="4151706"/>
                <a:ext cx="2415309" cy="233218"/>
              </a:xfrm>
              <a:prstGeom prst="rect">
                <a:avLst/>
              </a:prstGeom>
              <a:solidFill>
                <a:srgbClr val="1D1E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A12A2E5-AB19-4B6E-9C5F-7E897D31CA4B}"/>
                  </a:ext>
                </a:extLst>
              </p:cNvPr>
              <p:cNvSpPr/>
              <p:nvPr/>
            </p:nvSpPr>
            <p:spPr>
              <a:xfrm>
                <a:off x="3477491" y="4160220"/>
                <a:ext cx="877454" cy="233218"/>
              </a:xfrm>
              <a:prstGeom prst="rect">
                <a:avLst/>
              </a:prstGeom>
              <a:solidFill>
                <a:srgbClr val="C2C5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F656D88-3A8D-4CA1-8B0D-BC7B074B7EFA}"/>
                </a:ext>
              </a:extLst>
            </p:cNvPr>
            <p:cNvSpPr txBox="1"/>
            <p:nvPr/>
          </p:nvSpPr>
          <p:spPr>
            <a:xfrm>
              <a:off x="4354945" y="4076774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73 %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D369D0A-92AA-419E-B947-5F23EB20691A}"/>
              </a:ext>
            </a:extLst>
          </p:cNvPr>
          <p:cNvGrpSpPr/>
          <p:nvPr/>
        </p:nvGrpSpPr>
        <p:grpSpPr>
          <a:xfrm>
            <a:off x="899982" y="4651342"/>
            <a:ext cx="4273934" cy="554823"/>
            <a:chOff x="899982" y="4651342"/>
            <a:chExt cx="4273934" cy="55482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90F2A4A-E16B-43B6-BD37-FB0F20DDD507}"/>
                </a:ext>
              </a:extLst>
            </p:cNvPr>
            <p:cNvGrpSpPr/>
            <p:nvPr/>
          </p:nvGrpSpPr>
          <p:grpSpPr>
            <a:xfrm>
              <a:off x="899982" y="4651342"/>
              <a:ext cx="3292764" cy="475273"/>
              <a:chOff x="899982" y="4651342"/>
              <a:chExt cx="3292764" cy="475273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F895480-B178-4141-B733-96575BB3DA46}"/>
                  </a:ext>
                </a:extLst>
              </p:cNvPr>
              <p:cNvSpPr/>
              <p:nvPr/>
            </p:nvSpPr>
            <p:spPr>
              <a:xfrm>
                <a:off x="899982" y="4651342"/>
                <a:ext cx="62388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D1E29"/>
                    </a:solidFill>
                    <a:latin typeface="Gotham" panose="02000504050000020004" pitchFamily="2" charset="0"/>
                  </a:rPr>
                  <a:t>Wood</a:t>
                </a: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AD4E758-DE77-4A58-B6BF-08F70DC4AC31}"/>
                  </a:ext>
                </a:extLst>
              </p:cNvPr>
              <p:cNvGrpSpPr/>
              <p:nvPr/>
            </p:nvGrpSpPr>
            <p:grpSpPr>
              <a:xfrm>
                <a:off x="899982" y="4889501"/>
                <a:ext cx="3292764" cy="237114"/>
                <a:chOff x="1062181" y="4889501"/>
                <a:chExt cx="3292764" cy="237114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8B0AD8E7-3A1D-497B-BF4A-44C02E0D53E3}"/>
                    </a:ext>
                  </a:extLst>
                </p:cNvPr>
                <p:cNvSpPr/>
                <p:nvPr/>
              </p:nvSpPr>
              <p:spPr>
                <a:xfrm>
                  <a:off x="1062181" y="4889501"/>
                  <a:ext cx="3121892" cy="233218"/>
                </a:xfrm>
                <a:prstGeom prst="rect">
                  <a:avLst/>
                </a:prstGeom>
                <a:solidFill>
                  <a:srgbClr val="1D1E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7D9F488-532E-4515-8130-2E942CCF1822}"/>
                    </a:ext>
                  </a:extLst>
                </p:cNvPr>
                <p:cNvSpPr/>
                <p:nvPr/>
              </p:nvSpPr>
              <p:spPr>
                <a:xfrm>
                  <a:off x="4184073" y="4893397"/>
                  <a:ext cx="170872" cy="233218"/>
                </a:xfrm>
                <a:prstGeom prst="rect">
                  <a:avLst/>
                </a:prstGeom>
                <a:solidFill>
                  <a:srgbClr val="C2C5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97BE4FD-D7F4-4FB1-ABB8-EB8F6FBC18E0}"/>
                </a:ext>
              </a:extLst>
            </p:cNvPr>
            <p:cNvSpPr txBox="1"/>
            <p:nvPr/>
          </p:nvSpPr>
          <p:spPr>
            <a:xfrm>
              <a:off x="4359269" y="4806055"/>
              <a:ext cx="81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95 %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80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333">
        <p159:morph option="byChar"/>
      </p:transition>
    </mc:Choice>
    <mc:Fallback xmlns="">
      <p:transition spd="slow" advTm="6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C9891-C7FF-43BF-9AE8-CA5127630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8F1EC4B-D3B2-4C3C-8768-8F1D9268B75E}"/>
              </a:ext>
            </a:extLst>
          </p:cNvPr>
          <p:cNvSpPr/>
          <p:nvPr/>
        </p:nvSpPr>
        <p:spPr>
          <a:xfrm>
            <a:off x="0" y="0"/>
            <a:ext cx="122301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AE4043-A37B-4F07-8C2C-441BE4558C3C}"/>
              </a:ext>
            </a:extLst>
          </p:cNvPr>
          <p:cNvSpPr txBox="1"/>
          <p:nvPr/>
        </p:nvSpPr>
        <p:spPr>
          <a:xfrm>
            <a:off x="4708138" y="1420720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D1E2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C971FF-ABA9-4B80-8525-14710CA99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1" b="45493"/>
          <a:stretch/>
        </p:blipFill>
        <p:spPr>
          <a:xfrm>
            <a:off x="749410" y="579359"/>
            <a:ext cx="4241123" cy="627864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4AAF7C4-F137-467F-99CC-6A5EB542C7BF}"/>
              </a:ext>
            </a:extLst>
          </p:cNvPr>
          <p:cNvSpPr/>
          <p:nvPr/>
        </p:nvSpPr>
        <p:spPr>
          <a:xfrm rot="15859468">
            <a:off x="10227744" y="-874561"/>
            <a:ext cx="1312559" cy="2781004"/>
          </a:xfrm>
          <a:custGeom>
            <a:avLst/>
            <a:gdLst>
              <a:gd name="connsiteX0" fmla="*/ 1312559 w 1312559"/>
              <a:gd name="connsiteY0" fmla="*/ 3968 h 2781004"/>
              <a:gd name="connsiteX1" fmla="*/ 1036572 w 1312559"/>
              <a:gd name="connsiteY1" fmla="*/ 2781004 h 2781004"/>
              <a:gd name="connsiteX2" fmla="*/ 420025 w 1312559"/>
              <a:gd name="connsiteY2" fmla="*/ 2719731 h 2781004"/>
              <a:gd name="connsiteX3" fmla="*/ 0 w 1312559"/>
              <a:gd name="connsiteY3" fmla="*/ 1573615 h 2781004"/>
              <a:gd name="connsiteX4" fmla="*/ 1310478 w 1312559"/>
              <a:gd name="connsiteY4" fmla="*/ 0 h 2781004"/>
              <a:gd name="connsiteX5" fmla="*/ 1312559 w 1312559"/>
              <a:gd name="connsiteY5" fmla="*/ 3968 h 27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2559" h="2781004">
                <a:moveTo>
                  <a:pt x="1312559" y="3968"/>
                </a:moveTo>
                <a:lnTo>
                  <a:pt x="1036572" y="2781004"/>
                </a:lnTo>
                <a:lnTo>
                  <a:pt x="420025" y="2719731"/>
                </a:lnTo>
                <a:lnTo>
                  <a:pt x="0" y="1573615"/>
                </a:lnTo>
                <a:lnTo>
                  <a:pt x="1310478" y="0"/>
                </a:lnTo>
                <a:lnTo>
                  <a:pt x="1312559" y="3968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80A2FFE-1857-4575-A4D8-FAA7926C2C55}"/>
              </a:ext>
            </a:extLst>
          </p:cNvPr>
          <p:cNvSpPr/>
          <p:nvPr/>
        </p:nvSpPr>
        <p:spPr>
          <a:xfrm rot="1231112">
            <a:off x="-778887" y="95400"/>
            <a:ext cx="2175766" cy="4332633"/>
          </a:xfrm>
          <a:custGeom>
            <a:avLst/>
            <a:gdLst>
              <a:gd name="connsiteX0" fmla="*/ 0 w 2175766"/>
              <a:gd name="connsiteY0" fmla="*/ 158539 h 4332633"/>
              <a:gd name="connsiteX1" fmla="*/ 423616 w 2175766"/>
              <a:gd name="connsiteY1" fmla="*/ 0 h 4332633"/>
              <a:gd name="connsiteX2" fmla="*/ 2175766 w 2175766"/>
              <a:gd name="connsiteY2" fmla="*/ 1587318 h 4332633"/>
              <a:gd name="connsiteX3" fmla="*/ 1562169 w 2175766"/>
              <a:gd name="connsiteY3" fmla="*/ 4332633 h 4332633"/>
              <a:gd name="connsiteX4" fmla="*/ 0 w 2175766"/>
              <a:gd name="connsiteY4" fmla="*/ 158539 h 433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766" h="4332633">
                <a:moveTo>
                  <a:pt x="0" y="158539"/>
                </a:moveTo>
                <a:lnTo>
                  <a:pt x="423616" y="0"/>
                </a:lnTo>
                <a:lnTo>
                  <a:pt x="2175766" y="1587318"/>
                </a:lnTo>
                <a:lnTo>
                  <a:pt x="1562169" y="4332633"/>
                </a:lnTo>
                <a:lnTo>
                  <a:pt x="0" y="158539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6664EAC-FC7F-44E6-B144-6F784E96290F}"/>
              </a:ext>
            </a:extLst>
          </p:cNvPr>
          <p:cNvSpPr/>
          <p:nvPr/>
        </p:nvSpPr>
        <p:spPr>
          <a:xfrm rot="533754">
            <a:off x="122351" y="3963815"/>
            <a:ext cx="8671991" cy="3578222"/>
          </a:xfrm>
          <a:custGeom>
            <a:avLst/>
            <a:gdLst>
              <a:gd name="connsiteX0" fmla="*/ 4141685 w 8671991"/>
              <a:gd name="connsiteY0" fmla="*/ 0 h 3578222"/>
              <a:gd name="connsiteX1" fmla="*/ 8671991 w 8671991"/>
              <a:gd name="connsiteY1" fmla="*/ 2237044 h 3578222"/>
              <a:gd name="connsiteX2" fmla="*/ 103403 w 8671991"/>
              <a:gd name="connsiteY2" fmla="*/ 3578222 h 3578222"/>
              <a:gd name="connsiteX3" fmla="*/ 0 w 8671991"/>
              <a:gd name="connsiteY3" fmla="*/ 2917597 h 3578222"/>
              <a:gd name="connsiteX4" fmla="*/ 4141685 w 8671991"/>
              <a:gd name="connsiteY4" fmla="*/ 0 h 357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1991" h="3578222">
                <a:moveTo>
                  <a:pt x="4141685" y="0"/>
                </a:moveTo>
                <a:lnTo>
                  <a:pt x="8671991" y="2237044"/>
                </a:lnTo>
                <a:lnTo>
                  <a:pt x="103403" y="3578222"/>
                </a:lnTo>
                <a:lnTo>
                  <a:pt x="0" y="2917597"/>
                </a:lnTo>
                <a:lnTo>
                  <a:pt x="4141685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3AE2A3-74FB-4467-B5C8-8CC52E7F8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9"/>
          <a:stretch/>
        </p:blipFill>
        <p:spPr>
          <a:xfrm>
            <a:off x="4708138" y="2014984"/>
            <a:ext cx="6406583" cy="3471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8138" y="1966452"/>
            <a:ext cx="6406583" cy="3559277"/>
          </a:xfrm>
          <a:prstGeom prst="rect">
            <a:avLst/>
          </a:prstGeom>
          <a:noFill/>
          <a:ln w="127000">
            <a:solidFill>
              <a:srgbClr val="A2A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6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471">
        <p159:morph option="byChar"/>
      </p:transition>
    </mc:Choice>
    <mc:Fallback xmlns="">
      <p:transition spd="slow" advTm="8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 animBg="1"/>
      <p:bldP spid="26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A3D92-FCD4-4DE6-8581-188804849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190AF61-0A8E-4E37-AA12-FB00D46B9F9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0954" y="1660468"/>
            <a:ext cx="73500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chemeClr val="bg1">
                    <a:lumMod val="65000"/>
                    <a:alpha val="50000"/>
                  </a:schemeClr>
                </a:solidFill>
                <a:latin typeface="Gotham" panose="02000504050000020004" pitchFamily="2" charset="0"/>
              </a:rPr>
              <a:t>WWW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FE1D1-DB07-4CF3-86FE-BA1E86E269D6}"/>
              </a:ext>
            </a:extLst>
          </p:cNvPr>
          <p:cNvSpPr txBox="1"/>
          <p:nvPr/>
        </p:nvSpPr>
        <p:spPr>
          <a:xfrm>
            <a:off x="884199" y="3126350"/>
            <a:ext cx="3565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  <a:t>www.</a:t>
            </a:r>
            <a:r>
              <a:rPr lang="en-US" sz="2200" b="1" dirty="0">
                <a:solidFill>
                  <a:srgbClr val="1D1E29"/>
                </a:solidFill>
                <a:latin typeface="Gotham" panose="02000504050000020004" pitchFamily="2" charset="0"/>
              </a:rPr>
              <a:t>construction.com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B6AAD0C-0B8D-424E-9295-57C7EC3C48A3}"/>
              </a:ext>
            </a:extLst>
          </p:cNvPr>
          <p:cNvSpPr/>
          <p:nvPr/>
        </p:nvSpPr>
        <p:spPr>
          <a:xfrm rot="162596">
            <a:off x="-40756" y="3494167"/>
            <a:ext cx="6698934" cy="3561446"/>
          </a:xfrm>
          <a:custGeom>
            <a:avLst/>
            <a:gdLst>
              <a:gd name="connsiteX0" fmla="*/ 1983545 w 6698934"/>
              <a:gd name="connsiteY0" fmla="*/ 0 h 3561446"/>
              <a:gd name="connsiteX1" fmla="*/ 6621458 w 6698934"/>
              <a:gd name="connsiteY1" fmla="*/ 2749739 h 3561446"/>
              <a:gd name="connsiteX2" fmla="*/ 6698934 w 6698934"/>
              <a:gd name="connsiteY2" fmla="*/ 3249821 h 3561446"/>
              <a:gd name="connsiteX3" fmla="*/ 115208 w 6698934"/>
              <a:gd name="connsiteY3" fmla="*/ 3561446 h 3561446"/>
              <a:gd name="connsiteX4" fmla="*/ 0 w 6698934"/>
              <a:gd name="connsiteY4" fmla="*/ 1127441 h 3561446"/>
              <a:gd name="connsiteX5" fmla="*/ 1983545 w 6698934"/>
              <a:gd name="connsiteY5" fmla="*/ 0 h 356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8934" h="3561446">
                <a:moveTo>
                  <a:pt x="1983545" y="0"/>
                </a:moveTo>
                <a:lnTo>
                  <a:pt x="6621458" y="2749739"/>
                </a:lnTo>
                <a:lnTo>
                  <a:pt x="6698934" y="3249821"/>
                </a:lnTo>
                <a:lnTo>
                  <a:pt x="115208" y="3561446"/>
                </a:lnTo>
                <a:lnTo>
                  <a:pt x="0" y="1127441"/>
                </a:lnTo>
                <a:lnTo>
                  <a:pt x="1983545" y="0"/>
                </a:lnTo>
                <a:close/>
              </a:path>
            </a:pathLst>
          </a:custGeom>
          <a:solidFill>
            <a:srgbClr val="EFAD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B0451C3-C7D6-4BF5-A6B9-AE0E158AE6E0}"/>
              </a:ext>
            </a:extLst>
          </p:cNvPr>
          <p:cNvSpPr/>
          <p:nvPr/>
        </p:nvSpPr>
        <p:spPr>
          <a:xfrm rot="697507">
            <a:off x="9505022" y="-105358"/>
            <a:ext cx="3357007" cy="7071233"/>
          </a:xfrm>
          <a:custGeom>
            <a:avLst/>
            <a:gdLst>
              <a:gd name="connsiteX0" fmla="*/ 1980726 w 3357007"/>
              <a:gd name="connsiteY0" fmla="*/ 0 h 7071233"/>
              <a:gd name="connsiteX1" fmla="*/ 3357007 w 3357007"/>
              <a:gd name="connsiteY1" fmla="*/ 6689829 h 7071233"/>
              <a:gd name="connsiteX2" fmla="*/ 1503079 w 3357007"/>
              <a:gd name="connsiteY2" fmla="*/ 7071233 h 7071233"/>
              <a:gd name="connsiteX3" fmla="*/ 669263 w 3357007"/>
              <a:gd name="connsiteY3" fmla="*/ 6734959 h 7071233"/>
              <a:gd name="connsiteX4" fmla="*/ 0 w 3357007"/>
              <a:gd name="connsiteY4" fmla="*/ 1437201 h 7071233"/>
              <a:gd name="connsiteX5" fmla="*/ 1980726 w 3357007"/>
              <a:gd name="connsiteY5" fmla="*/ 0 h 707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7007" h="7071233">
                <a:moveTo>
                  <a:pt x="1980726" y="0"/>
                </a:moveTo>
                <a:lnTo>
                  <a:pt x="3357007" y="6689829"/>
                </a:lnTo>
                <a:lnTo>
                  <a:pt x="1503079" y="7071233"/>
                </a:lnTo>
                <a:lnTo>
                  <a:pt x="669263" y="6734959"/>
                </a:lnTo>
                <a:lnTo>
                  <a:pt x="0" y="1437201"/>
                </a:lnTo>
                <a:lnTo>
                  <a:pt x="1980726" y="0"/>
                </a:lnTo>
                <a:close/>
              </a:path>
            </a:pathLst>
          </a:custGeom>
          <a:solidFill>
            <a:srgbClr val="EFAD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C3E556B-04D3-4FE7-8E1B-8C5AA3556819}"/>
              </a:ext>
            </a:extLst>
          </p:cNvPr>
          <p:cNvSpPr/>
          <p:nvPr/>
        </p:nvSpPr>
        <p:spPr>
          <a:xfrm rot="11452361">
            <a:off x="1949839" y="-847528"/>
            <a:ext cx="8877751" cy="3651729"/>
          </a:xfrm>
          <a:custGeom>
            <a:avLst/>
            <a:gdLst>
              <a:gd name="connsiteX0" fmla="*/ 8877751 w 8877751"/>
              <a:gd name="connsiteY0" fmla="*/ 1969487 h 3651729"/>
              <a:gd name="connsiteX1" fmla="*/ 119505 w 8877751"/>
              <a:gd name="connsiteY1" fmla="*/ 3651729 h 3651729"/>
              <a:gd name="connsiteX2" fmla="*/ 0 w 8877751"/>
              <a:gd name="connsiteY2" fmla="*/ 3184006 h 3651729"/>
              <a:gd name="connsiteX3" fmla="*/ 4389332 w 8877751"/>
              <a:gd name="connsiteY3" fmla="*/ 0 h 3651729"/>
              <a:gd name="connsiteX4" fmla="*/ 8877751 w 8877751"/>
              <a:gd name="connsiteY4" fmla="*/ 1969487 h 365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51" h="3651729">
                <a:moveTo>
                  <a:pt x="8877751" y="1969487"/>
                </a:moveTo>
                <a:lnTo>
                  <a:pt x="119505" y="3651729"/>
                </a:lnTo>
                <a:lnTo>
                  <a:pt x="0" y="3184006"/>
                </a:lnTo>
                <a:lnTo>
                  <a:pt x="4389332" y="0"/>
                </a:lnTo>
                <a:lnTo>
                  <a:pt x="8877751" y="1969487"/>
                </a:lnTo>
                <a:close/>
              </a:path>
            </a:pathLst>
          </a:custGeom>
          <a:solidFill>
            <a:srgbClr val="EFAD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7AA6A-07A1-455B-957E-7FF589B1149D}"/>
              </a:ext>
            </a:extLst>
          </p:cNvPr>
          <p:cNvSpPr txBox="1"/>
          <p:nvPr/>
        </p:nvSpPr>
        <p:spPr>
          <a:xfrm>
            <a:off x="884199" y="2407019"/>
            <a:ext cx="6110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1D1E29"/>
                </a:solidFill>
                <a:latin typeface="Gotham" panose="02000504050000020004" pitchFamily="2" charset="0"/>
              </a:rPr>
              <a:t>Visit our website</a:t>
            </a:r>
          </a:p>
        </p:txBody>
      </p:sp>
    </p:spTree>
    <p:extLst>
      <p:ext uri="{BB962C8B-B14F-4D97-AF65-F5344CB8AC3E}">
        <p14:creationId xmlns:p14="http://schemas.microsoft.com/office/powerpoint/2010/main" val="284475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71">
        <p159:morph option="byChar"/>
      </p:transition>
    </mc:Choice>
    <mc:Fallback xmlns="">
      <p:transition spd="slow" advTm="7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1" grpId="0" animBg="1"/>
      <p:bldP spid="20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BD046-1930-496A-87DD-2BCFE791B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84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4A5C2-500C-40EF-984E-80D01D06B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69" y="2762718"/>
            <a:ext cx="4532506" cy="3021668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BAFDA5-6DCE-4EE6-8A71-783D48E2A2F8}"/>
              </a:ext>
            </a:extLst>
          </p:cNvPr>
          <p:cNvGrpSpPr/>
          <p:nvPr/>
        </p:nvGrpSpPr>
        <p:grpSpPr>
          <a:xfrm>
            <a:off x="899982" y="882442"/>
            <a:ext cx="6914072" cy="1880275"/>
            <a:chOff x="899982" y="882442"/>
            <a:chExt cx="6914072" cy="18802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C2C793-BBCD-4BF4-A8BB-EACCC370C32D}"/>
                </a:ext>
              </a:extLst>
            </p:cNvPr>
            <p:cNvSpPr txBox="1"/>
            <p:nvPr/>
          </p:nvSpPr>
          <p:spPr>
            <a:xfrm>
              <a:off x="899982" y="882442"/>
              <a:ext cx="69140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Construction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E94CC3-371E-40EA-9C96-C9C0D5FD4799}"/>
                </a:ext>
              </a:extLst>
            </p:cNvPr>
            <p:cNvSpPr txBox="1"/>
            <p:nvPr/>
          </p:nvSpPr>
          <p:spPr>
            <a:xfrm>
              <a:off x="899982" y="2054831"/>
              <a:ext cx="41761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Company Skills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FA1AA2-F04E-4CC4-80C6-E992E2C2DEA2}"/>
              </a:ext>
            </a:extLst>
          </p:cNvPr>
          <p:cNvGrpSpPr/>
          <p:nvPr/>
        </p:nvGrpSpPr>
        <p:grpSpPr>
          <a:xfrm>
            <a:off x="899982" y="3167390"/>
            <a:ext cx="4208695" cy="547779"/>
            <a:chOff x="899982" y="3167390"/>
            <a:chExt cx="4208695" cy="5477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97B3FC-7329-4ADF-8A83-59C08D11C3AF}"/>
                </a:ext>
              </a:extLst>
            </p:cNvPr>
            <p:cNvSpPr txBox="1"/>
            <p:nvPr/>
          </p:nvSpPr>
          <p:spPr>
            <a:xfrm>
              <a:off x="899982" y="3167390"/>
              <a:ext cx="1441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Bricks and stones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99982" y="3423660"/>
              <a:ext cx="3292763" cy="238558"/>
              <a:chOff x="1062182" y="3423660"/>
              <a:chExt cx="3292763" cy="23855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062182" y="3429000"/>
                <a:ext cx="1676400" cy="233218"/>
              </a:xfrm>
              <a:prstGeom prst="rect">
                <a:avLst/>
              </a:prstGeom>
              <a:solidFill>
                <a:srgbClr val="1D1E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38582" y="3423660"/>
                <a:ext cx="1616363" cy="233218"/>
              </a:xfrm>
              <a:prstGeom prst="rect">
                <a:avLst/>
              </a:prstGeom>
              <a:solidFill>
                <a:srgbClr val="C2C5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354945" y="3315059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51 %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F16235-7B29-48F3-A2EB-A12127B11A28}"/>
              </a:ext>
            </a:extLst>
          </p:cNvPr>
          <p:cNvGrpSpPr/>
          <p:nvPr/>
        </p:nvGrpSpPr>
        <p:grpSpPr>
          <a:xfrm>
            <a:off x="899982" y="3890096"/>
            <a:ext cx="4255182" cy="586788"/>
            <a:chOff x="899982" y="3890096"/>
            <a:chExt cx="4255182" cy="5867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878A10-DDC9-434F-8331-EA098EC06C9B}"/>
                </a:ext>
              </a:extLst>
            </p:cNvPr>
            <p:cNvSpPr/>
            <p:nvPr/>
          </p:nvSpPr>
          <p:spPr>
            <a:xfrm>
              <a:off x="899982" y="3890096"/>
              <a:ext cx="5501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Steel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99982" y="4151706"/>
              <a:ext cx="3292764" cy="241732"/>
              <a:chOff x="1062181" y="4151706"/>
              <a:chExt cx="3292764" cy="24173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62181" y="4151706"/>
                <a:ext cx="2415309" cy="233218"/>
              </a:xfrm>
              <a:prstGeom prst="rect">
                <a:avLst/>
              </a:prstGeom>
              <a:solidFill>
                <a:srgbClr val="1D1E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477491" y="4160220"/>
                <a:ext cx="877454" cy="233218"/>
              </a:xfrm>
              <a:prstGeom prst="rect">
                <a:avLst/>
              </a:prstGeom>
              <a:solidFill>
                <a:srgbClr val="C2C5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354945" y="4076774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73 %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43EF1C-CA44-4AD3-86C9-ED8737864E4C}"/>
              </a:ext>
            </a:extLst>
          </p:cNvPr>
          <p:cNvGrpSpPr/>
          <p:nvPr/>
        </p:nvGrpSpPr>
        <p:grpSpPr>
          <a:xfrm>
            <a:off x="899982" y="4651342"/>
            <a:ext cx="4273934" cy="554823"/>
            <a:chOff x="899982" y="4651342"/>
            <a:chExt cx="4273934" cy="55482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C352EEE-3EE9-46BD-B1A7-D6D15F2FF42A}"/>
                </a:ext>
              </a:extLst>
            </p:cNvPr>
            <p:cNvGrpSpPr/>
            <p:nvPr/>
          </p:nvGrpSpPr>
          <p:grpSpPr>
            <a:xfrm>
              <a:off x="899982" y="4651342"/>
              <a:ext cx="3292764" cy="475273"/>
              <a:chOff x="899982" y="4651342"/>
              <a:chExt cx="3292764" cy="47527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348911-693F-447D-BC39-0F9706F07978}"/>
                  </a:ext>
                </a:extLst>
              </p:cNvPr>
              <p:cNvSpPr/>
              <p:nvPr/>
            </p:nvSpPr>
            <p:spPr>
              <a:xfrm>
                <a:off x="899982" y="4651342"/>
                <a:ext cx="62388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D1E29"/>
                    </a:solidFill>
                    <a:latin typeface="Gotham" panose="02000504050000020004" pitchFamily="2" charset="0"/>
                  </a:rPr>
                  <a:t>Wood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899982" y="4889501"/>
                <a:ext cx="3292764" cy="237114"/>
                <a:chOff x="1062181" y="4889501"/>
                <a:chExt cx="3292764" cy="237114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062181" y="4889501"/>
                  <a:ext cx="3121892" cy="233218"/>
                </a:xfrm>
                <a:prstGeom prst="rect">
                  <a:avLst/>
                </a:prstGeom>
                <a:solidFill>
                  <a:srgbClr val="1D1E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4184073" y="4893397"/>
                  <a:ext cx="170872" cy="233218"/>
                </a:xfrm>
                <a:prstGeom prst="rect">
                  <a:avLst/>
                </a:prstGeom>
                <a:solidFill>
                  <a:srgbClr val="C2C5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4359269" y="4806055"/>
              <a:ext cx="81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95 %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9774507"/>
      </p:ext>
    </p:extLst>
  </p:cSld>
  <p:clrMapOvr>
    <a:masterClrMapping/>
  </p:clrMapOvr>
  <p:transition spd="slow" advTm="57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4F8D2-4A34-48FE-A009-D2DB3873C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C413CE3-B394-4AE7-8B62-47F26F1147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B1C5B-860F-4318-9321-3E23685EE5AE}"/>
              </a:ext>
            </a:extLst>
          </p:cNvPr>
          <p:cNvSpPr txBox="1"/>
          <p:nvPr/>
        </p:nvSpPr>
        <p:spPr>
          <a:xfrm>
            <a:off x="1019803" y="776172"/>
            <a:ext cx="10152394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600" b="1" i="1" dirty="0">
                <a:solidFill>
                  <a:srgbClr val="1D1E29"/>
                </a:solidFill>
                <a:latin typeface="Gotham" panose="02000504050000020004" pitchFamily="2" charset="0"/>
              </a:rPr>
              <a:t>Create with the heart,</a:t>
            </a:r>
          </a:p>
          <a:p>
            <a:pPr algn="ctr">
              <a:lnSpc>
                <a:spcPts val="6500"/>
              </a:lnSpc>
            </a:pPr>
            <a:r>
              <a:rPr lang="en-US" sz="6600" b="1" i="1" dirty="0">
                <a:solidFill>
                  <a:srgbClr val="1D1E29"/>
                </a:solidFill>
                <a:latin typeface="Gotham" panose="02000504050000020004" pitchFamily="2" charset="0"/>
              </a:rPr>
              <a:t>build with the mind.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C99B4-97AB-4B9D-86EC-CFCEC4281098}"/>
              </a:ext>
            </a:extLst>
          </p:cNvPr>
          <p:cNvSpPr txBox="1"/>
          <p:nvPr/>
        </p:nvSpPr>
        <p:spPr>
          <a:xfrm>
            <a:off x="6961730" y="3322320"/>
            <a:ext cx="1909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5BC36"/>
                </a:solidFill>
                <a:latin typeface="Gotham" panose="02000504050000020004" pitchFamily="2" charset="0"/>
              </a:rPr>
              <a:t>Bob</a:t>
            </a:r>
            <a:endParaRPr lang="en-US" sz="2000" b="1" dirty="0">
              <a:solidFill>
                <a:srgbClr val="F5BC36"/>
              </a:solidFill>
              <a:latin typeface="Gotham" panose="02000504050000020004" pitchFamily="2" charset="0"/>
            </a:endParaRPr>
          </a:p>
          <a:p>
            <a:r>
              <a:rPr lang="en-US" sz="2000" b="1" dirty="0">
                <a:solidFill>
                  <a:srgbClr val="F5BC36"/>
                </a:solidFill>
                <a:latin typeface="Gotham" panose="02000504050000020004" pitchFamily="2" charset="0"/>
              </a:rPr>
              <a:t>Head of steel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57916E6-1D89-4529-91B0-9BDACFB76436}"/>
              </a:ext>
            </a:extLst>
          </p:cNvPr>
          <p:cNvSpPr/>
          <p:nvPr/>
        </p:nvSpPr>
        <p:spPr>
          <a:xfrm rot="1231112">
            <a:off x="-778887" y="95400"/>
            <a:ext cx="2175766" cy="4332633"/>
          </a:xfrm>
          <a:custGeom>
            <a:avLst/>
            <a:gdLst>
              <a:gd name="connsiteX0" fmla="*/ 0 w 2175766"/>
              <a:gd name="connsiteY0" fmla="*/ 158539 h 4332633"/>
              <a:gd name="connsiteX1" fmla="*/ 423616 w 2175766"/>
              <a:gd name="connsiteY1" fmla="*/ 0 h 4332633"/>
              <a:gd name="connsiteX2" fmla="*/ 2175766 w 2175766"/>
              <a:gd name="connsiteY2" fmla="*/ 1587318 h 4332633"/>
              <a:gd name="connsiteX3" fmla="*/ 1562169 w 2175766"/>
              <a:gd name="connsiteY3" fmla="*/ 4332633 h 4332633"/>
              <a:gd name="connsiteX4" fmla="*/ 0 w 2175766"/>
              <a:gd name="connsiteY4" fmla="*/ 158539 h 433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766" h="4332633">
                <a:moveTo>
                  <a:pt x="0" y="158539"/>
                </a:moveTo>
                <a:lnTo>
                  <a:pt x="423616" y="0"/>
                </a:lnTo>
                <a:lnTo>
                  <a:pt x="2175766" y="1587318"/>
                </a:lnTo>
                <a:lnTo>
                  <a:pt x="1562169" y="4332633"/>
                </a:lnTo>
                <a:lnTo>
                  <a:pt x="0" y="158539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4D078E9-4F81-4A31-BF5E-F8E4682AA498}"/>
              </a:ext>
            </a:extLst>
          </p:cNvPr>
          <p:cNvSpPr/>
          <p:nvPr/>
        </p:nvSpPr>
        <p:spPr>
          <a:xfrm rot="1231112">
            <a:off x="9395379" y="-466870"/>
            <a:ext cx="2833483" cy="1463078"/>
          </a:xfrm>
          <a:custGeom>
            <a:avLst/>
            <a:gdLst>
              <a:gd name="connsiteX0" fmla="*/ 2642 w 2833483"/>
              <a:gd name="connsiteY0" fmla="*/ 978175 h 1463078"/>
              <a:gd name="connsiteX1" fmla="*/ 2616312 w 2833483"/>
              <a:gd name="connsiteY1" fmla="*/ 0 h 1463078"/>
              <a:gd name="connsiteX2" fmla="*/ 2833483 w 2833483"/>
              <a:gd name="connsiteY2" fmla="*/ 580278 h 1463078"/>
              <a:gd name="connsiteX3" fmla="*/ 1990473 w 2833483"/>
              <a:gd name="connsiteY3" fmla="*/ 1463078 h 1463078"/>
              <a:gd name="connsiteX4" fmla="*/ 0 w 2833483"/>
              <a:gd name="connsiteY4" fmla="*/ 981794 h 1463078"/>
              <a:gd name="connsiteX5" fmla="*/ 2642 w 2833483"/>
              <a:gd name="connsiteY5" fmla="*/ 978175 h 146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483" h="1463078">
                <a:moveTo>
                  <a:pt x="2642" y="978175"/>
                </a:moveTo>
                <a:lnTo>
                  <a:pt x="2616312" y="0"/>
                </a:lnTo>
                <a:lnTo>
                  <a:pt x="2833483" y="580278"/>
                </a:lnTo>
                <a:lnTo>
                  <a:pt x="1990473" y="1463078"/>
                </a:lnTo>
                <a:lnTo>
                  <a:pt x="0" y="981794"/>
                </a:lnTo>
                <a:lnTo>
                  <a:pt x="2642" y="978175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2CF013E-2FA3-49D1-9B51-34F0828E7C44}"/>
              </a:ext>
            </a:extLst>
          </p:cNvPr>
          <p:cNvSpPr/>
          <p:nvPr/>
        </p:nvSpPr>
        <p:spPr>
          <a:xfrm rot="533754">
            <a:off x="263090" y="3927970"/>
            <a:ext cx="9042694" cy="3679594"/>
          </a:xfrm>
          <a:custGeom>
            <a:avLst/>
            <a:gdLst>
              <a:gd name="connsiteX0" fmla="*/ 4503225 w 9042694"/>
              <a:gd name="connsiteY0" fmla="*/ 0 h 3679594"/>
              <a:gd name="connsiteX1" fmla="*/ 9042694 w 9042694"/>
              <a:gd name="connsiteY1" fmla="*/ 2241570 h 3679594"/>
              <a:gd name="connsiteX2" fmla="*/ 9039860 w 9042694"/>
              <a:gd name="connsiteY2" fmla="*/ 2279281 h 3679594"/>
              <a:gd name="connsiteX3" fmla="*/ 93457 w 9042694"/>
              <a:gd name="connsiteY3" fmla="*/ 3679594 h 3679594"/>
              <a:gd name="connsiteX4" fmla="*/ 0 w 9042694"/>
              <a:gd name="connsiteY4" fmla="*/ 3172283 h 3679594"/>
              <a:gd name="connsiteX5" fmla="*/ 4503225 w 9042694"/>
              <a:gd name="connsiteY5" fmla="*/ 0 h 367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2694" h="3679594">
                <a:moveTo>
                  <a:pt x="4503225" y="0"/>
                </a:moveTo>
                <a:lnTo>
                  <a:pt x="9042694" y="2241570"/>
                </a:lnTo>
                <a:lnTo>
                  <a:pt x="9039860" y="2279281"/>
                </a:lnTo>
                <a:lnTo>
                  <a:pt x="93457" y="3679594"/>
                </a:lnTo>
                <a:lnTo>
                  <a:pt x="0" y="3172283"/>
                </a:lnTo>
                <a:lnTo>
                  <a:pt x="4503225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8BFDE-6409-4771-91C6-99DC97047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45"/>
          <a:stretch/>
        </p:blipFill>
        <p:spPr>
          <a:xfrm>
            <a:off x="2678719" y="2628101"/>
            <a:ext cx="4913928" cy="42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393">
        <p159:morph option="byChar"/>
      </p:transition>
    </mc:Choice>
    <mc:Fallback xmlns="">
      <p:transition spd="slow" advTm="6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3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578D6-F551-4E9A-82E1-0D120E02D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CFF7A8F-42EA-4BD3-85E6-413F130CF690}"/>
              </a:ext>
            </a:extLst>
          </p:cNvPr>
          <p:cNvSpPr/>
          <p:nvPr/>
        </p:nvSpPr>
        <p:spPr>
          <a:xfrm>
            <a:off x="-1" y="0"/>
            <a:ext cx="122132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2BDE7-DFCA-47F3-B63B-C69E12C2A038}"/>
              </a:ext>
            </a:extLst>
          </p:cNvPr>
          <p:cNvSpPr txBox="1"/>
          <p:nvPr/>
        </p:nvSpPr>
        <p:spPr>
          <a:xfrm>
            <a:off x="910777" y="144067"/>
            <a:ext cx="636584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>
                    <a:lumMod val="75000"/>
                    <a:alpha val="50000"/>
                  </a:schemeClr>
                </a:solidFill>
                <a:latin typeface="Gotham" panose="02000504050000020004" pitchFamily="2" charset="0"/>
              </a:rPr>
              <a:t>1.618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7651C-0FD3-4017-B1C6-8212EF88E31B}"/>
              </a:ext>
            </a:extLst>
          </p:cNvPr>
          <p:cNvSpPr txBox="1"/>
          <p:nvPr/>
        </p:nvSpPr>
        <p:spPr>
          <a:xfrm>
            <a:off x="897162" y="2169342"/>
            <a:ext cx="667925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5400" b="1" dirty="0">
                <a:solidFill>
                  <a:srgbClr val="1D1E29"/>
                </a:solidFill>
                <a:latin typeface="Gotham" panose="02000504050000020004" pitchFamily="2" charset="0"/>
              </a:rPr>
              <a:t>Proportion is the heart of beauty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78F7D4-3E00-4A67-A2B1-B073E7E23626}"/>
              </a:ext>
            </a:extLst>
          </p:cNvPr>
          <p:cNvSpPr/>
          <p:nvPr/>
        </p:nvSpPr>
        <p:spPr>
          <a:xfrm rot="15859468">
            <a:off x="4703366" y="-1781668"/>
            <a:ext cx="1630029" cy="4718716"/>
          </a:xfrm>
          <a:custGeom>
            <a:avLst/>
            <a:gdLst>
              <a:gd name="connsiteX0" fmla="*/ 1630029 w 1630029"/>
              <a:gd name="connsiteY0" fmla="*/ 0 h 4718716"/>
              <a:gd name="connsiteX1" fmla="*/ 1161074 w 1630029"/>
              <a:gd name="connsiteY1" fmla="*/ 4718716 h 4718716"/>
              <a:gd name="connsiteX2" fmla="*/ 0 w 1630029"/>
              <a:gd name="connsiteY2" fmla="*/ 1909322 h 4718716"/>
              <a:gd name="connsiteX3" fmla="*/ 1630029 w 1630029"/>
              <a:gd name="connsiteY3" fmla="*/ 0 h 471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0029" h="4718716">
                <a:moveTo>
                  <a:pt x="1630029" y="0"/>
                </a:moveTo>
                <a:lnTo>
                  <a:pt x="1161074" y="4718716"/>
                </a:lnTo>
                <a:lnTo>
                  <a:pt x="0" y="1909322"/>
                </a:lnTo>
                <a:lnTo>
                  <a:pt x="1630029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01FB701-9E58-4A10-B8A6-087FE43EDA78}"/>
              </a:ext>
            </a:extLst>
          </p:cNvPr>
          <p:cNvSpPr/>
          <p:nvPr/>
        </p:nvSpPr>
        <p:spPr>
          <a:xfrm rot="13693397">
            <a:off x="10238358" y="5997869"/>
            <a:ext cx="1589899" cy="1744009"/>
          </a:xfrm>
          <a:custGeom>
            <a:avLst/>
            <a:gdLst>
              <a:gd name="connsiteX0" fmla="*/ 1589899 w 1589899"/>
              <a:gd name="connsiteY0" fmla="*/ 0 h 1744009"/>
              <a:gd name="connsiteX1" fmla="*/ 31850 w 1589899"/>
              <a:gd name="connsiteY1" fmla="*/ 1744009 h 1744009"/>
              <a:gd name="connsiteX2" fmla="*/ 0 w 1589899"/>
              <a:gd name="connsiteY2" fmla="*/ 1715556 h 1744009"/>
              <a:gd name="connsiteX3" fmla="*/ 1414160 w 1589899"/>
              <a:gd name="connsiteY3" fmla="*/ 132611 h 1744009"/>
              <a:gd name="connsiteX4" fmla="*/ 1589899 w 1589899"/>
              <a:gd name="connsiteY4" fmla="*/ 0 h 174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99" h="1744009">
                <a:moveTo>
                  <a:pt x="1589899" y="0"/>
                </a:moveTo>
                <a:lnTo>
                  <a:pt x="31850" y="1744009"/>
                </a:lnTo>
                <a:lnTo>
                  <a:pt x="0" y="1715556"/>
                </a:lnTo>
                <a:lnTo>
                  <a:pt x="1414160" y="132611"/>
                </a:lnTo>
                <a:lnTo>
                  <a:pt x="1589899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642EFAE-A68B-46DA-AA20-92DF2EBD8805}"/>
              </a:ext>
            </a:extLst>
          </p:cNvPr>
          <p:cNvSpPr/>
          <p:nvPr/>
        </p:nvSpPr>
        <p:spPr>
          <a:xfrm rot="13693397">
            <a:off x="9555632" y="3106044"/>
            <a:ext cx="3515863" cy="4358896"/>
          </a:xfrm>
          <a:custGeom>
            <a:avLst/>
            <a:gdLst>
              <a:gd name="connsiteX0" fmla="*/ 2878987 w 3515863"/>
              <a:gd name="connsiteY0" fmla="*/ 4358896 h 4358896"/>
              <a:gd name="connsiteX1" fmla="*/ 0 w 3515863"/>
              <a:gd name="connsiteY1" fmla="*/ 1786890 h 4358896"/>
              <a:gd name="connsiteX2" fmla="*/ 1558049 w 3515863"/>
              <a:gd name="connsiteY2" fmla="*/ 42881 h 4358896"/>
              <a:gd name="connsiteX3" fmla="*/ 1614876 w 3515863"/>
              <a:gd name="connsiteY3" fmla="*/ 0 h 4358896"/>
              <a:gd name="connsiteX4" fmla="*/ 3515863 w 3515863"/>
              <a:gd name="connsiteY4" fmla="*/ 1914347 h 4358896"/>
              <a:gd name="connsiteX5" fmla="*/ 2878987 w 3515863"/>
              <a:gd name="connsiteY5" fmla="*/ 4358896 h 435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5863" h="4358896">
                <a:moveTo>
                  <a:pt x="2878987" y="4358896"/>
                </a:moveTo>
                <a:lnTo>
                  <a:pt x="0" y="1786890"/>
                </a:lnTo>
                <a:lnTo>
                  <a:pt x="1558049" y="42881"/>
                </a:lnTo>
                <a:lnTo>
                  <a:pt x="1614876" y="0"/>
                </a:lnTo>
                <a:lnTo>
                  <a:pt x="3515863" y="1914347"/>
                </a:lnTo>
                <a:lnTo>
                  <a:pt x="2878987" y="4358896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121F76-F719-41E0-BB05-B938170E0D47}"/>
              </a:ext>
            </a:extLst>
          </p:cNvPr>
          <p:cNvSpPr/>
          <p:nvPr/>
        </p:nvSpPr>
        <p:spPr>
          <a:xfrm rot="13693397">
            <a:off x="144050" y="4757927"/>
            <a:ext cx="4015884" cy="3611191"/>
          </a:xfrm>
          <a:custGeom>
            <a:avLst/>
            <a:gdLst>
              <a:gd name="connsiteX0" fmla="*/ 3430126 w 4015884"/>
              <a:gd name="connsiteY0" fmla="*/ 2816293 h 3611191"/>
              <a:gd name="connsiteX1" fmla="*/ 0 w 4015884"/>
              <a:gd name="connsiteY1" fmla="*/ 3611191 h 3611191"/>
              <a:gd name="connsiteX2" fmla="*/ 3226138 w 4015884"/>
              <a:gd name="connsiteY2" fmla="*/ 0 h 3611191"/>
              <a:gd name="connsiteX3" fmla="*/ 4015884 w 4015884"/>
              <a:gd name="connsiteY3" fmla="*/ 705538 h 3611191"/>
              <a:gd name="connsiteX4" fmla="*/ 3430126 w 4015884"/>
              <a:gd name="connsiteY4" fmla="*/ 2816293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5884" h="3611191">
                <a:moveTo>
                  <a:pt x="3430126" y="2816293"/>
                </a:moveTo>
                <a:lnTo>
                  <a:pt x="0" y="3611191"/>
                </a:lnTo>
                <a:lnTo>
                  <a:pt x="3226138" y="0"/>
                </a:lnTo>
                <a:lnTo>
                  <a:pt x="4015884" y="705538"/>
                </a:lnTo>
                <a:lnTo>
                  <a:pt x="3430126" y="2816293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46">
        <p:fade/>
      </p:transition>
    </mc:Choice>
    <mc:Fallback xmlns="">
      <p:transition spd="med" advTm="7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7" grpId="0" animBg="1"/>
      <p:bldP spid="29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C9891-C7FF-43BF-9AE8-CA5127630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7808894-D4E1-4BFC-83A4-7917E0048B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971FF-ABA9-4B80-8525-14710CA99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15909"/>
          <a:stretch/>
        </p:blipFill>
        <p:spPr>
          <a:xfrm>
            <a:off x="803165" y="19050"/>
            <a:ext cx="5116442" cy="6833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3AE2A3-74FB-4467-B5C8-8CC52E7F8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10303"/>
          <a:stretch/>
        </p:blipFill>
        <p:spPr>
          <a:xfrm>
            <a:off x="4670038" y="2031469"/>
            <a:ext cx="6444683" cy="3494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AE4043-A37B-4F07-8C2C-441BE4558C3C}"/>
              </a:ext>
            </a:extLst>
          </p:cNvPr>
          <p:cNvSpPr txBox="1"/>
          <p:nvPr/>
        </p:nvSpPr>
        <p:spPr>
          <a:xfrm>
            <a:off x="4708138" y="1440147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D1E29"/>
                </a:solidFill>
                <a:latin typeface="Gotham" panose="02000504050000020004" pitchFamily="2" charset="0"/>
              </a:rPr>
              <a:t>Beautiful buildings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8138" y="1966452"/>
            <a:ext cx="6406583" cy="3559277"/>
          </a:xfrm>
          <a:prstGeom prst="rect">
            <a:avLst/>
          </a:prstGeom>
          <a:noFill/>
          <a:ln w="127000">
            <a:solidFill>
              <a:srgbClr val="A2A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2C95DFE-95EB-45C1-986A-9C32B66422F7}"/>
              </a:ext>
            </a:extLst>
          </p:cNvPr>
          <p:cNvSpPr/>
          <p:nvPr/>
        </p:nvSpPr>
        <p:spPr>
          <a:xfrm rot="1231112">
            <a:off x="-778887" y="95400"/>
            <a:ext cx="2175766" cy="4332633"/>
          </a:xfrm>
          <a:custGeom>
            <a:avLst/>
            <a:gdLst>
              <a:gd name="connsiteX0" fmla="*/ 0 w 2175766"/>
              <a:gd name="connsiteY0" fmla="*/ 158539 h 4332633"/>
              <a:gd name="connsiteX1" fmla="*/ 423616 w 2175766"/>
              <a:gd name="connsiteY1" fmla="*/ 0 h 4332633"/>
              <a:gd name="connsiteX2" fmla="*/ 2175766 w 2175766"/>
              <a:gd name="connsiteY2" fmla="*/ 1587318 h 4332633"/>
              <a:gd name="connsiteX3" fmla="*/ 1562169 w 2175766"/>
              <a:gd name="connsiteY3" fmla="*/ 4332633 h 4332633"/>
              <a:gd name="connsiteX4" fmla="*/ 0 w 2175766"/>
              <a:gd name="connsiteY4" fmla="*/ 158539 h 433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766" h="4332633">
                <a:moveTo>
                  <a:pt x="0" y="158539"/>
                </a:moveTo>
                <a:lnTo>
                  <a:pt x="423616" y="0"/>
                </a:lnTo>
                <a:lnTo>
                  <a:pt x="2175766" y="1587318"/>
                </a:lnTo>
                <a:lnTo>
                  <a:pt x="1562169" y="4332633"/>
                </a:lnTo>
                <a:lnTo>
                  <a:pt x="0" y="158539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9D69D45-BDFB-4766-978E-07C998217403}"/>
              </a:ext>
            </a:extLst>
          </p:cNvPr>
          <p:cNvSpPr/>
          <p:nvPr/>
        </p:nvSpPr>
        <p:spPr>
          <a:xfrm rot="533754">
            <a:off x="122351" y="3963815"/>
            <a:ext cx="8671991" cy="3578222"/>
          </a:xfrm>
          <a:custGeom>
            <a:avLst/>
            <a:gdLst>
              <a:gd name="connsiteX0" fmla="*/ 4141685 w 8671991"/>
              <a:gd name="connsiteY0" fmla="*/ 0 h 3578222"/>
              <a:gd name="connsiteX1" fmla="*/ 8671991 w 8671991"/>
              <a:gd name="connsiteY1" fmla="*/ 2237044 h 3578222"/>
              <a:gd name="connsiteX2" fmla="*/ 103403 w 8671991"/>
              <a:gd name="connsiteY2" fmla="*/ 3578222 h 3578222"/>
              <a:gd name="connsiteX3" fmla="*/ 0 w 8671991"/>
              <a:gd name="connsiteY3" fmla="*/ 2917597 h 3578222"/>
              <a:gd name="connsiteX4" fmla="*/ 4141685 w 8671991"/>
              <a:gd name="connsiteY4" fmla="*/ 0 h 357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1991" h="3578222">
                <a:moveTo>
                  <a:pt x="4141685" y="0"/>
                </a:moveTo>
                <a:lnTo>
                  <a:pt x="8671991" y="2237044"/>
                </a:lnTo>
                <a:lnTo>
                  <a:pt x="103403" y="3578222"/>
                </a:lnTo>
                <a:lnTo>
                  <a:pt x="0" y="2917597"/>
                </a:lnTo>
                <a:lnTo>
                  <a:pt x="4141685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AEE908F-D88F-41A8-B3DF-27A2DBF91DD4}"/>
              </a:ext>
            </a:extLst>
          </p:cNvPr>
          <p:cNvSpPr/>
          <p:nvPr/>
        </p:nvSpPr>
        <p:spPr>
          <a:xfrm rot="15859468">
            <a:off x="10227744" y="-874561"/>
            <a:ext cx="1312559" cy="2781004"/>
          </a:xfrm>
          <a:custGeom>
            <a:avLst/>
            <a:gdLst>
              <a:gd name="connsiteX0" fmla="*/ 1312559 w 1312559"/>
              <a:gd name="connsiteY0" fmla="*/ 3968 h 2781004"/>
              <a:gd name="connsiteX1" fmla="*/ 1036572 w 1312559"/>
              <a:gd name="connsiteY1" fmla="*/ 2781004 h 2781004"/>
              <a:gd name="connsiteX2" fmla="*/ 420025 w 1312559"/>
              <a:gd name="connsiteY2" fmla="*/ 2719731 h 2781004"/>
              <a:gd name="connsiteX3" fmla="*/ 0 w 1312559"/>
              <a:gd name="connsiteY3" fmla="*/ 1573615 h 2781004"/>
              <a:gd name="connsiteX4" fmla="*/ 1310478 w 1312559"/>
              <a:gd name="connsiteY4" fmla="*/ 0 h 2781004"/>
              <a:gd name="connsiteX5" fmla="*/ 1312559 w 1312559"/>
              <a:gd name="connsiteY5" fmla="*/ 3968 h 27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2559" h="2781004">
                <a:moveTo>
                  <a:pt x="1312559" y="3968"/>
                </a:moveTo>
                <a:lnTo>
                  <a:pt x="1036572" y="2781004"/>
                </a:lnTo>
                <a:lnTo>
                  <a:pt x="420025" y="2719731"/>
                </a:lnTo>
                <a:lnTo>
                  <a:pt x="0" y="1573615"/>
                </a:lnTo>
                <a:lnTo>
                  <a:pt x="1310478" y="0"/>
                </a:lnTo>
                <a:lnTo>
                  <a:pt x="1312559" y="3968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92576"/>
      </p:ext>
    </p:extLst>
  </p:cSld>
  <p:clrMapOvr>
    <a:masterClrMapping/>
  </p:clrMapOvr>
  <p:transition spd="slow" advTm="65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32" grpId="0" animBg="1"/>
      <p:bldP spid="3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4F8D2-4A34-48FE-A009-D2DB3873C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5374600-FEEA-4D6E-A955-356A430D1C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C99B4-97AB-4B9D-86EC-CFCEC4281098}"/>
              </a:ext>
            </a:extLst>
          </p:cNvPr>
          <p:cNvSpPr txBox="1"/>
          <p:nvPr/>
        </p:nvSpPr>
        <p:spPr>
          <a:xfrm>
            <a:off x="5830059" y="3964028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5BC36"/>
                </a:solidFill>
                <a:latin typeface="Gotham" panose="02000504050000020004" pitchFamily="2" charset="0"/>
              </a:rPr>
              <a:t>Tim</a:t>
            </a:r>
          </a:p>
          <a:p>
            <a:r>
              <a:rPr lang="en-US" sz="2000" b="1" dirty="0">
                <a:solidFill>
                  <a:srgbClr val="F5BC36"/>
                </a:solidFill>
                <a:latin typeface="Gotham" panose="02000504050000020004" pitchFamily="2" charset="0"/>
              </a:rPr>
              <a:t>Head of wood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8BFDE-6409-4771-91C6-99DC97047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482"/>
          <a:stretch/>
        </p:blipFill>
        <p:spPr>
          <a:xfrm>
            <a:off x="810084" y="1110511"/>
            <a:ext cx="5492564" cy="57474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27BDAA-BBEF-4F07-B8CA-494DB8F92B5E}"/>
              </a:ext>
            </a:extLst>
          </p:cNvPr>
          <p:cNvSpPr txBox="1"/>
          <p:nvPr/>
        </p:nvSpPr>
        <p:spPr>
          <a:xfrm>
            <a:off x="5830059" y="1927631"/>
            <a:ext cx="5551857" cy="201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b="1" i="1" dirty="0">
                <a:solidFill>
                  <a:srgbClr val="1D1E29"/>
                </a:solidFill>
                <a:latin typeface="Gotham" panose="02000504050000020004" pitchFamily="2" charset="0"/>
              </a:rPr>
              <a:t>We All Know Our Goals In Life And We </a:t>
            </a:r>
          </a:p>
          <a:p>
            <a:pPr>
              <a:lnSpc>
                <a:spcPts val="3000"/>
              </a:lnSpc>
            </a:pPr>
            <a:r>
              <a:rPr lang="en-US" sz="3600" b="1" i="1" dirty="0">
                <a:solidFill>
                  <a:srgbClr val="1D1E29"/>
                </a:solidFill>
                <a:latin typeface="Gotham" panose="02000504050000020004" pitchFamily="2" charset="0"/>
              </a:rPr>
              <a:t>Must Attain Them No Matter What Obstacles We Face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71582A4-4BF2-48FE-8C39-D7C434328DA3}"/>
              </a:ext>
            </a:extLst>
          </p:cNvPr>
          <p:cNvSpPr/>
          <p:nvPr/>
        </p:nvSpPr>
        <p:spPr>
          <a:xfrm rot="15859468">
            <a:off x="10227744" y="-874561"/>
            <a:ext cx="1312559" cy="2781004"/>
          </a:xfrm>
          <a:custGeom>
            <a:avLst/>
            <a:gdLst>
              <a:gd name="connsiteX0" fmla="*/ 1312559 w 1312559"/>
              <a:gd name="connsiteY0" fmla="*/ 3968 h 2781004"/>
              <a:gd name="connsiteX1" fmla="*/ 1036572 w 1312559"/>
              <a:gd name="connsiteY1" fmla="*/ 2781004 h 2781004"/>
              <a:gd name="connsiteX2" fmla="*/ 420025 w 1312559"/>
              <a:gd name="connsiteY2" fmla="*/ 2719731 h 2781004"/>
              <a:gd name="connsiteX3" fmla="*/ 0 w 1312559"/>
              <a:gd name="connsiteY3" fmla="*/ 1573615 h 2781004"/>
              <a:gd name="connsiteX4" fmla="*/ 1310478 w 1312559"/>
              <a:gd name="connsiteY4" fmla="*/ 0 h 2781004"/>
              <a:gd name="connsiteX5" fmla="*/ 1312559 w 1312559"/>
              <a:gd name="connsiteY5" fmla="*/ 3968 h 27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2559" h="2781004">
                <a:moveTo>
                  <a:pt x="1312559" y="3968"/>
                </a:moveTo>
                <a:lnTo>
                  <a:pt x="1036572" y="2781004"/>
                </a:lnTo>
                <a:lnTo>
                  <a:pt x="420025" y="2719731"/>
                </a:lnTo>
                <a:lnTo>
                  <a:pt x="0" y="1573615"/>
                </a:lnTo>
                <a:lnTo>
                  <a:pt x="1310478" y="0"/>
                </a:lnTo>
                <a:lnTo>
                  <a:pt x="1312559" y="3968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054AB5-71C2-43E4-9514-F6DC93CA8E65}"/>
              </a:ext>
            </a:extLst>
          </p:cNvPr>
          <p:cNvSpPr/>
          <p:nvPr/>
        </p:nvSpPr>
        <p:spPr>
          <a:xfrm rot="1231112">
            <a:off x="-778887" y="95400"/>
            <a:ext cx="2175766" cy="4332633"/>
          </a:xfrm>
          <a:custGeom>
            <a:avLst/>
            <a:gdLst>
              <a:gd name="connsiteX0" fmla="*/ 0 w 2175766"/>
              <a:gd name="connsiteY0" fmla="*/ 158539 h 4332633"/>
              <a:gd name="connsiteX1" fmla="*/ 423616 w 2175766"/>
              <a:gd name="connsiteY1" fmla="*/ 0 h 4332633"/>
              <a:gd name="connsiteX2" fmla="*/ 2175766 w 2175766"/>
              <a:gd name="connsiteY2" fmla="*/ 1587318 h 4332633"/>
              <a:gd name="connsiteX3" fmla="*/ 1562169 w 2175766"/>
              <a:gd name="connsiteY3" fmla="*/ 4332633 h 4332633"/>
              <a:gd name="connsiteX4" fmla="*/ 0 w 2175766"/>
              <a:gd name="connsiteY4" fmla="*/ 158539 h 433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766" h="4332633">
                <a:moveTo>
                  <a:pt x="0" y="158539"/>
                </a:moveTo>
                <a:lnTo>
                  <a:pt x="423616" y="0"/>
                </a:lnTo>
                <a:lnTo>
                  <a:pt x="2175766" y="1587318"/>
                </a:lnTo>
                <a:lnTo>
                  <a:pt x="1562169" y="4332633"/>
                </a:lnTo>
                <a:lnTo>
                  <a:pt x="0" y="158539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C883010-39C9-4525-93CA-8E7E26ADCF7C}"/>
              </a:ext>
            </a:extLst>
          </p:cNvPr>
          <p:cNvSpPr/>
          <p:nvPr/>
        </p:nvSpPr>
        <p:spPr>
          <a:xfrm rot="533754">
            <a:off x="122351" y="3963815"/>
            <a:ext cx="8671991" cy="3578222"/>
          </a:xfrm>
          <a:custGeom>
            <a:avLst/>
            <a:gdLst>
              <a:gd name="connsiteX0" fmla="*/ 4141685 w 8671991"/>
              <a:gd name="connsiteY0" fmla="*/ 0 h 3578222"/>
              <a:gd name="connsiteX1" fmla="*/ 8671991 w 8671991"/>
              <a:gd name="connsiteY1" fmla="*/ 2237044 h 3578222"/>
              <a:gd name="connsiteX2" fmla="*/ 103403 w 8671991"/>
              <a:gd name="connsiteY2" fmla="*/ 3578222 h 3578222"/>
              <a:gd name="connsiteX3" fmla="*/ 0 w 8671991"/>
              <a:gd name="connsiteY3" fmla="*/ 2917597 h 3578222"/>
              <a:gd name="connsiteX4" fmla="*/ 4141685 w 8671991"/>
              <a:gd name="connsiteY4" fmla="*/ 0 h 357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1991" h="3578222">
                <a:moveTo>
                  <a:pt x="4141685" y="0"/>
                </a:moveTo>
                <a:lnTo>
                  <a:pt x="8671991" y="2237044"/>
                </a:lnTo>
                <a:lnTo>
                  <a:pt x="103403" y="3578222"/>
                </a:lnTo>
                <a:lnTo>
                  <a:pt x="0" y="2917597"/>
                </a:lnTo>
                <a:lnTo>
                  <a:pt x="4141685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5">
        <p:fade/>
      </p:transition>
    </mc:Choice>
    <mc:Fallback xmlns="">
      <p:transition spd="med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86058-0C19-4970-BE9F-5F6CB7C86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9333" b="16011"/>
          <a:stretch/>
        </p:blipFill>
        <p:spPr>
          <a:xfrm>
            <a:off x="0" y="0"/>
            <a:ext cx="12307046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AE3F95A-8EAB-4214-8264-A7B61F988F35}"/>
              </a:ext>
            </a:extLst>
          </p:cNvPr>
          <p:cNvSpPr/>
          <p:nvPr/>
        </p:nvSpPr>
        <p:spPr>
          <a:xfrm>
            <a:off x="0" y="0"/>
            <a:ext cx="1230704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1D6F579-4BAA-4244-9901-A34A22F4929D}"/>
              </a:ext>
            </a:extLst>
          </p:cNvPr>
          <p:cNvSpPr/>
          <p:nvPr/>
        </p:nvSpPr>
        <p:spPr>
          <a:xfrm rot="5700579">
            <a:off x="306531" y="-543749"/>
            <a:ext cx="1657213" cy="2400361"/>
          </a:xfrm>
          <a:custGeom>
            <a:avLst/>
            <a:gdLst>
              <a:gd name="connsiteX0" fmla="*/ 206362 w 1657213"/>
              <a:gd name="connsiteY0" fmla="*/ 2400361 h 2400361"/>
              <a:gd name="connsiteX1" fmla="*/ 0 w 1657213"/>
              <a:gd name="connsiteY1" fmla="*/ 46197 h 2400361"/>
              <a:gd name="connsiteX2" fmla="*/ 349112 w 1657213"/>
              <a:gd name="connsiteY2" fmla="*/ 0 h 2400361"/>
              <a:gd name="connsiteX3" fmla="*/ 1657213 w 1657213"/>
              <a:gd name="connsiteY3" fmla="*/ 2273182 h 2400361"/>
              <a:gd name="connsiteX4" fmla="*/ 206362 w 1657213"/>
              <a:gd name="connsiteY4" fmla="*/ 2400361 h 240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213" h="2400361">
                <a:moveTo>
                  <a:pt x="206362" y="2400361"/>
                </a:moveTo>
                <a:lnTo>
                  <a:pt x="0" y="46197"/>
                </a:lnTo>
                <a:lnTo>
                  <a:pt x="349112" y="0"/>
                </a:lnTo>
                <a:lnTo>
                  <a:pt x="1657213" y="2273182"/>
                </a:lnTo>
                <a:lnTo>
                  <a:pt x="206362" y="2400361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FAE5132-3FE2-4D95-A1AB-023FAE5A7DCD}"/>
              </a:ext>
            </a:extLst>
          </p:cNvPr>
          <p:cNvSpPr/>
          <p:nvPr/>
        </p:nvSpPr>
        <p:spPr>
          <a:xfrm rot="5700579">
            <a:off x="10446953" y="143245"/>
            <a:ext cx="2236399" cy="1691422"/>
          </a:xfrm>
          <a:custGeom>
            <a:avLst/>
            <a:gdLst>
              <a:gd name="connsiteX0" fmla="*/ 131083 w 2236399"/>
              <a:gd name="connsiteY0" fmla="*/ 1691422 h 1691422"/>
              <a:gd name="connsiteX1" fmla="*/ 0 w 2236399"/>
              <a:gd name="connsiteY1" fmla="*/ 196039 h 1691422"/>
              <a:gd name="connsiteX2" fmla="*/ 2236399 w 2236399"/>
              <a:gd name="connsiteY2" fmla="*/ 0 h 1691422"/>
              <a:gd name="connsiteX3" fmla="*/ 1340055 w 2236399"/>
              <a:gd name="connsiteY3" fmla="*/ 1659568 h 1691422"/>
              <a:gd name="connsiteX4" fmla="*/ 131083 w 2236399"/>
              <a:gd name="connsiteY4" fmla="*/ 1691422 h 1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399" h="1691422">
                <a:moveTo>
                  <a:pt x="131083" y="1691422"/>
                </a:moveTo>
                <a:lnTo>
                  <a:pt x="0" y="196039"/>
                </a:lnTo>
                <a:lnTo>
                  <a:pt x="2236399" y="0"/>
                </a:lnTo>
                <a:lnTo>
                  <a:pt x="1340055" y="1659568"/>
                </a:lnTo>
                <a:lnTo>
                  <a:pt x="131083" y="1691422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C058D6B-D4E3-423C-AB17-7F482114707A}"/>
              </a:ext>
            </a:extLst>
          </p:cNvPr>
          <p:cNvSpPr/>
          <p:nvPr/>
        </p:nvSpPr>
        <p:spPr>
          <a:xfrm rot="2348667">
            <a:off x="5341302" y="4684293"/>
            <a:ext cx="4976329" cy="4139196"/>
          </a:xfrm>
          <a:custGeom>
            <a:avLst/>
            <a:gdLst>
              <a:gd name="connsiteX0" fmla="*/ 0 w 4976329"/>
              <a:gd name="connsiteY0" fmla="*/ 3172283 h 4139196"/>
              <a:gd name="connsiteX1" fmla="*/ 4503225 w 4976329"/>
              <a:gd name="connsiteY1" fmla="*/ 0 h 4139196"/>
              <a:gd name="connsiteX2" fmla="*/ 4976329 w 4976329"/>
              <a:gd name="connsiteY2" fmla="*/ 233617 h 4139196"/>
              <a:gd name="connsiteX3" fmla="*/ 178125 w 4976329"/>
              <a:gd name="connsiteY3" fmla="*/ 4139196 h 4139196"/>
              <a:gd name="connsiteX4" fmla="*/ 0 w 4976329"/>
              <a:gd name="connsiteY4" fmla="*/ 3172283 h 413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329" h="4139196">
                <a:moveTo>
                  <a:pt x="0" y="3172283"/>
                </a:moveTo>
                <a:lnTo>
                  <a:pt x="4503225" y="0"/>
                </a:lnTo>
                <a:lnTo>
                  <a:pt x="4976329" y="233617"/>
                </a:lnTo>
                <a:lnTo>
                  <a:pt x="178125" y="4139196"/>
                </a:lnTo>
                <a:lnTo>
                  <a:pt x="0" y="3172283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gular Pentagon 2"/>
          <p:cNvSpPr/>
          <p:nvPr/>
        </p:nvSpPr>
        <p:spPr>
          <a:xfrm>
            <a:off x="589796" y="3639593"/>
            <a:ext cx="1297002" cy="1235240"/>
          </a:xfrm>
          <a:prstGeom prst="pentagon">
            <a:avLst/>
          </a:prstGeom>
          <a:solidFill>
            <a:srgbClr val="EABC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gular Pentagon 21"/>
          <p:cNvSpPr/>
          <p:nvPr/>
        </p:nvSpPr>
        <p:spPr>
          <a:xfrm>
            <a:off x="4322129" y="3631214"/>
            <a:ext cx="1297002" cy="1235240"/>
          </a:xfrm>
          <a:prstGeom prst="pentagon">
            <a:avLst/>
          </a:prstGeom>
          <a:solidFill>
            <a:srgbClr val="EABC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gular Pentagon 22"/>
          <p:cNvSpPr/>
          <p:nvPr/>
        </p:nvSpPr>
        <p:spPr>
          <a:xfrm>
            <a:off x="8208109" y="3715469"/>
            <a:ext cx="1297002" cy="1235240"/>
          </a:xfrm>
          <a:prstGeom prst="pentagon">
            <a:avLst/>
          </a:prstGeom>
          <a:solidFill>
            <a:srgbClr val="EABC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gular Pentagon 23"/>
          <p:cNvSpPr/>
          <p:nvPr/>
        </p:nvSpPr>
        <p:spPr>
          <a:xfrm>
            <a:off x="640163" y="1121940"/>
            <a:ext cx="2096247" cy="1996426"/>
          </a:xfrm>
          <a:prstGeom prst="pentagon">
            <a:avLst/>
          </a:prstGeom>
          <a:solidFill>
            <a:srgbClr val="EABC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gular Pentagon 24"/>
          <p:cNvSpPr/>
          <p:nvPr/>
        </p:nvSpPr>
        <p:spPr>
          <a:xfrm>
            <a:off x="4372496" y="1113561"/>
            <a:ext cx="2096247" cy="1996426"/>
          </a:xfrm>
          <a:prstGeom prst="pentagon">
            <a:avLst/>
          </a:prstGeom>
          <a:solidFill>
            <a:srgbClr val="EABC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gular Pentagon 25"/>
          <p:cNvSpPr/>
          <p:nvPr/>
        </p:nvSpPr>
        <p:spPr>
          <a:xfrm>
            <a:off x="8258476" y="1197816"/>
            <a:ext cx="2096247" cy="1996426"/>
          </a:xfrm>
          <a:prstGeom prst="pentagon">
            <a:avLst/>
          </a:prstGeom>
          <a:solidFill>
            <a:srgbClr val="EABC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8B4261-2A16-4D26-8D8A-1902E9B25E40}"/>
              </a:ext>
            </a:extLst>
          </p:cNvPr>
          <p:cNvGrpSpPr/>
          <p:nvPr/>
        </p:nvGrpSpPr>
        <p:grpSpPr>
          <a:xfrm>
            <a:off x="759692" y="1594352"/>
            <a:ext cx="10276544" cy="3669297"/>
            <a:chOff x="759692" y="1491936"/>
            <a:chExt cx="10276544" cy="36692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85C5D1-4A12-4F63-A008-513CAC822EC8}"/>
                </a:ext>
              </a:extLst>
            </p:cNvPr>
            <p:cNvSpPr txBox="1"/>
            <p:nvPr/>
          </p:nvSpPr>
          <p:spPr>
            <a:xfrm>
              <a:off x="966218" y="4306360"/>
              <a:ext cx="25731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Juan</a:t>
              </a:r>
            </a:p>
            <a:p>
              <a:pPr algn="ctr"/>
              <a:r>
                <a:rPr lang="en-US" sz="2400" dirty="0">
                  <a:solidFill>
                    <a:srgbClr val="1D1E29"/>
                  </a:solidFill>
                  <a:latin typeface="Gotham" panose="02000504050000020004" pitchFamily="2" charset="0"/>
                </a:rPr>
                <a:t>Expert in bricks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3FF030-50F7-4CED-9AA8-5BC05D0C9286}"/>
                </a:ext>
              </a:extLst>
            </p:cNvPr>
            <p:cNvSpPr txBox="1"/>
            <p:nvPr/>
          </p:nvSpPr>
          <p:spPr>
            <a:xfrm>
              <a:off x="8641260" y="4330236"/>
              <a:ext cx="2376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Daisy</a:t>
              </a:r>
            </a:p>
            <a:p>
              <a:pPr algn="ctr"/>
              <a:r>
                <a:rPr lang="en-US" sz="2400" dirty="0">
                  <a:solidFill>
                    <a:srgbClr val="1D1E29"/>
                  </a:solidFill>
                  <a:latin typeface="Gotham" panose="02000504050000020004" pitchFamily="2" charset="0"/>
                </a:rPr>
                <a:t>Expert in steel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0D91E-D018-40E3-B041-2A4553FE714A}"/>
                </a:ext>
              </a:extLst>
            </p:cNvPr>
            <p:cNvSpPr txBox="1"/>
            <p:nvPr/>
          </p:nvSpPr>
          <p:spPr>
            <a:xfrm>
              <a:off x="4813727" y="4290421"/>
              <a:ext cx="25173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Eric</a:t>
              </a:r>
            </a:p>
            <a:p>
              <a:pPr algn="ctr"/>
              <a:r>
                <a:rPr lang="en-US" sz="2400" dirty="0">
                  <a:solidFill>
                    <a:srgbClr val="1D1E29"/>
                  </a:solidFill>
                  <a:latin typeface="Gotham" panose="02000504050000020004" pitchFamily="2" charset="0"/>
                </a:rPr>
                <a:t>Expert in wood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C6C8AB-492C-4BF0-9434-84E36C23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78" t="-1283" r="27461" b="50000"/>
            <a:stretch/>
          </p:blipFill>
          <p:spPr>
            <a:xfrm>
              <a:off x="5050775" y="1491936"/>
              <a:ext cx="2203549" cy="26954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D00839-7275-4FF2-A690-532077B25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bright="6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10" b="26942"/>
            <a:stretch/>
          </p:blipFill>
          <p:spPr>
            <a:xfrm>
              <a:off x="759692" y="1587442"/>
              <a:ext cx="3151590" cy="25999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0FD642-8994-4C4B-8528-C719CEAE1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0000"/>
                      </a14:imgEffect>
                      <a14:imgEffect>
                        <a14:brightnessContrast bright="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2" r="38303" b="58302"/>
            <a:stretch/>
          </p:blipFill>
          <p:spPr>
            <a:xfrm>
              <a:off x="8832687" y="1491936"/>
              <a:ext cx="2203549" cy="2695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18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743">
        <p159:morph option="byChar"/>
      </p:transition>
    </mc:Choice>
    <mc:Fallback xmlns="">
      <p:transition spd="slow" advTm="6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86058-0C19-4970-BE9F-5F6CB7C86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9333" b="16011"/>
          <a:stretch/>
        </p:blipFill>
        <p:spPr>
          <a:xfrm>
            <a:off x="0" y="0"/>
            <a:ext cx="12307046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D5673BA-F6A3-4DE7-944D-0C436CFD8499}"/>
              </a:ext>
            </a:extLst>
          </p:cNvPr>
          <p:cNvSpPr/>
          <p:nvPr/>
        </p:nvSpPr>
        <p:spPr>
          <a:xfrm>
            <a:off x="0" y="0"/>
            <a:ext cx="1230704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gular Pentagon 2"/>
          <p:cNvSpPr/>
          <p:nvPr/>
        </p:nvSpPr>
        <p:spPr>
          <a:xfrm>
            <a:off x="589796" y="3639593"/>
            <a:ext cx="1297002" cy="1235240"/>
          </a:xfrm>
          <a:prstGeom prst="pentagon">
            <a:avLst/>
          </a:prstGeom>
          <a:solidFill>
            <a:srgbClr val="EABC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gular Pentagon 21"/>
          <p:cNvSpPr/>
          <p:nvPr/>
        </p:nvSpPr>
        <p:spPr>
          <a:xfrm>
            <a:off x="4322129" y="3631214"/>
            <a:ext cx="1297002" cy="1235240"/>
          </a:xfrm>
          <a:prstGeom prst="pentagon">
            <a:avLst/>
          </a:prstGeom>
          <a:solidFill>
            <a:srgbClr val="EABC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gular Pentagon 22"/>
          <p:cNvSpPr/>
          <p:nvPr/>
        </p:nvSpPr>
        <p:spPr>
          <a:xfrm>
            <a:off x="8208109" y="3715469"/>
            <a:ext cx="1297002" cy="1235240"/>
          </a:xfrm>
          <a:prstGeom prst="pentagon">
            <a:avLst/>
          </a:prstGeom>
          <a:solidFill>
            <a:srgbClr val="EABC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gular Pentagon 23"/>
          <p:cNvSpPr/>
          <p:nvPr/>
        </p:nvSpPr>
        <p:spPr>
          <a:xfrm>
            <a:off x="640163" y="1121940"/>
            <a:ext cx="2096247" cy="1996426"/>
          </a:xfrm>
          <a:prstGeom prst="pentagon">
            <a:avLst/>
          </a:prstGeom>
          <a:solidFill>
            <a:srgbClr val="EABC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gular Pentagon 24"/>
          <p:cNvSpPr/>
          <p:nvPr/>
        </p:nvSpPr>
        <p:spPr>
          <a:xfrm>
            <a:off x="4372496" y="1113561"/>
            <a:ext cx="2096247" cy="1996426"/>
          </a:xfrm>
          <a:prstGeom prst="pentagon">
            <a:avLst/>
          </a:prstGeom>
          <a:solidFill>
            <a:srgbClr val="EABC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gular Pentagon 25"/>
          <p:cNvSpPr/>
          <p:nvPr/>
        </p:nvSpPr>
        <p:spPr>
          <a:xfrm>
            <a:off x="8258476" y="1197816"/>
            <a:ext cx="2096247" cy="1996426"/>
          </a:xfrm>
          <a:prstGeom prst="pentagon">
            <a:avLst/>
          </a:prstGeom>
          <a:solidFill>
            <a:srgbClr val="EABC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E420DB-1C1C-4E82-97F4-227E42C7B9C3}"/>
              </a:ext>
            </a:extLst>
          </p:cNvPr>
          <p:cNvGrpSpPr/>
          <p:nvPr/>
        </p:nvGrpSpPr>
        <p:grpSpPr>
          <a:xfrm>
            <a:off x="1190049" y="1612846"/>
            <a:ext cx="9993252" cy="3632309"/>
            <a:chOff x="1190049" y="1146407"/>
            <a:chExt cx="9993252" cy="36323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85C5D1-4A12-4F63-A008-513CAC822EC8}"/>
                </a:ext>
              </a:extLst>
            </p:cNvPr>
            <p:cNvSpPr txBox="1"/>
            <p:nvPr/>
          </p:nvSpPr>
          <p:spPr>
            <a:xfrm>
              <a:off x="1190049" y="3947719"/>
              <a:ext cx="26552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John</a:t>
              </a:r>
            </a:p>
            <a:p>
              <a:pPr algn="ctr"/>
              <a:r>
                <a:rPr lang="en-US" sz="2400" dirty="0">
                  <a:solidFill>
                    <a:srgbClr val="1D1E29"/>
                  </a:solidFill>
                  <a:latin typeface="Gotham" panose="02000504050000020004" pitchFamily="2" charset="0"/>
                </a:rPr>
                <a:t>Expert in stones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3FF030-50F7-4CED-9AA8-5BC05D0C9286}"/>
                </a:ext>
              </a:extLst>
            </p:cNvPr>
            <p:cNvSpPr txBox="1"/>
            <p:nvPr/>
          </p:nvSpPr>
          <p:spPr>
            <a:xfrm>
              <a:off x="8475507" y="3947719"/>
              <a:ext cx="27077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Betty</a:t>
              </a:r>
            </a:p>
            <a:p>
              <a:pPr algn="ctr"/>
              <a:r>
                <a:rPr lang="en-US" sz="2400" dirty="0">
                  <a:solidFill>
                    <a:srgbClr val="1D1E29"/>
                  </a:solidFill>
                  <a:latin typeface="Gotham" panose="02000504050000020004" pitchFamily="2" charset="0"/>
                </a:rPr>
                <a:t>Architect on site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0D91E-D018-40E3-B041-2A4553FE714A}"/>
                </a:ext>
              </a:extLst>
            </p:cNvPr>
            <p:cNvSpPr txBox="1"/>
            <p:nvPr/>
          </p:nvSpPr>
          <p:spPr>
            <a:xfrm>
              <a:off x="4718512" y="3947719"/>
              <a:ext cx="27077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1E29"/>
                  </a:solidFill>
                  <a:latin typeface="Gotham" panose="02000504050000020004" pitchFamily="2" charset="0"/>
                </a:rPr>
                <a:t>Jessica</a:t>
              </a:r>
            </a:p>
            <a:p>
              <a:pPr algn="ctr"/>
              <a:r>
                <a:rPr lang="en-US" sz="2400" dirty="0">
                  <a:solidFill>
                    <a:srgbClr val="1D1E29"/>
                  </a:solidFill>
                  <a:latin typeface="Gotham" panose="02000504050000020004" pitchFamily="2" charset="0"/>
                </a:rPr>
                <a:t>Architect on site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C6C8AB-492C-4BF0-9434-84E36C23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4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7" r="9272" b="78735"/>
            <a:stretch/>
          </p:blipFill>
          <p:spPr>
            <a:xfrm>
              <a:off x="5026681" y="1316408"/>
              <a:ext cx="2056537" cy="25156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AD00839-7275-4FF2-A690-532077B25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bright="1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r="29407" b="55320"/>
            <a:stretch/>
          </p:blipFill>
          <p:spPr>
            <a:xfrm>
              <a:off x="1349971" y="1146407"/>
              <a:ext cx="2053520" cy="25119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60FD642-8994-4C4B-8528-C719CEAE1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0000"/>
                      </a14:imgEffect>
                      <a14:imgEffect>
                        <a14:brightnessContrast bright="1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7" r="27286" b="56711"/>
            <a:stretch/>
          </p:blipFill>
          <p:spPr>
            <a:xfrm>
              <a:off x="8860346" y="1217543"/>
              <a:ext cx="2042050" cy="2497926"/>
            </a:xfrm>
            <a:prstGeom prst="rect">
              <a:avLst/>
            </a:prstGeom>
          </p:spPr>
        </p:pic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66B9108-B41F-4C18-9585-4AC15A2B095E}"/>
              </a:ext>
            </a:extLst>
          </p:cNvPr>
          <p:cNvSpPr/>
          <p:nvPr/>
        </p:nvSpPr>
        <p:spPr>
          <a:xfrm rot="5700579">
            <a:off x="306531" y="-543749"/>
            <a:ext cx="1657213" cy="2400361"/>
          </a:xfrm>
          <a:custGeom>
            <a:avLst/>
            <a:gdLst>
              <a:gd name="connsiteX0" fmla="*/ 206362 w 1657213"/>
              <a:gd name="connsiteY0" fmla="*/ 2400361 h 2400361"/>
              <a:gd name="connsiteX1" fmla="*/ 0 w 1657213"/>
              <a:gd name="connsiteY1" fmla="*/ 46197 h 2400361"/>
              <a:gd name="connsiteX2" fmla="*/ 349112 w 1657213"/>
              <a:gd name="connsiteY2" fmla="*/ 0 h 2400361"/>
              <a:gd name="connsiteX3" fmla="*/ 1657213 w 1657213"/>
              <a:gd name="connsiteY3" fmla="*/ 2273182 h 2400361"/>
              <a:gd name="connsiteX4" fmla="*/ 206362 w 1657213"/>
              <a:gd name="connsiteY4" fmla="*/ 2400361 h 240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213" h="2400361">
                <a:moveTo>
                  <a:pt x="206362" y="2400361"/>
                </a:moveTo>
                <a:lnTo>
                  <a:pt x="0" y="46197"/>
                </a:lnTo>
                <a:lnTo>
                  <a:pt x="349112" y="0"/>
                </a:lnTo>
                <a:lnTo>
                  <a:pt x="1657213" y="2273182"/>
                </a:lnTo>
                <a:lnTo>
                  <a:pt x="206362" y="2400361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AB1A1AC-37FD-4307-AA81-2EC2FF113D3C}"/>
              </a:ext>
            </a:extLst>
          </p:cNvPr>
          <p:cNvSpPr/>
          <p:nvPr/>
        </p:nvSpPr>
        <p:spPr>
          <a:xfrm rot="5700579">
            <a:off x="10446953" y="143245"/>
            <a:ext cx="2236399" cy="1691422"/>
          </a:xfrm>
          <a:custGeom>
            <a:avLst/>
            <a:gdLst>
              <a:gd name="connsiteX0" fmla="*/ 131083 w 2236399"/>
              <a:gd name="connsiteY0" fmla="*/ 1691422 h 1691422"/>
              <a:gd name="connsiteX1" fmla="*/ 0 w 2236399"/>
              <a:gd name="connsiteY1" fmla="*/ 196039 h 1691422"/>
              <a:gd name="connsiteX2" fmla="*/ 2236399 w 2236399"/>
              <a:gd name="connsiteY2" fmla="*/ 0 h 1691422"/>
              <a:gd name="connsiteX3" fmla="*/ 1340055 w 2236399"/>
              <a:gd name="connsiteY3" fmla="*/ 1659568 h 1691422"/>
              <a:gd name="connsiteX4" fmla="*/ 131083 w 2236399"/>
              <a:gd name="connsiteY4" fmla="*/ 1691422 h 1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399" h="1691422">
                <a:moveTo>
                  <a:pt x="131083" y="1691422"/>
                </a:moveTo>
                <a:lnTo>
                  <a:pt x="0" y="196039"/>
                </a:lnTo>
                <a:lnTo>
                  <a:pt x="2236399" y="0"/>
                </a:lnTo>
                <a:lnTo>
                  <a:pt x="1340055" y="1659568"/>
                </a:lnTo>
                <a:lnTo>
                  <a:pt x="131083" y="1691422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5DD5DB0-0560-47E9-98C9-2C1045E602A4}"/>
              </a:ext>
            </a:extLst>
          </p:cNvPr>
          <p:cNvSpPr/>
          <p:nvPr/>
        </p:nvSpPr>
        <p:spPr>
          <a:xfrm rot="2348667">
            <a:off x="5341302" y="4684293"/>
            <a:ext cx="4976329" cy="4139196"/>
          </a:xfrm>
          <a:custGeom>
            <a:avLst/>
            <a:gdLst>
              <a:gd name="connsiteX0" fmla="*/ 0 w 4976329"/>
              <a:gd name="connsiteY0" fmla="*/ 3172283 h 4139196"/>
              <a:gd name="connsiteX1" fmla="*/ 4503225 w 4976329"/>
              <a:gd name="connsiteY1" fmla="*/ 0 h 4139196"/>
              <a:gd name="connsiteX2" fmla="*/ 4976329 w 4976329"/>
              <a:gd name="connsiteY2" fmla="*/ 233617 h 4139196"/>
              <a:gd name="connsiteX3" fmla="*/ 178125 w 4976329"/>
              <a:gd name="connsiteY3" fmla="*/ 4139196 h 4139196"/>
              <a:gd name="connsiteX4" fmla="*/ 0 w 4976329"/>
              <a:gd name="connsiteY4" fmla="*/ 3172283 h 413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329" h="4139196">
                <a:moveTo>
                  <a:pt x="0" y="3172283"/>
                </a:moveTo>
                <a:lnTo>
                  <a:pt x="4503225" y="0"/>
                </a:lnTo>
                <a:lnTo>
                  <a:pt x="4976329" y="233617"/>
                </a:lnTo>
                <a:lnTo>
                  <a:pt x="178125" y="4139196"/>
                </a:lnTo>
                <a:lnTo>
                  <a:pt x="0" y="3172283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5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43">
        <p159:morph option="byChar"/>
      </p:transition>
    </mc:Choice>
    <mc:Fallback xmlns="">
      <p:transition spd="slow" advTm="7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FBD046-1930-496A-87DD-2BCFE791B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84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398F9C-6414-4143-B388-98364A04F51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50000">
                <a:schemeClr val="bg1">
                  <a:shade val="67500"/>
                  <a:satMod val="115000"/>
                  <a:alpha val="6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0195" y="617838"/>
            <a:ext cx="10960443" cy="560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89720FC-E933-4B9E-AEB7-9866B5FC7290}"/>
              </a:ext>
            </a:extLst>
          </p:cNvPr>
          <p:cNvSpPr/>
          <p:nvPr/>
        </p:nvSpPr>
        <p:spPr>
          <a:xfrm rot="1231112">
            <a:off x="10797401" y="4658584"/>
            <a:ext cx="1709644" cy="2381091"/>
          </a:xfrm>
          <a:custGeom>
            <a:avLst/>
            <a:gdLst>
              <a:gd name="connsiteX0" fmla="*/ 985598 w 1709644"/>
              <a:gd name="connsiteY0" fmla="*/ 0 h 2381091"/>
              <a:gd name="connsiteX1" fmla="*/ 1709644 w 1709644"/>
              <a:gd name="connsiteY1" fmla="*/ 1934642 h 2381091"/>
              <a:gd name="connsiteX2" fmla="*/ 516737 w 1709644"/>
              <a:gd name="connsiteY2" fmla="*/ 2381091 h 2381091"/>
              <a:gd name="connsiteX3" fmla="*/ 0 w 1709644"/>
              <a:gd name="connsiteY3" fmla="*/ 739257 h 2381091"/>
              <a:gd name="connsiteX4" fmla="*/ 985598 w 1709644"/>
              <a:gd name="connsiteY4" fmla="*/ 0 h 238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644" h="2381091">
                <a:moveTo>
                  <a:pt x="985598" y="0"/>
                </a:moveTo>
                <a:lnTo>
                  <a:pt x="1709644" y="1934642"/>
                </a:lnTo>
                <a:lnTo>
                  <a:pt x="516737" y="2381091"/>
                </a:lnTo>
                <a:lnTo>
                  <a:pt x="0" y="739257"/>
                </a:lnTo>
                <a:lnTo>
                  <a:pt x="985598" y="0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21B1F54-F178-4A94-B01E-1436CAE10309}"/>
              </a:ext>
            </a:extLst>
          </p:cNvPr>
          <p:cNvSpPr/>
          <p:nvPr/>
        </p:nvSpPr>
        <p:spPr>
          <a:xfrm rot="5819976">
            <a:off x="-888679" y="322095"/>
            <a:ext cx="7314245" cy="6359238"/>
          </a:xfrm>
          <a:custGeom>
            <a:avLst/>
            <a:gdLst>
              <a:gd name="connsiteX0" fmla="*/ 0 w 7314245"/>
              <a:gd name="connsiteY0" fmla="*/ 2128001 h 6359238"/>
              <a:gd name="connsiteX1" fmla="*/ 3397573 w 7314245"/>
              <a:gd name="connsiteY1" fmla="*/ 0 h 6359238"/>
              <a:gd name="connsiteX2" fmla="*/ 6864483 w 7314245"/>
              <a:gd name="connsiteY2" fmla="*/ 1862779 h 6359238"/>
              <a:gd name="connsiteX3" fmla="*/ 7314245 w 7314245"/>
              <a:gd name="connsiteY3" fmla="*/ 5526008 h 6359238"/>
              <a:gd name="connsiteX4" fmla="*/ 527736 w 7314245"/>
              <a:gd name="connsiteY4" fmla="*/ 6359238 h 6359238"/>
              <a:gd name="connsiteX5" fmla="*/ 193174 w 7314245"/>
              <a:gd name="connsiteY5" fmla="*/ 3701364 h 6359238"/>
              <a:gd name="connsiteX6" fmla="*/ 0 w 7314245"/>
              <a:gd name="connsiteY6" fmla="*/ 2128001 h 635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4245" h="6359238">
                <a:moveTo>
                  <a:pt x="0" y="2128001"/>
                </a:moveTo>
                <a:lnTo>
                  <a:pt x="3397573" y="0"/>
                </a:lnTo>
                <a:lnTo>
                  <a:pt x="6864483" y="1862779"/>
                </a:lnTo>
                <a:lnTo>
                  <a:pt x="7314245" y="5526008"/>
                </a:lnTo>
                <a:lnTo>
                  <a:pt x="527736" y="6359238"/>
                </a:lnTo>
                <a:lnTo>
                  <a:pt x="193174" y="3701364"/>
                </a:lnTo>
                <a:lnTo>
                  <a:pt x="0" y="2128001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86CD553-7A24-40C5-947A-AD6E78A98316}"/>
              </a:ext>
            </a:extLst>
          </p:cNvPr>
          <p:cNvSpPr/>
          <p:nvPr/>
        </p:nvSpPr>
        <p:spPr>
          <a:xfrm rot="5819976">
            <a:off x="10384432" y="-677301"/>
            <a:ext cx="1308173" cy="2388278"/>
          </a:xfrm>
          <a:custGeom>
            <a:avLst/>
            <a:gdLst>
              <a:gd name="connsiteX0" fmla="*/ 277248 w 1308173"/>
              <a:gd name="connsiteY0" fmla="*/ 2366019 h 2388278"/>
              <a:gd name="connsiteX1" fmla="*/ 0 w 1308173"/>
              <a:gd name="connsiteY1" fmla="*/ 107886 h 2388278"/>
              <a:gd name="connsiteX2" fmla="*/ 878716 w 1308173"/>
              <a:gd name="connsiteY2" fmla="*/ 0 h 2388278"/>
              <a:gd name="connsiteX3" fmla="*/ 1308173 w 1308173"/>
              <a:gd name="connsiteY3" fmla="*/ 662617 h 2388278"/>
              <a:gd name="connsiteX4" fmla="*/ 296231 w 1308173"/>
              <a:gd name="connsiteY4" fmla="*/ 2388278 h 2388278"/>
              <a:gd name="connsiteX5" fmla="*/ 277248 w 1308173"/>
              <a:gd name="connsiteY5" fmla="*/ 2366019 h 238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8173" h="2388278">
                <a:moveTo>
                  <a:pt x="277248" y="2366019"/>
                </a:moveTo>
                <a:lnTo>
                  <a:pt x="0" y="107886"/>
                </a:lnTo>
                <a:lnTo>
                  <a:pt x="878716" y="0"/>
                </a:lnTo>
                <a:lnTo>
                  <a:pt x="1308173" y="662617"/>
                </a:lnTo>
                <a:lnTo>
                  <a:pt x="296231" y="2388278"/>
                </a:lnTo>
                <a:lnTo>
                  <a:pt x="277248" y="2366019"/>
                </a:lnTo>
                <a:close/>
              </a:path>
            </a:pathLst>
          </a:custGeom>
          <a:solidFill>
            <a:srgbClr val="EFAD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1ADB6-00ED-4A2B-8088-36BB91508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brightnessContrast bright="-6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35" y="911769"/>
            <a:ext cx="5946231" cy="59462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E9A192-92C2-4AF6-883E-E05205EF76A0}"/>
              </a:ext>
            </a:extLst>
          </p:cNvPr>
          <p:cNvSpPr txBox="1"/>
          <p:nvPr/>
        </p:nvSpPr>
        <p:spPr>
          <a:xfrm>
            <a:off x="6376706" y="2081809"/>
            <a:ext cx="37401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  <a:t>The shortest distance </a:t>
            </a:r>
            <a:b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</a:br>
            <a: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  <a:t>between two points is </a:t>
            </a:r>
            <a:b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</a:br>
            <a:r>
              <a:rPr lang="en-US" sz="2400" b="1" dirty="0">
                <a:solidFill>
                  <a:srgbClr val="1D1E29"/>
                </a:solidFill>
                <a:latin typeface="Gotham" panose="02000504050000020004" pitchFamily="2" charset="0"/>
              </a:rPr>
              <a:t>under construction</a:t>
            </a: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28DEEFE5-8110-434B-BA9C-11AA35CB7DD6}"/>
              </a:ext>
            </a:extLst>
          </p:cNvPr>
          <p:cNvSpPr/>
          <p:nvPr/>
        </p:nvSpPr>
        <p:spPr>
          <a:xfrm>
            <a:off x="6546836" y="4725757"/>
            <a:ext cx="3016512" cy="560717"/>
          </a:xfrm>
          <a:prstGeom prst="roundRect">
            <a:avLst/>
          </a:prstGeom>
          <a:noFill/>
          <a:ln w="63500">
            <a:solidFill>
              <a:srgbClr val="1D1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D1E29"/>
                </a:solidFill>
                <a:latin typeface="Gotham" panose="02000504050000020004" pitchFamily="2" charset="0"/>
              </a:rPr>
              <a:t>Learn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5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867">
        <p159:morph option="byChar"/>
      </p:transition>
    </mc:Choice>
    <mc:Fallback xmlns="">
      <p:transition spd="slow" advTm="6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26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Widescreen</PresentationFormat>
  <Paragraphs>80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Poppins</vt:lpstr>
      <vt:lpstr>Gotham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57</cp:revision>
  <dcterms:created xsi:type="dcterms:W3CDTF">2019-09-06T06:47:20Z</dcterms:created>
  <dcterms:modified xsi:type="dcterms:W3CDTF">2019-09-23T18:07:15Z</dcterms:modified>
  <cp:contentStatus/>
</cp:coreProperties>
</file>