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5" r:id="rId3"/>
    <p:sldId id="276" r:id="rId4"/>
    <p:sldId id="259" r:id="rId5"/>
    <p:sldId id="277" r:id="rId6"/>
    <p:sldId id="278" r:id="rId7"/>
    <p:sldId id="263" r:id="rId8"/>
    <p:sldId id="279" r:id="rId9"/>
    <p:sldId id="265" r:id="rId10"/>
    <p:sldId id="280" r:id="rId11"/>
    <p:sldId id="281" r:id="rId12"/>
    <p:sldId id="268" r:id="rId13"/>
    <p:sldId id="282" r:id="rId14"/>
    <p:sldId id="283" r:id="rId15"/>
    <p:sldId id="284" r:id="rId16"/>
    <p:sldId id="285" r:id="rId17"/>
    <p:sldId id="286" r:id="rId18"/>
  </p:sldIdLst>
  <p:sldSz cx="12192000" cy="6858000"/>
  <p:notesSz cx="6858000" cy="9144000"/>
  <p:embeddedFontLst>
    <p:embeddedFont>
      <p:font typeface="Agency FB" panose="020B050302020202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AB2A3"/>
    <a:srgbClr val="414952"/>
    <a:srgbClr val="424E58"/>
    <a:srgbClr val="713121"/>
    <a:srgbClr val="C5C2B7"/>
    <a:srgbClr val="C7C1B4"/>
    <a:srgbClr val="AD1E21"/>
    <a:srgbClr val="282B2A"/>
    <a:srgbClr val="464B5C"/>
    <a:srgbClr val="D8D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8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C3808-B7E0-4ABE-A1E1-49F8FD3F5E1F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6D973-658E-4983-B7DB-2EDC890C6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2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https://pixabay.com/photos/beads-lilac-fashion-design-jewels-809385/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D973-658E-4983-B7DB-2EDC890C64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1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https://pixabay.com/photos/beads-jewelry-jewels-craft-fashion-1154227/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D973-658E-4983-B7DB-2EDC890C64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26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https://pixabay.com/photos/jewelry-bracelet-fantasy-2117470/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D973-658E-4983-B7DB-2EDC890C64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2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https://pixabay.com/photos/drop-of-water-drip-raindrop-597109/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26D973-658E-4983-B7DB-2EDC890C64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6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90194-4711-47EB-B8C9-8EBBD0132F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F5803-72A5-4E97-B2F2-036EF53C1C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2D6B6-9758-4660-8BEC-A78051B69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A59B1-44D9-463E-9324-6B84307B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FE812-FB6F-4ABF-9C25-BFEAE8FF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EA72F-B532-4905-8185-F1692FA0F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28D23-9987-4B83-9178-013139C3A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FA9EAF-068D-4567-96A3-41B78083A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92528-39FA-4557-B5FA-7A4704716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D8218-6106-450B-9392-97E8E5443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3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EFD9A-245A-450F-A4E0-16E32BCF5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FF0842-A656-439E-92A2-6DCEEE7D10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9C492-2ACF-427A-BA43-9FB25539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7017A-9D45-4383-BE43-8DEF6C3E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C9FA9-4535-4F3D-B7E9-F91783A70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4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7763-A3AB-4B58-81B6-D2E7BE02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16F74-8917-4D5F-ADCC-8B6A5BB17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27056-B600-4B94-A762-0A5691E1F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B0395-199E-4C3B-A1CE-82DF9116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48603-6328-4F25-8774-E77804FF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3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7672-DA7C-49FD-88AE-637B394E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6E27B-428F-424E-9BBB-6DF60DCF8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28FCE-F768-4DFE-9EF6-83627298E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A337D-20A2-4713-93F8-69E95589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351EB-273F-449A-B0B1-C8657F3E6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AF325-9D53-4A07-B956-59A2E257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7402A-AA57-40F5-AF7A-D01479F57A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3C8A56-6290-4E8A-98B8-7ECB4F20A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0ACAF-DC5C-431A-BAA9-549E9D3E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304BF-C1C4-4ABB-B0BD-4935129B5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3041D-611F-48C0-845D-C0D578E23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15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8D83-B580-44CA-9702-0166C101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CFA68-5937-4170-BF4A-0AE26852B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6536A-2359-4A55-BE1F-0360B50E6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5DE83-D413-4C56-B010-373621F5D5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2DDC6-1CC8-4FF6-A0F6-E21BA7F75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BACADA-AE15-47F8-BFE0-2A6413649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B029E4-9F6A-4362-8CC4-18C1F9A30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EBC5BC-97AF-4279-8F5D-01648DFC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5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9340-E093-44CF-BB42-721C2D198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6DE197-86A6-4E41-A3C9-A18E5153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B2646-36E5-47B5-9100-E925F6F7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DF385-F1E8-4CE9-8B99-40DBC923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2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BB1545-548E-45AE-9577-44B7E5DEC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9B5DCD-794A-4F05-AEAF-64543F7E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E49B6-0F1B-4800-B890-C6642C8C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D0F9E-DB1B-419B-94FB-3C22FA3B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6755D-0D05-4785-9E2F-F2AEF4FF7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59B1AB-364B-489E-B817-E30E6F0A3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9A198F-0D83-4499-9BFC-0463133B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53F5E-D0BF-4685-B5D4-2B66643B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725E3-3809-494E-B0F8-055A96648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7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BA15B-3A42-461E-9A69-9DED8C17E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603E5-7F24-49E6-A603-FBB58FCE0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462DC-CA80-4F1E-9581-8E9900343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606012-33D5-407D-9F1E-D210CBC8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DC8B0-B5BC-47C9-A2B3-51AD69097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22F44-1664-43FB-93B0-CED6BB43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448D35-D2AA-4434-BA63-DF073A5A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9DAE88-5D38-43A1-97FC-47EB03AF4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8FD5F-32F1-4F94-981F-E44995E9E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55727-72A3-4F66-A82F-38AE4B5DE68E}" type="datetimeFigureOut">
              <a:rPr lang="en-US" smtClean="0"/>
              <a:t>8/2/2019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22EDD-C044-4DB6-ABA9-9899B1BCF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90FFB-44C3-42D1-A4B7-E7A14A80DA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E69D6-FF67-436D-ACC5-1C536FE6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1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24635" y="1157635"/>
            <a:ext cx="4542730" cy="4542730"/>
          </a:xfrm>
          <a:prstGeom prst="ellipse">
            <a:avLst/>
          </a:prstGeom>
          <a:solidFill>
            <a:srgbClr val="A41C1F"/>
          </a:solidFill>
          <a:ln w="279400">
            <a:solidFill>
              <a:srgbClr val="282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4334742" y="2619793"/>
            <a:ext cx="3901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gency FB" panose="020B0503020202020204" pitchFamily="34" charset="0"/>
              </a:rPr>
              <a:t>Let’s Start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88EC5B-F94A-4927-883E-77A75AC5B4E4}"/>
              </a:ext>
            </a:extLst>
          </p:cNvPr>
          <p:cNvSpPr/>
          <p:nvPr/>
        </p:nvSpPr>
        <p:spPr>
          <a:xfrm>
            <a:off x="3293025" y="626026"/>
            <a:ext cx="5605952" cy="5605950"/>
          </a:xfrm>
          <a:prstGeom prst="ellipse">
            <a:avLst/>
          </a:prstGeom>
          <a:noFill/>
          <a:ln w="574675">
            <a:solidFill>
              <a:srgbClr val="282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09675F-C7DE-4DE8-8D69-E3F0819FFF21}"/>
              </a:ext>
            </a:extLst>
          </p:cNvPr>
          <p:cNvCxnSpPr>
            <a:cxnSpLocks/>
          </p:cNvCxnSpPr>
          <p:nvPr/>
        </p:nvCxnSpPr>
        <p:spPr>
          <a:xfrm flipV="1">
            <a:off x="9095634" y="3417816"/>
            <a:ext cx="3139676" cy="22368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723059"/>
      </p:ext>
    </p:extLst>
  </p:cSld>
  <p:clrMapOvr>
    <a:masterClrMapping/>
  </p:clrMapOvr>
  <p:transition spd="slow" advTm="2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 rot="5400000">
            <a:off x="4110965" y="1160701"/>
            <a:ext cx="4583331" cy="4510772"/>
            <a:chOff x="4110965" y="1160701"/>
            <a:chExt cx="4583331" cy="4510772"/>
          </a:xfrm>
        </p:grpSpPr>
        <p:sp>
          <p:nvSpPr>
            <p:cNvPr id="6" name="Oval 5"/>
            <p:cNvSpPr/>
            <p:nvPr/>
          </p:nvSpPr>
          <p:spPr>
            <a:xfrm>
              <a:off x="4110965" y="1160701"/>
              <a:ext cx="3293211" cy="3411299"/>
            </a:xfrm>
            <a:prstGeom prst="ellipse">
              <a:avLst/>
            </a:prstGeom>
            <a:solidFill>
              <a:srgbClr val="424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862852" y="3774357"/>
              <a:ext cx="1831444" cy="1897116"/>
            </a:xfrm>
            <a:prstGeom prst="ellipse">
              <a:avLst/>
            </a:prstGeom>
            <a:solidFill>
              <a:srgbClr val="424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Terminator 7"/>
            <p:cNvSpPr/>
            <p:nvPr/>
          </p:nvSpPr>
          <p:spPr>
            <a:xfrm rot="2368320">
              <a:off x="6899175" y="3892617"/>
              <a:ext cx="350203" cy="301752"/>
            </a:xfrm>
            <a:prstGeom prst="flowChartTerminator">
              <a:avLst/>
            </a:prstGeom>
            <a:solidFill>
              <a:srgbClr val="424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5162204" y="1942211"/>
            <a:ext cx="3580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“Great Photo App”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779E9-E2BA-475A-B72A-00AC3A5B1620}"/>
              </a:ext>
            </a:extLst>
          </p:cNvPr>
          <p:cNvSpPr txBox="1"/>
          <p:nvPr/>
        </p:nvSpPr>
        <p:spPr>
          <a:xfrm>
            <a:off x="4352495" y="4591976"/>
            <a:ext cx="1422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app store</a:t>
            </a:r>
          </a:p>
        </p:txBody>
      </p:sp>
    </p:spTree>
    <p:extLst>
      <p:ext uri="{BB962C8B-B14F-4D97-AF65-F5344CB8AC3E}">
        <p14:creationId xmlns:p14="http://schemas.microsoft.com/office/powerpoint/2010/main" val="419740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28">
        <p:circle/>
      </p:transition>
    </mc:Choice>
    <mc:Fallback xmlns="">
      <p:transition spd="slow" advTm="2728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10965" y="1160701"/>
            <a:ext cx="3293211" cy="3411299"/>
          </a:xfrm>
          <a:prstGeom prst="ellipse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852" y="3774357"/>
            <a:ext cx="1831444" cy="1897116"/>
          </a:xfrm>
          <a:prstGeom prst="ellipse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4209784" y="2020031"/>
            <a:ext cx="3095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Most Promoted App</a:t>
            </a:r>
          </a:p>
        </p:txBody>
      </p:sp>
      <p:sp>
        <p:nvSpPr>
          <p:cNvPr id="8" name="Flowchart: Terminator 7"/>
          <p:cNvSpPr/>
          <p:nvPr/>
        </p:nvSpPr>
        <p:spPr>
          <a:xfrm rot="2368320">
            <a:off x="6899175" y="3892617"/>
            <a:ext cx="350203" cy="301752"/>
          </a:xfrm>
          <a:prstGeom prst="flowChartTerminator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666">
        <p:circle/>
      </p:transition>
    </mc:Choice>
    <mc:Fallback xmlns="">
      <p:transition spd="slow" advTm="2666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697447" y="0"/>
            <a:ext cx="4494554" cy="6838817"/>
          </a:xfrm>
          <a:custGeom>
            <a:avLst/>
            <a:gdLst>
              <a:gd name="connsiteX0" fmla="*/ 1940932 w 4494555"/>
              <a:gd name="connsiteY0" fmla="*/ 0 h 6838817"/>
              <a:gd name="connsiteX1" fmla="*/ 4494555 w 4494555"/>
              <a:gd name="connsiteY1" fmla="*/ 0 h 6838817"/>
              <a:gd name="connsiteX2" fmla="*/ 4494555 w 4494555"/>
              <a:gd name="connsiteY2" fmla="*/ 6838817 h 6838817"/>
              <a:gd name="connsiteX3" fmla="*/ 2218999 w 4494555"/>
              <a:gd name="connsiteY3" fmla="*/ 6838817 h 6838817"/>
              <a:gd name="connsiteX4" fmla="*/ 2075843 w 4494555"/>
              <a:gd name="connsiteY4" fmla="*/ 6771777 h 6838817"/>
              <a:gd name="connsiteX5" fmla="*/ 0 w 4494555"/>
              <a:gd name="connsiteY5" fmla="*/ 3350101 h 6838817"/>
              <a:gd name="connsiteX6" fmla="*/ 1917833 w 4494555"/>
              <a:gd name="connsiteY6" fmla="*/ 12255 h 6838817"/>
              <a:gd name="connsiteX7" fmla="*/ 1940932 w 4494555"/>
              <a:gd name="connsiteY7" fmla="*/ 0 h 683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4555" h="6838817">
                <a:moveTo>
                  <a:pt x="1940932" y="0"/>
                </a:moveTo>
                <a:lnTo>
                  <a:pt x="4494555" y="0"/>
                </a:lnTo>
                <a:lnTo>
                  <a:pt x="4494555" y="6838817"/>
                </a:lnTo>
                <a:lnTo>
                  <a:pt x="2218999" y="6838817"/>
                </a:lnTo>
                <a:lnTo>
                  <a:pt x="2075843" y="6771777"/>
                </a:lnTo>
                <a:cubicBezTo>
                  <a:pt x="847586" y="6158720"/>
                  <a:pt x="0" y="4856942"/>
                  <a:pt x="0" y="3350101"/>
                </a:cubicBezTo>
                <a:cubicBezTo>
                  <a:pt x="0" y="1908774"/>
                  <a:pt x="775485" y="655067"/>
                  <a:pt x="1917833" y="12255"/>
                </a:cubicBezTo>
                <a:lnTo>
                  <a:pt x="1940932" y="0"/>
                </a:lnTo>
                <a:close/>
              </a:path>
            </a:pathLst>
          </a:custGeom>
          <a:solidFill>
            <a:srgbClr val="414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8870967" y="2380605"/>
            <a:ext cx="28118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HD Photo Overview</a:t>
            </a:r>
          </a:p>
        </p:txBody>
      </p:sp>
      <p:cxnSp>
        <p:nvCxnSpPr>
          <p:cNvPr id="8" name="Straight Connector 7"/>
          <p:cNvCxnSpPr>
            <a:endCxn id="3" idx="1"/>
          </p:cNvCxnSpPr>
          <p:nvPr/>
        </p:nvCxnSpPr>
        <p:spPr>
          <a:xfrm flipV="1">
            <a:off x="0" y="3429000"/>
            <a:ext cx="551234" cy="1"/>
          </a:xfrm>
          <a:prstGeom prst="line">
            <a:avLst/>
          </a:prstGeom>
          <a:ln w="127000">
            <a:solidFill>
              <a:srgbClr val="414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51234" y="1889200"/>
            <a:ext cx="5398851" cy="3079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63500" cap="sq">
            <a:solidFill>
              <a:srgbClr val="41495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14408"/>
      </p:ext>
    </p:extLst>
  </p:cSld>
  <p:clrMapOvr>
    <a:masterClrMapping/>
  </p:clrMapOvr>
  <p:transition spd="slow" advTm="34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697447" y="0"/>
            <a:ext cx="4494554" cy="6838817"/>
          </a:xfrm>
          <a:custGeom>
            <a:avLst/>
            <a:gdLst>
              <a:gd name="connsiteX0" fmla="*/ 1940932 w 4494555"/>
              <a:gd name="connsiteY0" fmla="*/ 0 h 6838817"/>
              <a:gd name="connsiteX1" fmla="*/ 4494555 w 4494555"/>
              <a:gd name="connsiteY1" fmla="*/ 0 h 6838817"/>
              <a:gd name="connsiteX2" fmla="*/ 4494555 w 4494555"/>
              <a:gd name="connsiteY2" fmla="*/ 6838817 h 6838817"/>
              <a:gd name="connsiteX3" fmla="*/ 2218999 w 4494555"/>
              <a:gd name="connsiteY3" fmla="*/ 6838817 h 6838817"/>
              <a:gd name="connsiteX4" fmla="*/ 2075843 w 4494555"/>
              <a:gd name="connsiteY4" fmla="*/ 6771777 h 6838817"/>
              <a:gd name="connsiteX5" fmla="*/ 0 w 4494555"/>
              <a:gd name="connsiteY5" fmla="*/ 3350101 h 6838817"/>
              <a:gd name="connsiteX6" fmla="*/ 1917833 w 4494555"/>
              <a:gd name="connsiteY6" fmla="*/ 12255 h 6838817"/>
              <a:gd name="connsiteX7" fmla="*/ 1940932 w 4494555"/>
              <a:gd name="connsiteY7" fmla="*/ 0 h 683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4555" h="6838817">
                <a:moveTo>
                  <a:pt x="1940932" y="0"/>
                </a:moveTo>
                <a:lnTo>
                  <a:pt x="4494555" y="0"/>
                </a:lnTo>
                <a:lnTo>
                  <a:pt x="4494555" y="6838817"/>
                </a:lnTo>
                <a:lnTo>
                  <a:pt x="2218999" y="6838817"/>
                </a:lnTo>
                <a:lnTo>
                  <a:pt x="2075843" y="6771777"/>
                </a:lnTo>
                <a:cubicBezTo>
                  <a:pt x="847586" y="6158720"/>
                  <a:pt x="0" y="4856942"/>
                  <a:pt x="0" y="3350101"/>
                </a:cubicBezTo>
                <a:cubicBezTo>
                  <a:pt x="0" y="1908774"/>
                  <a:pt x="775485" y="655067"/>
                  <a:pt x="1917833" y="12255"/>
                </a:cubicBezTo>
                <a:lnTo>
                  <a:pt x="1940932" y="0"/>
                </a:lnTo>
                <a:close/>
              </a:path>
            </a:pathLst>
          </a:custGeom>
          <a:solidFill>
            <a:srgbClr val="414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8437419" y="2380605"/>
            <a:ext cx="32454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FRONT Photo Overview</a:t>
            </a:r>
          </a:p>
        </p:txBody>
      </p:sp>
      <p:cxnSp>
        <p:nvCxnSpPr>
          <p:cNvPr id="8" name="Straight Connector 7"/>
          <p:cNvCxnSpPr>
            <a:endCxn id="3" idx="1"/>
          </p:cNvCxnSpPr>
          <p:nvPr/>
        </p:nvCxnSpPr>
        <p:spPr>
          <a:xfrm flipV="1">
            <a:off x="0" y="3429000"/>
            <a:ext cx="551234" cy="1"/>
          </a:xfrm>
          <a:prstGeom prst="line">
            <a:avLst/>
          </a:prstGeom>
          <a:ln w="127000">
            <a:solidFill>
              <a:srgbClr val="414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51234" y="1889200"/>
            <a:ext cx="5398851" cy="3079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63500" cap="sq">
            <a:solidFill>
              <a:srgbClr val="41495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36378"/>
      </p:ext>
    </p:extLst>
  </p:cSld>
  <p:clrMapOvr>
    <a:masterClrMapping/>
  </p:clrMapOvr>
  <p:transition spd="slow" advTm="3499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697447" y="0"/>
            <a:ext cx="4494554" cy="6838817"/>
          </a:xfrm>
          <a:custGeom>
            <a:avLst/>
            <a:gdLst>
              <a:gd name="connsiteX0" fmla="*/ 1940932 w 4494555"/>
              <a:gd name="connsiteY0" fmla="*/ 0 h 6838817"/>
              <a:gd name="connsiteX1" fmla="*/ 4494555 w 4494555"/>
              <a:gd name="connsiteY1" fmla="*/ 0 h 6838817"/>
              <a:gd name="connsiteX2" fmla="*/ 4494555 w 4494555"/>
              <a:gd name="connsiteY2" fmla="*/ 6838817 h 6838817"/>
              <a:gd name="connsiteX3" fmla="*/ 2218999 w 4494555"/>
              <a:gd name="connsiteY3" fmla="*/ 6838817 h 6838817"/>
              <a:gd name="connsiteX4" fmla="*/ 2075843 w 4494555"/>
              <a:gd name="connsiteY4" fmla="*/ 6771777 h 6838817"/>
              <a:gd name="connsiteX5" fmla="*/ 0 w 4494555"/>
              <a:gd name="connsiteY5" fmla="*/ 3350101 h 6838817"/>
              <a:gd name="connsiteX6" fmla="*/ 1917833 w 4494555"/>
              <a:gd name="connsiteY6" fmla="*/ 12255 h 6838817"/>
              <a:gd name="connsiteX7" fmla="*/ 1940932 w 4494555"/>
              <a:gd name="connsiteY7" fmla="*/ 0 h 683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4555" h="6838817">
                <a:moveTo>
                  <a:pt x="1940932" y="0"/>
                </a:moveTo>
                <a:lnTo>
                  <a:pt x="4494555" y="0"/>
                </a:lnTo>
                <a:lnTo>
                  <a:pt x="4494555" y="6838817"/>
                </a:lnTo>
                <a:lnTo>
                  <a:pt x="2218999" y="6838817"/>
                </a:lnTo>
                <a:lnTo>
                  <a:pt x="2075843" y="6771777"/>
                </a:lnTo>
                <a:cubicBezTo>
                  <a:pt x="847586" y="6158720"/>
                  <a:pt x="0" y="4856942"/>
                  <a:pt x="0" y="3350101"/>
                </a:cubicBezTo>
                <a:cubicBezTo>
                  <a:pt x="0" y="1908774"/>
                  <a:pt x="775485" y="655067"/>
                  <a:pt x="1917833" y="12255"/>
                </a:cubicBezTo>
                <a:lnTo>
                  <a:pt x="1940932" y="0"/>
                </a:lnTo>
                <a:close/>
              </a:path>
            </a:pathLst>
          </a:custGeom>
          <a:solidFill>
            <a:srgbClr val="414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8492837" y="2380605"/>
            <a:ext cx="3190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Back Photo Overview</a:t>
            </a:r>
          </a:p>
        </p:txBody>
      </p:sp>
      <p:cxnSp>
        <p:nvCxnSpPr>
          <p:cNvPr id="8" name="Straight Connector 7"/>
          <p:cNvCxnSpPr>
            <a:endCxn id="3" idx="1"/>
          </p:cNvCxnSpPr>
          <p:nvPr/>
        </p:nvCxnSpPr>
        <p:spPr>
          <a:xfrm flipV="1">
            <a:off x="0" y="3429000"/>
            <a:ext cx="551234" cy="1"/>
          </a:xfrm>
          <a:prstGeom prst="line">
            <a:avLst/>
          </a:prstGeom>
          <a:ln w="127000">
            <a:solidFill>
              <a:srgbClr val="414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51234" y="1889200"/>
            <a:ext cx="5398851" cy="3079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63500" cap="sq">
            <a:solidFill>
              <a:srgbClr val="41495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47733"/>
      </p:ext>
    </p:extLst>
  </p:cSld>
  <p:clrMapOvr>
    <a:masterClrMapping/>
  </p:clrMapOvr>
  <p:transition spd="slow" advTm="3973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7697447" y="0"/>
            <a:ext cx="4494554" cy="6838817"/>
          </a:xfrm>
          <a:custGeom>
            <a:avLst/>
            <a:gdLst>
              <a:gd name="connsiteX0" fmla="*/ 1940932 w 4494555"/>
              <a:gd name="connsiteY0" fmla="*/ 0 h 6838817"/>
              <a:gd name="connsiteX1" fmla="*/ 4494555 w 4494555"/>
              <a:gd name="connsiteY1" fmla="*/ 0 h 6838817"/>
              <a:gd name="connsiteX2" fmla="*/ 4494555 w 4494555"/>
              <a:gd name="connsiteY2" fmla="*/ 6838817 h 6838817"/>
              <a:gd name="connsiteX3" fmla="*/ 2218999 w 4494555"/>
              <a:gd name="connsiteY3" fmla="*/ 6838817 h 6838817"/>
              <a:gd name="connsiteX4" fmla="*/ 2075843 w 4494555"/>
              <a:gd name="connsiteY4" fmla="*/ 6771777 h 6838817"/>
              <a:gd name="connsiteX5" fmla="*/ 0 w 4494555"/>
              <a:gd name="connsiteY5" fmla="*/ 3350101 h 6838817"/>
              <a:gd name="connsiteX6" fmla="*/ 1917833 w 4494555"/>
              <a:gd name="connsiteY6" fmla="*/ 12255 h 6838817"/>
              <a:gd name="connsiteX7" fmla="*/ 1940932 w 4494555"/>
              <a:gd name="connsiteY7" fmla="*/ 0 h 6838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94555" h="6838817">
                <a:moveTo>
                  <a:pt x="1940932" y="0"/>
                </a:moveTo>
                <a:lnTo>
                  <a:pt x="4494555" y="0"/>
                </a:lnTo>
                <a:lnTo>
                  <a:pt x="4494555" y="6838817"/>
                </a:lnTo>
                <a:lnTo>
                  <a:pt x="2218999" y="6838817"/>
                </a:lnTo>
                <a:lnTo>
                  <a:pt x="2075843" y="6771777"/>
                </a:lnTo>
                <a:cubicBezTo>
                  <a:pt x="847586" y="6158720"/>
                  <a:pt x="0" y="4856942"/>
                  <a:pt x="0" y="3350101"/>
                </a:cubicBezTo>
                <a:cubicBezTo>
                  <a:pt x="0" y="1908774"/>
                  <a:pt x="775485" y="655067"/>
                  <a:pt x="1917833" y="12255"/>
                </a:cubicBezTo>
                <a:lnTo>
                  <a:pt x="1940932" y="0"/>
                </a:lnTo>
                <a:close/>
              </a:path>
            </a:pathLst>
          </a:custGeom>
          <a:solidFill>
            <a:srgbClr val="4149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8465127" y="2380605"/>
            <a:ext cx="3217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Flash Photo Overview</a:t>
            </a:r>
          </a:p>
        </p:txBody>
      </p:sp>
      <p:cxnSp>
        <p:nvCxnSpPr>
          <p:cNvPr id="8" name="Straight Connector 7"/>
          <p:cNvCxnSpPr>
            <a:endCxn id="3" idx="1"/>
          </p:cNvCxnSpPr>
          <p:nvPr/>
        </p:nvCxnSpPr>
        <p:spPr>
          <a:xfrm flipV="1">
            <a:off x="0" y="3429000"/>
            <a:ext cx="551234" cy="1"/>
          </a:xfrm>
          <a:prstGeom prst="line">
            <a:avLst/>
          </a:prstGeom>
          <a:ln w="127000">
            <a:solidFill>
              <a:srgbClr val="414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51234" y="1889200"/>
            <a:ext cx="5398851" cy="3079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63500" cap="sq">
            <a:solidFill>
              <a:srgbClr val="41495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53130"/>
      </p:ext>
    </p:extLst>
  </p:cSld>
  <p:clrMapOvr>
    <a:masterClrMapping/>
  </p:clrMapOvr>
  <p:transition spd="slow" advTm="42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10965" y="1160701"/>
            <a:ext cx="3293211" cy="3411299"/>
          </a:xfrm>
          <a:prstGeom prst="ellipse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852" y="3774357"/>
            <a:ext cx="1831444" cy="1897116"/>
          </a:xfrm>
          <a:prstGeom prst="ellipse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3967407" y="2020031"/>
            <a:ext cx="35803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So what are You waiting for?</a:t>
            </a:r>
          </a:p>
        </p:txBody>
      </p:sp>
      <p:sp>
        <p:nvSpPr>
          <p:cNvPr id="8" name="Flowchart: Terminator 7"/>
          <p:cNvSpPr/>
          <p:nvPr/>
        </p:nvSpPr>
        <p:spPr>
          <a:xfrm rot="2368320">
            <a:off x="6899175" y="3892617"/>
            <a:ext cx="350203" cy="301752"/>
          </a:xfrm>
          <a:prstGeom prst="flowChartTerminator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6">
        <p:fade/>
      </p:transition>
    </mc:Choice>
    <mc:Fallback xmlns="">
      <p:transition spd="med" advTm="229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 flipV="1">
            <a:off x="4110965" y="1160701"/>
            <a:ext cx="4583331" cy="4510772"/>
            <a:chOff x="4110965" y="1160701"/>
            <a:chExt cx="4583331" cy="4510772"/>
          </a:xfrm>
        </p:grpSpPr>
        <p:sp>
          <p:nvSpPr>
            <p:cNvPr id="6" name="Oval 5"/>
            <p:cNvSpPr/>
            <p:nvPr/>
          </p:nvSpPr>
          <p:spPr>
            <a:xfrm>
              <a:off x="4110965" y="1160701"/>
              <a:ext cx="3293211" cy="3411299"/>
            </a:xfrm>
            <a:prstGeom prst="ellipse">
              <a:avLst/>
            </a:prstGeom>
            <a:solidFill>
              <a:srgbClr val="424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862852" y="3774357"/>
              <a:ext cx="1831444" cy="1897116"/>
            </a:xfrm>
            <a:prstGeom prst="ellipse">
              <a:avLst/>
            </a:prstGeom>
            <a:solidFill>
              <a:srgbClr val="424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Terminator 7"/>
            <p:cNvSpPr/>
            <p:nvPr/>
          </p:nvSpPr>
          <p:spPr>
            <a:xfrm rot="2368320">
              <a:off x="6899175" y="3892617"/>
              <a:ext cx="350203" cy="301752"/>
            </a:xfrm>
            <a:prstGeom prst="flowChartTerminator">
              <a:avLst/>
            </a:prstGeom>
            <a:solidFill>
              <a:srgbClr val="424E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3995117" y="2750105"/>
            <a:ext cx="3580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YOUR</a:t>
            </a:r>
            <a:r>
              <a:rPr lang="en-US" sz="3200" b="1" dirty="0">
                <a:solidFill>
                  <a:srgbClr val="DAB2A3"/>
                </a:solidFill>
                <a:latin typeface="Agency FB" panose="020B0503020202020204" pitchFamily="34" charset="0"/>
              </a:rPr>
              <a:t>BEAUTIFUL</a:t>
            </a:r>
          </a:p>
          <a:p>
            <a:pPr algn="ctr"/>
            <a:endParaRPr lang="en-US" sz="28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endParaRPr lang="en-US" sz="28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endParaRPr lang="en-US" sz="2800" dirty="0">
              <a:solidFill>
                <a:schemeClr val="bg1">
                  <a:lumMod val="85000"/>
                </a:schemeClr>
              </a:solidFill>
              <a:latin typeface="Agency FB" panose="020B0503020202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www.yourbeautiful.com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43197" y="1784762"/>
            <a:ext cx="1835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Order Now -40%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00" y="2511320"/>
            <a:ext cx="2608665" cy="260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339">
        <p:circle/>
      </p:transition>
    </mc:Choice>
    <mc:Fallback xmlns="">
      <p:transition spd="slow" advTm="2339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4477432" y="2539373"/>
            <a:ext cx="3614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ency FB" panose="020B0503020202020204" pitchFamily="34" charset="0"/>
              </a:rPr>
              <a:t>Say you have an </a:t>
            </a:r>
            <a:r>
              <a:rPr lang="en-US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Iphone</a:t>
            </a:r>
            <a:endParaRPr lang="en-US" sz="6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47498" y="1371600"/>
            <a:ext cx="4274538" cy="4274538"/>
          </a:xfrm>
          <a:prstGeom prst="ellipse">
            <a:avLst/>
          </a:prstGeom>
          <a:solidFill>
            <a:srgbClr val="A41C1F"/>
          </a:solidFill>
          <a:ln w="279400">
            <a:solidFill>
              <a:srgbClr val="282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11686" y="690664"/>
            <a:ext cx="5583948" cy="5583948"/>
          </a:xfrm>
          <a:prstGeom prst="ellipse">
            <a:avLst/>
          </a:prstGeom>
          <a:noFill/>
          <a:ln w="698500">
            <a:solidFill>
              <a:srgbClr val="282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4564052" y="2398440"/>
            <a:ext cx="39012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gency FB" panose="020B0503020202020204" pitchFamily="34" charset="0"/>
              </a:rPr>
              <a:t>Say you have an 	IPhone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3417816"/>
            <a:ext cx="3769964" cy="22369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9A9AB3-84B1-4774-8EC3-A22F38E692D2}"/>
              </a:ext>
            </a:extLst>
          </p:cNvPr>
          <p:cNvCxnSpPr>
            <a:cxnSpLocks/>
          </p:cNvCxnSpPr>
          <p:nvPr/>
        </p:nvCxnSpPr>
        <p:spPr>
          <a:xfrm flipV="1">
            <a:off x="9095634" y="3417816"/>
            <a:ext cx="3139676" cy="22368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212865"/>
      </p:ext>
    </p:extLst>
  </p:cSld>
  <p:clrMapOvr>
    <a:masterClrMapping/>
  </p:clrMapOvr>
  <p:transition spd="slow" advTm="2931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8FA354-5C2E-4AAD-9585-2ABBB25F3D62}"/>
              </a:ext>
            </a:extLst>
          </p:cNvPr>
          <p:cNvCxnSpPr>
            <a:cxnSpLocks/>
          </p:cNvCxnSpPr>
          <p:nvPr/>
        </p:nvCxnSpPr>
        <p:spPr>
          <a:xfrm flipV="1">
            <a:off x="0" y="3418727"/>
            <a:ext cx="2822449" cy="21458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4477432" y="2539373"/>
            <a:ext cx="36146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ency FB" panose="020B0503020202020204" pitchFamily="34" charset="0"/>
              </a:rPr>
              <a:t>Say you have an </a:t>
            </a:r>
            <a:r>
              <a:rPr lang="en-US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Iphone</a:t>
            </a:r>
            <a:endParaRPr lang="en-US" sz="60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47498" y="1371600"/>
            <a:ext cx="4274538" cy="4274538"/>
          </a:xfrm>
          <a:prstGeom prst="ellipse">
            <a:avLst/>
          </a:prstGeom>
          <a:solidFill>
            <a:srgbClr val="A41C1F"/>
          </a:solidFill>
          <a:ln w="279400">
            <a:solidFill>
              <a:srgbClr val="282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11686" y="690664"/>
            <a:ext cx="5583948" cy="5583948"/>
          </a:xfrm>
          <a:prstGeom prst="ellipse">
            <a:avLst/>
          </a:prstGeom>
          <a:noFill/>
          <a:ln w="698500">
            <a:solidFill>
              <a:srgbClr val="282B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9784081" y="3418727"/>
            <a:ext cx="2451229" cy="20546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822449" y="0"/>
            <a:ext cx="6961632" cy="6961632"/>
          </a:xfrm>
          <a:prstGeom prst="ellipse">
            <a:avLst/>
          </a:prstGeom>
          <a:noFill/>
          <a:ln w="381000">
            <a:solidFill>
              <a:srgbClr val="AD1E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4535387" y="2512467"/>
            <a:ext cx="3498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gency FB" panose="020B0503020202020204" pitchFamily="34" charset="0"/>
              </a:rPr>
              <a:t>With loads of photos</a:t>
            </a:r>
          </a:p>
        </p:txBody>
      </p:sp>
    </p:spTree>
    <p:extLst>
      <p:ext uri="{BB962C8B-B14F-4D97-AF65-F5344CB8AC3E}">
        <p14:creationId xmlns:p14="http://schemas.microsoft.com/office/powerpoint/2010/main" val="655860213"/>
      </p:ext>
    </p:extLst>
  </p:cSld>
  <p:clrMapOvr>
    <a:masterClrMapping/>
  </p:clrMapOvr>
  <p:transition spd="slow" advTm="370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3423021" y="2286534"/>
            <a:ext cx="5635635" cy="2308324"/>
          </a:xfrm>
          <a:prstGeom prst="rect">
            <a:avLst/>
          </a:prstGeom>
          <a:solidFill>
            <a:srgbClr val="464B5C"/>
          </a:solidFill>
          <a:ln w="127000" cap="rnd">
            <a:solidFill>
              <a:srgbClr val="282B2A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gency FB" panose="020B0503020202020204" pitchFamily="34" charset="0"/>
              </a:rPr>
              <a:t>Then you may have had problems organizing them before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29000"/>
            <a:ext cx="3423021" cy="1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389841"/>
      </p:ext>
    </p:extLst>
  </p:cSld>
  <p:clrMapOvr>
    <a:masterClrMapping/>
  </p:clrMapOvr>
  <p:transition spd="slow" advTm="707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3423021" y="2286534"/>
            <a:ext cx="5635635" cy="2585323"/>
          </a:xfrm>
          <a:prstGeom prst="rect">
            <a:avLst/>
          </a:prstGeom>
          <a:solidFill>
            <a:srgbClr val="464B5C"/>
          </a:solidFill>
          <a:ln w="127000" cap="rnd">
            <a:solidFill>
              <a:srgbClr val="282B2A"/>
            </a:solidFill>
            <a:bevel/>
          </a:ln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Agency FB" panose="020B0503020202020204" pitchFamily="34" charset="0"/>
              </a:rPr>
              <a:t>Now there’s a solution that helps you fast, affordable and easy.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40696"/>
            <a:ext cx="3423021" cy="1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89966"/>
      </p:ext>
    </p:extLst>
  </p:cSld>
  <p:clrMapOvr>
    <a:masterClrMapping/>
  </p:clrMapOvr>
  <p:transition spd="slow" advTm="2242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3423021" y="2286534"/>
            <a:ext cx="5635635" cy="2308324"/>
          </a:xfrm>
          <a:prstGeom prst="rect">
            <a:avLst/>
          </a:prstGeom>
          <a:solidFill>
            <a:srgbClr val="464B5C"/>
          </a:solidFill>
          <a:ln w="127000" cap="rnd">
            <a:solidFill>
              <a:srgbClr val="282B2A"/>
            </a:solidFill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Agency FB" panose="020B0503020202020204" pitchFamily="34" charset="0"/>
              </a:rPr>
              <a:t>So why not have a look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algn="ctr"/>
            <a:endParaRPr lang="en-US" sz="4800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440696"/>
            <a:ext cx="3423021" cy="1"/>
          </a:xfrm>
          <a:prstGeom prst="line">
            <a:avLst/>
          </a:prstGeom>
          <a:ln w="127000">
            <a:solidFill>
              <a:srgbClr val="282B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own Arrow 1"/>
          <p:cNvSpPr/>
          <p:nvPr/>
        </p:nvSpPr>
        <p:spPr>
          <a:xfrm>
            <a:off x="5709748" y="3168073"/>
            <a:ext cx="1062181" cy="1239335"/>
          </a:xfrm>
          <a:prstGeom prst="downArrow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7989"/>
      </p:ext>
    </p:extLst>
  </p:cSld>
  <p:clrMapOvr>
    <a:masterClrMapping/>
  </p:clrMapOvr>
  <p:transition spd="slow" advTm="1841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12239783" cy="6858001"/>
          </a:xfrm>
          <a:prstGeom prst="rect">
            <a:avLst/>
          </a:prstGeom>
          <a:solidFill>
            <a:srgbClr val="713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1831" y="1780162"/>
            <a:ext cx="3356042" cy="3356042"/>
          </a:xfrm>
          <a:prstGeom prst="ellipse">
            <a:avLst/>
          </a:prstGeom>
          <a:noFill/>
          <a:ln w="190500">
            <a:solidFill>
              <a:srgbClr val="C7C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41869" y="1750978"/>
            <a:ext cx="3356042" cy="3356042"/>
          </a:xfrm>
          <a:prstGeom prst="ellipse">
            <a:avLst/>
          </a:prstGeom>
          <a:noFill/>
          <a:ln w="190500">
            <a:solidFill>
              <a:srgbClr val="C7C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496858" y="1764311"/>
            <a:ext cx="3356042" cy="3356042"/>
          </a:xfrm>
          <a:prstGeom prst="ellipse">
            <a:avLst/>
          </a:prstGeom>
          <a:noFill/>
          <a:ln w="190500">
            <a:solidFill>
              <a:srgbClr val="C7C1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333AF-1317-40BB-BE04-631404C4B841}"/>
              </a:ext>
            </a:extLst>
          </p:cNvPr>
          <p:cNvSpPr txBox="1"/>
          <p:nvPr/>
        </p:nvSpPr>
        <p:spPr>
          <a:xfrm>
            <a:off x="341346" y="2704847"/>
            <a:ext cx="3257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DAB2A3"/>
                </a:solidFill>
                <a:latin typeface="Agency FB" panose="020B0503020202020204" pitchFamily="34" charset="0"/>
              </a:rPr>
              <a:t>Manage Photos easily on the fly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41B3E-8403-41EF-82A9-1771D0410422}"/>
              </a:ext>
            </a:extLst>
          </p:cNvPr>
          <p:cNvSpPr txBox="1"/>
          <p:nvPr/>
        </p:nvSpPr>
        <p:spPr>
          <a:xfrm>
            <a:off x="8385532" y="2704847"/>
            <a:ext cx="357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DAB2A3"/>
                </a:solidFill>
                <a:latin typeface="Agency FB" panose="020B0503020202020204" pitchFamily="34" charset="0"/>
              </a:rPr>
              <a:t>Send Photo Cards from everywhere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FA202-7634-4A84-93C3-F46264DAADE9}"/>
              </a:ext>
            </a:extLst>
          </p:cNvPr>
          <p:cNvSpPr txBox="1"/>
          <p:nvPr/>
        </p:nvSpPr>
        <p:spPr>
          <a:xfrm>
            <a:off x="4500875" y="2719057"/>
            <a:ext cx="3257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DAB2A3"/>
                </a:solidFill>
                <a:latin typeface="Agency FB" panose="020B0503020202020204" pitchFamily="34" charset="0"/>
              </a:rPr>
              <a:t>Create Stunning Slideshows</a:t>
            </a:r>
          </a:p>
        </p:txBody>
      </p:sp>
    </p:spTree>
    <p:extLst>
      <p:ext uri="{BB962C8B-B14F-4D97-AF65-F5344CB8AC3E}">
        <p14:creationId xmlns:p14="http://schemas.microsoft.com/office/powerpoint/2010/main" val="2380869631"/>
      </p:ext>
    </p:extLst>
  </p:cSld>
  <p:clrMapOvr>
    <a:masterClrMapping/>
  </p:clrMapOvr>
  <p:transition spd="slow" advTm="44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0"/>
            <a:ext cx="12239783" cy="6858001"/>
          </a:xfrm>
          <a:prstGeom prst="rect">
            <a:avLst/>
          </a:prstGeom>
          <a:solidFill>
            <a:srgbClr val="713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91831" y="1780162"/>
            <a:ext cx="3356042" cy="3356042"/>
          </a:xfrm>
          <a:prstGeom prst="ellipse">
            <a:avLst/>
          </a:prstGeom>
          <a:solidFill>
            <a:srgbClr val="C5C2B7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41869" y="1750978"/>
            <a:ext cx="3356042" cy="3356042"/>
          </a:xfrm>
          <a:prstGeom prst="ellipse">
            <a:avLst/>
          </a:prstGeom>
          <a:solidFill>
            <a:srgbClr val="C5C2B7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496858" y="1764311"/>
            <a:ext cx="3356042" cy="3356042"/>
          </a:xfrm>
          <a:prstGeom prst="ellipse">
            <a:avLst/>
          </a:prstGeom>
          <a:solidFill>
            <a:srgbClr val="C5C2B7"/>
          </a:solidFill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A333AF-1317-40BB-BE04-631404C4B841}"/>
              </a:ext>
            </a:extLst>
          </p:cNvPr>
          <p:cNvSpPr txBox="1"/>
          <p:nvPr/>
        </p:nvSpPr>
        <p:spPr>
          <a:xfrm>
            <a:off x="341346" y="2704847"/>
            <a:ext cx="3257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13121"/>
                </a:solidFill>
                <a:latin typeface="Agency FB" panose="020B0503020202020204" pitchFamily="34" charset="0"/>
              </a:rPr>
              <a:t>Display GPS Photo Positions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841B3E-8403-41EF-82A9-1771D0410422}"/>
              </a:ext>
            </a:extLst>
          </p:cNvPr>
          <p:cNvSpPr txBox="1"/>
          <p:nvPr/>
        </p:nvSpPr>
        <p:spPr>
          <a:xfrm>
            <a:off x="8385532" y="2704847"/>
            <a:ext cx="357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13121"/>
                </a:solidFill>
                <a:latin typeface="Agency FB" panose="020B0503020202020204" pitchFamily="34" charset="0"/>
              </a:rPr>
              <a:t>Share Photos with one click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FA202-7634-4A84-93C3-F46264DAADE9}"/>
              </a:ext>
            </a:extLst>
          </p:cNvPr>
          <p:cNvSpPr txBox="1"/>
          <p:nvPr/>
        </p:nvSpPr>
        <p:spPr>
          <a:xfrm>
            <a:off x="4500875" y="2719057"/>
            <a:ext cx="3257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13121"/>
                </a:solidFill>
                <a:latin typeface="Agency FB" panose="020B0503020202020204" pitchFamily="34" charset="0"/>
              </a:rPr>
              <a:t>Use automated Color Correction</a:t>
            </a:r>
          </a:p>
        </p:txBody>
      </p:sp>
    </p:spTree>
    <p:extLst>
      <p:ext uri="{BB962C8B-B14F-4D97-AF65-F5344CB8AC3E}">
        <p14:creationId xmlns:p14="http://schemas.microsoft.com/office/powerpoint/2010/main" val="2367115887"/>
      </p:ext>
    </p:extLst>
  </p:cSld>
  <p:clrMapOvr>
    <a:masterClrMapping/>
  </p:clrMapOvr>
  <p:transition advTm="4053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6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10965" y="1160701"/>
            <a:ext cx="3293211" cy="3411299"/>
          </a:xfrm>
          <a:prstGeom prst="ellipse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62852" y="3774357"/>
            <a:ext cx="1831444" cy="1897116"/>
          </a:xfrm>
          <a:prstGeom prst="ellipse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A9DAF5-E00D-4253-BCEC-B5788D59CB5B}"/>
              </a:ext>
            </a:extLst>
          </p:cNvPr>
          <p:cNvSpPr txBox="1"/>
          <p:nvPr/>
        </p:nvSpPr>
        <p:spPr>
          <a:xfrm>
            <a:off x="3967407" y="2020031"/>
            <a:ext cx="35803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85000"/>
                  </a:schemeClr>
                </a:solidFill>
                <a:latin typeface="Agency FB" panose="020B0503020202020204" pitchFamily="34" charset="0"/>
              </a:rPr>
              <a:t>Featured App Europe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779E9-E2BA-475A-B72A-00AC3A5B1620}"/>
              </a:ext>
            </a:extLst>
          </p:cNvPr>
          <p:cNvSpPr txBox="1"/>
          <p:nvPr/>
        </p:nvSpPr>
        <p:spPr>
          <a:xfrm>
            <a:off x="7067209" y="4521571"/>
            <a:ext cx="1422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</a:rPr>
              <a:t>app store</a:t>
            </a:r>
          </a:p>
        </p:txBody>
      </p:sp>
      <p:sp>
        <p:nvSpPr>
          <p:cNvPr id="8" name="Flowchart: Terminator 7"/>
          <p:cNvSpPr/>
          <p:nvPr/>
        </p:nvSpPr>
        <p:spPr>
          <a:xfrm rot="2368320">
            <a:off x="6899175" y="3892617"/>
            <a:ext cx="350203" cy="301752"/>
          </a:xfrm>
          <a:prstGeom prst="flowChartTerminator">
            <a:avLst/>
          </a:prstGeom>
          <a:solidFill>
            <a:srgbClr val="424E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2">
        <p:fade/>
      </p:transition>
    </mc:Choice>
    <mc:Fallback xmlns="">
      <p:transition spd="med" advTm="2302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164</Words>
  <Application>Microsoft Office PowerPoint</Application>
  <PresentationFormat>Widescreen</PresentationFormat>
  <Paragraphs>38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Century Gothic</vt:lpstr>
      <vt:lpstr>Agency FB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Presentation Point</dc:creator>
  <cp:lastModifiedBy>Presentation Point</cp:lastModifiedBy>
  <cp:revision>33</cp:revision>
  <dcterms:created xsi:type="dcterms:W3CDTF">2019-06-23T03:10:55Z</dcterms:created>
  <dcterms:modified xsi:type="dcterms:W3CDTF">2019-08-02T09:32:45Z</dcterms:modified>
  <cp:contentStatus/>
</cp:coreProperties>
</file>