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8"/>
  </p:notesMasterIdLst>
  <p:sldIdLst>
    <p:sldId id="292" r:id="rId2"/>
    <p:sldId id="289" r:id="rId3"/>
    <p:sldId id="277" r:id="rId4"/>
    <p:sldId id="278" r:id="rId5"/>
    <p:sldId id="279" r:id="rId6"/>
    <p:sldId id="280" r:id="rId7"/>
    <p:sldId id="281" r:id="rId8"/>
    <p:sldId id="282" r:id="rId9"/>
    <p:sldId id="283" r:id="rId10"/>
    <p:sldId id="266" r:id="rId11"/>
    <p:sldId id="284" r:id="rId12"/>
    <p:sldId id="285" r:id="rId13"/>
    <p:sldId id="273" r:id="rId14"/>
    <p:sldId id="286" r:id="rId15"/>
    <p:sldId id="290" r:id="rId16"/>
    <p:sldId id="288" r:id="rId17"/>
  </p:sldIdLst>
  <p:sldSz cx="12192000" cy="6858000"/>
  <p:notesSz cx="6858000" cy="9144000"/>
  <p:embeddedFontLst>
    <p:embeddedFont>
      <p:font typeface="Bell MT" panose="02020503060305020303" pitchFamily="18" charset="0"/>
      <p:regular r:id="rId19"/>
      <p:bold r:id="rId20"/>
      <p:italic r:id="rId21"/>
    </p:embeddedFon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CEA99"/>
    <a:srgbClr val="FFFFFF"/>
    <a:srgbClr val="F2F2F2"/>
    <a:srgbClr val="EAEAF0"/>
    <a:srgbClr val="0277C1"/>
    <a:srgbClr val="C91E0E"/>
    <a:srgbClr val="023A8F"/>
    <a:srgbClr val="FEA041"/>
    <a:srgbClr val="8DE5AB"/>
    <a:srgbClr val="0173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C252AB-7E50-4FB5-B91C-0E3D13165D84}" v="27" dt="2019-11-08T12:59:52.5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5332" autoAdjust="0"/>
  </p:normalViewPr>
  <p:slideViewPr>
    <p:cSldViewPr snapToGrid="0">
      <p:cViewPr varScale="1">
        <p:scale>
          <a:sx n="95" d="100"/>
          <a:sy n="95" d="100"/>
        </p:scale>
        <p:origin x="198"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m Dupont" userId="9042b1d383435627" providerId="LiveId" clId="{E4C252AB-7E50-4FB5-B91C-0E3D13165D84}"/>
    <pc:docChg chg="modSld">
      <pc:chgData name="Bram Dupont" userId="9042b1d383435627" providerId="LiveId" clId="{E4C252AB-7E50-4FB5-B91C-0E3D13165D84}" dt="2019-11-08T12:59:52.542" v="26" actId="20577"/>
      <pc:docMkLst>
        <pc:docMk/>
      </pc:docMkLst>
      <pc:sldChg chg="modSp">
        <pc:chgData name="Bram Dupont" userId="9042b1d383435627" providerId="LiveId" clId="{E4C252AB-7E50-4FB5-B91C-0E3D13165D84}" dt="2019-11-08T12:59:01.624" v="4" actId="33524"/>
        <pc:sldMkLst>
          <pc:docMk/>
          <pc:sldMk cId="3124692861" sldId="279"/>
        </pc:sldMkLst>
        <pc:spChg chg="mod">
          <ac:chgData name="Bram Dupont" userId="9042b1d383435627" providerId="LiveId" clId="{E4C252AB-7E50-4FB5-B91C-0E3D13165D84}" dt="2019-11-08T12:58:55.719" v="0" actId="33524"/>
          <ac:spMkLst>
            <pc:docMk/>
            <pc:sldMk cId="3124692861" sldId="279"/>
            <ac:spMk id="7" creationId="{AD1C552A-B459-40FD-A39D-E83213A76548}"/>
          </ac:spMkLst>
        </pc:spChg>
        <pc:spChg chg="mod">
          <ac:chgData name="Bram Dupont" userId="9042b1d383435627" providerId="LiveId" clId="{E4C252AB-7E50-4FB5-B91C-0E3D13165D84}" dt="2019-11-08T12:58:57.068" v="1" actId="33524"/>
          <ac:spMkLst>
            <pc:docMk/>
            <pc:sldMk cId="3124692861" sldId="279"/>
            <ac:spMk id="14" creationId="{AD1C552A-B459-40FD-A39D-E83213A76548}"/>
          </ac:spMkLst>
        </pc:spChg>
        <pc:spChg chg="mod">
          <ac:chgData name="Bram Dupont" userId="9042b1d383435627" providerId="LiveId" clId="{E4C252AB-7E50-4FB5-B91C-0E3D13165D84}" dt="2019-11-08T12:58:58.318" v="2" actId="33524"/>
          <ac:spMkLst>
            <pc:docMk/>
            <pc:sldMk cId="3124692861" sldId="279"/>
            <ac:spMk id="18" creationId="{AD1C552A-B459-40FD-A39D-E83213A76548}"/>
          </ac:spMkLst>
        </pc:spChg>
        <pc:spChg chg="mod">
          <ac:chgData name="Bram Dupont" userId="9042b1d383435627" providerId="LiveId" clId="{E4C252AB-7E50-4FB5-B91C-0E3D13165D84}" dt="2019-11-08T12:58:59.697" v="3" actId="33524"/>
          <ac:spMkLst>
            <pc:docMk/>
            <pc:sldMk cId="3124692861" sldId="279"/>
            <ac:spMk id="20" creationId="{AD1C552A-B459-40FD-A39D-E83213A76548}"/>
          </ac:spMkLst>
        </pc:spChg>
        <pc:spChg chg="mod">
          <ac:chgData name="Bram Dupont" userId="9042b1d383435627" providerId="LiveId" clId="{E4C252AB-7E50-4FB5-B91C-0E3D13165D84}" dt="2019-11-08T12:59:01.624" v="4" actId="33524"/>
          <ac:spMkLst>
            <pc:docMk/>
            <pc:sldMk cId="3124692861" sldId="279"/>
            <ac:spMk id="22" creationId="{AD1C552A-B459-40FD-A39D-E83213A76548}"/>
          </ac:spMkLst>
        </pc:spChg>
      </pc:sldChg>
      <pc:sldChg chg="modSp">
        <pc:chgData name="Bram Dupont" userId="9042b1d383435627" providerId="LiveId" clId="{E4C252AB-7E50-4FB5-B91C-0E3D13165D84}" dt="2019-11-08T12:59:52.542" v="26" actId="20577"/>
        <pc:sldMkLst>
          <pc:docMk/>
          <pc:sldMk cId="2295178793" sldId="288"/>
        </pc:sldMkLst>
        <pc:spChg chg="mod">
          <ac:chgData name="Bram Dupont" userId="9042b1d383435627" providerId="LiveId" clId="{E4C252AB-7E50-4FB5-B91C-0E3D13165D84}" dt="2019-11-08T12:59:52.542" v="26" actId="20577"/>
          <ac:spMkLst>
            <pc:docMk/>
            <pc:sldMk cId="2295178793" sldId="288"/>
            <ac:spMk id="8" creationId="{60AFA804-49C5-47BF-A14F-CE444795550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6E4BF4-CC89-4907-92AB-0D765D135E5C}" type="datetimeFigureOut">
              <a:rPr lang="en-US" smtClean="0"/>
              <a:t>11/8/2019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76B964-3EE4-4458-B638-51B8144F02AA}" type="slidenum">
              <a:rPr lang="en-US" smtClean="0"/>
              <a:t>‹#›</a:t>
            </a:fld>
            <a:endParaRPr lang="en-US"/>
          </a:p>
        </p:txBody>
      </p:sp>
    </p:spTree>
    <p:extLst>
      <p:ext uri="{BB962C8B-B14F-4D97-AF65-F5344CB8AC3E}">
        <p14:creationId xmlns:p14="http://schemas.microsoft.com/office/powerpoint/2010/main" val="3498742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https://www.pexels.com/photo/man-carrying-her-daughter-smiling-1157395/</a:t>
            </a:r>
          </a:p>
          <a:p>
            <a:endParaRPr lang="en-US" dirty="0"/>
          </a:p>
        </p:txBody>
      </p:sp>
      <p:sp>
        <p:nvSpPr>
          <p:cNvPr id="4" name="Slide Number Placeholder 3"/>
          <p:cNvSpPr>
            <a:spLocks noGrp="1"/>
          </p:cNvSpPr>
          <p:nvPr>
            <p:ph type="sldNum" sz="quarter" idx="5"/>
          </p:nvPr>
        </p:nvSpPr>
        <p:spPr/>
        <p:txBody>
          <a:bodyPr/>
          <a:lstStyle/>
          <a:p>
            <a:fld id="{1776B964-3EE4-4458-B638-51B8144F02AA}" type="slidenum">
              <a:rPr lang="en-US" smtClean="0"/>
              <a:t>2</a:t>
            </a:fld>
            <a:endParaRPr lang="en-US"/>
          </a:p>
        </p:txBody>
      </p:sp>
    </p:spTree>
    <p:extLst>
      <p:ext uri="{BB962C8B-B14F-4D97-AF65-F5344CB8AC3E}">
        <p14:creationId xmlns:p14="http://schemas.microsoft.com/office/powerpoint/2010/main" val="3415923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https://www.pexels.com/photo/computer-desk-electronics-indoors-374074/</a:t>
            </a:r>
          </a:p>
          <a:p>
            <a:endParaRPr lang="en-US" dirty="0"/>
          </a:p>
        </p:txBody>
      </p:sp>
      <p:sp>
        <p:nvSpPr>
          <p:cNvPr id="4" name="Slide Number Placeholder 3"/>
          <p:cNvSpPr>
            <a:spLocks noGrp="1"/>
          </p:cNvSpPr>
          <p:nvPr>
            <p:ph type="sldNum" sz="quarter" idx="10"/>
          </p:nvPr>
        </p:nvSpPr>
        <p:spPr/>
        <p:txBody>
          <a:bodyPr/>
          <a:lstStyle/>
          <a:p>
            <a:fld id="{1776B964-3EE4-4458-B638-51B8144F02AA}" type="slidenum">
              <a:rPr lang="en-US" smtClean="0"/>
              <a:t>11</a:t>
            </a:fld>
            <a:endParaRPr lang="en-US"/>
          </a:p>
        </p:txBody>
      </p:sp>
    </p:spTree>
    <p:extLst>
      <p:ext uri="{BB962C8B-B14F-4D97-AF65-F5344CB8AC3E}">
        <p14:creationId xmlns:p14="http://schemas.microsoft.com/office/powerpoint/2010/main" val="4205147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76B964-3EE4-4458-B638-51B8144F02AA}" type="slidenum">
              <a:rPr lang="en-US" smtClean="0"/>
              <a:t>13</a:t>
            </a:fld>
            <a:endParaRPr lang="en-US"/>
          </a:p>
        </p:txBody>
      </p:sp>
    </p:spTree>
    <p:extLst>
      <p:ext uri="{BB962C8B-B14F-4D97-AF65-F5344CB8AC3E}">
        <p14:creationId xmlns:p14="http://schemas.microsoft.com/office/powerpoint/2010/main" val="1583661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76B964-3EE4-4458-B638-51B8144F02AA}" type="slidenum">
              <a:rPr lang="en-US" smtClean="0"/>
              <a:t>14</a:t>
            </a:fld>
            <a:endParaRPr lang="en-US"/>
          </a:p>
        </p:txBody>
      </p:sp>
    </p:spTree>
    <p:extLst>
      <p:ext uri="{BB962C8B-B14F-4D97-AF65-F5344CB8AC3E}">
        <p14:creationId xmlns:p14="http://schemas.microsoft.com/office/powerpoint/2010/main" val="321682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https://www.pexels.com/photo/person-wearing-silver-headset-smiling-41280/</a:t>
            </a:r>
          </a:p>
        </p:txBody>
      </p:sp>
      <p:sp>
        <p:nvSpPr>
          <p:cNvPr id="4" name="Slide Number Placeholder 3"/>
          <p:cNvSpPr>
            <a:spLocks noGrp="1"/>
          </p:cNvSpPr>
          <p:nvPr>
            <p:ph type="sldNum" sz="quarter" idx="10"/>
          </p:nvPr>
        </p:nvSpPr>
        <p:spPr/>
        <p:txBody>
          <a:bodyPr/>
          <a:lstStyle/>
          <a:p>
            <a:fld id="{1776B964-3EE4-4458-B638-51B8144F02AA}" type="slidenum">
              <a:rPr lang="en-US" smtClean="0"/>
              <a:t>16</a:t>
            </a:fld>
            <a:endParaRPr lang="en-US"/>
          </a:p>
        </p:txBody>
      </p:sp>
    </p:spTree>
    <p:extLst>
      <p:ext uri="{BB962C8B-B14F-4D97-AF65-F5344CB8AC3E}">
        <p14:creationId xmlns:p14="http://schemas.microsoft.com/office/powerpoint/2010/main" val="3824482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https://www.ashotels.it/wp-content/uploads/2016/06/Banner_ashotels_10.jpg</a:t>
            </a:r>
          </a:p>
          <a:p>
            <a:endParaRPr lang="en-US" dirty="0"/>
          </a:p>
        </p:txBody>
      </p:sp>
      <p:sp>
        <p:nvSpPr>
          <p:cNvPr id="4" name="Slide Number Placeholder 3"/>
          <p:cNvSpPr>
            <a:spLocks noGrp="1"/>
          </p:cNvSpPr>
          <p:nvPr>
            <p:ph type="sldNum" sz="quarter" idx="10"/>
          </p:nvPr>
        </p:nvSpPr>
        <p:spPr/>
        <p:txBody>
          <a:bodyPr/>
          <a:lstStyle/>
          <a:p>
            <a:fld id="{1776B964-3EE4-4458-B638-51B8144F02AA}" type="slidenum">
              <a:rPr lang="en-US" smtClean="0"/>
              <a:t>3</a:t>
            </a:fld>
            <a:endParaRPr lang="en-US"/>
          </a:p>
        </p:txBody>
      </p:sp>
    </p:spTree>
    <p:extLst>
      <p:ext uri="{BB962C8B-B14F-4D97-AF65-F5344CB8AC3E}">
        <p14:creationId xmlns:p14="http://schemas.microsoft.com/office/powerpoint/2010/main" val="2629447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https://www.pexels.com/photo/person-raising-hands-mid-air-sidewards-while-standing-on-gray-steel-railings-680257/</a:t>
            </a:r>
          </a:p>
          <a:p>
            <a:endParaRPr lang="en-US" dirty="0"/>
          </a:p>
        </p:txBody>
      </p:sp>
      <p:sp>
        <p:nvSpPr>
          <p:cNvPr id="4" name="Slide Number Placeholder 3"/>
          <p:cNvSpPr>
            <a:spLocks noGrp="1"/>
          </p:cNvSpPr>
          <p:nvPr>
            <p:ph type="sldNum" sz="quarter" idx="10"/>
          </p:nvPr>
        </p:nvSpPr>
        <p:spPr/>
        <p:txBody>
          <a:bodyPr/>
          <a:lstStyle/>
          <a:p>
            <a:fld id="{1776B964-3EE4-4458-B638-51B8144F02AA}" type="slidenum">
              <a:rPr lang="en-US" smtClean="0"/>
              <a:t>4</a:t>
            </a:fld>
            <a:endParaRPr lang="en-US"/>
          </a:p>
        </p:txBody>
      </p:sp>
    </p:spTree>
    <p:extLst>
      <p:ext uri="{BB962C8B-B14F-4D97-AF65-F5344CB8AC3E}">
        <p14:creationId xmlns:p14="http://schemas.microsoft.com/office/powerpoint/2010/main" val="1865696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https://www.pexels.com/photo/standing-family-near-fireplace-1648387/</a:t>
            </a:r>
          </a:p>
        </p:txBody>
      </p:sp>
      <p:sp>
        <p:nvSpPr>
          <p:cNvPr id="4" name="Slide Number Placeholder 3"/>
          <p:cNvSpPr>
            <a:spLocks noGrp="1"/>
          </p:cNvSpPr>
          <p:nvPr>
            <p:ph type="sldNum" sz="quarter" idx="10"/>
          </p:nvPr>
        </p:nvSpPr>
        <p:spPr/>
        <p:txBody>
          <a:bodyPr/>
          <a:lstStyle/>
          <a:p>
            <a:fld id="{1776B964-3EE4-4458-B638-51B8144F02AA}" type="slidenum">
              <a:rPr lang="en-US" smtClean="0"/>
              <a:t>5</a:t>
            </a:fld>
            <a:endParaRPr lang="en-US"/>
          </a:p>
        </p:txBody>
      </p:sp>
    </p:spTree>
    <p:extLst>
      <p:ext uri="{BB962C8B-B14F-4D97-AF65-F5344CB8AC3E}">
        <p14:creationId xmlns:p14="http://schemas.microsoft.com/office/powerpoint/2010/main" val="1640947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https://www.pexels.com/photo/smiling-man-holding-woman-s-left-shoulder-1586481/</a:t>
            </a:r>
          </a:p>
          <a:p>
            <a:r>
              <a:rPr lang="en-US" dirty="0"/>
              <a:t>https://www.pexels.com/photo/smiling-man-carrying-baby-on-his-neck-2274162/</a:t>
            </a:r>
          </a:p>
          <a:p>
            <a:endParaRPr lang="en-US" dirty="0"/>
          </a:p>
        </p:txBody>
      </p:sp>
      <p:sp>
        <p:nvSpPr>
          <p:cNvPr id="4" name="Slide Number Placeholder 3"/>
          <p:cNvSpPr>
            <a:spLocks noGrp="1"/>
          </p:cNvSpPr>
          <p:nvPr>
            <p:ph type="sldNum" sz="quarter" idx="10"/>
          </p:nvPr>
        </p:nvSpPr>
        <p:spPr/>
        <p:txBody>
          <a:bodyPr/>
          <a:lstStyle/>
          <a:p>
            <a:fld id="{1776B964-3EE4-4458-B638-51B8144F02AA}" type="slidenum">
              <a:rPr lang="en-US" smtClean="0"/>
              <a:t>6</a:t>
            </a:fld>
            <a:endParaRPr lang="en-US"/>
          </a:p>
        </p:txBody>
      </p:sp>
    </p:spTree>
    <p:extLst>
      <p:ext uri="{BB962C8B-B14F-4D97-AF65-F5344CB8AC3E}">
        <p14:creationId xmlns:p14="http://schemas.microsoft.com/office/powerpoint/2010/main" val="156429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https://www.kisspng.com/png-businessperson-blade-pc-management-professional-wo-1363279/preview.html</a:t>
            </a:r>
          </a:p>
          <a:p>
            <a:endParaRPr lang="en-US" dirty="0"/>
          </a:p>
        </p:txBody>
      </p:sp>
      <p:sp>
        <p:nvSpPr>
          <p:cNvPr id="4" name="Slide Number Placeholder 3"/>
          <p:cNvSpPr>
            <a:spLocks noGrp="1"/>
          </p:cNvSpPr>
          <p:nvPr>
            <p:ph type="sldNum" sz="quarter" idx="10"/>
          </p:nvPr>
        </p:nvSpPr>
        <p:spPr/>
        <p:txBody>
          <a:bodyPr/>
          <a:lstStyle/>
          <a:p>
            <a:fld id="{1776B964-3EE4-4458-B638-51B8144F02AA}" type="slidenum">
              <a:rPr lang="en-US" smtClean="0"/>
              <a:t>7</a:t>
            </a:fld>
            <a:endParaRPr lang="en-US"/>
          </a:p>
        </p:txBody>
      </p:sp>
    </p:spTree>
    <p:extLst>
      <p:ext uri="{BB962C8B-B14F-4D97-AF65-F5344CB8AC3E}">
        <p14:creationId xmlns:p14="http://schemas.microsoft.com/office/powerpoint/2010/main" val="2646229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https://www.pngfly.com/png-lpox0e/</a:t>
            </a:r>
          </a:p>
        </p:txBody>
      </p:sp>
      <p:sp>
        <p:nvSpPr>
          <p:cNvPr id="4" name="Slide Number Placeholder 3"/>
          <p:cNvSpPr>
            <a:spLocks noGrp="1"/>
          </p:cNvSpPr>
          <p:nvPr>
            <p:ph type="sldNum" sz="quarter" idx="10"/>
          </p:nvPr>
        </p:nvSpPr>
        <p:spPr/>
        <p:txBody>
          <a:bodyPr/>
          <a:lstStyle/>
          <a:p>
            <a:fld id="{1776B964-3EE4-4458-B638-51B8144F02AA}" type="slidenum">
              <a:rPr lang="en-US" smtClean="0"/>
              <a:t>8</a:t>
            </a:fld>
            <a:endParaRPr lang="en-US"/>
          </a:p>
        </p:txBody>
      </p:sp>
    </p:spTree>
    <p:extLst>
      <p:ext uri="{BB962C8B-B14F-4D97-AF65-F5344CB8AC3E}">
        <p14:creationId xmlns:p14="http://schemas.microsoft.com/office/powerpoint/2010/main" val="3912381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https://www.pexels.com/photo/adult-biology-chemical-chemist-356040/</a:t>
            </a:r>
          </a:p>
          <a:p>
            <a:endParaRPr lang="en-US" dirty="0"/>
          </a:p>
        </p:txBody>
      </p:sp>
      <p:sp>
        <p:nvSpPr>
          <p:cNvPr id="4" name="Slide Number Placeholder 3"/>
          <p:cNvSpPr>
            <a:spLocks noGrp="1"/>
          </p:cNvSpPr>
          <p:nvPr>
            <p:ph type="sldNum" sz="quarter" idx="10"/>
          </p:nvPr>
        </p:nvSpPr>
        <p:spPr/>
        <p:txBody>
          <a:bodyPr/>
          <a:lstStyle/>
          <a:p>
            <a:fld id="{1776B964-3EE4-4458-B638-51B8144F02AA}" type="slidenum">
              <a:rPr lang="en-US" smtClean="0"/>
              <a:t>9</a:t>
            </a:fld>
            <a:endParaRPr lang="en-US"/>
          </a:p>
        </p:txBody>
      </p:sp>
    </p:spTree>
    <p:extLst>
      <p:ext uri="{BB962C8B-B14F-4D97-AF65-F5344CB8AC3E}">
        <p14:creationId xmlns:p14="http://schemas.microsoft.com/office/powerpoint/2010/main" val="572885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https://www.pexels.com/photo/man-and-woman-shaking-hands-1249158/</a:t>
            </a:r>
          </a:p>
        </p:txBody>
      </p:sp>
      <p:sp>
        <p:nvSpPr>
          <p:cNvPr id="4" name="Slide Number Placeholder 3"/>
          <p:cNvSpPr>
            <a:spLocks noGrp="1"/>
          </p:cNvSpPr>
          <p:nvPr>
            <p:ph type="sldNum" sz="quarter" idx="5"/>
          </p:nvPr>
        </p:nvSpPr>
        <p:spPr/>
        <p:txBody>
          <a:bodyPr/>
          <a:lstStyle/>
          <a:p>
            <a:fld id="{1776B964-3EE4-4458-B638-51B8144F02AA}" type="slidenum">
              <a:rPr lang="en-US" smtClean="0"/>
              <a:t>10</a:t>
            </a:fld>
            <a:endParaRPr lang="en-US"/>
          </a:p>
        </p:txBody>
      </p:sp>
    </p:spTree>
    <p:extLst>
      <p:ext uri="{BB962C8B-B14F-4D97-AF65-F5344CB8AC3E}">
        <p14:creationId xmlns:p14="http://schemas.microsoft.com/office/powerpoint/2010/main" val="1359480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E27E8-4200-4D5A-A3AD-695FEDDD37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A9A7BA-E7E1-4725-A876-7A10E977E8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DDA41D-886B-4D5E-ADFD-0AA4B53AD313}"/>
              </a:ext>
            </a:extLst>
          </p:cNvPr>
          <p:cNvSpPr>
            <a:spLocks noGrp="1"/>
          </p:cNvSpPr>
          <p:nvPr>
            <p:ph type="dt" sz="half" idx="10"/>
          </p:nvPr>
        </p:nvSpPr>
        <p:spPr/>
        <p:txBody>
          <a:bodyPr/>
          <a:lstStyle/>
          <a:p>
            <a:fld id="{DD60ADD2-CDD2-46BD-9D41-44E969BC2730}" type="datetimeFigureOut">
              <a:rPr lang="en-US" smtClean="0"/>
              <a:t>11/8/2019</a:t>
            </a:fld>
            <a:endParaRPr lang="en-US"/>
          </a:p>
        </p:txBody>
      </p:sp>
      <p:sp>
        <p:nvSpPr>
          <p:cNvPr id="5" name="Footer Placeholder 4">
            <a:extLst>
              <a:ext uri="{FF2B5EF4-FFF2-40B4-BE49-F238E27FC236}">
                <a16:creationId xmlns:a16="http://schemas.microsoft.com/office/drawing/2014/main" id="{734A835D-3DE6-4D77-A138-6188AC4A9C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BAE868-1986-4D91-BD50-846D27D07A34}"/>
              </a:ext>
            </a:extLst>
          </p:cNvPr>
          <p:cNvSpPr>
            <a:spLocks noGrp="1"/>
          </p:cNvSpPr>
          <p:nvPr>
            <p:ph type="sldNum" sz="quarter" idx="12"/>
          </p:nvPr>
        </p:nvSpPr>
        <p:spPr/>
        <p:txBody>
          <a:bodyPr/>
          <a:lstStyle/>
          <a:p>
            <a:fld id="{40C294AC-E570-4140-BC54-AD018D8E9F3F}" type="slidenum">
              <a:rPr lang="en-US" smtClean="0"/>
              <a:t>‹#›</a:t>
            </a:fld>
            <a:endParaRPr lang="en-US"/>
          </a:p>
        </p:txBody>
      </p:sp>
    </p:spTree>
    <p:extLst>
      <p:ext uri="{BB962C8B-B14F-4D97-AF65-F5344CB8AC3E}">
        <p14:creationId xmlns:p14="http://schemas.microsoft.com/office/powerpoint/2010/main" val="2917665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2634B-1DA3-4494-B8F6-8DB7D6013C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3E2EA1-7C2F-4543-A7AB-142FCEBF04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5FD3F8-C8EE-4F37-A1FF-97E3DB4127AC}"/>
              </a:ext>
            </a:extLst>
          </p:cNvPr>
          <p:cNvSpPr>
            <a:spLocks noGrp="1"/>
          </p:cNvSpPr>
          <p:nvPr>
            <p:ph type="dt" sz="half" idx="10"/>
          </p:nvPr>
        </p:nvSpPr>
        <p:spPr/>
        <p:txBody>
          <a:bodyPr/>
          <a:lstStyle/>
          <a:p>
            <a:fld id="{DD60ADD2-CDD2-46BD-9D41-44E969BC2730}" type="datetimeFigureOut">
              <a:rPr lang="en-US" smtClean="0"/>
              <a:t>11/8/2019</a:t>
            </a:fld>
            <a:endParaRPr lang="en-US"/>
          </a:p>
        </p:txBody>
      </p:sp>
      <p:sp>
        <p:nvSpPr>
          <p:cNvPr id="5" name="Footer Placeholder 4">
            <a:extLst>
              <a:ext uri="{FF2B5EF4-FFF2-40B4-BE49-F238E27FC236}">
                <a16:creationId xmlns:a16="http://schemas.microsoft.com/office/drawing/2014/main" id="{0F0FA6EE-5D91-4D3B-9060-821F96912E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9AEBE1-45AC-4EE3-BB30-86A41E34A9B2}"/>
              </a:ext>
            </a:extLst>
          </p:cNvPr>
          <p:cNvSpPr>
            <a:spLocks noGrp="1"/>
          </p:cNvSpPr>
          <p:nvPr>
            <p:ph type="sldNum" sz="quarter" idx="12"/>
          </p:nvPr>
        </p:nvSpPr>
        <p:spPr/>
        <p:txBody>
          <a:bodyPr/>
          <a:lstStyle/>
          <a:p>
            <a:fld id="{40C294AC-E570-4140-BC54-AD018D8E9F3F}" type="slidenum">
              <a:rPr lang="en-US" smtClean="0"/>
              <a:t>‹#›</a:t>
            </a:fld>
            <a:endParaRPr lang="en-US"/>
          </a:p>
        </p:txBody>
      </p:sp>
    </p:spTree>
    <p:extLst>
      <p:ext uri="{BB962C8B-B14F-4D97-AF65-F5344CB8AC3E}">
        <p14:creationId xmlns:p14="http://schemas.microsoft.com/office/powerpoint/2010/main" val="4258769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A6ED06-DAD4-4BAA-AB3C-B8367B3A72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3C081B-2EEF-4EC6-B22B-FA083E4F00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FF7E53-377B-440C-AF70-10BE6D14B0C7}"/>
              </a:ext>
            </a:extLst>
          </p:cNvPr>
          <p:cNvSpPr>
            <a:spLocks noGrp="1"/>
          </p:cNvSpPr>
          <p:nvPr>
            <p:ph type="dt" sz="half" idx="10"/>
          </p:nvPr>
        </p:nvSpPr>
        <p:spPr/>
        <p:txBody>
          <a:bodyPr/>
          <a:lstStyle/>
          <a:p>
            <a:fld id="{DD60ADD2-CDD2-46BD-9D41-44E969BC2730}" type="datetimeFigureOut">
              <a:rPr lang="en-US" smtClean="0"/>
              <a:t>11/8/2019</a:t>
            </a:fld>
            <a:endParaRPr lang="en-US"/>
          </a:p>
        </p:txBody>
      </p:sp>
      <p:sp>
        <p:nvSpPr>
          <p:cNvPr id="5" name="Footer Placeholder 4">
            <a:extLst>
              <a:ext uri="{FF2B5EF4-FFF2-40B4-BE49-F238E27FC236}">
                <a16:creationId xmlns:a16="http://schemas.microsoft.com/office/drawing/2014/main" id="{2E2349EE-5CB7-4745-9B56-D6F2DA11E5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BACEAB-D446-4C5E-AC4F-6BA3C07134DA}"/>
              </a:ext>
            </a:extLst>
          </p:cNvPr>
          <p:cNvSpPr>
            <a:spLocks noGrp="1"/>
          </p:cNvSpPr>
          <p:nvPr>
            <p:ph type="sldNum" sz="quarter" idx="12"/>
          </p:nvPr>
        </p:nvSpPr>
        <p:spPr/>
        <p:txBody>
          <a:bodyPr/>
          <a:lstStyle/>
          <a:p>
            <a:fld id="{40C294AC-E570-4140-BC54-AD018D8E9F3F}" type="slidenum">
              <a:rPr lang="en-US" smtClean="0"/>
              <a:t>‹#›</a:t>
            </a:fld>
            <a:endParaRPr lang="en-US"/>
          </a:p>
        </p:txBody>
      </p:sp>
    </p:spTree>
    <p:extLst>
      <p:ext uri="{BB962C8B-B14F-4D97-AF65-F5344CB8AC3E}">
        <p14:creationId xmlns:p14="http://schemas.microsoft.com/office/powerpoint/2010/main" val="2846937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82584-C031-4557-A0A7-A64DFEC3B0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7C4EC2-0190-4A48-8AF9-402678D7AF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65D1E4-2319-4E62-8E64-6E6C415CA60C}"/>
              </a:ext>
            </a:extLst>
          </p:cNvPr>
          <p:cNvSpPr>
            <a:spLocks noGrp="1"/>
          </p:cNvSpPr>
          <p:nvPr>
            <p:ph type="dt" sz="half" idx="10"/>
          </p:nvPr>
        </p:nvSpPr>
        <p:spPr/>
        <p:txBody>
          <a:bodyPr/>
          <a:lstStyle/>
          <a:p>
            <a:fld id="{DD60ADD2-CDD2-46BD-9D41-44E969BC2730}" type="datetimeFigureOut">
              <a:rPr lang="en-US" smtClean="0"/>
              <a:t>11/8/2019</a:t>
            </a:fld>
            <a:endParaRPr lang="en-US"/>
          </a:p>
        </p:txBody>
      </p:sp>
      <p:sp>
        <p:nvSpPr>
          <p:cNvPr id="5" name="Footer Placeholder 4">
            <a:extLst>
              <a:ext uri="{FF2B5EF4-FFF2-40B4-BE49-F238E27FC236}">
                <a16:creationId xmlns:a16="http://schemas.microsoft.com/office/drawing/2014/main" id="{CEA6F9E2-D4F5-477D-86FC-D6C53B8C45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5752C8-D01B-4320-8EBC-44908CF9154F}"/>
              </a:ext>
            </a:extLst>
          </p:cNvPr>
          <p:cNvSpPr>
            <a:spLocks noGrp="1"/>
          </p:cNvSpPr>
          <p:nvPr>
            <p:ph type="sldNum" sz="quarter" idx="12"/>
          </p:nvPr>
        </p:nvSpPr>
        <p:spPr/>
        <p:txBody>
          <a:bodyPr/>
          <a:lstStyle/>
          <a:p>
            <a:fld id="{40C294AC-E570-4140-BC54-AD018D8E9F3F}" type="slidenum">
              <a:rPr lang="en-US" smtClean="0"/>
              <a:t>‹#›</a:t>
            </a:fld>
            <a:endParaRPr lang="en-US"/>
          </a:p>
        </p:txBody>
      </p:sp>
    </p:spTree>
    <p:extLst>
      <p:ext uri="{BB962C8B-B14F-4D97-AF65-F5344CB8AC3E}">
        <p14:creationId xmlns:p14="http://schemas.microsoft.com/office/powerpoint/2010/main" val="3720003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4E63-0D1B-4E73-861D-63D8C71068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F7ECD7-564B-4FFE-8401-23C306CB63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5D7E3C-00BF-4E0F-BE63-E206EC1C7640}"/>
              </a:ext>
            </a:extLst>
          </p:cNvPr>
          <p:cNvSpPr>
            <a:spLocks noGrp="1"/>
          </p:cNvSpPr>
          <p:nvPr>
            <p:ph type="dt" sz="half" idx="10"/>
          </p:nvPr>
        </p:nvSpPr>
        <p:spPr/>
        <p:txBody>
          <a:bodyPr/>
          <a:lstStyle/>
          <a:p>
            <a:fld id="{DD60ADD2-CDD2-46BD-9D41-44E969BC2730}" type="datetimeFigureOut">
              <a:rPr lang="en-US" smtClean="0"/>
              <a:t>11/8/2019</a:t>
            </a:fld>
            <a:endParaRPr lang="en-US"/>
          </a:p>
        </p:txBody>
      </p:sp>
      <p:sp>
        <p:nvSpPr>
          <p:cNvPr id="5" name="Footer Placeholder 4">
            <a:extLst>
              <a:ext uri="{FF2B5EF4-FFF2-40B4-BE49-F238E27FC236}">
                <a16:creationId xmlns:a16="http://schemas.microsoft.com/office/drawing/2014/main" id="{2FEAD493-C81B-4EFF-9B85-A814A7E19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17EF25-8AB9-4134-8575-9484DD16F3C0}"/>
              </a:ext>
            </a:extLst>
          </p:cNvPr>
          <p:cNvSpPr>
            <a:spLocks noGrp="1"/>
          </p:cNvSpPr>
          <p:nvPr>
            <p:ph type="sldNum" sz="quarter" idx="12"/>
          </p:nvPr>
        </p:nvSpPr>
        <p:spPr/>
        <p:txBody>
          <a:bodyPr/>
          <a:lstStyle/>
          <a:p>
            <a:fld id="{40C294AC-E570-4140-BC54-AD018D8E9F3F}" type="slidenum">
              <a:rPr lang="en-US" smtClean="0"/>
              <a:t>‹#›</a:t>
            </a:fld>
            <a:endParaRPr lang="en-US"/>
          </a:p>
        </p:txBody>
      </p:sp>
    </p:spTree>
    <p:extLst>
      <p:ext uri="{BB962C8B-B14F-4D97-AF65-F5344CB8AC3E}">
        <p14:creationId xmlns:p14="http://schemas.microsoft.com/office/powerpoint/2010/main" val="489875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084E3-15E3-42F1-8F9D-B5EB302AFD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0057D5-5FD7-4DA2-B0E3-E982D818B8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302EBD-6ED5-4C7F-996A-E70D7261F3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259F50-3FDC-41EF-BC2E-E27E66A8678F}"/>
              </a:ext>
            </a:extLst>
          </p:cNvPr>
          <p:cNvSpPr>
            <a:spLocks noGrp="1"/>
          </p:cNvSpPr>
          <p:nvPr>
            <p:ph type="dt" sz="half" idx="10"/>
          </p:nvPr>
        </p:nvSpPr>
        <p:spPr/>
        <p:txBody>
          <a:bodyPr/>
          <a:lstStyle/>
          <a:p>
            <a:fld id="{DD60ADD2-CDD2-46BD-9D41-44E969BC2730}" type="datetimeFigureOut">
              <a:rPr lang="en-US" smtClean="0"/>
              <a:t>11/8/2019</a:t>
            </a:fld>
            <a:endParaRPr lang="en-US"/>
          </a:p>
        </p:txBody>
      </p:sp>
      <p:sp>
        <p:nvSpPr>
          <p:cNvPr id="6" name="Footer Placeholder 5">
            <a:extLst>
              <a:ext uri="{FF2B5EF4-FFF2-40B4-BE49-F238E27FC236}">
                <a16:creationId xmlns:a16="http://schemas.microsoft.com/office/drawing/2014/main" id="{29FA1EB4-C598-4EF2-9A42-14CAEFED94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869A8-758C-4FE1-BC21-73B1E138C317}"/>
              </a:ext>
            </a:extLst>
          </p:cNvPr>
          <p:cNvSpPr>
            <a:spLocks noGrp="1"/>
          </p:cNvSpPr>
          <p:nvPr>
            <p:ph type="sldNum" sz="quarter" idx="12"/>
          </p:nvPr>
        </p:nvSpPr>
        <p:spPr/>
        <p:txBody>
          <a:bodyPr/>
          <a:lstStyle/>
          <a:p>
            <a:fld id="{40C294AC-E570-4140-BC54-AD018D8E9F3F}" type="slidenum">
              <a:rPr lang="en-US" smtClean="0"/>
              <a:t>‹#›</a:t>
            </a:fld>
            <a:endParaRPr lang="en-US"/>
          </a:p>
        </p:txBody>
      </p:sp>
    </p:spTree>
    <p:extLst>
      <p:ext uri="{BB962C8B-B14F-4D97-AF65-F5344CB8AC3E}">
        <p14:creationId xmlns:p14="http://schemas.microsoft.com/office/powerpoint/2010/main" val="2968380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8F71C-47CD-41DE-B71C-77CFDC64B3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AB88FA-FD74-4EF6-AAB3-420710D426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08CCF9-3045-46F1-88FC-7543EEEE14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A526C4-797D-4AF8-884F-290896584D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8FFFA2-1E12-4D76-9188-6BA95F6766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C2B23D-5D16-4AC3-A240-2768B505AD21}"/>
              </a:ext>
            </a:extLst>
          </p:cNvPr>
          <p:cNvSpPr>
            <a:spLocks noGrp="1"/>
          </p:cNvSpPr>
          <p:nvPr>
            <p:ph type="dt" sz="half" idx="10"/>
          </p:nvPr>
        </p:nvSpPr>
        <p:spPr/>
        <p:txBody>
          <a:bodyPr/>
          <a:lstStyle/>
          <a:p>
            <a:fld id="{DD60ADD2-CDD2-46BD-9D41-44E969BC2730}" type="datetimeFigureOut">
              <a:rPr lang="en-US" smtClean="0"/>
              <a:t>11/8/2019</a:t>
            </a:fld>
            <a:endParaRPr lang="en-US"/>
          </a:p>
        </p:txBody>
      </p:sp>
      <p:sp>
        <p:nvSpPr>
          <p:cNvPr id="8" name="Footer Placeholder 7">
            <a:extLst>
              <a:ext uri="{FF2B5EF4-FFF2-40B4-BE49-F238E27FC236}">
                <a16:creationId xmlns:a16="http://schemas.microsoft.com/office/drawing/2014/main" id="{1BFBCFF8-E961-4986-A01C-25AFCC6E00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A9DF09-7C11-4F35-933C-FC5591D12D26}"/>
              </a:ext>
            </a:extLst>
          </p:cNvPr>
          <p:cNvSpPr>
            <a:spLocks noGrp="1"/>
          </p:cNvSpPr>
          <p:nvPr>
            <p:ph type="sldNum" sz="quarter" idx="12"/>
          </p:nvPr>
        </p:nvSpPr>
        <p:spPr/>
        <p:txBody>
          <a:bodyPr/>
          <a:lstStyle/>
          <a:p>
            <a:fld id="{40C294AC-E570-4140-BC54-AD018D8E9F3F}" type="slidenum">
              <a:rPr lang="en-US" smtClean="0"/>
              <a:t>‹#›</a:t>
            </a:fld>
            <a:endParaRPr lang="en-US"/>
          </a:p>
        </p:txBody>
      </p:sp>
    </p:spTree>
    <p:extLst>
      <p:ext uri="{BB962C8B-B14F-4D97-AF65-F5344CB8AC3E}">
        <p14:creationId xmlns:p14="http://schemas.microsoft.com/office/powerpoint/2010/main" val="3431198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7F7E0-880C-47EC-9744-1751076DD4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257DFF-5F71-4571-B98F-50D2701DCF77}"/>
              </a:ext>
            </a:extLst>
          </p:cNvPr>
          <p:cNvSpPr>
            <a:spLocks noGrp="1"/>
          </p:cNvSpPr>
          <p:nvPr>
            <p:ph type="dt" sz="half" idx="10"/>
          </p:nvPr>
        </p:nvSpPr>
        <p:spPr/>
        <p:txBody>
          <a:bodyPr/>
          <a:lstStyle/>
          <a:p>
            <a:fld id="{DD60ADD2-CDD2-46BD-9D41-44E969BC2730}" type="datetimeFigureOut">
              <a:rPr lang="en-US" smtClean="0"/>
              <a:t>11/8/2019</a:t>
            </a:fld>
            <a:endParaRPr lang="en-US"/>
          </a:p>
        </p:txBody>
      </p:sp>
      <p:sp>
        <p:nvSpPr>
          <p:cNvPr id="4" name="Footer Placeholder 3">
            <a:extLst>
              <a:ext uri="{FF2B5EF4-FFF2-40B4-BE49-F238E27FC236}">
                <a16:creationId xmlns:a16="http://schemas.microsoft.com/office/drawing/2014/main" id="{393C5F08-0A0E-4915-BF74-E3AE3119A4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7590F3-3A5D-4000-8881-76275BFB36C7}"/>
              </a:ext>
            </a:extLst>
          </p:cNvPr>
          <p:cNvSpPr>
            <a:spLocks noGrp="1"/>
          </p:cNvSpPr>
          <p:nvPr>
            <p:ph type="sldNum" sz="quarter" idx="12"/>
          </p:nvPr>
        </p:nvSpPr>
        <p:spPr/>
        <p:txBody>
          <a:bodyPr/>
          <a:lstStyle/>
          <a:p>
            <a:fld id="{40C294AC-E570-4140-BC54-AD018D8E9F3F}" type="slidenum">
              <a:rPr lang="en-US" smtClean="0"/>
              <a:t>‹#›</a:t>
            </a:fld>
            <a:endParaRPr lang="en-US"/>
          </a:p>
        </p:txBody>
      </p:sp>
    </p:spTree>
    <p:extLst>
      <p:ext uri="{BB962C8B-B14F-4D97-AF65-F5344CB8AC3E}">
        <p14:creationId xmlns:p14="http://schemas.microsoft.com/office/powerpoint/2010/main" val="1143809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1D9765-A3DF-432E-9DCC-EA2FB7C678C1}"/>
              </a:ext>
            </a:extLst>
          </p:cNvPr>
          <p:cNvSpPr>
            <a:spLocks noGrp="1"/>
          </p:cNvSpPr>
          <p:nvPr>
            <p:ph type="dt" sz="half" idx="10"/>
          </p:nvPr>
        </p:nvSpPr>
        <p:spPr/>
        <p:txBody>
          <a:bodyPr/>
          <a:lstStyle/>
          <a:p>
            <a:fld id="{DD60ADD2-CDD2-46BD-9D41-44E969BC2730}" type="datetimeFigureOut">
              <a:rPr lang="en-US" smtClean="0"/>
              <a:t>11/8/2019</a:t>
            </a:fld>
            <a:endParaRPr lang="en-US"/>
          </a:p>
        </p:txBody>
      </p:sp>
      <p:sp>
        <p:nvSpPr>
          <p:cNvPr id="3" name="Footer Placeholder 2">
            <a:extLst>
              <a:ext uri="{FF2B5EF4-FFF2-40B4-BE49-F238E27FC236}">
                <a16:creationId xmlns:a16="http://schemas.microsoft.com/office/drawing/2014/main" id="{4BAAB808-599D-4B58-962F-19C8CAE264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03607A-E519-4EF8-A08F-0A2155724E5B}"/>
              </a:ext>
            </a:extLst>
          </p:cNvPr>
          <p:cNvSpPr>
            <a:spLocks noGrp="1"/>
          </p:cNvSpPr>
          <p:nvPr>
            <p:ph type="sldNum" sz="quarter" idx="12"/>
          </p:nvPr>
        </p:nvSpPr>
        <p:spPr/>
        <p:txBody>
          <a:bodyPr/>
          <a:lstStyle/>
          <a:p>
            <a:fld id="{40C294AC-E570-4140-BC54-AD018D8E9F3F}" type="slidenum">
              <a:rPr lang="en-US" smtClean="0"/>
              <a:t>‹#›</a:t>
            </a:fld>
            <a:endParaRPr lang="en-US"/>
          </a:p>
        </p:txBody>
      </p:sp>
    </p:spTree>
    <p:extLst>
      <p:ext uri="{BB962C8B-B14F-4D97-AF65-F5344CB8AC3E}">
        <p14:creationId xmlns:p14="http://schemas.microsoft.com/office/powerpoint/2010/main" val="2088024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6B3D3-F775-4B85-9D3B-CBB3151C43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ED242F-30BD-4414-A70F-451ED666F0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E4C765-2032-4E59-B3D4-2A0C3DB812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039677-3AA2-489F-982E-97793632E5EF}"/>
              </a:ext>
            </a:extLst>
          </p:cNvPr>
          <p:cNvSpPr>
            <a:spLocks noGrp="1"/>
          </p:cNvSpPr>
          <p:nvPr>
            <p:ph type="dt" sz="half" idx="10"/>
          </p:nvPr>
        </p:nvSpPr>
        <p:spPr/>
        <p:txBody>
          <a:bodyPr/>
          <a:lstStyle/>
          <a:p>
            <a:fld id="{DD60ADD2-CDD2-46BD-9D41-44E969BC2730}" type="datetimeFigureOut">
              <a:rPr lang="en-US" smtClean="0"/>
              <a:t>11/8/2019</a:t>
            </a:fld>
            <a:endParaRPr lang="en-US"/>
          </a:p>
        </p:txBody>
      </p:sp>
      <p:sp>
        <p:nvSpPr>
          <p:cNvPr id="6" name="Footer Placeholder 5">
            <a:extLst>
              <a:ext uri="{FF2B5EF4-FFF2-40B4-BE49-F238E27FC236}">
                <a16:creationId xmlns:a16="http://schemas.microsoft.com/office/drawing/2014/main" id="{CCA3A84E-45E9-4423-89A9-DB40948EC7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C32325-8124-4364-B6A8-702A0AD04D81}"/>
              </a:ext>
            </a:extLst>
          </p:cNvPr>
          <p:cNvSpPr>
            <a:spLocks noGrp="1"/>
          </p:cNvSpPr>
          <p:nvPr>
            <p:ph type="sldNum" sz="quarter" idx="12"/>
          </p:nvPr>
        </p:nvSpPr>
        <p:spPr/>
        <p:txBody>
          <a:bodyPr/>
          <a:lstStyle/>
          <a:p>
            <a:fld id="{40C294AC-E570-4140-BC54-AD018D8E9F3F}" type="slidenum">
              <a:rPr lang="en-US" smtClean="0"/>
              <a:t>‹#›</a:t>
            </a:fld>
            <a:endParaRPr lang="en-US"/>
          </a:p>
        </p:txBody>
      </p:sp>
    </p:spTree>
    <p:extLst>
      <p:ext uri="{BB962C8B-B14F-4D97-AF65-F5344CB8AC3E}">
        <p14:creationId xmlns:p14="http://schemas.microsoft.com/office/powerpoint/2010/main" val="2182972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F2F57-B2CE-48BC-9F4A-1C6090B930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A0EBE6-3CF9-41ED-9CF6-D69C9D63DD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4B79B0-042D-4C07-A72C-93CDA5F1A6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DF22B5-D5E1-434B-B849-96774E95CB10}"/>
              </a:ext>
            </a:extLst>
          </p:cNvPr>
          <p:cNvSpPr>
            <a:spLocks noGrp="1"/>
          </p:cNvSpPr>
          <p:nvPr>
            <p:ph type="dt" sz="half" idx="10"/>
          </p:nvPr>
        </p:nvSpPr>
        <p:spPr/>
        <p:txBody>
          <a:bodyPr/>
          <a:lstStyle/>
          <a:p>
            <a:fld id="{DD60ADD2-CDD2-46BD-9D41-44E969BC2730}" type="datetimeFigureOut">
              <a:rPr lang="en-US" smtClean="0"/>
              <a:t>11/8/2019</a:t>
            </a:fld>
            <a:endParaRPr lang="en-US"/>
          </a:p>
        </p:txBody>
      </p:sp>
      <p:sp>
        <p:nvSpPr>
          <p:cNvPr id="6" name="Footer Placeholder 5">
            <a:extLst>
              <a:ext uri="{FF2B5EF4-FFF2-40B4-BE49-F238E27FC236}">
                <a16:creationId xmlns:a16="http://schemas.microsoft.com/office/drawing/2014/main" id="{80A4000D-45C9-4FB9-B19E-944A4D31F2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5A7522-438F-4BD8-A9EF-6F37338E2C98}"/>
              </a:ext>
            </a:extLst>
          </p:cNvPr>
          <p:cNvSpPr>
            <a:spLocks noGrp="1"/>
          </p:cNvSpPr>
          <p:nvPr>
            <p:ph type="sldNum" sz="quarter" idx="12"/>
          </p:nvPr>
        </p:nvSpPr>
        <p:spPr/>
        <p:txBody>
          <a:bodyPr/>
          <a:lstStyle/>
          <a:p>
            <a:fld id="{40C294AC-E570-4140-BC54-AD018D8E9F3F}" type="slidenum">
              <a:rPr lang="en-US" smtClean="0"/>
              <a:t>‹#›</a:t>
            </a:fld>
            <a:endParaRPr lang="en-US"/>
          </a:p>
        </p:txBody>
      </p:sp>
    </p:spTree>
    <p:extLst>
      <p:ext uri="{BB962C8B-B14F-4D97-AF65-F5344CB8AC3E}">
        <p14:creationId xmlns:p14="http://schemas.microsoft.com/office/powerpoint/2010/main" val="279077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alpha val="7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5035F5-1773-475D-AB80-B2EED968F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8CB7C4-86B2-49A2-AF7B-ED2351534F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41A5F-C3B8-40D1-8D3A-1B7D2379BE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60ADD2-CDD2-46BD-9D41-44E969BC2730}" type="datetimeFigureOut">
              <a:rPr lang="en-US" smtClean="0"/>
              <a:t>11/8/2019</a:t>
            </a:fld>
            <a:endParaRPr lang="en-US"/>
          </a:p>
        </p:txBody>
      </p:sp>
      <p:sp>
        <p:nvSpPr>
          <p:cNvPr id="5" name="Footer Placeholder 4">
            <a:extLst>
              <a:ext uri="{FF2B5EF4-FFF2-40B4-BE49-F238E27FC236}">
                <a16:creationId xmlns:a16="http://schemas.microsoft.com/office/drawing/2014/main" id="{BB3B2E2A-4CFA-465F-8F6E-92B7246388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EB05B3-92F0-46A9-BC7C-168081E977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C294AC-E570-4140-BC54-AD018D8E9F3F}" type="slidenum">
              <a:rPr lang="en-US" smtClean="0"/>
              <a:t>‹#›</a:t>
            </a:fld>
            <a:endParaRPr lang="en-US"/>
          </a:p>
        </p:txBody>
      </p:sp>
    </p:spTree>
    <p:extLst>
      <p:ext uri="{BB962C8B-B14F-4D97-AF65-F5344CB8AC3E}">
        <p14:creationId xmlns:p14="http://schemas.microsoft.com/office/powerpoint/2010/main" val="132514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9.jpeg"/><Relationship Id="rId7" Type="http://schemas.microsoft.com/office/2007/relationships/hdphoto" Target="../media/hdphoto3.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31.png"/><Relationship Id="rId4" Type="http://schemas.openxmlformats.org/officeDocument/2006/relationships/image" Target="../media/image30.png"/><Relationship Id="rId9" Type="http://schemas.microsoft.com/office/2007/relationships/hdphoto" Target="../media/hdphoto4.wdp"/></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5.png"/><Relationship Id="rId11" Type="http://schemas.microsoft.com/office/2007/relationships/hdphoto" Target="../media/hdphoto7.wdp"/><Relationship Id="rId5" Type="http://schemas.microsoft.com/office/2007/relationships/hdphoto" Target="../media/hdphoto3.wdp"/><Relationship Id="rId10" Type="http://schemas.openxmlformats.org/officeDocument/2006/relationships/image" Target="../media/image33.png"/><Relationship Id="rId4" Type="http://schemas.openxmlformats.org/officeDocument/2006/relationships/image" Target="../media/image4.png"/><Relationship Id="rId9"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5.png"/><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0.wdp"/></Relationships>
</file>

<file path=ppt/slides/_rels/slide1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3.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jp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jpe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0.png"/><Relationship Id="rId4" Type="http://schemas.openxmlformats.org/officeDocument/2006/relationships/image" Target="../media/image22.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3.png"/><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a:extLst>
              <a:ext uri="{FF2B5EF4-FFF2-40B4-BE49-F238E27FC236}">
                <a16:creationId xmlns:a16="http://schemas.microsoft.com/office/drawing/2014/main" id="{88ED86B1-EFCE-47F3-857B-B6828255C319}"/>
              </a:ext>
            </a:extLst>
          </p:cNvPr>
          <p:cNvPicPr>
            <a:picLocks noChangeAspect="1"/>
          </p:cNvPicPr>
          <p:nvPr/>
        </p:nvPicPr>
        <p:blipFill rotWithShape="1">
          <a:blip r:embed="rId2">
            <a:extLst>
              <a:ext uri="{28A0092B-C50C-407E-A947-70E740481C1C}">
                <a14:useLocalDpi xmlns:a14="http://schemas.microsoft.com/office/drawing/2010/main" val="0"/>
              </a:ext>
            </a:extLst>
          </a:blip>
          <a:srcRect t="15627" b="-1427"/>
          <a:stretch/>
        </p:blipFill>
        <p:spPr>
          <a:xfrm>
            <a:off x="1" y="0"/>
            <a:ext cx="12192000" cy="6981371"/>
          </a:xfrm>
          <a:prstGeom prst="rect">
            <a:avLst/>
          </a:prstGeom>
        </p:spPr>
      </p:pic>
      <p:sp>
        <p:nvSpPr>
          <p:cNvPr id="61" name="Rectangle 60">
            <a:extLst>
              <a:ext uri="{FF2B5EF4-FFF2-40B4-BE49-F238E27FC236}">
                <a16:creationId xmlns:a16="http://schemas.microsoft.com/office/drawing/2014/main" id="{89596A75-A081-42EA-8BF5-A23B6849DA67}"/>
              </a:ext>
            </a:extLst>
          </p:cNvPr>
          <p:cNvSpPr/>
          <p:nvPr/>
        </p:nvSpPr>
        <p:spPr>
          <a:xfrm>
            <a:off x="3873500" y="1672635"/>
            <a:ext cx="4445000" cy="3512730"/>
          </a:xfrm>
          <a:prstGeom prst="rect">
            <a:avLst/>
          </a:prstGeom>
          <a:solidFill>
            <a:srgbClr val="8DE5A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17CB3CAA-67B0-420B-8719-C66408A170E9}"/>
              </a:ext>
            </a:extLst>
          </p:cNvPr>
          <p:cNvGrpSpPr/>
          <p:nvPr/>
        </p:nvGrpSpPr>
        <p:grpSpPr>
          <a:xfrm>
            <a:off x="5651269" y="2469063"/>
            <a:ext cx="914862" cy="996544"/>
            <a:chOff x="5651269" y="2469063"/>
            <a:chExt cx="914862" cy="996544"/>
          </a:xfrm>
        </p:grpSpPr>
        <p:grpSp>
          <p:nvGrpSpPr>
            <p:cNvPr id="56" name="Group 55">
              <a:extLst>
                <a:ext uri="{FF2B5EF4-FFF2-40B4-BE49-F238E27FC236}">
                  <a16:creationId xmlns:a16="http://schemas.microsoft.com/office/drawing/2014/main" id="{FAB6ED3E-CDB8-42E1-B725-17C891D0F6E9}"/>
                </a:ext>
              </a:extLst>
            </p:cNvPr>
            <p:cNvGrpSpPr/>
            <p:nvPr/>
          </p:nvGrpSpPr>
          <p:grpSpPr>
            <a:xfrm>
              <a:off x="5698775" y="2806163"/>
              <a:ext cx="781360" cy="659444"/>
              <a:chOff x="3336079" y="805911"/>
              <a:chExt cx="6675828" cy="5634192"/>
            </a:xfrm>
            <a:solidFill>
              <a:schemeClr val="bg1"/>
            </a:solidFill>
          </p:grpSpPr>
          <p:sp>
            <p:nvSpPr>
              <p:cNvPr id="41" name="Freeform: Shape 40">
                <a:extLst>
                  <a:ext uri="{FF2B5EF4-FFF2-40B4-BE49-F238E27FC236}">
                    <a16:creationId xmlns:a16="http://schemas.microsoft.com/office/drawing/2014/main" id="{0655A4A7-D29A-4C96-A0FB-C8FC100BC535}"/>
                  </a:ext>
                </a:extLst>
              </p:cNvPr>
              <p:cNvSpPr/>
              <p:nvPr/>
            </p:nvSpPr>
            <p:spPr>
              <a:xfrm>
                <a:off x="3336079" y="805911"/>
                <a:ext cx="2759921" cy="5634192"/>
              </a:xfrm>
              <a:custGeom>
                <a:avLst/>
                <a:gdLst>
                  <a:gd name="connsiteX0" fmla="*/ 1428149 w 2759921"/>
                  <a:gd name="connsiteY0" fmla="*/ 3575189 h 5634192"/>
                  <a:gd name="connsiteX1" fmla="*/ 2005599 w 2759921"/>
                  <a:gd name="connsiteY1" fmla="*/ 3575189 h 5634192"/>
                  <a:gd name="connsiteX2" fmla="*/ 2005598 w 2759921"/>
                  <a:gd name="connsiteY2" fmla="*/ 5345467 h 5634192"/>
                  <a:gd name="connsiteX3" fmla="*/ 1716873 w 2759921"/>
                  <a:gd name="connsiteY3" fmla="*/ 5634192 h 5634192"/>
                  <a:gd name="connsiteX4" fmla="*/ 1716874 w 2759921"/>
                  <a:gd name="connsiteY4" fmla="*/ 5634191 h 5634192"/>
                  <a:gd name="connsiteX5" fmla="*/ 1428149 w 2759921"/>
                  <a:gd name="connsiteY5" fmla="*/ 5345466 h 5634192"/>
                  <a:gd name="connsiteX6" fmla="*/ 686842 w 2759921"/>
                  <a:gd name="connsiteY6" fmla="*/ 3575189 h 5634192"/>
                  <a:gd name="connsiteX7" fmla="*/ 1264292 w 2759921"/>
                  <a:gd name="connsiteY7" fmla="*/ 3575189 h 5634192"/>
                  <a:gd name="connsiteX8" fmla="*/ 1264291 w 2759921"/>
                  <a:gd name="connsiteY8" fmla="*/ 5345467 h 5634192"/>
                  <a:gd name="connsiteX9" fmla="*/ 975566 w 2759921"/>
                  <a:gd name="connsiteY9" fmla="*/ 5634192 h 5634192"/>
                  <a:gd name="connsiteX10" fmla="*/ 975567 w 2759921"/>
                  <a:gd name="connsiteY10" fmla="*/ 5634191 h 5634192"/>
                  <a:gd name="connsiteX11" fmla="*/ 686842 w 2759921"/>
                  <a:gd name="connsiteY11" fmla="*/ 5345466 h 5634192"/>
                  <a:gd name="connsiteX12" fmla="*/ 636693 w 2759921"/>
                  <a:gd name="connsiteY12" fmla="*/ 1108619 h 5634192"/>
                  <a:gd name="connsiteX13" fmla="*/ 2117831 w 2759921"/>
                  <a:gd name="connsiteY13" fmla="*/ 1108619 h 5634192"/>
                  <a:gd name="connsiteX14" fmla="*/ 2117831 w 2759921"/>
                  <a:gd name="connsiteY14" fmla="*/ 1114603 h 5634192"/>
                  <a:gd name="connsiteX15" fmla="*/ 2117832 w 2759921"/>
                  <a:gd name="connsiteY15" fmla="*/ 1114603 h 5634192"/>
                  <a:gd name="connsiteX16" fmla="*/ 2117832 w 2759921"/>
                  <a:gd name="connsiteY16" fmla="*/ 1114604 h 5634192"/>
                  <a:gd name="connsiteX17" fmla="*/ 2125724 w 2759921"/>
                  <a:gd name="connsiteY17" fmla="*/ 1113314 h 5634192"/>
                  <a:gd name="connsiteX18" fmla="*/ 2348575 w 2759921"/>
                  <a:gd name="connsiteY18" fmla="*/ 1273920 h 5634192"/>
                  <a:gd name="connsiteX19" fmla="*/ 2752423 w 2759921"/>
                  <a:gd name="connsiteY19" fmla="*/ 2776967 h 5634192"/>
                  <a:gd name="connsiteX20" fmla="*/ 2598920 w 2759921"/>
                  <a:gd name="connsiteY20" fmla="*/ 3043266 h 5634192"/>
                  <a:gd name="connsiteX21" fmla="*/ 2598921 w 2759921"/>
                  <a:gd name="connsiteY21" fmla="*/ 3043265 h 5634192"/>
                  <a:gd name="connsiteX22" fmla="*/ 2332621 w 2759921"/>
                  <a:gd name="connsiteY22" fmla="*/ 2889761 h 5634192"/>
                  <a:gd name="connsiteX23" fmla="*/ 2030639 w 2759921"/>
                  <a:gd name="connsiteY23" fmla="*/ 1765841 h 5634192"/>
                  <a:gd name="connsiteX24" fmla="*/ 2030640 w 2759921"/>
                  <a:gd name="connsiteY24" fmla="*/ 1765841 h 5634192"/>
                  <a:gd name="connsiteX25" fmla="*/ 1928773 w 2759921"/>
                  <a:gd name="connsiteY25" fmla="*/ 1386714 h 5634192"/>
                  <a:gd name="connsiteX26" fmla="*/ 1928770 w 2759921"/>
                  <a:gd name="connsiteY26" fmla="*/ 1386694 h 5634192"/>
                  <a:gd name="connsiteX27" fmla="*/ 1922230 w 2759921"/>
                  <a:gd name="connsiteY27" fmla="*/ 1328773 h 5634192"/>
                  <a:gd name="connsiteX28" fmla="*/ 1922774 w 2759921"/>
                  <a:gd name="connsiteY28" fmla="*/ 1314648 h 5634192"/>
                  <a:gd name="connsiteX29" fmla="*/ 1933085 w 2759921"/>
                  <a:gd name="connsiteY29" fmla="*/ 1259740 h 5634192"/>
                  <a:gd name="connsiteX30" fmla="*/ 1933089 w 2759921"/>
                  <a:gd name="connsiteY30" fmla="*/ 1259725 h 5634192"/>
                  <a:gd name="connsiteX31" fmla="*/ 1933093 w 2759921"/>
                  <a:gd name="connsiteY31" fmla="*/ 1259714 h 5634192"/>
                  <a:gd name="connsiteX32" fmla="*/ 1955859 w 2759921"/>
                  <a:gd name="connsiteY32" fmla="*/ 1215456 h 5634192"/>
                  <a:gd name="connsiteX33" fmla="*/ 2005006 w 2759921"/>
                  <a:gd name="connsiteY33" fmla="*/ 1158863 h 5634192"/>
                  <a:gd name="connsiteX34" fmla="*/ 2005005 w 2759921"/>
                  <a:gd name="connsiteY34" fmla="*/ 1158864 h 5634192"/>
                  <a:gd name="connsiteX35" fmla="*/ 1961638 w 2759921"/>
                  <a:gd name="connsiteY35" fmla="*/ 1204221 h 5634192"/>
                  <a:gd name="connsiteX36" fmla="*/ 1955859 w 2759921"/>
                  <a:gd name="connsiteY36" fmla="*/ 1215456 h 5634192"/>
                  <a:gd name="connsiteX37" fmla="*/ 1950373 w 2759921"/>
                  <a:gd name="connsiteY37" fmla="*/ 1221773 h 5634192"/>
                  <a:gd name="connsiteX38" fmla="*/ 1933093 w 2759921"/>
                  <a:gd name="connsiteY38" fmla="*/ 1259714 h 5634192"/>
                  <a:gd name="connsiteX39" fmla="*/ 1933088 w 2759921"/>
                  <a:gd name="connsiteY39" fmla="*/ 1259725 h 5634192"/>
                  <a:gd name="connsiteX40" fmla="*/ 1933085 w 2759921"/>
                  <a:gd name="connsiteY40" fmla="*/ 1259740 h 5634192"/>
                  <a:gd name="connsiteX41" fmla="*/ 1923316 w 2759921"/>
                  <a:gd name="connsiteY41" fmla="*/ 1300579 h 5634192"/>
                  <a:gd name="connsiteX42" fmla="*/ 1922774 w 2759921"/>
                  <a:gd name="connsiteY42" fmla="*/ 1314648 h 5634192"/>
                  <a:gd name="connsiteX43" fmla="*/ 1921438 w 2759921"/>
                  <a:gd name="connsiteY43" fmla="*/ 1321761 h 5634192"/>
                  <a:gd name="connsiteX44" fmla="*/ 1922230 w 2759921"/>
                  <a:gd name="connsiteY44" fmla="*/ 1328773 h 5634192"/>
                  <a:gd name="connsiteX45" fmla="*/ 1921672 w 2759921"/>
                  <a:gd name="connsiteY45" fmla="*/ 1343266 h 5634192"/>
                  <a:gd name="connsiteX46" fmla="*/ 1928770 w 2759921"/>
                  <a:gd name="connsiteY46" fmla="*/ 1386694 h 5634192"/>
                  <a:gd name="connsiteX47" fmla="*/ 1928772 w 2759921"/>
                  <a:gd name="connsiteY47" fmla="*/ 1386714 h 5634192"/>
                  <a:gd name="connsiteX48" fmla="*/ 2030639 w 2759921"/>
                  <a:gd name="connsiteY48" fmla="*/ 1765841 h 5634192"/>
                  <a:gd name="connsiteX49" fmla="*/ 1866187 w 2759921"/>
                  <a:gd name="connsiteY49" fmla="*/ 1765841 h 5634192"/>
                  <a:gd name="connsiteX50" fmla="*/ 2338054 w 2759921"/>
                  <a:gd name="connsiteY50" fmla="*/ 3565480 h 5634192"/>
                  <a:gd name="connsiteX51" fmla="*/ 2346145 w 2759921"/>
                  <a:gd name="connsiteY51" fmla="*/ 3575189 h 5634192"/>
                  <a:gd name="connsiteX52" fmla="*/ 2005600 w 2759921"/>
                  <a:gd name="connsiteY52" fmla="*/ 3575189 h 5634192"/>
                  <a:gd name="connsiteX53" fmla="*/ 2005600 w 2759921"/>
                  <a:gd name="connsiteY53" fmla="*/ 3575188 h 5634192"/>
                  <a:gd name="connsiteX54" fmla="*/ 2005600 w 2759921"/>
                  <a:gd name="connsiteY54" fmla="*/ 3174107 h 5634192"/>
                  <a:gd name="connsiteX55" fmla="*/ 2004734 w 2759921"/>
                  <a:gd name="connsiteY55" fmla="*/ 3165518 h 5634192"/>
                  <a:gd name="connsiteX56" fmla="*/ 1776548 w 2759921"/>
                  <a:gd name="connsiteY56" fmla="*/ 2891709 h 5634192"/>
                  <a:gd name="connsiteX57" fmla="*/ 1349803 w 2759921"/>
                  <a:gd name="connsiteY57" fmla="*/ 2379642 h 5634192"/>
                  <a:gd name="connsiteX58" fmla="*/ 1349802 w 2759921"/>
                  <a:gd name="connsiteY58" fmla="*/ 2379643 h 5634192"/>
                  <a:gd name="connsiteX59" fmla="*/ 1776547 w 2759921"/>
                  <a:gd name="connsiteY59" fmla="*/ 2891709 h 5634192"/>
                  <a:gd name="connsiteX60" fmla="*/ 2004733 w 2759921"/>
                  <a:gd name="connsiteY60" fmla="*/ 3165518 h 5634192"/>
                  <a:gd name="connsiteX61" fmla="*/ 2005599 w 2759921"/>
                  <a:gd name="connsiteY61" fmla="*/ 3174107 h 5634192"/>
                  <a:gd name="connsiteX62" fmla="*/ 2005599 w 2759921"/>
                  <a:gd name="connsiteY62" fmla="*/ 3575188 h 5634192"/>
                  <a:gd name="connsiteX63" fmla="*/ 1428149 w 2759921"/>
                  <a:gd name="connsiteY63" fmla="*/ 3575188 h 5634192"/>
                  <a:gd name="connsiteX64" fmla="*/ 1264292 w 2759921"/>
                  <a:gd name="connsiteY64" fmla="*/ 3575188 h 5634192"/>
                  <a:gd name="connsiteX65" fmla="*/ 686843 w 2759921"/>
                  <a:gd name="connsiteY65" fmla="*/ 3575188 h 5634192"/>
                  <a:gd name="connsiteX66" fmla="*/ 686842 w 2759921"/>
                  <a:gd name="connsiteY66" fmla="*/ 3575188 h 5634192"/>
                  <a:gd name="connsiteX67" fmla="*/ 349547 w 2759921"/>
                  <a:gd name="connsiteY67" fmla="*/ 3575188 h 5634192"/>
                  <a:gd name="connsiteX68" fmla="*/ 344001 w 2759921"/>
                  <a:gd name="connsiteY68" fmla="*/ 3575188 h 5634192"/>
                  <a:gd name="connsiteX69" fmla="*/ 352170 w 2759921"/>
                  <a:gd name="connsiteY69" fmla="*/ 3565478 h 5634192"/>
                  <a:gd name="connsiteX70" fmla="*/ 838274 w 2759921"/>
                  <a:gd name="connsiteY70" fmla="*/ 1765841 h 5634192"/>
                  <a:gd name="connsiteX71" fmla="*/ 838273 w 2759921"/>
                  <a:gd name="connsiteY71" fmla="*/ 1765841 h 5634192"/>
                  <a:gd name="connsiteX72" fmla="*/ 728501 w 2759921"/>
                  <a:gd name="connsiteY72" fmla="*/ 1765841 h 5634192"/>
                  <a:gd name="connsiteX73" fmla="*/ 728500 w 2759921"/>
                  <a:gd name="connsiteY73" fmla="*/ 1765841 h 5634192"/>
                  <a:gd name="connsiteX74" fmla="*/ 427338 w 2759921"/>
                  <a:gd name="connsiteY74" fmla="*/ 2889789 h 5634192"/>
                  <a:gd name="connsiteX75" fmla="*/ 161144 w 2759921"/>
                  <a:gd name="connsiteY75" fmla="*/ 3043476 h 5634192"/>
                  <a:gd name="connsiteX76" fmla="*/ 161146 w 2759921"/>
                  <a:gd name="connsiteY76" fmla="*/ 3043476 h 5634192"/>
                  <a:gd name="connsiteX77" fmla="*/ 7459 w 2759921"/>
                  <a:gd name="connsiteY77" fmla="*/ 2777282 h 5634192"/>
                  <a:gd name="connsiteX78" fmla="*/ 410273 w 2759921"/>
                  <a:gd name="connsiteY78" fmla="*/ 1273959 h 5634192"/>
                  <a:gd name="connsiteX79" fmla="*/ 633014 w 2759921"/>
                  <a:gd name="connsiteY79" fmla="*/ 1113200 h 5634192"/>
                  <a:gd name="connsiteX80" fmla="*/ 636693 w 2759921"/>
                  <a:gd name="connsiteY80" fmla="*/ 1113799 h 5634192"/>
                  <a:gd name="connsiteX81" fmla="*/ 636693 w 2759921"/>
                  <a:gd name="connsiteY81" fmla="*/ 1765841 h 5634192"/>
                  <a:gd name="connsiteX82" fmla="*/ 636694 w 2759921"/>
                  <a:gd name="connsiteY82" fmla="*/ 1765841 h 5634192"/>
                  <a:gd name="connsiteX83" fmla="*/ 636694 w 2759921"/>
                  <a:gd name="connsiteY83" fmla="*/ 1113799 h 5634192"/>
                  <a:gd name="connsiteX84" fmla="*/ 636693 w 2759921"/>
                  <a:gd name="connsiteY84" fmla="*/ 1113799 h 5634192"/>
                  <a:gd name="connsiteX85" fmla="*/ 1404859 w 2759921"/>
                  <a:gd name="connsiteY85" fmla="*/ 0 h 5634192"/>
                  <a:gd name="connsiteX86" fmla="*/ 1931802 w 2759921"/>
                  <a:gd name="connsiteY86" fmla="*/ 526943 h 5634192"/>
                  <a:gd name="connsiteX87" fmla="*/ 1404859 w 2759921"/>
                  <a:gd name="connsiteY87" fmla="*/ 1053886 h 5634192"/>
                  <a:gd name="connsiteX88" fmla="*/ 877916 w 2759921"/>
                  <a:gd name="connsiteY88" fmla="*/ 526943 h 5634192"/>
                  <a:gd name="connsiteX89" fmla="*/ 1404859 w 2759921"/>
                  <a:gd name="connsiteY89" fmla="*/ 0 h 563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759921" h="5634192">
                    <a:moveTo>
                      <a:pt x="1428149" y="3575189"/>
                    </a:moveTo>
                    <a:lnTo>
                      <a:pt x="2005599" y="3575189"/>
                    </a:lnTo>
                    <a:lnTo>
                      <a:pt x="2005598" y="5345467"/>
                    </a:lnTo>
                    <a:cubicBezTo>
                      <a:pt x="2005598" y="5504925"/>
                      <a:pt x="1876331" y="5634192"/>
                      <a:pt x="1716873" y="5634192"/>
                    </a:cubicBezTo>
                    <a:lnTo>
                      <a:pt x="1716874" y="5634191"/>
                    </a:lnTo>
                    <a:cubicBezTo>
                      <a:pt x="1557416" y="5634191"/>
                      <a:pt x="1428149" y="5504924"/>
                      <a:pt x="1428149" y="5345466"/>
                    </a:cubicBezTo>
                    <a:close/>
                    <a:moveTo>
                      <a:pt x="686842" y="3575189"/>
                    </a:moveTo>
                    <a:lnTo>
                      <a:pt x="1264292" y="3575189"/>
                    </a:lnTo>
                    <a:lnTo>
                      <a:pt x="1264291" y="5345467"/>
                    </a:lnTo>
                    <a:cubicBezTo>
                      <a:pt x="1264291" y="5504925"/>
                      <a:pt x="1135024" y="5634192"/>
                      <a:pt x="975566" y="5634192"/>
                    </a:cubicBezTo>
                    <a:lnTo>
                      <a:pt x="975567" y="5634191"/>
                    </a:lnTo>
                    <a:cubicBezTo>
                      <a:pt x="816109" y="5634191"/>
                      <a:pt x="686842" y="5504924"/>
                      <a:pt x="686842" y="5345466"/>
                    </a:cubicBezTo>
                    <a:close/>
                    <a:moveTo>
                      <a:pt x="636693" y="1108619"/>
                    </a:moveTo>
                    <a:lnTo>
                      <a:pt x="2117831" y="1108619"/>
                    </a:lnTo>
                    <a:lnTo>
                      <a:pt x="2117831" y="1114603"/>
                    </a:lnTo>
                    <a:lnTo>
                      <a:pt x="2117832" y="1114603"/>
                    </a:lnTo>
                    <a:lnTo>
                      <a:pt x="2117832" y="1114604"/>
                    </a:lnTo>
                    <a:lnTo>
                      <a:pt x="2125724" y="1113314"/>
                    </a:lnTo>
                    <a:cubicBezTo>
                      <a:pt x="2226632" y="1107187"/>
                      <a:pt x="2321321" y="1172485"/>
                      <a:pt x="2348575" y="1273920"/>
                    </a:cubicBezTo>
                    <a:cubicBezTo>
                      <a:pt x="2483192" y="1774935"/>
                      <a:pt x="2617807" y="2275951"/>
                      <a:pt x="2752423" y="2776967"/>
                    </a:cubicBezTo>
                    <a:cubicBezTo>
                      <a:pt x="2783571" y="2892892"/>
                      <a:pt x="2714845" y="3012118"/>
                      <a:pt x="2598920" y="3043266"/>
                    </a:cubicBezTo>
                    <a:lnTo>
                      <a:pt x="2598921" y="3043265"/>
                    </a:lnTo>
                    <a:cubicBezTo>
                      <a:pt x="2482995" y="3074412"/>
                      <a:pt x="2363769" y="3005687"/>
                      <a:pt x="2332621" y="2889761"/>
                    </a:cubicBezTo>
                    <a:lnTo>
                      <a:pt x="2030639" y="1765841"/>
                    </a:lnTo>
                    <a:lnTo>
                      <a:pt x="2030640" y="1765841"/>
                    </a:lnTo>
                    <a:lnTo>
                      <a:pt x="1928773" y="1386714"/>
                    </a:lnTo>
                    <a:lnTo>
                      <a:pt x="1928770" y="1386694"/>
                    </a:lnTo>
                    <a:lnTo>
                      <a:pt x="1922230" y="1328773"/>
                    </a:lnTo>
                    <a:lnTo>
                      <a:pt x="1922774" y="1314648"/>
                    </a:lnTo>
                    <a:lnTo>
                      <a:pt x="1933085" y="1259740"/>
                    </a:lnTo>
                    <a:lnTo>
                      <a:pt x="1933089" y="1259725"/>
                    </a:lnTo>
                    <a:lnTo>
                      <a:pt x="1933093" y="1259714"/>
                    </a:lnTo>
                    <a:lnTo>
                      <a:pt x="1955859" y="1215456"/>
                    </a:lnTo>
                    <a:lnTo>
                      <a:pt x="2005006" y="1158863"/>
                    </a:lnTo>
                    <a:lnTo>
                      <a:pt x="2005005" y="1158864"/>
                    </a:lnTo>
                    <a:cubicBezTo>
                      <a:pt x="1988311" y="1171890"/>
                      <a:pt x="1973740" y="1187210"/>
                      <a:pt x="1961638" y="1204221"/>
                    </a:cubicBezTo>
                    <a:lnTo>
                      <a:pt x="1955859" y="1215456"/>
                    </a:lnTo>
                    <a:lnTo>
                      <a:pt x="1950373" y="1221773"/>
                    </a:lnTo>
                    <a:lnTo>
                      <a:pt x="1933093" y="1259714"/>
                    </a:lnTo>
                    <a:lnTo>
                      <a:pt x="1933088" y="1259725"/>
                    </a:lnTo>
                    <a:lnTo>
                      <a:pt x="1933085" y="1259740"/>
                    </a:lnTo>
                    <a:lnTo>
                      <a:pt x="1923316" y="1300579"/>
                    </a:lnTo>
                    <a:lnTo>
                      <a:pt x="1922774" y="1314648"/>
                    </a:lnTo>
                    <a:lnTo>
                      <a:pt x="1921438" y="1321761"/>
                    </a:lnTo>
                    <a:lnTo>
                      <a:pt x="1922230" y="1328773"/>
                    </a:lnTo>
                    <a:lnTo>
                      <a:pt x="1921672" y="1343266"/>
                    </a:lnTo>
                    <a:lnTo>
                      <a:pt x="1928770" y="1386694"/>
                    </a:lnTo>
                    <a:lnTo>
                      <a:pt x="1928772" y="1386714"/>
                    </a:lnTo>
                    <a:lnTo>
                      <a:pt x="2030639" y="1765841"/>
                    </a:lnTo>
                    <a:lnTo>
                      <a:pt x="1866187" y="1765841"/>
                    </a:lnTo>
                    <a:lnTo>
                      <a:pt x="2338054" y="3565480"/>
                    </a:lnTo>
                    <a:lnTo>
                      <a:pt x="2346145" y="3575189"/>
                    </a:lnTo>
                    <a:lnTo>
                      <a:pt x="2005600" y="3575189"/>
                    </a:lnTo>
                    <a:lnTo>
                      <a:pt x="2005600" y="3575188"/>
                    </a:lnTo>
                    <a:lnTo>
                      <a:pt x="2005600" y="3174107"/>
                    </a:lnTo>
                    <a:lnTo>
                      <a:pt x="2004734" y="3165518"/>
                    </a:lnTo>
                    <a:lnTo>
                      <a:pt x="1776548" y="2891709"/>
                    </a:lnTo>
                    <a:lnTo>
                      <a:pt x="1349803" y="2379642"/>
                    </a:lnTo>
                    <a:lnTo>
                      <a:pt x="1349802" y="2379643"/>
                    </a:lnTo>
                    <a:lnTo>
                      <a:pt x="1776547" y="2891709"/>
                    </a:lnTo>
                    <a:lnTo>
                      <a:pt x="2004733" y="3165518"/>
                    </a:lnTo>
                    <a:lnTo>
                      <a:pt x="2005599" y="3174107"/>
                    </a:lnTo>
                    <a:lnTo>
                      <a:pt x="2005599" y="3575188"/>
                    </a:lnTo>
                    <a:lnTo>
                      <a:pt x="1428149" y="3575188"/>
                    </a:lnTo>
                    <a:lnTo>
                      <a:pt x="1264292" y="3575188"/>
                    </a:lnTo>
                    <a:lnTo>
                      <a:pt x="686843" y="3575188"/>
                    </a:lnTo>
                    <a:lnTo>
                      <a:pt x="686842" y="3575188"/>
                    </a:lnTo>
                    <a:lnTo>
                      <a:pt x="349547" y="3575188"/>
                    </a:lnTo>
                    <a:lnTo>
                      <a:pt x="344001" y="3575188"/>
                    </a:lnTo>
                    <a:lnTo>
                      <a:pt x="352170" y="3565478"/>
                    </a:lnTo>
                    <a:lnTo>
                      <a:pt x="838274" y="1765841"/>
                    </a:lnTo>
                    <a:lnTo>
                      <a:pt x="838273" y="1765841"/>
                    </a:lnTo>
                    <a:lnTo>
                      <a:pt x="728501" y="1765841"/>
                    </a:lnTo>
                    <a:lnTo>
                      <a:pt x="728500" y="1765841"/>
                    </a:lnTo>
                    <a:lnTo>
                      <a:pt x="427338" y="2889789"/>
                    </a:lnTo>
                    <a:cubicBezTo>
                      <a:pt x="396270" y="3005736"/>
                      <a:pt x="277091" y="3074544"/>
                      <a:pt x="161144" y="3043476"/>
                    </a:cubicBezTo>
                    <a:lnTo>
                      <a:pt x="161146" y="3043476"/>
                    </a:lnTo>
                    <a:cubicBezTo>
                      <a:pt x="45199" y="3012408"/>
                      <a:pt x="-23609" y="2893229"/>
                      <a:pt x="7459" y="2777282"/>
                    </a:cubicBezTo>
                    <a:lnTo>
                      <a:pt x="410273" y="1273959"/>
                    </a:lnTo>
                    <a:cubicBezTo>
                      <a:pt x="437457" y="1172505"/>
                      <a:pt x="532102" y="1107142"/>
                      <a:pt x="633014" y="1113200"/>
                    </a:cubicBezTo>
                    <a:lnTo>
                      <a:pt x="636693" y="1113799"/>
                    </a:lnTo>
                    <a:lnTo>
                      <a:pt x="636693" y="1765841"/>
                    </a:lnTo>
                    <a:lnTo>
                      <a:pt x="636694" y="1765841"/>
                    </a:lnTo>
                    <a:lnTo>
                      <a:pt x="636694" y="1113799"/>
                    </a:lnTo>
                    <a:lnTo>
                      <a:pt x="636693" y="1113799"/>
                    </a:lnTo>
                    <a:close/>
                    <a:moveTo>
                      <a:pt x="1404859" y="0"/>
                    </a:moveTo>
                    <a:cubicBezTo>
                      <a:pt x="1695882" y="0"/>
                      <a:pt x="1931802" y="235920"/>
                      <a:pt x="1931802" y="526943"/>
                    </a:cubicBezTo>
                    <a:cubicBezTo>
                      <a:pt x="1931802" y="817966"/>
                      <a:pt x="1695882" y="1053886"/>
                      <a:pt x="1404859" y="1053886"/>
                    </a:cubicBezTo>
                    <a:cubicBezTo>
                      <a:pt x="1113836" y="1053886"/>
                      <a:pt x="877916" y="817966"/>
                      <a:pt x="877916" y="526943"/>
                    </a:cubicBezTo>
                    <a:cubicBezTo>
                      <a:pt x="877916" y="235920"/>
                      <a:pt x="1113836" y="0"/>
                      <a:pt x="140485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41757A93-0DD9-4515-8133-DFD11A2D03D4}"/>
                  </a:ext>
                </a:extLst>
              </p:cNvPr>
              <p:cNvSpPr/>
              <p:nvPr/>
            </p:nvSpPr>
            <p:spPr>
              <a:xfrm>
                <a:off x="5872316" y="3638673"/>
                <a:ext cx="2074839" cy="2675041"/>
              </a:xfrm>
              <a:custGeom>
                <a:avLst/>
                <a:gdLst>
                  <a:gd name="connsiteX0" fmla="*/ 108045 w 2074839"/>
                  <a:gd name="connsiteY0" fmla="*/ 344542 h 2675041"/>
                  <a:gd name="connsiteX1" fmla="*/ 144233 w 2074839"/>
                  <a:gd name="connsiteY1" fmla="*/ 356711 h 2675041"/>
                  <a:gd name="connsiteX2" fmla="*/ 740464 w 2074839"/>
                  <a:gd name="connsiteY2" fmla="*/ 700945 h 2675041"/>
                  <a:gd name="connsiteX3" fmla="*/ 750295 w 2074839"/>
                  <a:gd name="connsiteY3" fmla="*/ 709616 h 2675041"/>
                  <a:gd name="connsiteX4" fmla="*/ 1324545 w 2074839"/>
                  <a:gd name="connsiteY4" fmla="*/ 709616 h 2675041"/>
                  <a:gd name="connsiteX5" fmla="*/ 1334375 w 2074839"/>
                  <a:gd name="connsiteY5" fmla="*/ 700945 h 2675041"/>
                  <a:gd name="connsiteX6" fmla="*/ 1930606 w 2074839"/>
                  <a:gd name="connsiteY6" fmla="*/ 356711 h 2675041"/>
                  <a:gd name="connsiteX7" fmla="*/ 1966794 w 2074839"/>
                  <a:gd name="connsiteY7" fmla="*/ 344542 h 2675041"/>
                  <a:gd name="connsiteX8" fmla="*/ 2061943 w 2074839"/>
                  <a:gd name="connsiteY8" fmla="*/ 391902 h 2675041"/>
                  <a:gd name="connsiteX9" fmla="*/ 2026751 w 2074839"/>
                  <a:gd name="connsiteY9" fmla="*/ 523239 h 2675041"/>
                  <a:gd name="connsiteX10" fmla="*/ 1430520 w 2074839"/>
                  <a:gd name="connsiteY10" fmla="*/ 867473 h 2675041"/>
                  <a:gd name="connsiteX11" fmla="*/ 1420096 w 2074839"/>
                  <a:gd name="connsiteY11" fmla="*/ 870978 h 2675041"/>
                  <a:gd name="connsiteX12" fmla="*/ 1420096 w 2074839"/>
                  <a:gd name="connsiteY12" fmla="*/ 1873127 h 2675041"/>
                  <a:gd name="connsiteX13" fmla="*/ 1379707 w 2074839"/>
                  <a:gd name="connsiteY13" fmla="*/ 1873127 h 2675041"/>
                  <a:gd name="connsiteX14" fmla="*/ 1379706 w 2074839"/>
                  <a:gd name="connsiteY14" fmla="*/ 2531515 h 2675041"/>
                  <a:gd name="connsiteX15" fmla="*/ 1236180 w 2074839"/>
                  <a:gd name="connsiteY15" fmla="*/ 2675041 h 2675041"/>
                  <a:gd name="connsiteX16" fmla="*/ 1236181 w 2074839"/>
                  <a:gd name="connsiteY16" fmla="*/ 2675040 h 2675041"/>
                  <a:gd name="connsiteX17" fmla="*/ 1092655 w 2074839"/>
                  <a:gd name="connsiteY17" fmla="*/ 2531514 h 2675041"/>
                  <a:gd name="connsiteX18" fmla="*/ 1092655 w 2074839"/>
                  <a:gd name="connsiteY18" fmla="*/ 1873127 h 2675041"/>
                  <a:gd name="connsiteX19" fmla="*/ 998131 w 2074839"/>
                  <a:gd name="connsiteY19" fmla="*/ 1873127 h 2675041"/>
                  <a:gd name="connsiteX20" fmla="*/ 998130 w 2074839"/>
                  <a:gd name="connsiteY20" fmla="*/ 2531515 h 2675041"/>
                  <a:gd name="connsiteX21" fmla="*/ 854604 w 2074839"/>
                  <a:gd name="connsiteY21" fmla="*/ 2675041 h 2675041"/>
                  <a:gd name="connsiteX22" fmla="*/ 854605 w 2074839"/>
                  <a:gd name="connsiteY22" fmla="*/ 2675040 h 2675041"/>
                  <a:gd name="connsiteX23" fmla="*/ 711079 w 2074839"/>
                  <a:gd name="connsiteY23" fmla="*/ 2531514 h 2675041"/>
                  <a:gd name="connsiteX24" fmla="*/ 711079 w 2074839"/>
                  <a:gd name="connsiteY24" fmla="*/ 1873127 h 2675041"/>
                  <a:gd name="connsiteX25" fmla="*/ 664918 w 2074839"/>
                  <a:gd name="connsiteY25" fmla="*/ 1873127 h 2675041"/>
                  <a:gd name="connsiteX26" fmla="*/ 664918 w 2074839"/>
                  <a:gd name="connsiteY26" fmla="*/ 874399 h 2675041"/>
                  <a:gd name="connsiteX27" fmla="*/ 644319 w 2074839"/>
                  <a:gd name="connsiteY27" fmla="*/ 867473 h 2675041"/>
                  <a:gd name="connsiteX28" fmla="*/ 48088 w 2074839"/>
                  <a:gd name="connsiteY28" fmla="*/ 523239 h 2675041"/>
                  <a:gd name="connsiteX29" fmla="*/ 12896 w 2074839"/>
                  <a:gd name="connsiteY29" fmla="*/ 391902 h 2675041"/>
                  <a:gd name="connsiteX30" fmla="*/ 108045 w 2074839"/>
                  <a:gd name="connsiteY30" fmla="*/ 344542 h 2675041"/>
                  <a:gd name="connsiteX31" fmla="*/ 1045019 w 2074839"/>
                  <a:gd name="connsiteY31" fmla="*/ 0 h 2675041"/>
                  <a:gd name="connsiteX32" fmla="*/ 1378958 w 2074839"/>
                  <a:gd name="connsiteY32" fmla="*/ 333939 h 2675041"/>
                  <a:gd name="connsiteX33" fmla="*/ 1045019 w 2074839"/>
                  <a:gd name="connsiteY33" fmla="*/ 667878 h 2675041"/>
                  <a:gd name="connsiteX34" fmla="*/ 711080 w 2074839"/>
                  <a:gd name="connsiteY34" fmla="*/ 333939 h 2675041"/>
                  <a:gd name="connsiteX35" fmla="*/ 1045019 w 2074839"/>
                  <a:gd name="connsiteY35" fmla="*/ 0 h 267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74839" h="2675041">
                    <a:moveTo>
                      <a:pt x="108045" y="344542"/>
                    </a:moveTo>
                    <a:cubicBezTo>
                      <a:pt x="120439" y="346080"/>
                      <a:pt x="132737" y="350074"/>
                      <a:pt x="144233" y="356711"/>
                    </a:cubicBezTo>
                    <a:lnTo>
                      <a:pt x="740464" y="700945"/>
                    </a:lnTo>
                    <a:lnTo>
                      <a:pt x="750295" y="709616"/>
                    </a:lnTo>
                    <a:lnTo>
                      <a:pt x="1324545" y="709616"/>
                    </a:lnTo>
                    <a:lnTo>
                      <a:pt x="1334375" y="700945"/>
                    </a:lnTo>
                    <a:lnTo>
                      <a:pt x="1930606" y="356711"/>
                    </a:lnTo>
                    <a:cubicBezTo>
                      <a:pt x="1942103" y="350074"/>
                      <a:pt x="1954400" y="346080"/>
                      <a:pt x="1966794" y="344542"/>
                    </a:cubicBezTo>
                    <a:cubicBezTo>
                      <a:pt x="2003976" y="339929"/>
                      <a:pt x="2042031" y="357414"/>
                      <a:pt x="2061943" y="391902"/>
                    </a:cubicBezTo>
                    <a:cubicBezTo>
                      <a:pt x="2088492" y="437887"/>
                      <a:pt x="2072736" y="496689"/>
                      <a:pt x="2026751" y="523239"/>
                    </a:cubicBezTo>
                    <a:lnTo>
                      <a:pt x="1430520" y="867473"/>
                    </a:lnTo>
                    <a:lnTo>
                      <a:pt x="1420096" y="870978"/>
                    </a:lnTo>
                    <a:lnTo>
                      <a:pt x="1420096" y="1873127"/>
                    </a:lnTo>
                    <a:lnTo>
                      <a:pt x="1379707" y="1873127"/>
                    </a:lnTo>
                    <a:lnTo>
                      <a:pt x="1379706" y="2531515"/>
                    </a:lnTo>
                    <a:cubicBezTo>
                      <a:pt x="1379706" y="2610782"/>
                      <a:pt x="1315447" y="2675041"/>
                      <a:pt x="1236180" y="2675041"/>
                    </a:cubicBezTo>
                    <a:lnTo>
                      <a:pt x="1236181" y="2675040"/>
                    </a:lnTo>
                    <a:cubicBezTo>
                      <a:pt x="1156914" y="2675040"/>
                      <a:pt x="1092655" y="2610781"/>
                      <a:pt x="1092655" y="2531514"/>
                    </a:cubicBezTo>
                    <a:lnTo>
                      <a:pt x="1092655" y="1873127"/>
                    </a:lnTo>
                    <a:lnTo>
                      <a:pt x="998131" y="1873127"/>
                    </a:lnTo>
                    <a:lnTo>
                      <a:pt x="998130" y="2531515"/>
                    </a:lnTo>
                    <a:cubicBezTo>
                      <a:pt x="998130" y="2610782"/>
                      <a:pt x="933871" y="2675041"/>
                      <a:pt x="854604" y="2675041"/>
                    </a:cubicBezTo>
                    <a:lnTo>
                      <a:pt x="854605" y="2675040"/>
                    </a:lnTo>
                    <a:cubicBezTo>
                      <a:pt x="775338" y="2675040"/>
                      <a:pt x="711079" y="2610781"/>
                      <a:pt x="711079" y="2531514"/>
                    </a:cubicBezTo>
                    <a:lnTo>
                      <a:pt x="711079" y="1873127"/>
                    </a:lnTo>
                    <a:lnTo>
                      <a:pt x="664918" y="1873127"/>
                    </a:lnTo>
                    <a:lnTo>
                      <a:pt x="664918" y="874399"/>
                    </a:lnTo>
                    <a:lnTo>
                      <a:pt x="644319" y="867473"/>
                    </a:lnTo>
                    <a:lnTo>
                      <a:pt x="48088" y="523239"/>
                    </a:lnTo>
                    <a:cubicBezTo>
                      <a:pt x="2103" y="496689"/>
                      <a:pt x="-13653" y="437887"/>
                      <a:pt x="12896" y="391902"/>
                    </a:cubicBezTo>
                    <a:cubicBezTo>
                      <a:pt x="32808" y="357414"/>
                      <a:pt x="70863" y="339929"/>
                      <a:pt x="108045" y="344542"/>
                    </a:cubicBezTo>
                    <a:close/>
                    <a:moveTo>
                      <a:pt x="1045019" y="0"/>
                    </a:moveTo>
                    <a:cubicBezTo>
                      <a:pt x="1229448" y="0"/>
                      <a:pt x="1378958" y="149510"/>
                      <a:pt x="1378958" y="333939"/>
                    </a:cubicBezTo>
                    <a:cubicBezTo>
                      <a:pt x="1378958" y="518368"/>
                      <a:pt x="1229448" y="667878"/>
                      <a:pt x="1045019" y="667878"/>
                    </a:cubicBezTo>
                    <a:cubicBezTo>
                      <a:pt x="860590" y="667878"/>
                      <a:pt x="711080" y="518368"/>
                      <a:pt x="711080" y="333939"/>
                    </a:cubicBezTo>
                    <a:cubicBezTo>
                      <a:pt x="711080" y="149510"/>
                      <a:pt x="860590" y="0"/>
                      <a:pt x="104501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reeform: Shape 53">
                <a:extLst>
                  <a:ext uri="{FF2B5EF4-FFF2-40B4-BE49-F238E27FC236}">
                    <a16:creationId xmlns:a16="http://schemas.microsoft.com/office/drawing/2014/main" id="{76F5024B-52CD-4494-89AE-5266FBCECF9F}"/>
                  </a:ext>
                </a:extLst>
              </p:cNvPr>
              <p:cNvSpPr/>
              <p:nvPr/>
            </p:nvSpPr>
            <p:spPr>
              <a:xfrm>
                <a:off x="7723472" y="828061"/>
                <a:ext cx="2288435" cy="5485652"/>
              </a:xfrm>
              <a:custGeom>
                <a:avLst/>
                <a:gdLst>
                  <a:gd name="connsiteX0" fmla="*/ 502623 w 2288435"/>
                  <a:gd name="connsiteY0" fmla="*/ 1086463 h 5485652"/>
                  <a:gd name="connsiteX1" fmla="*/ 1785811 w 2288435"/>
                  <a:gd name="connsiteY1" fmla="*/ 1086463 h 5485652"/>
                  <a:gd name="connsiteX2" fmla="*/ 1785811 w 2288435"/>
                  <a:gd name="connsiteY2" fmla="*/ 1086464 h 5485652"/>
                  <a:gd name="connsiteX3" fmla="*/ 2087278 w 2288435"/>
                  <a:gd name="connsiteY3" fmla="*/ 1086464 h 5485652"/>
                  <a:gd name="connsiteX4" fmla="*/ 2087278 w 2288435"/>
                  <a:gd name="connsiteY4" fmla="*/ 1089733 h 5485652"/>
                  <a:gd name="connsiteX5" fmla="*/ 2155690 w 2288435"/>
                  <a:gd name="connsiteY5" fmla="*/ 1103544 h 5485652"/>
                  <a:gd name="connsiteX6" fmla="*/ 2288435 w 2288435"/>
                  <a:gd name="connsiteY6" fmla="*/ 1303810 h 5485652"/>
                  <a:gd name="connsiteX7" fmla="*/ 2288434 w 2288435"/>
                  <a:gd name="connsiteY7" fmla="*/ 2860167 h 5485652"/>
                  <a:gd name="connsiteX8" fmla="*/ 2071088 w 2288435"/>
                  <a:gd name="connsiteY8" fmla="*/ 3077513 h 5485652"/>
                  <a:gd name="connsiteX9" fmla="*/ 2071089 w 2288435"/>
                  <a:gd name="connsiteY9" fmla="*/ 3077512 h 5485652"/>
                  <a:gd name="connsiteX10" fmla="*/ 1853743 w 2288435"/>
                  <a:gd name="connsiteY10" fmla="*/ 2860166 h 5485652"/>
                  <a:gd name="connsiteX11" fmla="*/ 1853743 w 2288435"/>
                  <a:gd name="connsiteY11" fmla="*/ 1648838 h 5485652"/>
                  <a:gd name="connsiteX12" fmla="*/ 1785811 w 2288435"/>
                  <a:gd name="connsiteY12" fmla="*/ 1648838 h 5485652"/>
                  <a:gd name="connsiteX13" fmla="*/ 1785811 w 2288435"/>
                  <a:gd name="connsiteY13" fmla="*/ 3553040 h 5485652"/>
                  <a:gd name="connsiteX14" fmla="*/ 1780265 w 2288435"/>
                  <a:gd name="connsiteY14" fmla="*/ 3553040 h 5485652"/>
                  <a:gd name="connsiteX15" fmla="*/ 1780265 w 2288435"/>
                  <a:gd name="connsiteY15" fmla="*/ 5196927 h 5485652"/>
                  <a:gd name="connsiteX16" fmla="*/ 1491540 w 2288435"/>
                  <a:gd name="connsiteY16" fmla="*/ 5485652 h 5485652"/>
                  <a:gd name="connsiteX17" fmla="*/ 1202815 w 2288435"/>
                  <a:gd name="connsiteY17" fmla="*/ 5196927 h 5485652"/>
                  <a:gd name="connsiteX18" fmla="*/ 1202815 w 2288435"/>
                  <a:gd name="connsiteY18" fmla="*/ 3553040 h 5485652"/>
                  <a:gd name="connsiteX19" fmla="*/ 1074527 w 2288435"/>
                  <a:gd name="connsiteY19" fmla="*/ 3553040 h 5485652"/>
                  <a:gd name="connsiteX20" fmla="*/ 1074527 w 2288435"/>
                  <a:gd name="connsiteY20" fmla="*/ 5196927 h 5485652"/>
                  <a:gd name="connsiteX21" fmla="*/ 785802 w 2288435"/>
                  <a:gd name="connsiteY21" fmla="*/ 5485652 h 5485652"/>
                  <a:gd name="connsiteX22" fmla="*/ 497077 w 2288435"/>
                  <a:gd name="connsiteY22" fmla="*/ 5196927 h 5485652"/>
                  <a:gd name="connsiteX23" fmla="*/ 497077 w 2288435"/>
                  <a:gd name="connsiteY23" fmla="*/ 2974642 h 5485652"/>
                  <a:gd name="connsiteX24" fmla="*/ 502623 w 2288435"/>
                  <a:gd name="connsiteY24" fmla="*/ 2919627 h 5485652"/>
                  <a:gd name="connsiteX25" fmla="*/ 502623 w 2288435"/>
                  <a:gd name="connsiteY25" fmla="*/ 1648838 h 5485652"/>
                  <a:gd name="connsiteX26" fmla="*/ 434692 w 2288435"/>
                  <a:gd name="connsiteY26" fmla="*/ 1648838 h 5485652"/>
                  <a:gd name="connsiteX27" fmla="*/ 434691 w 2288435"/>
                  <a:gd name="connsiteY27" fmla="*/ 2860167 h 5485652"/>
                  <a:gd name="connsiteX28" fmla="*/ 217345 w 2288435"/>
                  <a:gd name="connsiteY28" fmla="*/ 3077513 h 5485652"/>
                  <a:gd name="connsiteX29" fmla="*/ 217346 w 2288435"/>
                  <a:gd name="connsiteY29" fmla="*/ 3077512 h 5485652"/>
                  <a:gd name="connsiteX30" fmla="*/ 0 w 2288435"/>
                  <a:gd name="connsiteY30" fmla="*/ 2860166 h 5485652"/>
                  <a:gd name="connsiteX31" fmla="*/ 0 w 2288435"/>
                  <a:gd name="connsiteY31" fmla="*/ 1303810 h 5485652"/>
                  <a:gd name="connsiteX32" fmla="*/ 132745 w 2288435"/>
                  <a:gd name="connsiteY32" fmla="*/ 1103544 h 5485652"/>
                  <a:gd name="connsiteX33" fmla="*/ 201156 w 2288435"/>
                  <a:gd name="connsiteY33" fmla="*/ 1089733 h 5485652"/>
                  <a:gd name="connsiteX34" fmla="*/ 201156 w 2288435"/>
                  <a:gd name="connsiteY34" fmla="*/ 1086464 h 5485652"/>
                  <a:gd name="connsiteX35" fmla="*/ 502623 w 2288435"/>
                  <a:gd name="connsiteY35" fmla="*/ 1086464 h 5485652"/>
                  <a:gd name="connsiteX36" fmla="*/ 1106203 w 2288435"/>
                  <a:gd name="connsiteY36" fmla="*/ 0 h 5485652"/>
                  <a:gd name="connsiteX37" fmla="*/ 1630078 w 2288435"/>
                  <a:gd name="connsiteY37" fmla="*/ 523875 h 5485652"/>
                  <a:gd name="connsiteX38" fmla="*/ 1106203 w 2288435"/>
                  <a:gd name="connsiteY38" fmla="*/ 1047750 h 5485652"/>
                  <a:gd name="connsiteX39" fmla="*/ 582328 w 2288435"/>
                  <a:gd name="connsiteY39" fmla="*/ 523875 h 5485652"/>
                  <a:gd name="connsiteX40" fmla="*/ 1106203 w 2288435"/>
                  <a:gd name="connsiteY40" fmla="*/ 0 h 548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88435" h="5485652">
                    <a:moveTo>
                      <a:pt x="502623" y="1086463"/>
                    </a:moveTo>
                    <a:lnTo>
                      <a:pt x="1785811" y="1086463"/>
                    </a:lnTo>
                    <a:lnTo>
                      <a:pt x="1785811" y="1086464"/>
                    </a:lnTo>
                    <a:lnTo>
                      <a:pt x="2087278" y="1086464"/>
                    </a:lnTo>
                    <a:lnTo>
                      <a:pt x="2087278" y="1089733"/>
                    </a:lnTo>
                    <a:lnTo>
                      <a:pt x="2155690" y="1103544"/>
                    </a:lnTo>
                    <a:cubicBezTo>
                      <a:pt x="2233699" y="1136539"/>
                      <a:pt x="2288435" y="1213783"/>
                      <a:pt x="2288435" y="1303810"/>
                    </a:cubicBezTo>
                    <a:cubicBezTo>
                      <a:pt x="2288435" y="1822596"/>
                      <a:pt x="2288434" y="2341381"/>
                      <a:pt x="2288434" y="2860167"/>
                    </a:cubicBezTo>
                    <a:cubicBezTo>
                      <a:pt x="2288434" y="2980204"/>
                      <a:pt x="2191125" y="3077513"/>
                      <a:pt x="2071088" y="3077513"/>
                    </a:cubicBezTo>
                    <a:lnTo>
                      <a:pt x="2071089" y="3077512"/>
                    </a:lnTo>
                    <a:cubicBezTo>
                      <a:pt x="1951052" y="3077512"/>
                      <a:pt x="1853743" y="2980203"/>
                      <a:pt x="1853743" y="2860166"/>
                    </a:cubicBezTo>
                    <a:lnTo>
                      <a:pt x="1853743" y="1648838"/>
                    </a:lnTo>
                    <a:lnTo>
                      <a:pt x="1785811" y="1648838"/>
                    </a:lnTo>
                    <a:lnTo>
                      <a:pt x="1785811" y="3553040"/>
                    </a:lnTo>
                    <a:lnTo>
                      <a:pt x="1780265" y="3553040"/>
                    </a:lnTo>
                    <a:lnTo>
                      <a:pt x="1780265" y="5196927"/>
                    </a:lnTo>
                    <a:cubicBezTo>
                      <a:pt x="1780265" y="5356385"/>
                      <a:pt x="1650998" y="5485652"/>
                      <a:pt x="1491540" y="5485652"/>
                    </a:cubicBezTo>
                    <a:cubicBezTo>
                      <a:pt x="1332082" y="5485652"/>
                      <a:pt x="1202815" y="5356385"/>
                      <a:pt x="1202815" y="5196927"/>
                    </a:cubicBezTo>
                    <a:lnTo>
                      <a:pt x="1202815" y="3553040"/>
                    </a:lnTo>
                    <a:lnTo>
                      <a:pt x="1074527" y="3553040"/>
                    </a:lnTo>
                    <a:lnTo>
                      <a:pt x="1074527" y="5196927"/>
                    </a:lnTo>
                    <a:cubicBezTo>
                      <a:pt x="1074527" y="5356385"/>
                      <a:pt x="945260" y="5485652"/>
                      <a:pt x="785802" y="5485652"/>
                    </a:cubicBezTo>
                    <a:cubicBezTo>
                      <a:pt x="626344" y="5485652"/>
                      <a:pt x="497077" y="5356385"/>
                      <a:pt x="497077" y="5196927"/>
                    </a:cubicBezTo>
                    <a:lnTo>
                      <a:pt x="497077" y="2974642"/>
                    </a:lnTo>
                    <a:lnTo>
                      <a:pt x="502623" y="2919627"/>
                    </a:lnTo>
                    <a:lnTo>
                      <a:pt x="502623" y="1648838"/>
                    </a:lnTo>
                    <a:lnTo>
                      <a:pt x="434692" y="1648838"/>
                    </a:lnTo>
                    <a:lnTo>
                      <a:pt x="434691" y="2860167"/>
                    </a:lnTo>
                    <a:cubicBezTo>
                      <a:pt x="434691" y="2980204"/>
                      <a:pt x="337382" y="3077513"/>
                      <a:pt x="217345" y="3077513"/>
                    </a:cubicBezTo>
                    <a:lnTo>
                      <a:pt x="217346" y="3077512"/>
                    </a:lnTo>
                    <a:cubicBezTo>
                      <a:pt x="97309" y="3077512"/>
                      <a:pt x="0" y="2980203"/>
                      <a:pt x="0" y="2860166"/>
                    </a:cubicBezTo>
                    <a:lnTo>
                      <a:pt x="0" y="1303810"/>
                    </a:lnTo>
                    <a:cubicBezTo>
                      <a:pt x="0" y="1213783"/>
                      <a:pt x="54736" y="1136539"/>
                      <a:pt x="132745" y="1103544"/>
                    </a:cubicBezTo>
                    <a:lnTo>
                      <a:pt x="201156" y="1089733"/>
                    </a:lnTo>
                    <a:lnTo>
                      <a:pt x="201156" y="1086464"/>
                    </a:lnTo>
                    <a:lnTo>
                      <a:pt x="502623" y="1086464"/>
                    </a:lnTo>
                    <a:close/>
                    <a:moveTo>
                      <a:pt x="1106203" y="0"/>
                    </a:moveTo>
                    <a:cubicBezTo>
                      <a:pt x="1395531" y="0"/>
                      <a:pt x="1630078" y="234547"/>
                      <a:pt x="1630078" y="523875"/>
                    </a:cubicBezTo>
                    <a:cubicBezTo>
                      <a:pt x="1630078" y="813203"/>
                      <a:pt x="1395531" y="1047750"/>
                      <a:pt x="1106203" y="1047750"/>
                    </a:cubicBezTo>
                    <a:cubicBezTo>
                      <a:pt x="816875" y="1047750"/>
                      <a:pt x="582328" y="813203"/>
                      <a:pt x="582328" y="523875"/>
                    </a:cubicBezTo>
                    <a:cubicBezTo>
                      <a:pt x="582328" y="234547"/>
                      <a:pt x="816875" y="0"/>
                      <a:pt x="110620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Freeform: Shape 56">
              <a:extLst>
                <a:ext uri="{FF2B5EF4-FFF2-40B4-BE49-F238E27FC236}">
                  <a16:creationId xmlns:a16="http://schemas.microsoft.com/office/drawing/2014/main" id="{7FA63ACB-0461-461E-8AC9-E2BFDA640647}"/>
                </a:ext>
              </a:extLst>
            </p:cNvPr>
            <p:cNvSpPr/>
            <p:nvPr/>
          </p:nvSpPr>
          <p:spPr>
            <a:xfrm rot="2700000">
              <a:off x="5651269" y="2469063"/>
              <a:ext cx="914862" cy="914862"/>
            </a:xfrm>
            <a:custGeom>
              <a:avLst/>
              <a:gdLst>
                <a:gd name="connsiteX0" fmla="*/ 50217 w 3600450"/>
                <a:gd name="connsiteY0" fmla="*/ 55810 h 3600450"/>
                <a:gd name="connsiteX1" fmla="*/ 53557 w 3600450"/>
                <a:gd name="connsiteY1" fmla="*/ 53557 h 3600450"/>
                <a:gd name="connsiteX2" fmla="*/ 55810 w 3600450"/>
                <a:gd name="connsiteY2" fmla="*/ 50217 h 3600450"/>
                <a:gd name="connsiteX3" fmla="*/ 177043 w 3600450"/>
                <a:gd name="connsiteY3" fmla="*/ 0 h 3600450"/>
                <a:gd name="connsiteX4" fmla="*/ 204746 w 3600450"/>
                <a:gd name="connsiteY4" fmla="*/ 5593 h 3600450"/>
                <a:gd name="connsiteX5" fmla="*/ 3429000 w 3600450"/>
                <a:gd name="connsiteY5" fmla="*/ 5593 h 3600450"/>
                <a:gd name="connsiteX6" fmla="*/ 3600450 w 3600450"/>
                <a:gd name="connsiteY6" fmla="*/ 177043 h 3600450"/>
                <a:gd name="connsiteX7" fmla="*/ 3429000 w 3600450"/>
                <a:gd name="connsiteY7" fmla="*/ 348493 h 3600450"/>
                <a:gd name="connsiteX8" fmla="*/ 348493 w 3600450"/>
                <a:gd name="connsiteY8" fmla="*/ 348493 h 3600450"/>
                <a:gd name="connsiteX9" fmla="*/ 348493 w 3600450"/>
                <a:gd name="connsiteY9" fmla="*/ 3429000 h 3600450"/>
                <a:gd name="connsiteX10" fmla="*/ 177043 w 3600450"/>
                <a:gd name="connsiteY10" fmla="*/ 3600450 h 3600450"/>
                <a:gd name="connsiteX11" fmla="*/ 5593 w 3600450"/>
                <a:gd name="connsiteY11" fmla="*/ 3429000 h 3600450"/>
                <a:gd name="connsiteX12" fmla="*/ 5593 w 3600450"/>
                <a:gd name="connsiteY12" fmla="*/ 204746 h 3600450"/>
                <a:gd name="connsiteX13" fmla="*/ 0 w 3600450"/>
                <a:gd name="connsiteY13" fmla="*/ 177043 h 3600450"/>
                <a:gd name="connsiteX14" fmla="*/ 50217 w 3600450"/>
                <a:gd name="connsiteY14" fmla="*/ 55810 h 360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00450" h="3600450">
                  <a:moveTo>
                    <a:pt x="50217" y="55810"/>
                  </a:moveTo>
                  <a:lnTo>
                    <a:pt x="53557" y="53557"/>
                  </a:lnTo>
                  <a:lnTo>
                    <a:pt x="55810" y="50217"/>
                  </a:lnTo>
                  <a:cubicBezTo>
                    <a:pt x="86836" y="19190"/>
                    <a:pt x="129698" y="0"/>
                    <a:pt x="177043" y="0"/>
                  </a:cubicBezTo>
                  <a:lnTo>
                    <a:pt x="204746" y="5593"/>
                  </a:lnTo>
                  <a:lnTo>
                    <a:pt x="3429000" y="5593"/>
                  </a:lnTo>
                  <a:cubicBezTo>
                    <a:pt x="3523689" y="5593"/>
                    <a:pt x="3600450" y="82354"/>
                    <a:pt x="3600450" y="177043"/>
                  </a:cubicBezTo>
                  <a:cubicBezTo>
                    <a:pt x="3600450" y="271732"/>
                    <a:pt x="3523689" y="348493"/>
                    <a:pt x="3429000" y="348493"/>
                  </a:cubicBezTo>
                  <a:lnTo>
                    <a:pt x="348493" y="348493"/>
                  </a:lnTo>
                  <a:lnTo>
                    <a:pt x="348493" y="3429000"/>
                  </a:lnTo>
                  <a:cubicBezTo>
                    <a:pt x="348493" y="3523689"/>
                    <a:pt x="271732" y="3600450"/>
                    <a:pt x="177043" y="3600450"/>
                  </a:cubicBezTo>
                  <a:cubicBezTo>
                    <a:pt x="82354" y="3600450"/>
                    <a:pt x="5593" y="3523689"/>
                    <a:pt x="5593" y="3429000"/>
                  </a:cubicBezTo>
                  <a:lnTo>
                    <a:pt x="5593" y="204746"/>
                  </a:lnTo>
                  <a:lnTo>
                    <a:pt x="0" y="177043"/>
                  </a:lnTo>
                  <a:cubicBezTo>
                    <a:pt x="0" y="129698"/>
                    <a:pt x="19190" y="86836"/>
                    <a:pt x="50217" y="5581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extBox 58">
            <a:extLst>
              <a:ext uri="{FF2B5EF4-FFF2-40B4-BE49-F238E27FC236}">
                <a16:creationId xmlns:a16="http://schemas.microsoft.com/office/drawing/2014/main" id="{4898B27E-D663-47F7-9A05-252C6ABC497A}"/>
              </a:ext>
            </a:extLst>
          </p:cNvPr>
          <p:cNvSpPr txBox="1"/>
          <p:nvPr/>
        </p:nvSpPr>
        <p:spPr>
          <a:xfrm>
            <a:off x="4012442" y="3465607"/>
            <a:ext cx="4176215" cy="892552"/>
          </a:xfrm>
          <a:prstGeom prst="rect">
            <a:avLst/>
          </a:prstGeom>
          <a:noFill/>
        </p:spPr>
        <p:txBody>
          <a:bodyPr wrap="square" rtlCol="0">
            <a:spAutoFit/>
          </a:bodyPr>
          <a:lstStyle/>
          <a:p>
            <a:pPr algn="ctr"/>
            <a:r>
              <a:rPr lang="en-US" sz="3600" b="1" dirty="0">
                <a:solidFill>
                  <a:schemeClr val="bg1"/>
                </a:solidFill>
                <a:latin typeface="Bell MT" panose="02020503060305020303" pitchFamily="18" charset="0"/>
              </a:rPr>
              <a:t>YLI INSURANCE </a:t>
            </a:r>
            <a:br>
              <a:rPr lang="en-US" sz="3600" b="1" dirty="0">
                <a:solidFill>
                  <a:schemeClr val="bg1"/>
                </a:solidFill>
                <a:latin typeface="Bell MT" panose="02020503060305020303" pitchFamily="18" charset="0"/>
              </a:rPr>
            </a:br>
            <a:r>
              <a:rPr lang="en-US" sz="1600" dirty="0">
                <a:solidFill>
                  <a:schemeClr val="bg1"/>
                </a:solidFill>
                <a:latin typeface="Bell MT" panose="02020503060305020303" pitchFamily="18" charset="0"/>
              </a:rPr>
              <a:t>PRESENTATION</a:t>
            </a:r>
            <a:endParaRPr lang="en-US" sz="3600" dirty="0">
              <a:solidFill>
                <a:schemeClr val="bg1"/>
              </a:solidFill>
              <a:latin typeface="Bell MT" panose="02020503060305020303" pitchFamily="18" charset="0"/>
            </a:endParaRPr>
          </a:p>
        </p:txBody>
      </p:sp>
      <p:sp>
        <p:nvSpPr>
          <p:cNvPr id="64" name="Rectangle 63">
            <a:extLst>
              <a:ext uri="{FF2B5EF4-FFF2-40B4-BE49-F238E27FC236}">
                <a16:creationId xmlns:a16="http://schemas.microsoft.com/office/drawing/2014/main" id="{1BA9FAD9-ABC4-4A8C-A7B1-15014D8DFD26}"/>
              </a:ext>
            </a:extLst>
          </p:cNvPr>
          <p:cNvSpPr/>
          <p:nvPr/>
        </p:nvSpPr>
        <p:spPr>
          <a:xfrm>
            <a:off x="4769644" y="4431531"/>
            <a:ext cx="402431" cy="140791"/>
          </a:xfrm>
          <a:prstGeom prst="rect">
            <a:avLst/>
          </a:prstGeom>
          <a:solidFill>
            <a:srgbClr val="7CE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6F78A58C-5051-44C3-AC7D-B2BD8E4ABD83}"/>
              </a:ext>
            </a:extLst>
          </p:cNvPr>
          <p:cNvSpPr/>
          <p:nvPr/>
        </p:nvSpPr>
        <p:spPr>
          <a:xfrm>
            <a:off x="5232559" y="4431531"/>
            <a:ext cx="402431" cy="140791"/>
          </a:xfrm>
          <a:prstGeom prst="rect">
            <a:avLst/>
          </a:prstGeom>
          <a:solidFill>
            <a:srgbClr val="FEA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546A8D71-C00A-4480-9E3E-928C6ACC1B3D}"/>
              </a:ext>
            </a:extLst>
          </p:cNvPr>
          <p:cNvSpPr/>
          <p:nvPr/>
        </p:nvSpPr>
        <p:spPr>
          <a:xfrm>
            <a:off x="5695474" y="4431531"/>
            <a:ext cx="402431" cy="140791"/>
          </a:xfrm>
          <a:prstGeom prst="rect">
            <a:avLst/>
          </a:prstGeom>
          <a:solidFill>
            <a:srgbClr val="023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08931519-65EF-4815-8ABF-53E278946331}"/>
              </a:ext>
            </a:extLst>
          </p:cNvPr>
          <p:cNvSpPr/>
          <p:nvPr/>
        </p:nvSpPr>
        <p:spPr>
          <a:xfrm>
            <a:off x="6158389" y="4431531"/>
            <a:ext cx="402431" cy="140791"/>
          </a:xfrm>
          <a:prstGeom prst="rect">
            <a:avLst/>
          </a:prstGeom>
          <a:solidFill>
            <a:srgbClr val="C91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E39C3FFC-A41B-4132-B1C9-EF9572DA27BD}"/>
              </a:ext>
            </a:extLst>
          </p:cNvPr>
          <p:cNvSpPr/>
          <p:nvPr/>
        </p:nvSpPr>
        <p:spPr>
          <a:xfrm>
            <a:off x="6621304" y="4431531"/>
            <a:ext cx="402431" cy="140791"/>
          </a:xfrm>
          <a:prstGeom prst="rect">
            <a:avLst/>
          </a:prstGeom>
          <a:solidFill>
            <a:srgbClr val="027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962062D8-68D3-44B9-AD95-38AACB928EE7}"/>
              </a:ext>
            </a:extLst>
          </p:cNvPr>
          <p:cNvSpPr/>
          <p:nvPr/>
        </p:nvSpPr>
        <p:spPr>
          <a:xfrm>
            <a:off x="7084220" y="4431531"/>
            <a:ext cx="402431" cy="140791"/>
          </a:xfrm>
          <a:prstGeom prst="rect">
            <a:avLst/>
          </a:prstGeom>
          <a:solidFill>
            <a:srgbClr val="EAE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8521635"/>
      </p:ext>
    </p:extLst>
  </p:cSld>
  <p:clrMapOvr>
    <a:masterClrMapping/>
  </p:clrMapOvr>
  <mc:AlternateContent xmlns:mc="http://schemas.openxmlformats.org/markup-compatibility/2006" xmlns:p14="http://schemas.microsoft.com/office/powerpoint/2010/main">
    <mc:Choice Requires="p14">
      <p:transition spd="med" p14:dur="700" advTm="6308">
        <p:fade/>
      </p:transition>
    </mc:Choice>
    <mc:Fallback xmlns="">
      <p:transition spd="med" advTm="63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1000"/>
                                        <p:tgtEl>
                                          <p:spTgt spid="72"/>
                                        </p:tgtEl>
                                      </p:cBhvr>
                                    </p:animEffect>
                                  </p:childTnLst>
                                </p:cTn>
                              </p:par>
                              <p:par>
                                <p:cTn id="8" presetID="6" presetClass="emph" presetSubtype="0" decel="100000" autoRev="1" fill="hold" nodeType="withEffect">
                                  <p:stCondLst>
                                    <p:cond delay="0"/>
                                  </p:stCondLst>
                                  <p:childTnLst>
                                    <p:animScale>
                                      <p:cBhvr>
                                        <p:cTn id="9" dur="5000" fill="hold"/>
                                        <p:tgtEl>
                                          <p:spTgt spid="72"/>
                                        </p:tgtEl>
                                      </p:cBhvr>
                                      <p:by x="110000" y="110000"/>
                                    </p:animScale>
                                  </p:childTnLst>
                                </p:cTn>
                              </p:par>
                              <p:par>
                                <p:cTn id="10" presetID="22" presetClass="entr" presetSubtype="4" fill="hold" grpId="0" nodeType="with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wipe(down)">
                                      <p:cBhvr>
                                        <p:cTn id="12" dur="500"/>
                                        <p:tgtEl>
                                          <p:spTgt spid="61"/>
                                        </p:tgtEl>
                                      </p:cBhvr>
                                    </p:animEffect>
                                  </p:childTnLst>
                                </p:cTn>
                              </p:par>
                              <p:par>
                                <p:cTn id="13" presetID="22" presetClass="entr" presetSubtype="4" fill="hold" nodeType="withEffect">
                                  <p:stCondLst>
                                    <p:cond delay="250"/>
                                  </p:stCondLst>
                                  <p:childTnLst>
                                    <p:set>
                                      <p:cBhvr>
                                        <p:cTn id="14" dur="1" fill="hold">
                                          <p:stCondLst>
                                            <p:cond delay="0"/>
                                          </p:stCondLst>
                                        </p:cTn>
                                        <p:tgtEl>
                                          <p:spTgt spid="74"/>
                                        </p:tgtEl>
                                        <p:attrNameLst>
                                          <p:attrName>style.visibility</p:attrName>
                                        </p:attrNameLst>
                                      </p:cBhvr>
                                      <p:to>
                                        <p:strVal val="visible"/>
                                      </p:to>
                                    </p:set>
                                    <p:animEffect transition="in" filter="wipe(down)">
                                      <p:cBhvr>
                                        <p:cTn id="15" dur="500"/>
                                        <p:tgtEl>
                                          <p:spTgt spid="74"/>
                                        </p:tgtEl>
                                      </p:cBhvr>
                                    </p:animEffect>
                                  </p:childTnLst>
                                </p:cTn>
                              </p:par>
                              <p:par>
                                <p:cTn id="16" presetID="22" presetClass="entr" presetSubtype="8" fill="hold" grpId="0" nodeType="withEffect">
                                  <p:stCondLst>
                                    <p:cond delay="500"/>
                                  </p:stCondLst>
                                  <p:iterate type="lt">
                                    <p:tmPct val="10000"/>
                                  </p:iterate>
                                  <p:childTnLst>
                                    <p:set>
                                      <p:cBhvr>
                                        <p:cTn id="17" dur="1" fill="hold">
                                          <p:stCondLst>
                                            <p:cond delay="0"/>
                                          </p:stCondLst>
                                        </p:cTn>
                                        <p:tgtEl>
                                          <p:spTgt spid="59"/>
                                        </p:tgtEl>
                                        <p:attrNameLst>
                                          <p:attrName>style.visibility</p:attrName>
                                        </p:attrNameLst>
                                      </p:cBhvr>
                                      <p:to>
                                        <p:strVal val="visible"/>
                                      </p:to>
                                    </p:set>
                                    <p:animEffect transition="in" filter="wipe(left)">
                                      <p:cBhvr>
                                        <p:cTn id="18" dur="500"/>
                                        <p:tgtEl>
                                          <p:spTgt spid="59"/>
                                        </p:tgtEl>
                                      </p:cBhvr>
                                    </p:animEffect>
                                  </p:childTnLst>
                                </p:cTn>
                              </p:par>
                              <p:par>
                                <p:cTn id="19" presetID="10" presetClass="entr" presetSubtype="0" fill="hold" grpId="0" nodeType="withEffect">
                                  <p:stCondLst>
                                    <p:cond delay="750"/>
                                  </p:stCondLst>
                                  <p:childTnLst>
                                    <p:set>
                                      <p:cBhvr>
                                        <p:cTn id="20" dur="1" fill="hold">
                                          <p:stCondLst>
                                            <p:cond delay="0"/>
                                          </p:stCondLst>
                                        </p:cTn>
                                        <p:tgtEl>
                                          <p:spTgt spid="64"/>
                                        </p:tgtEl>
                                        <p:attrNameLst>
                                          <p:attrName>style.visibility</p:attrName>
                                        </p:attrNameLst>
                                      </p:cBhvr>
                                      <p:to>
                                        <p:strVal val="visible"/>
                                      </p:to>
                                    </p:set>
                                    <p:animEffect transition="in" filter="fade">
                                      <p:cBhvr>
                                        <p:cTn id="21" dur="1000"/>
                                        <p:tgtEl>
                                          <p:spTgt spid="64"/>
                                        </p:tgtEl>
                                      </p:cBhvr>
                                    </p:animEffect>
                                  </p:childTnLst>
                                </p:cTn>
                              </p:par>
                              <p:par>
                                <p:cTn id="22" presetID="10" presetClass="entr" presetSubtype="0" fill="hold" grpId="0" nodeType="withEffect">
                                  <p:stCondLst>
                                    <p:cond delay="1250"/>
                                  </p:stCondLst>
                                  <p:childTnLst>
                                    <p:set>
                                      <p:cBhvr>
                                        <p:cTn id="23" dur="1" fill="hold">
                                          <p:stCondLst>
                                            <p:cond delay="0"/>
                                          </p:stCondLst>
                                        </p:cTn>
                                        <p:tgtEl>
                                          <p:spTgt spid="66"/>
                                        </p:tgtEl>
                                        <p:attrNameLst>
                                          <p:attrName>style.visibility</p:attrName>
                                        </p:attrNameLst>
                                      </p:cBhvr>
                                      <p:to>
                                        <p:strVal val="visible"/>
                                      </p:to>
                                    </p:set>
                                    <p:animEffect transition="in" filter="fade">
                                      <p:cBhvr>
                                        <p:cTn id="24" dur="1000"/>
                                        <p:tgtEl>
                                          <p:spTgt spid="66"/>
                                        </p:tgtEl>
                                      </p:cBhvr>
                                    </p:animEffect>
                                  </p:childTnLst>
                                </p:cTn>
                              </p:par>
                              <p:par>
                                <p:cTn id="25" presetID="10" presetClass="entr" presetSubtype="0" fill="hold" grpId="0" nodeType="withEffect">
                                  <p:stCondLst>
                                    <p:cond delay="1750"/>
                                  </p:stCondLst>
                                  <p:childTnLst>
                                    <p:set>
                                      <p:cBhvr>
                                        <p:cTn id="26" dur="1" fill="hold">
                                          <p:stCondLst>
                                            <p:cond delay="0"/>
                                          </p:stCondLst>
                                        </p:cTn>
                                        <p:tgtEl>
                                          <p:spTgt spid="67"/>
                                        </p:tgtEl>
                                        <p:attrNameLst>
                                          <p:attrName>style.visibility</p:attrName>
                                        </p:attrNameLst>
                                      </p:cBhvr>
                                      <p:to>
                                        <p:strVal val="visible"/>
                                      </p:to>
                                    </p:set>
                                    <p:animEffect transition="in" filter="fade">
                                      <p:cBhvr>
                                        <p:cTn id="27" dur="1000"/>
                                        <p:tgtEl>
                                          <p:spTgt spid="67"/>
                                        </p:tgtEl>
                                      </p:cBhvr>
                                    </p:animEffect>
                                  </p:childTnLst>
                                </p:cTn>
                              </p:par>
                              <p:par>
                                <p:cTn id="28" presetID="10" presetClass="entr" presetSubtype="0" fill="hold" grpId="0" nodeType="withEffect">
                                  <p:stCondLst>
                                    <p:cond delay="2250"/>
                                  </p:stCondLst>
                                  <p:childTnLst>
                                    <p:set>
                                      <p:cBhvr>
                                        <p:cTn id="29" dur="1" fill="hold">
                                          <p:stCondLst>
                                            <p:cond delay="0"/>
                                          </p:stCondLst>
                                        </p:cTn>
                                        <p:tgtEl>
                                          <p:spTgt spid="68"/>
                                        </p:tgtEl>
                                        <p:attrNameLst>
                                          <p:attrName>style.visibility</p:attrName>
                                        </p:attrNameLst>
                                      </p:cBhvr>
                                      <p:to>
                                        <p:strVal val="visible"/>
                                      </p:to>
                                    </p:set>
                                    <p:animEffect transition="in" filter="fade">
                                      <p:cBhvr>
                                        <p:cTn id="30" dur="1000"/>
                                        <p:tgtEl>
                                          <p:spTgt spid="68"/>
                                        </p:tgtEl>
                                      </p:cBhvr>
                                    </p:animEffect>
                                  </p:childTnLst>
                                </p:cTn>
                              </p:par>
                              <p:par>
                                <p:cTn id="31" presetID="10" presetClass="entr" presetSubtype="0" fill="hold" grpId="0" nodeType="withEffect">
                                  <p:stCondLst>
                                    <p:cond delay="2750"/>
                                  </p:stCondLst>
                                  <p:childTnLst>
                                    <p:set>
                                      <p:cBhvr>
                                        <p:cTn id="32" dur="1" fill="hold">
                                          <p:stCondLst>
                                            <p:cond delay="0"/>
                                          </p:stCondLst>
                                        </p:cTn>
                                        <p:tgtEl>
                                          <p:spTgt spid="69"/>
                                        </p:tgtEl>
                                        <p:attrNameLst>
                                          <p:attrName>style.visibility</p:attrName>
                                        </p:attrNameLst>
                                      </p:cBhvr>
                                      <p:to>
                                        <p:strVal val="visible"/>
                                      </p:to>
                                    </p:set>
                                    <p:animEffect transition="in" filter="fade">
                                      <p:cBhvr>
                                        <p:cTn id="33" dur="1000"/>
                                        <p:tgtEl>
                                          <p:spTgt spid="69"/>
                                        </p:tgtEl>
                                      </p:cBhvr>
                                    </p:animEffect>
                                  </p:childTnLst>
                                </p:cTn>
                              </p:par>
                              <p:par>
                                <p:cTn id="34" presetID="10" presetClass="entr" presetSubtype="0" fill="hold" grpId="0" nodeType="withEffect">
                                  <p:stCondLst>
                                    <p:cond delay="3250"/>
                                  </p:stCondLst>
                                  <p:childTnLst>
                                    <p:set>
                                      <p:cBhvr>
                                        <p:cTn id="35" dur="1" fill="hold">
                                          <p:stCondLst>
                                            <p:cond delay="0"/>
                                          </p:stCondLst>
                                        </p:cTn>
                                        <p:tgtEl>
                                          <p:spTgt spid="70"/>
                                        </p:tgtEl>
                                        <p:attrNameLst>
                                          <p:attrName>style.visibility</p:attrName>
                                        </p:attrNameLst>
                                      </p:cBhvr>
                                      <p:to>
                                        <p:strVal val="visible"/>
                                      </p:to>
                                    </p:set>
                                    <p:animEffect transition="in" filter="fade">
                                      <p:cBhvr>
                                        <p:cTn id="36"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59" grpId="0"/>
      <p:bldP spid="64" grpId="0" animBg="1"/>
      <p:bldP spid="66" grpId="0" animBg="1"/>
      <p:bldP spid="67" grpId="0" animBg="1"/>
      <p:bldP spid="68" grpId="0" animBg="1"/>
      <p:bldP spid="69" grpId="0" animBg="1"/>
      <p:bldP spid="7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D7FB7D-0A8C-4FF0-8E20-DB84FA08FF43}"/>
              </a:ext>
            </a:extLst>
          </p:cNvPr>
          <p:cNvPicPr>
            <a:picLocks noChangeAspect="1"/>
          </p:cNvPicPr>
          <p:nvPr/>
        </p:nvPicPr>
        <p:blipFill rotWithShape="1">
          <a:blip r:embed="rId3">
            <a:extLst>
              <a:ext uri="{28A0092B-C50C-407E-A947-70E740481C1C}">
                <a14:useLocalDpi xmlns:a14="http://schemas.microsoft.com/office/drawing/2010/main" val="0"/>
              </a:ext>
            </a:extLst>
          </a:blip>
          <a:srcRect b="14351"/>
          <a:stretch/>
        </p:blipFill>
        <p:spPr>
          <a:xfrm>
            <a:off x="0" y="0"/>
            <a:ext cx="12192000" cy="6858000"/>
          </a:xfrm>
          <a:prstGeom prst="rect">
            <a:avLst/>
          </a:prstGeom>
        </p:spPr>
      </p:pic>
      <p:sp>
        <p:nvSpPr>
          <p:cNvPr id="2" name="Rectangle 1"/>
          <p:cNvSpPr/>
          <p:nvPr/>
        </p:nvSpPr>
        <p:spPr>
          <a:xfrm>
            <a:off x="0" y="0"/>
            <a:ext cx="12192000" cy="6858000"/>
          </a:xfrm>
          <a:prstGeom prst="rect">
            <a:avLst/>
          </a:prstGeom>
          <a:solidFill>
            <a:schemeClr val="bg1">
              <a:lumMod val="9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 name="TextBox 9">
            <a:extLst>
              <a:ext uri="{FF2B5EF4-FFF2-40B4-BE49-F238E27FC236}">
                <a16:creationId xmlns:a16="http://schemas.microsoft.com/office/drawing/2014/main" id="{631F7763-EFCB-4C1D-93AE-040764D9263C}"/>
              </a:ext>
            </a:extLst>
          </p:cNvPr>
          <p:cNvSpPr txBox="1"/>
          <p:nvPr/>
        </p:nvSpPr>
        <p:spPr>
          <a:xfrm>
            <a:off x="1493627" y="2872685"/>
            <a:ext cx="9204747" cy="1015663"/>
          </a:xfrm>
          <a:prstGeom prst="rect">
            <a:avLst/>
          </a:prstGeom>
          <a:noFill/>
          <a:ln>
            <a:noFill/>
          </a:ln>
        </p:spPr>
        <p:txBody>
          <a:bodyPr wrap="square" rtlCol="0">
            <a:spAutoFit/>
          </a:bodyPr>
          <a:lstStyle/>
          <a:p>
            <a:pPr algn="ctr"/>
            <a:r>
              <a:rPr lang="en-US" sz="6000" b="1" dirty="0">
                <a:solidFill>
                  <a:srgbClr val="0276B8"/>
                </a:solidFill>
                <a:latin typeface="Bell MT" panose="02020503060305020303" pitchFamily="18" charset="0"/>
              </a:rPr>
              <a:t>INSURANCE AGENTS</a:t>
            </a:r>
          </a:p>
        </p:txBody>
      </p:sp>
      <p:sp>
        <p:nvSpPr>
          <p:cNvPr id="11" name="TextBox 10">
            <a:extLst>
              <a:ext uri="{FF2B5EF4-FFF2-40B4-BE49-F238E27FC236}">
                <a16:creationId xmlns:a16="http://schemas.microsoft.com/office/drawing/2014/main" id="{A7FB7BFF-BBE9-45AE-A573-AFB29EFCFA06}"/>
              </a:ext>
            </a:extLst>
          </p:cNvPr>
          <p:cNvSpPr txBox="1"/>
          <p:nvPr/>
        </p:nvSpPr>
        <p:spPr>
          <a:xfrm>
            <a:off x="2394857" y="3785414"/>
            <a:ext cx="7402286" cy="523220"/>
          </a:xfrm>
          <a:prstGeom prst="rect">
            <a:avLst/>
          </a:prstGeom>
          <a:noFill/>
        </p:spPr>
        <p:txBody>
          <a:bodyPr wrap="square" rtlCol="0">
            <a:spAutoFit/>
          </a:bodyPr>
          <a:lstStyle/>
          <a:p>
            <a:pPr algn="ctr"/>
            <a:r>
              <a:rPr lang="en-US" sz="2800" b="1" dirty="0">
                <a:solidFill>
                  <a:srgbClr val="00B0F0"/>
                </a:solidFill>
                <a:latin typeface="Bell MT" panose="02020503060305020303" pitchFamily="18" charset="0"/>
              </a:rPr>
              <a:t>YLI Company</a:t>
            </a:r>
          </a:p>
        </p:txBody>
      </p:sp>
      <p:cxnSp>
        <p:nvCxnSpPr>
          <p:cNvPr id="12" name="Straight Connector 11">
            <a:extLst>
              <a:ext uri="{FF2B5EF4-FFF2-40B4-BE49-F238E27FC236}">
                <a16:creationId xmlns:a16="http://schemas.microsoft.com/office/drawing/2014/main" id="{9BFB52E6-C1CC-42E8-A014-21FD2218FE4C}"/>
              </a:ext>
            </a:extLst>
          </p:cNvPr>
          <p:cNvCxnSpPr/>
          <p:nvPr/>
        </p:nvCxnSpPr>
        <p:spPr>
          <a:xfrm>
            <a:off x="5235416" y="4334219"/>
            <a:ext cx="1721169" cy="0"/>
          </a:xfrm>
          <a:prstGeom prst="line">
            <a:avLst/>
          </a:prstGeom>
          <a:ln w="38100">
            <a:solidFill>
              <a:srgbClr val="1EB1E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552567"/>
      </p:ext>
    </p:extLst>
  </p:cSld>
  <p:clrMapOvr>
    <a:masterClrMapping/>
  </p:clrMapOvr>
  <mc:AlternateContent xmlns:mc="http://schemas.openxmlformats.org/markup-compatibility/2006" xmlns:p14="http://schemas.microsoft.com/office/powerpoint/2010/main">
    <mc:Choice Requires="p14">
      <p:transition spd="med" p14:dur="700" advTm="6644">
        <p:fade/>
      </p:transition>
    </mc:Choice>
    <mc:Fallback xmlns="">
      <p:transition spd="med" advTm="66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par>
                                <p:cTn id="11" presetID="6" presetClass="emph" presetSubtype="0" decel="100000" autoRev="1" fill="hold" nodeType="withEffect">
                                  <p:stCondLst>
                                    <p:cond delay="0"/>
                                  </p:stCondLst>
                                  <p:childTnLst>
                                    <p:animScale>
                                      <p:cBhvr>
                                        <p:cTn id="12" dur="5000" fill="hold"/>
                                        <p:tgtEl>
                                          <p:spTgt spid="5"/>
                                        </p:tgtEl>
                                      </p:cBhvr>
                                      <p:by x="110000" y="110000"/>
                                    </p:animScale>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childTnLst>
                                </p:cTn>
                              </p:par>
                              <p:par>
                                <p:cTn id="19" presetID="10" presetClass="entr" presetSubtype="0" fill="hold" nodeType="withEffect">
                                  <p:stCondLst>
                                    <p:cond delay="5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CC638D-556D-4DF9-9C61-17FC1C04E6B3}"/>
              </a:ext>
            </a:extLst>
          </p:cNvPr>
          <p:cNvPicPr>
            <a:picLocks noChangeAspect="1"/>
          </p:cNvPicPr>
          <p:nvPr/>
        </p:nvPicPr>
        <p:blipFill rotWithShape="1">
          <a:blip r:embed="rId3">
            <a:extLst>
              <a:ext uri="{28A0092B-C50C-407E-A947-70E740481C1C}">
                <a14:useLocalDpi xmlns:a14="http://schemas.microsoft.com/office/drawing/2010/main" val="0"/>
              </a:ext>
            </a:extLst>
          </a:blip>
          <a:srcRect t="11720" b="20077"/>
          <a:stretch/>
        </p:blipFill>
        <p:spPr>
          <a:xfrm>
            <a:off x="0" y="1"/>
            <a:ext cx="12192000" cy="5346904"/>
          </a:xfrm>
          <a:prstGeom prst="rect">
            <a:avLst/>
          </a:prstGeom>
        </p:spPr>
      </p:pic>
      <p:sp>
        <p:nvSpPr>
          <p:cNvPr id="14" name="Rectangle 13"/>
          <p:cNvSpPr/>
          <p:nvPr/>
        </p:nvSpPr>
        <p:spPr>
          <a:xfrm>
            <a:off x="0" y="4815352"/>
            <a:ext cx="12203868" cy="2042647"/>
          </a:xfrm>
          <a:prstGeom prst="rect">
            <a:avLst/>
          </a:prstGeom>
          <a:solidFill>
            <a:srgbClr val="0076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03154F0-8024-430C-BC89-1648A25BD08B}"/>
              </a:ext>
            </a:extLst>
          </p:cNvPr>
          <p:cNvSpPr txBox="1"/>
          <p:nvPr/>
        </p:nvSpPr>
        <p:spPr>
          <a:xfrm>
            <a:off x="2911385" y="5385988"/>
            <a:ext cx="657726" cy="400110"/>
          </a:xfrm>
          <a:prstGeom prst="rect">
            <a:avLst/>
          </a:prstGeom>
          <a:noFill/>
        </p:spPr>
        <p:txBody>
          <a:bodyPr wrap="square" rtlCol="0">
            <a:spAutoFit/>
          </a:bodyPr>
          <a:lstStyle/>
          <a:p>
            <a:pPr algn="ctr"/>
            <a:r>
              <a:rPr lang="en-US" sz="2000" b="1" dirty="0">
                <a:solidFill>
                  <a:schemeClr val="bg1">
                    <a:lumMod val="95000"/>
                  </a:schemeClr>
                </a:solidFill>
                <a:latin typeface="Bell MT" panose="02020503060305020303" pitchFamily="18" charset="0"/>
              </a:rPr>
              <a:t>Life</a:t>
            </a:r>
          </a:p>
        </p:txBody>
      </p:sp>
      <p:sp>
        <p:nvSpPr>
          <p:cNvPr id="10" name="TextBox 9">
            <a:extLst>
              <a:ext uri="{FF2B5EF4-FFF2-40B4-BE49-F238E27FC236}">
                <a16:creationId xmlns:a16="http://schemas.microsoft.com/office/drawing/2014/main" id="{03F854DE-7C1D-4812-A4F1-77E64FA15F23}"/>
              </a:ext>
            </a:extLst>
          </p:cNvPr>
          <p:cNvSpPr txBox="1"/>
          <p:nvPr/>
        </p:nvSpPr>
        <p:spPr>
          <a:xfrm>
            <a:off x="2390015" y="5737759"/>
            <a:ext cx="1700466" cy="707886"/>
          </a:xfrm>
          <a:prstGeom prst="rect">
            <a:avLst/>
          </a:prstGeom>
          <a:noFill/>
        </p:spPr>
        <p:txBody>
          <a:bodyPr wrap="square" rtlCol="0">
            <a:spAutoFit/>
          </a:bodyPr>
          <a:lstStyle/>
          <a:p>
            <a:pPr algn="ctr"/>
            <a:r>
              <a:rPr lang="en-US" sz="1400" dirty="0">
                <a:solidFill>
                  <a:schemeClr val="bg1">
                    <a:lumMod val="95000"/>
                  </a:schemeClr>
                </a:solidFill>
                <a:latin typeface="Bell MT" panose="02020503060305020303" pitchFamily="18" charset="0"/>
              </a:rPr>
              <a:t>Protect your family’s </a:t>
            </a:r>
          </a:p>
          <a:p>
            <a:pPr algn="ctr"/>
            <a:r>
              <a:rPr lang="en-US" sz="1200" dirty="0">
                <a:solidFill>
                  <a:schemeClr val="bg1">
                    <a:lumMod val="95000"/>
                  </a:schemeClr>
                </a:solidFill>
                <a:latin typeface="Bell MT" panose="02020503060305020303" pitchFamily="18" charset="0"/>
              </a:rPr>
              <a:t>dream</a:t>
            </a:r>
          </a:p>
        </p:txBody>
      </p:sp>
      <p:sp>
        <p:nvSpPr>
          <p:cNvPr id="18" name="Oval 17"/>
          <p:cNvSpPr/>
          <p:nvPr/>
        </p:nvSpPr>
        <p:spPr>
          <a:xfrm>
            <a:off x="2671815" y="4241226"/>
            <a:ext cx="1136867" cy="1136867"/>
          </a:xfrm>
          <a:prstGeom prst="ellipse">
            <a:avLst/>
          </a:prstGeom>
          <a:solidFill>
            <a:srgbClr val="B8F39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4">
            <a:biLevel thresh="25000"/>
            <a:extLst>
              <a:ext uri="{BEBA8EAE-BF5A-486C-A8C5-ECC9F3942E4B}">
                <a14:imgProps xmlns:a14="http://schemas.microsoft.com/office/drawing/2010/main">
                  <a14:imgLayer r:embed="rId5">
                    <a14:imgEffect>
                      <a14:artisticPhotocopy/>
                    </a14:imgEffect>
                    <a14:imgEffect>
                      <a14:colorTemperature colorTemp="72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913504" y="4482915"/>
            <a:ext cx="653489" cy="653489"/>
          </a:xfrm>
          <a:prstGeom prst="rect">
            <a:avLst/>
          </a:prstGeom>
        </p:spPr>
      </p:pic>
      <p:sp>
        <p:nvSpPr>
          <p:cNvPr id="7" name="TextBox 6">
            <a:extLst>
              <a:ext uri="{FF2B5EF4-FFF2-40B4-BE49-F238E27FC236}">
                <a16:creationId xmlns:a16="http://schemas.microsoft.com/office/drawing/2014/main" id="{5E34251B-FBB5-4FD9-A4CD-2B5F794C8FC6}"/>
              </a:ext>
            </a:extLst>
          </p:cNvPr>
          <p:cNvSpPr txBox="1"/>
          <p:nvPr/>
        </p:nvSpPr>
        <p:spPr>
          <a:xfrm>
            <a:off x="4686308" y="5385988"/>
            <a:ext cx="994610" cy="400110"/>
          </a:xfrm>
          <a:prstGeom prst="rect">
            <a:avLst/>
          </a:prstGeom>
          <a:noFill/>
        </p:spPr>
        <p:txBody>
          <a:bodyPr wrap="square" rtlCol="0">
            <a:spAutoFit/>
          </a:bodyPr>
          <a:lstStyle/>
          <a:p>
            <a:pPr algn="ctr"/>
            <a:r>
              <a:rPr lang="en-US" sz="2000" b="1" dirty="0">
                <a:solidFill>
                  <a:schemeClr val="bg1">
                    <a:lumMod val="95000"/>
                  </a:schemeClr>
                </a:solidFill>
                <a:latin typeface="Bell MT" panose="02020503060305020303" pitchFamily="18" charset="0"/>
              </a:rPr>
              <a:t>Health</a:t>
            </a:r>
            <a:r>
              <a:rPr lang="en-US" dirty="0">
                <a:solidFill>
                  <a:schemeClr val="bg1">
                    <a:lumMod val="95000"/>
                  </a:schemeClr>
                </a:solidFill>
                <a:latin typeface="Bell MT" panose="02020503060305020303" pitchFamily="18" charset="0"/>
              </a:rPr>
              <a:t> </a:t>
            </a:r>
          </a:p>
        </p:txBody>
      </p:sp>
      <p:sp>
        <p:nvSpPr>
          <p:cNvPr id="15" name="TextBox 14">
            <a:extLst>
              <a:ext uri="{FF2B5EF4-FFF2-40B4-BE49-F238E27FC236}">
                <a16:creationId xmlns:a16="http://schemas.microsoft.com/office/drawing/2014/main" id="{03F854DE-7C1D-4812-A4F1-77E64FA15F23}"/>
              </a:ext>
            </a:extLst>
          </p:cNvPr>
          <p:cNvSpPr txBox="1"/>
          <p:nvPr/>
        </p:nvSpPr>
        <p:spPr>
          <a:xfrm>
            <a:off x="4333380" y="5737759"/>
            <a:ext cx="1700466" cy="707886"/>
          </a:xfrm>
          <a:prstGeom prst="rect">
            <a:avLst/>
          </a:prstGeom>
          <a:noFill/>
        </p:spPr>
        <p:txBody>
          <a:bodyPr wrap="square" rtlCol="0">
            <a:spAutoFit/>
          </a:bodyPr>
          <a:lstStyle/>
          <a:p>
            <a:pPr algn="ctr"/>
            <a:r>
              <a:rPr lang="en-US" sz="1400" dirty="0">
                <a:solidFill>
                  <a:schemeClr val="bg1">
                    <a:lumMod val="95000"/>
                  </a:schemeClr>
                </a:solidFill>
                <a:latin typeface="Bell MT" panose="02020503060305020303" pitchFamily="18" charset="0"/>
              </a:rPr>
              <a:t>Protect your family’s </a:t>
            </a:r>
          </a:p>
          <a:p>
            <a:pPr algn="ctr"/>
            <a:r>
              <a:rPr lang="en-US" sz="1200" dirty="0">
                <a:solidFill>
                  <a:schemeClr val="bg1">
                    <a:lumMod val="95000"/>
                  </a:schemeClr>
                </a:solidFill>
                <a:latin typeface="Bell MT" panose="02020503060305020303" pitchFamily="18" charset="0"/>
              </a:rPr>
              <a:t>dream</a:t>
            </a:r>
          </a:p>
        </p:txBody>
      </p:sp>
      <p:sp>
        <p:nvSpPr>
          <p:cNvPr id="20" name="Oval 19"/>
          <p:cNvSpPr/>
          <p:nvPr/>
        </p:nvSpPr>
        <p:spPr>
          <a:xfrm>
            <a:off x="4615180" y="4241226"/>
            <a:ext cx="1136867" cy="1136867"/>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6">
            <a:biLevel thresh="25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tretch>
            <a:fillRect/>
          </a:stretch>
        </p:blipFill>
        <p:spPr>
          <a:xfrm>
            <a:off x="4872954" y="4499000"/>
            <a:ext cx="621318" cy="621318"/>
          </a:xfrm>
          <a:prstGeom prst="rect">
            <a:avLst/>
          </a:prstGeom>
        </p:spPr>
      </p:pic>
      <p:sp>
        <p:nvSpPr>
          <p:cNvPr id="8" name="TextBox 7">
            <a:extLst>
              <a:ext uri="{FF2B5EF4-FFF2-40B4-BE49-F238E27FC236}">
                <a16:creationId xmlns:a16="http://schemas.microsoft.com/office/drawing/2014/main" id="{80D3E548-7CE1-4201-B7E0-8ED8F09C7CC1}"/>
              </a:ext>
            </a:extLst>
          </p:cNvPr>
          <p:cNvSpPr txBox="1"/>
          <p:nvPr/>
        </p:nvSpPr>
        <p:spPr>
          <a:xfrm>
            <a:off x="6693841" y="5385988"/>
            <a:ext cx="866274" cy="400110"/>
          </a:xfrm>
          <a:prstGeom prst="rect">
            <a:avLst/>
          </a:prstGeom>
          <a:noFill/>
        </p:spPr>
        <p:txBody>
          <a:bodyPr wrap="square" rtlCol="0">
            <a:spAutoFit/>
          </a:bodyPr>
          <a:lstStyle/>
          <a:p>
            <a:pPr algn="ctr"/>
            <a:r>
              <a:rPr lang="en-US" sz="2000" b="1" dirty="0">
                <a:solidFill>
                  <a:schemeClr val="bg1">
                    <a:lumMod val="95000"/>
                  </a:schemeClr>
                </a:solidFill>
                <a:latin typeface="Bell MT" panose="02020503060305020303" pitchFamily="18" charset="0"/>
              </a:rPr>
              <a:t>Home</a:t>
            </a:r>
          </a:p>
        </p:txBody>
      </p:sp>
      <p:sp>
        <p:nvSpPr>
          <p:cNvPr id="16" name="TextBox 15">
            <a:extLst>
              <a:ext uri="{FF2B5EF4-FFF2-40B4-BE49-F238E27FC236}">
                <a16:creationId xmlns:a16="http://schemas.microsoft.com/office/drawing/2014/main" id="{03F854DE-7C1D-4812-A4F1-77E64FA15F23}"/>
              </a:ext>
            </a:extLst>
          </p:cNvPr>
          <p:cNvSpPr txBox="1"/>
          <p:nvPr/>
        </p:nvSpPr>
        <p:spPr>
          <a:xfrm>
            <a:off x="6276745" y="5737759"/>
            <a:ext cx="1700466" cy="707886"/>
          </a:xfrm>
          <a:prstGeom prst="rect">
            <a:avLst/>
          </a:prstGeom>
          <a:noFill/>
        </p:spPr>
        <p:txBody>
          <a:bodyPr wrap="square" rtlCol="0">
            <a:spAutoFit/>
          </a:bodyPr>
          <a:lstStyle/>
          <a:p>
            <a:pPr algn="ctr"/>
            <a:r>
              <a:rPr lang="en-US" sz="1400" dirty="0">
                <a:solidFill>
                  <a:schemeClr val="bg1">
                    <a:lumMod val="95000"/>
                  </a:schemeClr>
                </a:solidFill>
                <a:latin typeface="Bell MT" panose="02020503060305020303" pitchFamily="18" charset="0"/>
              </a:rPr>
              <a:t>Protect your family’s </a:t>
            </a:r>
          </a:p>
          <a:p>
            <a:pPr algn="ctr"/>
            <a:r>
              <a:rPr lang="en-US" sz="1200" dirty="0">
                <a:solidFill>
                  <a:schemeClr val="bg1">
                    <a:lumMod val="95000"/>
                  </a:schemeClr>
                </a:solidFill>
                <a:latin typeface="Bell MT" panose="02020503060305020303" pitchFamily="18" charset="0"/>
              </a:rPr>
              <a:t>dream</a:t>
            </a:r>
          </a:p>
        </p:txBody>
      </p:sp>
      <p:sp>
        <p:nvSpPr>
          <p:cNvPr id="22" name="Oval 21"/>
          <p:cNvSpPr/>
          <p:nvPr/>
        </p:nvSpPr>
        <p:spPr>
          <a:xfrm>
            <a:off x="6558545" y="4241226"/>
            <a:ext cx="1136867" cy="1136867"/>
          </a:xfrm>
          <a:prstGeom prst="ellipse">
            <a:avLst/>
          </a:prstGeom>
          <a:solidFill>
            <a:schemeClr val="accent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p:cNvPicPr>
            <a:picLocks noChangeAspect="1"/>
          </p:cNvPicPr>
          <p:nvPr/>
        </p:nvPicPr>
        <p:blipFill>
          <a:blip r:embed="rId8">
            <a:biLevel thresh="25000"/>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val="0"/>
              </a:ext>
            </a:extLst>
          </a:blip>
          <a:stretch>
            <a:fillRect/>
          </a:stretch>
        </p:blipFill>
        <p:spPr>
          <a:xfrm>
            <a:off x="6756590" y="4439271"/>
            <a:ext cx="740776" cy="740776"/>
          </a:xfrm>
          <a:prstGeom prst="rect">
            <a:avLst/>
          </a:prstGeom>
        </p:spPr>
      </p:pic>
      <p:sp>
        <p:nvSpPr>
          <p:cNvPr id="9" name="TextBox 8">
            <a:extLst>
              <a:ext uri="{FF2B5EF4-FFF2-40B4-BE49-F238E27FC236}">
                <a16:creationId xmlns:a16="http://schemas.microsoft.com/office/drawing/2014/main" id="{DDBC6819-B13B-4F37-9F7E-84A6B851FBA6}"/>
              </a:ext>
            </a:extLst>
          </p:cNvPr>
          <p:cNvSpPr txBox="1"/>
          <p:nvPr/>
        </p:nvSpPr>
        <p:spPr>
          <a:xfrm>
            <a:off x="8542305" y="5385988"/>
            <a:ext cx="866274" cy="400110"/>
          </a:xfrm>
          <a:prstGeom prst="rect">
            <a:avLst/>
          </a:prstGeom>
          <a:noFill/>
        </p:spPr>
        <p:txBody>
          <a:bodyPr wrap="square" rtlCol="0">
            <a:spAutoFit/>
          </a:bodyPr>
          <a:lstStyle/>
          <a:p>
            <a:pPr algn="ctr"/>
            <a:r>
              <a:rPr lang="en-US" sz="2000" b="1" dirty="0">
                <a:solidFill>
                  <a:schemeClr val="bg1">
                    <a:lumMod val="95000"/>
                  </a:schemeClr>
                </a:solidFill>
                <a:latin typeface="Bell MT" panose="02020503060305020303" pitchFamily="18" charset="0"/>
              </a:rPr>
              <a:t>Auto</a:t>
            </a:r>
            <a:r>
              <a:rPr lang="en-US" dirty="0">
                <a:solidFill>
                  <a:schemeClr val="bg1">
                    <a:lumMod val="95000"/>
                  </a:schemeClr>
                </a:solidFill>
                <a:latin typeface="Bell MT" panose="02020503060305020303" pitchFamily="18" charset="0"/>
              </a:rPr>
              <a:t> </a:t>
            </a:r>
          </a:p>
        </p:txBody>
      </p:sp>
      <p:sp>
        <p:nvSpPr>
          <p:cNvPr id="17" name="TextBox 16">
            <a:extLst>
              <a:ext uri="{FF2B5EF4-FFF2-40B4-BE49-F238E27FC236}">
                <a16:creationId xmlns:a16="http://schemas.microsoft.com/office/drawing/2014/main" id="{03F854DE-7C1D-4812-A4F1-77E64FA15F23}"/>
              </a:ext>
            </a:extLst>
          </p:cNvPr>
          <p:cNvSpPr txBox="1"/>
          <p:nvPr/>
        </p:nvSpPr>
        <p:spPr>
          <a:xfrm>
            <a:off x="8220110" y="5737759"/>
            <a:ext cx="1510664" cy="646331"/>
          </a:xfrm>
          <a:prstGeom prst="rect">
            <a:avLst/>
          </a:prstGeom>
          <a:noFill/>
        </p:spPr>
        <p:txBody>
          <a:bodyPr wrap="square" rtlCol="0">
            <a:spAutoFit/>
          </a:bodyPr>
          <a:lstStyle/>
          <a:p>
            <a:pPr algn="ctr"/>
            <a:r>
              <a:rPr lang="en-US" sz="1200" dirty="0">
                <a:solidFill>
                  <a:schemeClr val="bg1">
                    <a:lumMod val="95000"/>
                  </a:schemeClr>
                </a:solidFill>
                <a:latin typeface="Bell MT" panose="02020503060305020303" pitchFamily="18" charset="0"/>
              </a:rPr>
              <a:t>Sacred duty </a:t>
            </a:r>
          </a:p>
          <a:p>
            <a:pPr algn="ctr"/>
            <a:r>
              <a:rPr lang="en-US" sz="1200" dirty="0">
                <a:solidFill>
                  <a:schemeClr val="bg1">
                    <a:lumMod val="95000"/>
                  </a:schemeClr>
                </a:solidFill>
                <a:latin typeface="Bell MT" panose="02020503060305020303" pitchFamily="18" charset="0"/>
              </a:rPr>
              <a:t>to manifest the </a:t>
            </a:r>
          </a:p>
          <a:p>
            <a:pPr algn="ctr"/>
            <a:r>
              <a:rPr lang="en-US" sz="1200" dirty="0">
                <a:solidFill>
                  <a:schemeClr val="bg1">
                    <a:lumMod val="95000"/>
                  </a:schemeClr>
                </a:solidFill>
                <a:latin typeface="Bell MT" panose="02020503060305020303" pitchFamily="18" charset="0"/>
              </a:rPr>
              <a:t>true unity</a:t>
            </a:r>
            <a:endParaRPr lang="en-US" sz="1100" dirty="0">
              <a:solidFill>
                <a:schemeClr val="bg1">
                  <a:lumMod val="95000"/>
                </a:schemeClr>
              </a:solidFill>
              <a:latin typeface="Bell MT" panose="02020503060305020303" pitchFamily="18" charset="0"/>
            </a:endParaRPr>
          </a:p>
        </p:txBody>
      </p:sp>
      <p:sp>
        <p:nvSpPr>
          <p:cNvPr id="24" name="Oval 23"/>
          <p:cNvSpPr/>
          <p:nvPr/>
        </p:nvSpPr>
        <p:spPr>
          <a:xfrm>
            <a:off x="8407009" y="4241226"/>
            <a:ext cx="1136867" cy="1136867"/>
          </a:xfrm>
          <a:prstGeom prst="ellipse">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10">
            <a:lum bright="70000" contrast="-70000"/>
            <a:extLst>
              <a:ext uri="{BEBA8EAE-BF5A-486C-A8C5-ECC9F3942E4B}">
                <a14:imgProps xmlns:a14="http://schemas.microsoft.com/office/drawing/2010/main">
                  <a14:imgLayer r:embed="rId11">
                    <a14:imgEffect>
                      <a14:artisticPhotocopy/>
                    </a14:imgEffect>
                    <a14:imgEffect>
                      <a14:saturation sat="0"/>
                    </a14:imgEffect>
                  </a14:imgLayer>
                </a14:imgProps>
              </a:ext>
              <a:ext uri="{28A0092B-C50C-407E-A947-70E740481C1C}">
                <a14:useLocalDpi xmlns:a14="http://schemas.microsoft.com/office/drawing/2010/main" val="0"/>
              </a:ext>
            </a:extLst>
          </a:blip>
          <a:stretch>
            <a:fillRect/>
          </a:stretch>
        </p:blipFill>
        <p:spPr>
          <a:xfrm>
            <a:off x="8609356" y="4443573"/>
            <a:ext cx="732173" cy="732173"/>
          </a:xfrm>
          <a:prstGeom prst="rect">
            <a:avLst/>
          </a:prstGeom>
        </p:spPr>
      </p:pic>
    </p:spTree>
    <p:extLst>
      <p:ext uri="{BB962C8B-B14F-4D97-AF65-F5344CB8AC3E}">
        <p14:creationId xmlns:p14="http://schemas.microsoft.com/office/powerpoint/2010/main" val="3919954510"/>
      </p:ext>
    </p:extLst>
  </p:cSld>
  <p:clrMapOvr>
    <a:masterClrMapping/>
  </p:clrMapOvr>
  <mc:AlternateContent xmlns:mc="http://schemas.openxmlformats.org/markup-compatibility/2006" xmlns:p14="http://schemas.microsoft.com/office/powerpoint/2010/main">
    <mc:Choice Requires="p14">
      <p:transition spd="med" p14:dur="700" advTm="5543">
        <p:fade/>
      </p:transition>
    </mc:Choice>
    <mc:Fallback xmlns="">
      <p:transition spd="med" advTm="55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6" presetClass="emph" presetSubtype="0" decel="100000" autoRev="1" fill="hold" nodeType="withEffect">
                                  <p:stCondLst>
                                    <p:cond delay="0"/>
                                  </p:stCondLst>
                                  <p:childTnLst>
                                    <p:animScale>
                                      <p:cBhvr>
                                        <p:cTn id="9" dur="5000" fill="hold"/>
                                        <p:tgtEl>
                                          <p:spTgt spid="5"/>
                                        </p:tgtEl>
                                      </p:cBhvr>
                                      <p:by x="110000" y="110000"/>
                                    </p:animScale>
                                  </p:childTnLst>
                                </p:cTn>
                              </p:par>
                              <p:par>
                                <p:cTn id="10" presetID="2" presetClass="entr" presetSubtype="4" decel="100000" fill="hold" grpId="0" nodeType="withEffect">
                                  <p:stCondLst>
                                    <p:cond delay="25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1250" fill="hold"/>
                                        <p:tgtEl>
                                          <p:spTgt spid="18"/>
                                        </p:tgtEl>
                                        <p:attrNameLst>
                                          <p:attrName>ppt_x</p:attrName>
                                        </p:attrNameLst>
                                      </p:cBhvr>
                                      <p:tavLst>
                                        <p:tav tm="0">
                                          <p:val>
                                            <p:strVal val="#ppt_x"/>
                                          </p:val>
                                        </p:tav>
                                        <p:tav tm="100000">
                                          <p:val>
                                            <p:strVal val="#ppt_x"/>
                                          </p:val>
                                        </p:tav>
                                      </p:tavLst>
                                    </p:anim>
                                    <p:anim calcmode="lin" valueType="num">
                                      <p:cBhvr additive="base">
                                        <p:cTn id="13" dur="1250" fill="hold"/>
                                        <p:tgtEl>
                                          <p:spTgt spid="18"/>
                                        </p:tgtEl>
                                        <p:attrNameLst>
                                          <p:attrName>ppt_y</p:attrName>
                                        </p:attrNameLst>
                                      </p:cBhvr>
                                      <p:tavLst>
                                        <p:tav tm="0">
                                          <p:val>
                                            <p:strVal val="1+#ppt_h/2"/>
                                          </p:val>
                                        </p:tav>
                                        <p:tav tm="100000">
                                          <p:val>
                                            <p:strVal val="#ppt_y"/>
                                          </p:val>
                                        </p:tav>
                                      </p:tavLst>
                                    </p:anim>
                                  </p:childTnLst>
                                </p:cTn>
                              </p:par>
                              <p:par>
                                <p:cTn id="14" presetID="2" presetClass="entr" presetSubtype="4" decel="100000" fill="hold" grpId="0" nodeType="withEffect">
                                  <p:stCondLst>
                                    <p:cond delay="50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250" fill="hold"/>
                                        <p:tgtEl>
                                          <p:spTgt spid="6"/>
                                        </p:tgtEl>
                                        <p:attrNameLst>
                                          <p:attrName>ppt_x</p:attrName>
                                        </p:attrNameLst>
                                      </p:cBhvr>
                                      <p:tavLst>
                                        <p:tav tm="0">
                                          <p:val>
                                            <p:strVal val="#ppt_x"/>
                                          </p:val>
                                        </p:tav>
                                        <p:tav tm="100000">
                                          <p:val>
                                            <p:strVal val="#ppt_x"/>
                                          </p:val>
                                        </p:tav>
                                      </p:tavLst>
                                    </p:anim>
                                    <p:anim calcmode="lin" valueType="num">
                                      <p:cBhvr additive="base">
                                        <p:cTn id="17" dur="125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decel="100000" fill="hold" grpId="0" nodeType="withEffect">
                                  <p:stCondLst>
                                    <p:cond delay="75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1250" fill="hold"/>
                                        <p:tgtEl>
                                          <p:spTgt spid="10"/>
                                        </p:tgtEl>
                                        <p:attrNameLst>
                                          <p:attrName>ppt_x</p:attrName>
                                        </p:attrNameLst>
                                      </p:cBhvr>
                                      <p:tavLst>
                                        <p:tav tm="0">
                                          <p:val>
                                            <p:strVal val="#ppt_x"/>
                                          </p:val>
                                        </p:tav>
                                        <p:tav tm="100000">
                                          <p:val>
                                            <p:strVal val="#ppt_x"/>
                                          </p:val>
                                        </p:tav>
                                      </p:tavLst>
                                    </p:anim>
                                    <p:anim calcmode="lin" valueType="num">
                                      <p:cBhvr additive="base">
                                        <p:cTn id="21" dur="1250" fill="hold"/>
                                        <p:tgtEl>
                                          <p:spTgt spid="10"/>
                                        </p:tgtEl>
                                        <p:attrNameLst>
                                          <p:attrName>ppt_y</p:attrName>
                                        </p:attrNameLst>
                                      </p:cBhvr>
                                      <p:tavLst>
                                        <p:tav tm="0">
                                          <p:val>
                                            <p:strVal val="1+#ppt_h/2"/>
                                          </p:val>
                                        </p:tav>
                                        <p:tav tm="100000">
                                          <p:val>
                                            <p:strVal val="#ppt_y"/>
                                          </p:val>
                                        </p:tav>
                                      </p:tavLst>
                                    </p:anim>
                                  </p:childTnLst>
                                </p:cTn>
                              </p:par>
                              <p:par>
                                <p:cTn id="22" presetID="2" presetClass="entr" presetSubtype="4" decel="100000" fill="hold" grpId="0" nodeType="withEffect">
                                  <p:stCondLst>
                                    <p:cond delay="100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1250" fill="hold"/>
                                        <p:tgtEl>
                                          <p:spTgt spid="20"/>
                                        </p:tgtEl>
                                        <p:attrNameLst>
                                          <p:attrName>ppt_x</p:attrName>
                                        </p:attrNameLst>
                                      </p:cBhvr>
                                      <p:tavLst>
                                        <p:tav tm="0">
                                          <p:val>
                                            <p:strVal val="#ppt_x"/>
                                          </p:val>
                                        </p:tav>
                                        <p:tav tm="100000">
                                          <p:val>
                                            <p:strVal val="#ppt_x"/>
                                          </p:val>
                                        </p:tav>
                                      </p:tavLst>
                                    </p:anim>
                                    <p:anim calcmode="lin" valueType="num">
                                      <p:cBhvr additive="base">
                                        <p:cTn id="25" dur="1250" fill="hold"/>
                                        <p:tgtEl>
                                          <p:spTgt spid="20"/>
                                        </p:tgtEl>
                                        <p:attrNameLst>
                                          <p:attrName>ppt_y</p:attrName>
                                        </p:attrNameLst>
                                      </p:cBhvr>
                                      <p:tavLst>
                                        <p:tav tm="0">
                                          <p:val>
                                            <p:strVal val="1+#ppt_h/2"/>
                                          </p:val>
                                        </p:tav>
                                        <p:tav tm="100000">
                                          <p:val>
                                            <p:strVal val="#ppt_y"/>
                                          </p:val>
                                        </p:tav>
                                      </p:tavLst>
                                    </p:anim>
                                  </p:childTnLst>
                                </p:cTn>
                              </p:par>
                              <p:par>
                                <p:cTn id="26" presetID="2" presetClass="entr" presetSubtype="4" decel="100000" fill="hold" grpId="0" nodeType="withEffect">
                                  <p:stCondLst>
                                    <p:cond delay="125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1250" fill="hold"/>
                                        <p:tgtEl>
                                          <p:spTgt spid="7"/>
                                        </p:tgtEl>
                                        <p:attrNameLst>
                                          <p:attrName>ppt_x</p:attrName>
                                        </p:attrNameLst>
                                      </p:cBhvr>
                                      <p:tavLst>
                                        <p:tav tm="0">
                                          <p:val>
                                            <p:strVal val="#ppt_x"/>
                                          </p:val>
                                        </p:tav>
                                        <p:tav tm="100000">
                                          <p:val>
                                            <p:strVal val="#ppt_x"/>
                                          </p:val>
                                        </p:tav>
                                      </p:tavLst>
                                    </p:anim>
                                    <p:anim calcmode="lin" valueType="num">
                                      <p:cBhvr additive="base">
                                        <p:cTn id="29" dur="1250" fill="hold"/>
                                        <p:tgtEl>
                                          <p:spTgt spid="7"/>
                                        </p:tgtEl>
                                        <p:attrNameLst>
                                          <p:attrName>ppt_y</p:attrName>
                                        </p:attrNameLst>
                                      </p:cBhvr>
                                      <p:tavLst>
                                        <p:tav tm="0">
                                          <p:val>
                                            <p:strVal val="1+#ppt_h/2"/>
                                          </p:val>
                                        </p:tav>
                                        <p:tav tm="100000">
                                          <p:val>
                                            <p:strVal val="#ppt_y"/>
                                          </p:val>
                                        </p:tav>
                                      </p:tavLst>
                                    </p:anim>
                                  </p:childTnLst>
                                </p:cTn>
                              </p:par>
                              <p:par>
                                <p:cTn id="30" presetID="2" presetClass="entr" presetSubtype="4" decel="100000" fill="hold" grpId="0" nodeType="withEffect">
                                  <p:stCondLst>
                                    <p:cond delay="150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1250" fill="hold"/>
                                        <p:tgtEl>
                                          <p:spTgt spid="15"/>
                                        </p:tgtEl>
                                        <p:attrNameLst>
                                          <p:attrName>ppt_x</p:attrName>
                                        </p:attrNameLst>
                                      </p:cBhvr>
                                      <p:tavLst>
                                        <p:tav tm="0">
                                          <p:val>
                                            <p:strVal val="#ppt_x"/>
                                          </p:val>
                                        </p:tav>
                                        <p:tav tm="100000">
                                          <p:val>
                                            <p:strVal val="#ppt_x"/>
                                          </p:val>
                                        </p:tav>
                                      </p:tavLst>
                                    </p:anim>
                                    <p:anim calcmode="lin" valueType="num">
                                      <p:cBhvr additive="base">
                                        <p:cTn id="33" dur="1250" fill="hold"/>
                                        <p:tgtEl>
                                          <p:spTgt spid="15"/>
                                        </p:tgtEl>
                                        <p:attrNameLst>
                                          <p:attrName>ppt_y</p:attrName>
                                        </p:attrNameLst>
                                      </p:cBhvr>
                                      <p:tavLst>
                                        <p:tav tm="0">
                                          <p:val>
                                            <p:strVal val="1+#ppt_h/2"/>
                                          </p:val>
                                        </p:tav>
                                        <p:tav tm="100000">
                                          <p:val>
                                            <p:strVal val="#ppt_y"/>
                                          </p:val>
                                        </p:tav>
                                      </p:tavLst>
                                    </p:anim>
                                  </p:childTnLst>
                                </p:cTn>
                              </p:par>
                              <p:par>
                                <p:cTn id="34" presetID="2" presetClass="entr" presetSubtype="4" decel="100000" fill="hold" grpId="0" nodeType="withEffect">
                                  <p:stCondLst>
                                    <p:cond delay="175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1250" fill="hold"/>
                                        <p:tgtEl>
                                          <p:spTgt spid="22"/>
                                        </p:tgtEl>
                                        <p:attrNameLst>
                                          <p:attrName>ppt_x</p:attrName>
                                        </p:attrNameLst>
                                      </p:cBhvr>
                                      <p:tavLst>
                                        <p:tav tm="0">
                                          <p:val>
                                            <p:strVal val="#ppt_x"/>
                                          </p:val>
                                        </p:tav>
                                        <p:tav tm="100000">
                                          <p:val>
                                            <p:strVal val="#ppt_x"/>
                                          </p:val>
                                        </p:tav>
                                      </p:tavLst>
                                    </p:anim>
                                    <p:anim calcmode="lin" valueType="num">
                                      <p:cBhvr additive="base">
                                        <p:cTn id="37" dur="1250" fill="hold"/>
                                        <p:tgtEl>
                                          <p:spTgt spid="22"/>
                                        </p:tgtEl>
                                        <p:attrNameLst>
                                          <p:attrName>ppt_y</p:attrName>
                                        </p:attrNameLst>
                                      </p:cBhvr>
                                      <p:tavLst>
                                        <p:tav tm="0">
                                          <p:val>
                                            <p:strVal val="1+#ppt_h/2"/>
                                          </p:val>
                                        </p:tav>
                                        <p:tav tm="100000">
                                          <p:val>
                                            <p:strVal val="#ppt_y"/>
                                          </p:val>
                                        </p:tav>
                                      </p:tavLst>
                                    </p:anim>
                                  </p:childTnLst>
                                </p:cTn>
                              </p:par>
                              <p:par>
                                <p:cTn id="38" presetID="2" presetClass="entr" presetSubtype="4" decel="100000" fill="hold" nodeType="withEffect">
                                  <p:stCondLst>
                                    <p:cond delay="175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1250" fill="hold"/>
                                        <p:tgtEl>
                                          <p:spTgt spid="23"/>
                                        </p:tgtEl>
                                        <p:attrNameLst>
                                          <p:attrName>ppt_x</p:attrName>
                                        </p:attrNameLst>
                                      </p:cBhvr>
                                      <p:tavLst>
                                        <p:tav tm="0">
                                          <p:val>
                                            <p:strVal val="#ppt_x"/>
                                          </p:val>
                                        </p:tav>
                                        <p:tav tm="100000">
                                          <p:val>
                                            <p:strVal val="#ppt_x"/>
                                          </p:val>
                                        </p:tav>
                                      </p:tavLst>
                                    </p:anim>
                                    <p:anim calcmode="lin" valueType="num">
                                      <p:cBhvr additive="base">
                                        <p:cTn id="41" dur="1250" fill="hold"/>
                                        <p:tgtEl>
                                          <p:spTgt spid="23"/>
                                        </p:tgtEl>
                                        <p:attrNameLst>
                                          <p:attrName>ppt_y</p:attrName>
                                        </p:attrNameLst>
                                      </p:cBhvr>
                                      <p:tavLst>
                                        <p:tav tm="0">
                                          <p:val>
                                            <p:strVal val="1+#ppt_h/2"/>
                                          </p:val>
                                        </p:tav>
                                        <p:tav tm="100000">
                                          <p:val>
                                            <p:strVal val="#ppt_y"/>
                                          </p:val>
                                        </p:tav>
                                      </p:tavLst>
                                    </p:anim>
                                  </p:childTnLst>
                                </p:cTn>
                              </p:par>
                              <p:par>
                                <p:cTn id="42" presetID="2" presetClass="entr" presetSubtype="4" decel="100000" fill="hold" grpId="0" nodeType="withEffect">
                                  <p:stCondLst>
                                    <p:cond delay="200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1250" fill="hold"/>
                                        <p:tgtEl>
                                          <p:spTgt spid="8"/>
                                        </p:tgtEl>
                                        <p:attrNameLst>
                                          <p:attrName>ppt_x</p:attrName>
                                        </p:attrNameLst>
                                      </p:cBhvr>
                                      <p:tavLst>
                                        <p:tav tm="0">
                                          <p:val>
                                            <p:strVal val="#ppt_x"/>
                                          </p:val>
                                        </p:tav>
                                        <p:tav tm="100000">
                                          <p:val>
                                            <p:strVal val="#ppt_x"/>
                                          </p:val>
                                        </p:tav>
                                      </p:tavLst>
                                    </p:anim>
                                    <p:anim calcmode="lin" valueType="num">
                                      <p:cBhvr additive="base">
                                        <p:cTn id="45" dur="1250" fill="hold"/>
                                        <p:tgtEl>
                                          <p:spTgt spid="8"/>
                                        </p:tgtEl>
                                        <p:attrNameLst>
                                          <p:attrName>ppt_y</p:attrName>
                                        </p:attrNameLst>
                                      </p:cBhvr>
                                      <p:tavLst>
                                        <p:tav tm="0">
                                          <p:val>
                                            <p:strVal val="1+#ppt_h/2"/>
                                          </p:val>
                                        </p:tav>
                                        <p:tav tm="100000">
                                          <p:val>
                                            <p:strVal val="#ppt_y"/>
                                          </p:val>
                                        </p:tav>
                                      </p:tavLst>
                                    </p:anim>
                                  </p:childTnLst>
                                </p:cTn>
                              </p:par>
                              <p:par>
                                <p:cTn id="46" presetID="2" presetClass="entr" presetSubtype="4" decel="100000" fill="hold" grpId="0" nodeType="withEffect">
                                  <p:stCondLst>
                                    <p:cond delay="225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1250" fill="hold"/>
                                        <p:tgtEl>
                                          <p:spTgt spid="16"/>
                                        </p:tgtEl>
                                        <p:attrNameLst>
                                          <p:attrName>ppt_x</p:attrName>
                                        </p:attrNameLst>
                                      </p:cBhvr>
                                      <p:tavLst>
                                        <p:tav tm="0">
                                          <p:val>
                                            <p:strVal val="#ppt_x"/>
                                          </p:val>
                                        </p:tav>
                                        <p:tav tm="100000">
                                          <p:val>
                                            <p:strVal val="#ppt_x"/>
                                          </p:val>
                                        </p:tav>
                                      </p:tavLst>
                                    </p:anim>
                                    <p:anim calcmode="lin" valueType="num">
                                      <p:cBhvr additive="base">
                                        <p:cTn id="49" dur="1250" fill="hold"/>
                                        <p:tgtEl>
                                          <p:spTgt spid="16"/>
                                        </p:tgtEl>
                                        <p:attrNameLst>
                                          <p:attrName>ppt_y</p:attrName>
                                        </p:attrNameLst>
                                      </p:cBhvr>
                                      <p:tavLst>
                                        <p:tav tm="0">
                                          <p:val>
                                            <p:strVal val="1+#ppt_h/2"/>
                                          </p:val>
                                        </p:tav>
                                        <p:tav tm="100000">
                                          <p:val>
                                            <p:strVal val="#ppt_y"/>
                                          </p:val>
                                        </p:tav>
                                      </p:tavLst>
                                    </p:anim>
                                  </p:childTnLst>
                                </p:cTn>
                              </p:par>
                              <p:par>
                                <p:cTn id="50" presetID="2" presetClass="entr" presetSubtype="4" decel="100000" fill="hold" grpId="0" nodeType="withEffect">
                                  <p:stCondLst>
                                    <p:cond delay="2500"/>
                                  </p:stCondLst>
                                  <p:childTnLst>
                                    <p:set>
                                      <p:cBhvr>
                                        <p:cTn id="51" dur="1" fill="hold">
                                          <p:stCondLst>
                                            <p:cond delay="0"/>
                                          </p:stCondLst>
                                        </p:cTn>
                                        <p:tgtEl>
                                          <p:spTgt spid="24"/>
                                        </p:tgtEl>
                                        <p:attrNameLst>
                                          <p:attrName>style.visibility</p:attrName>
                                        </p:attrNameLst>
                                      </p:cBhvr>
                                      <p:to>
                                        <p:strVal val="visible"/>
                                      </p:to>
                                    </p:set>
                                    <p:anim calcmode="lin" valueType="num">
                                      <p:cBhvr additive="base">
                                        <p:cTn id="52" dur="1250" fill="hold"/>
                                        <p:tgtEl>
                                          <p:spTgt spid="24"/>
                                        </p:tgtEl>
                                        <p:attrNameLst>
                                          <p:attrName>ppt_x</p:attrName>
                                        </p:attrNameLst>
                                      </p:cBhvr>
                                      <p:tavLst>
                                        <p:tav tm="0">
                                          <p:val>
                                            <p:strVal val="#ppt_x"/>
                                          </p:val>
                                        </p:tav>
                                        <p:tav tm="100000">
                                          <p:val>
                                            <p:strVal val="#ppt_x"/>
                                          </p:val>
                                        </p:tav>
                                      </p:tavLst>
                                    </p:anim>
                                    <p:anim calcmode="lin" valueType="num">
                                      <p:cBhvr additive="base">
                                        <p:cTn id="53" dur="1250" fill="hold"/>
                                        <p:tgtEl>
                                          <p:spTgt spid="24"/>
                                        </p:tgtEl>
                                        <p:attrNameLst>
                                          <p:attrName>ppt_y</p:attrName>
                                        </p:attrNameLst>
                                      </p:cBhvr>
                                      <p:tavLst>
                                        <p:tav tm="0">
                                          <p:val>
                                            <p:strVal val="1+#ppt_h/2"/>
                                          </p:val>
                                        </p:tav>
                                        <p:tav tm="100000">
                                          <p:val>
                                            <p:strVal val="#ppt_y"/>
                                          </p:val>
                                        </p:tav>
                                      </p:tavLst>
                                    </p:anim>
                                  </p:childTnLst>
                                </p:cTn>
                              </p:par>
                              <p:par>
                                <p:cTn id="54" presetID="2" presetClass="entr" presetSubtype="4" decel="100000" fill="hold" grpId="0" nodeType="withEffect">
                                  <p:stCondLst>
                                    <p:cond delay="2750"/>
                                  </p:stCondLst>
                                  <p:childTnLst>
                                    <p:set>
                                      <p:cBhvr>
                                        <p:cTn id="55" dur="1" fill="hold">
                                          <p:stCondLst>
                                            <p:cond delay="0"/>
                                          </p:stCondLst>
                                        </p:cTn>
                                        <p:tgtEl>
                                          <p:spTgt spid="9"/>
                                        </p:tgtEl>
                                        <p:attrNameLst>
                                          <p:attrName>style.visibility</p:attrName>
                                        </p:attrNameLst>
                                      </p:cBhvr>
                                      <p:to>
                                        <p:strVal val="visible"/>
                                      </p:to>
                                    </p:set>
                                    <p:anim calcmode="lin" valueType="num">
                                      <p:cBhvr additive="base">
                                        <p:cTn id="56" dur="1250" fill="hold"/>
                                        <p:tgtEl>
                                          <p:spTgt spid="9"/>
                                        </p:tgtEl>
                                        <p:attrNameLst>
                                          <p:attrName>ppt_x</p:attrName>
                                        </p:attrNameLst>
                                      </p:cBhvr>
                                      <p:tavLst>
                                        <p:tav tm="0">
                                          <p:val>
                                            <p:strVal val="#ppt_x"/>
                                          </p:val>
                                        </p:tav>
                                        <p:tav tm="100000">
                                          <p:val>
                                            <p:strVal val="#ppt_x"/>
                                          </p:val>
                                        </p:tav>
                                      </p:tavLst>
                                    </p:anim>
                                    <p:anim calcmode="lin" valueType="num">
                                      <p:cBhvr additive="base">
                                        <p:cTn id="57" dur="1250" fill="hold"/>
                                        <p:tgtEl>
                                          <p:spTgt spid="9"/>
                                        </p:tgtEl>
                                        <p:attrNameLst>
                                          <p:attrName>ppt_y</p:attrName>
                                        </p:attrNameLst>
                                      </p:cBhvr>
                                      <p:tavLst>
                                        <p:tav tm="0">
                                          <p:val>
                                            <p:strVal val="1+#ppt_h/2"/>
                                          </p:val>
                                        </p:tav>
                                        <p:tav tm="100000">
                                          <p:val>
                                            <p:strVal val="#ppt_y"/>
                                          </p:val>
                                        </p:tav>
                                      </p:tavLst>
                                    </p:anim>
                                  </p:childTnLst>
                                </p:cTn>
                              </p:par>
                              <p:par>
                                <p:cTn id="58" presetID="2" presetClass="entr" presetSubtype="4" decel="100000" fill="hold" grpId="0" nodeType="withEffect">
                                  <p:stCondLst>
                                    <p:cond delay="3000"/>
                                  </p:stCondLst>
                                  <p:childTnLst>
                                    <p:set>
                                      <p:cBhvr>
                                        <p:cTn id="59" dur="1" fill="hold">
                                          <p:stCondLst>
                                            <p:cond delay="0"/>
                                          </p:stCondLst>
                                        </p:cTn>
                                        <p:tgtEl>
                                          <p:spTgt spid="17"/>
                                        </p:tgtEl>
                                        <p:attrNameLst>
                                          <p:attrName>style.visibility</p:attrName>
                                        </p:attrNameLst>
                                      </p:cBhvr>
                                      <p:to>
                                        <p:strVal val="visible"/>
                                      </p:to>
                                    </p:set>
                                    <p:anim calcmode="lin" valueType="num">
                                      <p:cBhvr additive="base">
                                        <p:cTn id="60" dur="1250" fill="hold"/>
                                        <p:tgtEl>
                                          <p:spTgt spid="17"/>
                                        </p:tgtEl>
                                        <p:attrNameLst>
                                          <p:attrName>ppt_x</p:attrName>
                                        </p:attrNameLst>
                                      </p:cBhvr>
                                      <p:tavLst>
                                        <p:tav tm="0">
                                          <p:val>
                                            <p:strVal val="#ppt_x"/>
                                          </p:val>
                                        </p:tav>
                                        <p:tav tm="100000">
                                          <p:val>
                                            <p:strVal val="#ppt_x"/>
                                          </p:val>
                                        </p:tav>
                                      </p:tavLst>
                                    </p:anim>
                                    <p:anim calcmode="lin" valueType="num">
                                      <p:cBhvr additive="base">
                                        <p:cTn id="61" dur="1250" fill="hold"/>
                                        <p:tgtEl>
                                          <p:spTgt spid="17"/>
                                        </p:tgtEl>
                                        <p:attrNameLst>
                                          <p:attrName>ppt_y</p:attrName>
                                        </p:attrNameLst>
                                      </p:cBhvr>
                                      <p:tavLst>
                                        <p:tav tm="0">
                                          <p:val>
                                            <p:strVal val="1+#ppt_h/2"/>
                                          </p:val>
                                        </p:tav>
                                        <p:tav tm="100000">
                                          <p:val>
                                            <p:strVal val="#ppt_y"/>
                                          </p:val>
                                        </p:tav>
                                      </p:tavLst>
                                    </p:anim>
                                  </p:childTnLst>
                                </p:cTn>
                              </p:par>
                              <p:par>
                                <p:cTn id="62" presetID="2" presetClass="entr" presetSubtype="4" decel="100000" fill="hold" nodeType="withEffect">
                                  <p:stCondLst>
                                    <p:cond delay="1000"/>
                                  </p:stCondLst>
                                  <p:childTnLst>
                                    <p:set>
                                      <p:cBhvr>
                                        <p:cTn id="63" dur="1" fill="hold">
                                          <p:stCondLst>
                                            <p:cond delay="0"/>
                                          </p:stCondLst>
                                        </p:cTn>
                                        <p:tgtEl>
                                          <p:spTgt spid="21"/>
                                        </p:tgtEl>
                                        <p:attrNameLst>
                                          <p:attrName>style.visibility</p:attrName>
                                        </p:attrNameLst>
                                      </p:cBhvr>
                                      <p:to>
                                        <p:strVal val="visible"/>
                                      </p:to>
                                    </p:set>
                                    <p:anim calcmode="lin" valueType="num">
                                      <p:cBhvr additive="base">
                                        <p:cTn id="64" dur="1250" fill="hold"/>
                                        <p:tgtEl>
                                          <p:spTgt spid="21"/>
                                        </p:tgtEl>
                                        <p:attrNameLst>
                                          <p:attrName>ppt_x</p:attrName>
                                        </p:attrNameLst>
                                      </p:cBhvr>
                                      <p:tavLst>
                                        <p:tav tm="0">
                                          <p:val>
                                            <p:strVal val="#ppt_x"/>
                                          </p:val>
                                        </p:tav>
                                        <p:tav tm="100000">
                                          <p:val>
                                            <p:strVal val="#ppt_x"/>
                                          </p:val>
                                        </p:tav>
                                      </p:tavLst>
                                    </p:anim>
                                    <p:anim calcmode="lin" valueType="num">
                                      <p:cBhvr additive="base">
                                        <p:cTn id="65" dur="1250" fill="hold"/>
                                        <p:tgtEl>
                                          <p:spTgt spid="21"/>
                                        </p:tgtEl>
                                        <p:attrNameLst>
                                          <p:attrName>ppt_y</p:attrName>
                                        </p:attrNameLst>
                                      </p:cBhvr>
                                      <p:tavLst>
                                        <p:tav tm="0">
                                          <p:val>
                                            <p:strVal val="1+#ppt_h/2"/>
                                          </p:val>
                                        </p:tav>
                                        <p:tav tm="100000">
                                          <p:val>
                                            <p:strVal val="#ppt_y"/>
                                          </p:val>
                                        </p:tav>
                                      </p:tavLst>
                                    </p:anim>
                                  </p:childTnLst>
                                </p:cTn>
                              </p:par>
                              <p:par>
                                <p:cTn id="66" presetID="2" presetClass="entr" presetSubtype="4" decel="100000" fill="hold" nodeType="withEffect">
                                  <p:stCondLst>
                                    <p:cond delay="2500"/>
                                  </p:stCondLst>
                                  <p:childTnLst>
                                    <p:set>
                                      <p:cBhvr>
                                        <p:cTn id="67" dur="1" fill="hold">
                                          <p:stCondLst>
                                            <p:cond delay="0"/>
                                          </p:stCondLst>
                                        </p:cTn>
                                        <p:tgtEl>
                                          <p:spTgt spid="25"/>
                                        </p:tgtEl>
                                        <p:attrNameLst>
                                          <p:attrName>style.visibility</p:attrName>
                                        </p:attrNameLst>
                                      </p:cBhvr>
                                      <p:to>
                                        <p:strVal val="visible"/>
                                      </p:to>
                                    </p:set>
                                    <p:anim calcmode="lin" valueType="num">
                                      <p:cBhvr additive="base">
                                        <p:cTn id="68" dur="1250" fill="hold"/>
                                        <p:tgtEl>
                                          <p:spTgt spid="25"/>
                                        </p:tgtEl>
                                        <p:attrNameLst>
                                          <p:attrName>ppt_x</p:attrName>
                                        </p:attrNameLst>
                                      </p:cBhvr>
                                      <p:tavLst>
                                        <p:tav tm="0">
                                          <p:val>
                                            <p:strVal val="#ppt_x"/>
                                          </p:val>
                                        </p:tav>
                                        <p:tav tm="100000">
                                          <p:val>
                                            <p:strVal val="#ppt_x"/>
                                          </p:val>
                                        </p:tav>
                                      </p:tavLst>
                                    </p:anim>
                                    <p:anim calcmode="lin" valueType="num">
                                      <p:cBhvr additive="base">
                                        <p:cTn id="69" dur="1250" fill="hold"/>
                                        <p:tgtEl>
                                          <p:spTgt spid="25"/>
                                        </p:tgtEl>
                                        <p:attrNameLst>
                                          <p:attrName>ppt_y</p:attrName>
                                        </p:attrNameLst>
                                      </p:cBhvr>
                                      <p:tavLst>
                                        <p:tav tm="0">
                                          <p:val>
                                            <p:strVal val="1+#ppt_h/2"/>
                                          </p:val>
                                        </p:tav>
                                        <p:tav tm="100000">
                                          <p:val>
                                            <p:strVal val="#ppt_y"/>
                                          </p:val>
                                        </p:tav>
                                      </p:tavLst>
                                    </p:anim>
                                  </p:childTnLst>
                                </p:cTn>
                              </p:par>
                              <p:par>
                                <p:cTn id="70" presetID="2" presetClass="entr" presetSubtype="4" decel="100000" fill="hold" nodeType="withEffect">
                                  <p:stCondLst>
                                    <p:cond delay="250"/>
                                  </p:stCondLst>
                                  <p:childTnLst>
                                    <p:set>
                                      <p:cBhvr>
                                        <p:cTn id="71" dur="1" fill="hold">
                                          <p:stCondLst>
                                            <p:cond delay="0"/>
                                          </p:stCondLst>
                                        </p:cTn>
                                        <p:tgtEl>
                                          <p:spTgt spid="19"/>
                                        </p:tgtEl>
                                        <p:attrNameLst>
                                          <p:attrName>style.visibility</p:attrName>
                                        </p:attrNameLst>
                                      </p:cBhvr>
                                      <p:to>
                                        <p:strVal val="visible"/>
                                      </p:to>
                                    </p:set>
                                    <p:anim calcmode="lin" valueType="num">
                                      <p:cBhvr additive="base">
                                        <p:cTn id="72" dur="1250" fill="hold"/>
                                        <p:tgtEl>
                                          <p:spTgt spid="19"/>
                                        </p:tgtEl>
                                        <p:attrNameLst>
                                          <p:attrName>ppt_x</p:attrName>
                                        </p:attrNameLst>
                                      </p:cBhvr>
                                      <p:tavLst>
                                        <p:tav tm="0">
                                          <p:val>
                                            <p:strVal val="#ppt_x"/>
                                          </p:val>
                                        </p:tav>
                                        <p:tav tm="100000">
                                          <p:val>
                                            <p:strVal val="#ppt_x"/>
                                          </p:val>
                                        </p:tav>
                                      </p:tavLst>
                                    </p:anim>
                                    <p:anim calcmode="lin" valueType="num">
                                      <p:cBhvr additive="base">
                                        <p:cTn id="73" dur="125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8" grpId="0" animBg="1"/>
      <p:bldP spid="7" grpId="0"/>
      <p:bldP spid="15" grpId="0"/>
      <p:bldP spid="20" grpId="0" animBg="1"/>
      <p:bldP spid="8" grpId="0"/>
      <p:bldP spid="16" grpId="0"/>
      <p:bldP spid="22" grpId="0" animBg="1"/>
      <p:bldP spid="9" grpId="0"/>
      <p:bldP spid="17" grpId="0"/>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E945A5B-D0D2-4F0E-B9F1-B2E36B997CBE}"/>
              </a:ext>
            </a:extLst>
          </p:cNvPr>
          <p:cNvGrpSpPr/>
          <p:nvPr/>
        </p:nvGrpSpPr>
        <p:grpSpPr>
          <a:xfrm>
            <a:off x="1972452" y="1670521"/>
            <a:ext cx="1345533" cy="4176518"/>
            <a:chOff x="2269819" y="1411033"/>
            <a:chExt cx="1345533" cy="4176518"/>
          </a:xfrm>
        </p:grpSpPr>
        <p:sp>
          <p:nvSpPr>
            <p:cNvPr id="7" name="TextBox 6">
              <a:extLst>
                <a:ext uri="{FF2B5EF4-FFF2-40B4-BE49-F238E27FC236}">
                  <a16:creationId xmlns:a16="http://schemas.microsoft.com/office/drawing/2014/main" id="{09AB9C46-1047-482A-8D8E-FAB5673C6AB5}"/>
                </a:ext>
              </a:extLst>
            </p:cNvPr>
            <p:cNvSpPr txBox="1"/>
            <p:nvPr/>
          </p:nvSpPr>
          <p:spPr>
            <a:xfrm>
              <a:off x="2565596" y="4619554"/>
              <a:ext cx="753979" cy="369332"/>
            </a:xfrm>
            <a:prstGeom prst="rect">
              <a:avLst/>
            </a:prstGeom>
            <a:noFill/>
          </p:spPr>
          <p:txBody>
            <a:bodyPr wrap="square" rtlCol="0">
              <a:spAutoFit/>
            </a:bodyPr>
            <a:lstStyle/>
            <a:p>
              <a:pPr algn="ctr"/>
              <a:r>
                <a:rPr lang="en-US" b="1" dirty="0">
                  <a:solidFill>
                    <a:srgbClr val="3C9ACD"/>
                  </a:solidFill>
                  <a:latin typeface="Bell MT" panose="02020503060305020303" pitchFamily="18" charset="0"/>
                </a:rPr>
                <a:t>Life</a:t>
              </a:r>
            </a:p>
          </p:txBody>
        </p:sp>
        <p:sp>
          <p:nvSpPr>
            <p:cNvPr id="12" name="TextBox 11">
              <a:extLst>
                <a:ext uri="{FF2B5EF4-FFF2-40B4-BE49-F238E27FC236}">
                  <a16:creationId xmlns:a16="http://schemas.microsoft.com/office/drawing/2014/main" id="{5CB41268-D538-491D-B60E-2A6A1F516423}"/>
                </a:ext>
              </a:extLst>
            </p:cNvPr>
            <p:cNvSpPr txBox="1"/>
            <p:nvPr/>
          </p:nvSpPr>
          <p:spPr>
            <a:xfrm>
              <a:off x="2269819" y="4941220"/>
              <a:ext cx="1345533" cy="646331"/>
            </a:xfrm>
            <a:prstGeom prst="rect">
              <a:avLst/>
            </a:prstGeom>
            <a:noFill/>
          </p:spPr>
          <p:txBody>
            <a:bodyPr wrap="square" rtlCol="0">
              <a:spAutoFit/>
            </a:bodyPr>
            <a:lstStyle/>
            <a:p>
              <a:pPr algn="ctr"/>
              <a:r>
                <a:rPr lang="en-US" sz="1200" dirty="0">
                  <a:solidFill>
                    <a:srgbClr val="3C9ACD"/>
                  </a:solidFill>
                  <a:latin typeface="Bell MT" panose="02020503060305020303" pitchFamily="18" charset="0"/>
                </a:rPr>
                <a:t>Save up to 50% when you </a:t>
              </a:r>
            </a:p>
            <a:p>
              <a:pPr algn="ctr"/>
              <a:r>
                <a:rPr lang="en-US" sz="1200" dirty="0">
                  <a:solidFill>
                    <a:srgbClr val="3C9ACD"/>
                  </a:solidFill>
                  <a:latin typeface="Bell MT" panose="02020503060305020303" pitchFamily="18" charset="0"/>
                </a:rPr>
                <a:t>buy online </a:t>
              </a:r>
            </a:p>
          </p:txBody>
        </p:sp>
        <p:sp>
          <p:nvSpPr>
            <p:cNvPr id="22" name="Pentagon 21"/>
            <p:cNvSpPr/>
            <p:nvPr/>
          </p:nvSpPr>
          <p:spPr>
            <a:xfrm rot="5400000">
              <a:off x="2067514" y="2858528"/>
              <a:ext cx="1750142" cy="1260843"/>
            </a:xfrm>
            <a:prstGeom prst="homePlate">
              <a:avLst/>
            </a:prstGeom>
            <a:solidFill>
              <a:srgbClr val="77EA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312873" y="1509245"/>
              <a:ext cx="1259425" cy="1116915"/>
            </a:xfrm>
            <a:prstGeom prst="rect">
              <a:avLst/>
            </a:prstGeom>
            <a:solidFill>
              <a:srgbClr val="5AA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2334302" y="1411033"/>
              <a:ext cx="1216566" cy="1323439"/>
            </a:xfrm>
            <a:prstGeom prst="rect">
              <a:avLst/>
            </a:prstGeom>
            <a:noFill/>
          </p:spPr>
          <p:txBody>
            <a:bodyPr wrap="square" rtlCol="0">
              <a:spAutoFit/>
            </a:bodyPr>
            <a:lstStyle/>
            <a:p>
              <a:pPr algn="ctr"/>
              <a:r>
                <a:rPr lang="en-US" sz="8000" dirty="0">
                  <a:solidFill>
                    <a:schemeClr val="bg1"/>
                  </a:solidFill>
                  <a:latin typeface="Bell MT" panose="02020503060305020303" pitchFamily="18" charset="0"/>
                </a:rPr>
                <a:t>1</a:t>
              </a:r>
            </a:p>
          </p:txBody>
        </p:sp>
        <p:pic>
          <p:nvPicPr>
            <p:cNvPr id="41" name="Picture 40"/>
            <p:cNvPicPr>
              <a:picLocks noChangeAspect="1"/>
            </p:cNvPicPr>
            <p:nvPr/>
          </p:nvPicPr>
          <p:blipFill>
            <a:blip r:embed="rId2">
              <a:biLevel thresh="25000"/>
              <a:extLst>
                <a:ext uri="{BEBA8EAE-BF5A-486C-A8C5-ECC9F3942E4B}">
                  <a14:imgProps xmlns:a14="http://schemas.microsoft.com/office/drawing/2010/main">
                    <a14:imgLayer r:embed="rId3">
                      <a14:imgEffect>
                        <a14:artisticPhotocopy/>
                      </a14:imgEffect>
                      <a14:imgEffect>
                        <a14:colorTemperature colorTemp="7200"/>
                      </a14:imgEffect>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504440" y="2819721"/>
              <a:ext cx="876290" cy="876290"/>
            </a:xfrm>
            <a:prstGeom prst="rect">
              <a:avLst/>
            </a:prstGeom>
          </p:spPr>
        </p:pic>
      </p:grpSp>
      <p:grpSp>
        <p:nvGrpSpPr>
          <p:cNvPr id="16" name="Group 15">
            <a:extLst>
              <a:ext uri="{FF2B5EF4-FFF2-40B4-BE49-F238E27FC236}">
                <a16:creationId xmlns:a16="http://schemas.microsoft.com/office/drawing/2014/main" id="{4EE4BF86-208A-4329-BD65-71EBAE61D268}"/>
              </a:ext>
            </a:extLst>
          </p:cNvPr>
          <p:cNvGrpSpPr/>
          <p:nvPr/>
        </p:nvGrpSpPr>
        <p:grpSpPr>
          <a:xfrm>
            <a:off x="3697843" y="1670521"/>
            <a:ext cx="1345533" cy="4176518"/>
            <a:chOff x="3982031" y="1411033"/>
            <a:chExt cx="1345533" cy="4176518"/>
          </a:xfrm>
        </p:grpSpPr>
        <p:sp>
          <p:nvSpPr>
            <p:cNvPr id="8" name="TextBox 7">
              <a:extLst>
                <a:ext uri="{FF2B5EF4-FFF2-40B4-BE49-F238E27FC236}">
                  <a16:creationId xmlns:a16="http://schemas.microsoft.com/office/drawing/2014/main" id="{22B82C26-A7BF-49FE-9685-345FE3013A1F}"/>
                </a:ext>
              </a:extLst>
            </p:cNvPr>
            <p:cNvSpPr txBox="1"/>
            <p:nvPr/>
          </p:nvSpPr>
          <p:spPr>
            <a:xfrm>
              <a:off x="4005092" y="4619554"/>
              <a:ext cx="1299411" cy="369332"/>
            </a:xfrm>
            <a:prstGeom prst="rect">
              <a:avLst/>
            </a:prstGeom>
            <a:noFill/>
          </p:spPr>
          <p:txBody>
            <a:bodyPr wrap="square" rtlCol="0">
              <a:spAutoFit/>
            </a:bodyPr>
            <a:lstStyle/>
            <a:p>
              <a:pPr algn="ctr"/>
              <a:r>
                <a:rPr lang="en-US" b="1" dirty="0">
                  <a:solidFill>
                    <a:srgbClr val="3C9ACD"/>
                  </a:solidFill>
                  <a:latin typeface="Bell MT" panose="02020503060305020303" pitchFamily="18" charset="0"/>
                </a:rPr>
                <a:t>Health</a:t>
              </a:r>
            </a:p>
          </p:txBody>
        </p:sp>
        <p:sp>
          <p:nvSpPr>
            <p:cNvPr id="21" name="TextBox 20">
              <a:extLst>
                <a:ext uri="{FF2B5EF4-FFF2-40B4-BE49-F238E27FC236}">
                  <a16:creationId xmlns:a16="http://schemas.microsoft.com/office/drawing/2014/main" id="{5CB41268-D538-491D-B60E-2A6A1F516423}"/>
                </a:ext>
              </a:extLst>
            </p:cNvPr>
            <p:cNvSpPr txBox="1"/>
            <p:nvPr/>
          </p:nvSpPr>
          <p:spPr>
            <a:xfrm>
              <a:off x="3982031" y="4941220"/>
              <a:ext cx="1345533" cy="646331"/>
            </a:xfrm>
            <a:prstGeom prst="rect">
              <a:avLst/>
            </a:prstGeom>
            <a:noFill/>
          </p:spPr>
          <p:txBody>
            <a:bodyPr wrap="square" rtlCol="0">
              <a:spAutoFit/>
            </a:bodyPr>
            <a:lstStyle/>
            <a:p>
              <a:pPr algn="ctr"/>
              <a:r>
                <a:rPr lang="en-US" sz="1200" dirty="0">
                  <a:solidFill>
                    <a:srgbClr val="3C9ACD"/>
                  </a:solidFill>
                  <a:latin typeface="Bell MT" panose="02020503060305020303" pitchFamily="18" charset="0"/>
                </a:rPr>
                <a:t>Save up to 50% when you </a:t>
              </a:r>
            </a:p>
            <a:p>
              <a:pPr algn="ctr"/>
              <a:r>
                <a:rPr lang="en-US" sz="1200" dirty="0">
                  <a:solidFill>
                    <a:srgbClr val="3C9ACD"/>
                  </a:solidFill>
                  <a:latin typeface="Bell MT" panose="02020503060305020303" pitchFamily="18" charset="0"/>
                </a:rPr>
                <a:t>buy online </a:t>
              </a:r>
            </a:p>
          </p:txBody>
        </p:sp>
        <p:sp>
          <p:nvSpPr>
            <p:cNvPr id="26" name="Pentagon 25"/>
            <p:cNvSpPr/>
            <p:nvPr/>
          </p:nvSpPr>
          <p:spPr>
            <a:xfrm rot="5400000">
              <a:off x="3779726" y="2848640"/>
              <a:ext cx="1750142" cy="1260843"/>
            </a:xfrm>
            <a:prstGeom prst="homePlate">
              <a:avLst/>
            </a:prstGeom>
            <a:solidFill>
              <a:srgbClr val="FF9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4021683" y="1509245"/>
              <a:ext cx="1266229" cy="1116915"/>
            </a:xfrm>
            <a:prstGeom prst="rect">
              <a:avLst/>
            </a:prstGeom>
            <a:solidFill>
              <a:srgbClr val="C47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4101813" y="1411033"/>
              <a:ext cx="1105969" cy="1323439"/>
            </a:xfrm>
            <a:prstGeom prst="rect">
              <a:avLst/>
            </a:prstGeom>
            <a:noFill/>
          </p:spPr>
          <p:txBody>
            <a:bodyPr wrap="square" rtlCol="0">
              <a:spAutoFit/>
            </a:bodyPr>
            <a:lstStyle/>
            <a:p>
              <a:pPr algn="ctr"/>
              <a:r>
                <a:rPr lang="en-US" sz="8000" dirty="0">
                  <a:solidFill>
                    <a:schemeClr val="bg1"/>
                  </a:solidFill>
                  <a:latin typeface="Bell MT" panose="02020503060305020303" pitchFamily="18" charset="0"/>
                </a:rPr>
                <a:t>2</a:t>
              </a:r>
            </a:p>
          </p:txBody>
        </p:sp>
        <p:pic>
          <p:nvPicPr>
            <p:cNvPr id="42" name="Picture 41"/>
            <p:cNvPicPr>
              <a:picLocks noChangeAspect="1"/>
            </p:cNvPicPr>
            <p:nvPr/>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4233258" y="2877827"/>
              <a:ext cx="843078" cy="843078"/>
            </a:xfrm>
            <a:prstGeom prst="rect">
              <a:avLst/>
            </a:prstGeom>
          </p:spPr>
        </p:pic>
      </p:grpSp>
      <p:grpSp>
        <p:nvGrpSpPr>
          <p:cNvPr id="46" name="Group 45">
            <a:extLst>
              <a:ext uri="{FF2B5EF4-FFF2-40B4-BE49-F238E27FC236}">
                <a16:creationId xmlns:a16="http://schemas.microsoft.com/office/drawing/2014/main" id="{089B5EC8-D96A-47A4-A166-1007E81CC0BB}"/>
              </a:ext>
            </a:extLst>
          </p:cNvPr>
          <p:cNvGrpSpPr/>
          <p:nvPr/>
        </p:nvGrpSpPr>
        <p:grpSpPr>
          <a:xfrm>
            <a:off x="5423234" y="1670521"/>
            <a:ext cx="1345533" cy="4176518"/>
            <a:chOff x="5728493" y="1411033"/>
            <a:chExt cx="1345533" cy="4176518"/>
          </a:xfrm>
        </p:grpSpPr>
        <p:sp>
          <p:nvSpPr>
            <p:cNvPr id="10" name="TextBox 9">
              <a:extLst>
                <a:ext uri="{FF2B5EF4-FFF2-40B4-BE49-F238E27FC236}">
                  <a16:creationId xmlns:a16="http://schemas.microsoft.com/office/drawing/2014/main" id="{335ACE42-5AA3-4C8C-A981-8F63D995F03C}"/>
                </a:ext>
              </a:extLst>
            </p:cNvPr>
            <p:cNvSpPr txBox="1"/>
            <p:nvPr/>
          </p:nvSpPr>
          <p:spPr>
            <a:xfrm>
              <a:off x="5855828" y="4619554"/>
              <a:ext cx="1090863" cy="369332"/>
            </a:xfrm>
            <a:prstGeom prst="rect">
              <a:avLst/>
            </a:prstGeom>
            <a:noFill/>
          </p:spPr>
          <p:txBody>
            <a:bodyPr wrap="square" rtlCol="0">
              <a:spAutoFit/>
            </a:bodyPr>
            <a:lstStyle/>
            <a:p>
              <a:pPr algn="ctr"/>
              <a:r>
                <a:rPr lang="en-US" b="1" dirty="0">
                  <a:solidFill>
                    <a:srgbClr val="3C9ACD"/>
                  </a:solidFill>
                  <a:latin typeface="Bell MT" panose="02020503060305020303" pitchFamily="18" charset="0"/>
                </a:rPr>
                <a:t>Home</a:t>
              </a:r>
            </a:p>
          </p:txBody>
        </p:sp>
        <p:sp>
          <p:nvSpPr>
            <p:cNvPr id="20" name="TextBox 19">
              <a:extLst>
                <a:ext uri="{FF2B5EF4-FFF2-40B4-BE49-F238E27FC236}">
                  <a16:creationId xmlns:a16="http://schemas.microsoft.com/office/drawing/2014/main" id="{5CB41268-D538-491D-B60E-2A6A1F516423}"/>
                </a:ext>
              </a:extLst>
            </p:cNvPr>
            <p:cNvSpPr txBox="1"/>
            <p:nvPr/>
          </p:nvSpPr>
          <p:spPr>
            <a:xfrm>
              <a:off x="5728493" y="4941220"/>
              <a:ext cx="1345533" cy="646331"/>
            </a:xfrm>
            <a:prstGeom prst="rect">
              <a:avLst/>
            </a:prstGeom>
            <a:noFill/>
          </p:spPr>
          <p:txBody>
            <a:bodyPr wrap="square" rtlCol="0">
              <a:spAutoFit/>
            </a:bodyPr>
            <a:lstStyle/>
            <a:p>
              <a:pPr algn="ctr"/>
              <a:r>
                <a:rPr lang="en-US" sz="1200" dirty="0">
                  <a:solidFill>
                    <a:srgbClr val="3C9ACD"/>
                  </a:solidFill>
                  <a:latin typeface="Bell MT" panose="02020503060305020303" pitchFamily="18" charset="0"/>
                </a:rPr>
                <a:t>Save up to 50% when you </a:t>
              </a:r>
            </a:p>
            <a:p>
              <a:pPr algn="ctr"/>
              <a:r>
                <a:rPr lang="en-US" sz="1200" dirty="0">
                  <a:solidFill>
                    <a:srgbClr val="3C9ACD"/>
                  </a:solidFill>
                  <a:latin typeface="Bell MT" panose="02020503060305020303" pitchFamily="18" charset="0"/>
                </a:rPr>
                <a:t>buy online </a:t>
              </a:r>
            </a:p>
          </p:txBody>
        </p:sp>
        <p:sp>
          <p:nvSpPr>
            <p:cNvPr id="25" name="Pentagon 24"/>
            <p:cNvSpPr/>
            <p:nvPr/>
          </p:nvSpPr>
          <p:spPr>
            <a:xfrm rot="5400000">
              <a:off x="5526188" y="2858528"/>
              <a:ext cx="1750142" cy="1260843"/>
            </a:xfrm>
            <a:prstGeom prst="homePlate">
              <a:avLst/>
            </a:prstGeom>
            <a:solidFill>
              <a:srgbClr val="0038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774125" y="1496906"/>
              <a:ext cx="1254269" cy="1116915"/>
            </a:xfrm>
            <a:prstGeom prst="rect">
              <a:avLst/>
            </a:prstGeom>
            <a:solidFill>
              <a:srgbClr val="012A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5848275" y="1411033"/>
              <a:ext cx="1105969" cy="1323439"/>
            </a:xfrm>
            <a:prstGeom prst="rect">
              <a:avLst/>
            </a:prstGeom>
            <a:noFill/>
          </p:spPr>
          <p:txBody>
            <a:bodyPr wrap="square" rtlCol="0">
              <a:spAutoFit/>
            </a:bodyPr>
            <a:lstStyle/>
            <a:p>
              <a:pPr algn="ctr"/>
              <a:r>
                <a:rPr lang="en-US" sz="8000" dirty="0">
                  <a:solidFill>
                    <a:schemeClr val="bg1"/>
                  </a:solidFill>
                  <a:latin typeface="Bell MT" panose="02020503060305020303" pitchFamily="18" charset="0"/>
                </a:rPr>
                <a:t>3</a:t>
              </a:r>
            </a:p>
          </p:txBody>
        </p:sp>
        <p:pic>
          <p:nvPicPr>
            <p:cNvPr id="43" name="Picture 42"/>
            <p:cNvPicPr>
              <a:picLocks noChangeAspect="1"/>
            </p:cNvPicPr>
            <p:nvPr/>
          </p:nvPicPr>
          <p:blipFill>
            <a:blip r:embed="rId6">
              <a:lum bright="70000" contrast="-70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tretch>
              <a:fillRect/>
            </a:stretch>
          </p:blipFill>
          <p:spPr>
            <a:xfrm>
              <a:off x="5931449" y="2771381"/>
              <a:ext cx="939621" cy="939621"/>
            </a:xfrm>
            <a:prstGeom prst="rect">
              <a:avLst/>
            </a:prstGeom>
          </p:spPr>
        </p:pic>
      </p:grpSp>
      <p:grpSp>
        <p:nvGrpSpPr>
          <p:cNvPr id="33" name="Group 32">
            <a:extLst>
              <a:ext uri="{FF2B5EF4-FFF2-40B4-BE49-F238E27FC236}">
                <a16:creationId xmlns:a16="http://schemas.microsoft.com/office/drawing/2014/main" id="{AFAE6D5F-3704-4698-B44A-9F35053364C2}"/>
              </a:ext>
            </a:extLst>
          </p:cNvPr>
          <p:cNvGrpSpPr/>
          <p:nvPr/>
        </p:nvGrpSpPr>
        <p:grpSpPr>
          <a:xfrm>
            <a:off x="7148625" y="1670521"/>
            <a:ext cx="1345533" cy="4176518"/>
            <a:chOff x="7491211" y="1411033"/>
            <a:chExt cx="1345533" cy="4176518"/>
          </a:xfrm>
        </p:grpSpPr>
        <p:sp>
          <p:nvSpPr>
            <p:cNvPr id="9" name="TextBox 8">
              <a:extLst>
                <a:ext uri="{FF2B5EF4-FFF2-40B4-BE49-F238E27FC236}">
                  <a16:creationId xmlns:a16="http://schemas.microsoft.com/office/drawing/2014/main" id="{BCADC026-6E16-44B8-9558-5BC76250DF16}"/>
                </a:ext>
              </a:extLst>
            </p:cNvPr>
            <p:cNvSpPr txBox="1"/>
            <p:nvPr/>
          </p:nvSpPr>
          <p:spPr>
            <a:xfrm>
              <a:off x="7706777" y="4619554"/>
              <a:ext cx="914400" cy="369332"/>
            </a:xfrm>
            <a:prstGeom prst="rect">
              <a:avLst/>
            </a:prstGeom>
            <a:noFill/>
          </p:spPr>
          <p:txBody>
            <a:bodyPr wrap="square" rtlCol="0">
              <a:spAutoFit/>
            </a:bodyPr>
            <a:lstStyle/>
            <a:p>
              <a:pPr algn="ctr"/>
              <a:r>
                <a:rPr lang="en-US" b="1" dirty="0">
                  <a:solidFill>
                    <a:srgbClr val="3C9ACD"/>
                  </a:solidFill>
                  <a:latin typeface="Bell MT" panose="02020503060305020303" pitchFamily="18" charset="0"/>
                </a:rPr>
                <a:t>Auto</a:t>
              </a:r>
              <a:r>
                <a:rPr lang="en-US" sz="1400" dirty="0">
                  <a:solidFill>
                    <a:srgbClr val="3C9ACD"/>
                  </a:solidFill>
                  <a:latin typeface="Bell MT" panose="02020503060305020303" pitchFamily="18" charset="0"/>
                </a:rPr>
                <a:t> </a:t>
              </a:r>
            </a:p>
          </p:txBody>
        </p:sp>
        <p:sp>
          <p:nvSpPr>
            <p:cNvPr id="19" name="TextBox 18">
              <a:extLst>
                <a:ext uri="{FF2B5EF4-FFF2-40B4-BE49-F238E27FC236}">
                  <a16:creationId xmlns:a16="http://schemas.microsoft.com/office/drawing/2014/main" id="{5CB41268-D538-491D-B60E-2A6A1F516423}"/>
                </a:ext>
              </a:extLst>
            </p:cNvPr>
            <p:cNvSpPr txBox="1"/>
            <p:nvPr/>
          </p:nvSpPr>
          <p:spPr>
            <a:xfrm>
              <a:off x="7491211" y="4941220"/>
              <a:ext cx="1345533" cy="646331"/>
            </a:xfrm>
            <a:prstGeom prst="rect">
              <a:avLst/>
            </a:prstGeom>
            <a:noFill/>
          </p:spPr>
          <p:txBody>
            <a:bodyPr wrap="square" rtlCol="0">
              <a:spAutoFit/>
            </a:bodyPr>
            <a:lstStyle/>
            <a:p>
              <a:pPr algn="ctr"/>
              <a:r>
                <a:rPr lang="en-US" sz="1200" dirty="0">
                  <a:solidFill>
                    <a:srgbClr val="3C9ACD"/>
                  </a:solidFill>
                  <a:latin typeface="Bell MT" panose="02020503060305020303" pitchFamily="18" charset="0"/>
                </a:rPr>
                <a:t>Save up to 50% when you </a:t>
              </a:r>
            </a:p>
            <a:p>
              <a:pPr algn="ctr"/>
              <a:r>
                <a:rPr lang="en-US" sz="1200" dirty="0">
                  <a:solidFill>
                    <a:srgbClr val="3C9ACD"/>
                  </a:solidFill>
                  <a:latin typeface="Bell MT" panose="02020503060305020303" pitchFamily="18" charset="0"/>
                </a:rPr>
                <a:t>buy online </a:t>
              </a:r>
            </a:p>
          </p:txBody>
        </p:sp>
        <p:sp>
          <p:nvSpPr>
            <p:cNvPr id="24" name="Pentagon 23"/>
            <p:cNvSpPr/>
            <p:nvPr/>
          </p:nvSpPr>
          <p:spPr>
            <a:xfrm rot="5400000">
              <a:off x="7288906" y="2846236"/>
              <a:ext cx="1750142" cy="1260843"/>
            </a:xfrm>
            <a:prstGeom prst="homePlate">
              <a:avLst/>
            </a:prstGeom>
            <a:solidFill>
              <a:srgbClr val="CE1F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7533681" y="1506361"/>
              <a:ext cx="1260593" cy="1116915"/>
            </a:xfrm>
            <a:prstGeom prst="rect">
              <a:avLst/>
            </a:prstGeom>
            <a:solidFill>
              <a:srgbClr val="9A18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7594716" y="1411033"/>
              <a:ext cx="1138523" cy="1323439"/>
            </a:xfrm>
            <a:prstGeom prst="rect">
              <a:avLst/>
            </a:prstGeom>
            <a:noFill/>
          </p:spPr>
          <p:txBody>
            <a:bodyPr wrap="square" rtlCol="0">
              <a:spAutoFit/>
            </a:bodyPr>
            <a:lstStyle/>
            <a:p>
              <a:pPr algn="ctr"/>
              <a:r>
                <a:rPr lang="en-US" sz="8000" dirty="0">
                  <a:solidFill>
                    <a:schemeClr val="bg1"/>
                  </a:solidFill>
                  <a:latin typeface="Bell MT" panose="02020503060305020303" pitchFamily="18" charset="0"/>
                </a:rPr>
                <a:t>4</a:t>
              </a:r>
            </a:p>
          </p:txBody>
        </p:sp>
        <p:pic>
          <p:nvPicPr>
            <p:cNvPr id="44" name="Picture 43"/>
            <p:cNvPicPr>
              <a:picLocks noChangeAspect="1"/>
            </p:cNvPicPr>
            <p:nvPr/>
          </p:nvPicPr>
          <p:blipFill>
            <a:blip r:embed="rId8">
              <a:lum bright="70000" contrast="-70000"/>
              <a:extLst>
                <a:ext uri="{BEBA8EAE-BF5A-486C-A8C5-ECC9F3942E4B}">
                  <a14:imgProps xmlns:a14="http://schemas.microsoft.com/office/drawing/2010/main">
                    <a14:imgLayer r:embed="rId9">
                      <a14:imgEffect>
                        <a14:artisticPhotocopy/>
                      </a14:imgEffect>
                      <a14:imgEffect>
                        <a14:saturation sat="0"/>
                      </a14:imgEffect>
                    </a14:imgLayer>
                  </a14:imgProps>
                </a:ext>
                <a:ext uri="{28A0092B-C50C-407E-A947-70E740481C1C}">
                  <a14:useLocalDpi xmlns:a14="http://schemas.microsoft.com/office/drawing/2010/main" val="0"/>
                </a:ext>
              </a:extLst>
            </a:blip>
            <a:stretch>
              <a:fillRect/>
            </a:stretch>
          </p:blipFill>
          <p:spPr>
            <a:xfrm>
              <a:off x="7727428" y="2880249"/>
              <a:ext cx="873099" cy="873099"/>
            </a:xfrm>
            <a:prstGeom prst="rect">
              <a:avLst/>
            </a:prstGeom>
          </p:spPr>
        </p:pic>
      </p:grpSp>
      <p:grpSp>
        <p:nvGrpSpPr>
          <p:cNvPr id="34" name="Group 33">
            <a:extLst>
              <a:ext uri="{FF2B5EF4-FFF2-40B4-BE49-F238E27FC236}">
                <a16:creationId xmlns:a16="http://schemas.microsoft.com/office/drawing/2014/main" id="{07B1F7CF-8121-4426-B645-9041A388DE89}"/>
              </a:ext>
            </a:extLst>
          </p:cNvPr>
          <p:cNvGrpSpPr/>
          <p:nvPr/>
        </p:nvGrpSpPr>
        <p:grpSpPr>
          <a:xfrm>
            <a:off x="8874015" y="1670521"/>
            <a:ext cx="1345533" cy="4176518"/>
            <a:chOff x="9171382" y="1411033"/>
            <a:chExt cx="1345533" cy="4176518"/>
          </a:xfrm>
        </p:grpSpPr>
        <p:sp>
          <p:nvSpPr>
            <p:cNvPr id="11" name="TextBox 10">
              <a:extLst>
                <a:ext uri="{FF2B5EF4-FFF2-40B4-BE49-F238E27FC236}">
                  <a16:creationId xmlns:a16="http://schemas.microsoft.com/office/drawing/2014/main" id="{6041596E-A5EA-4D09-871E-E50C2A3F256E}"/>
                </a:ext>
              </a:extLst>
            </p:cNvPr>
            <p:cNvSpPr txBox="1"/>
            <p:nvPr/>
          </p:nvSpPr>
          <p:spPr>
            <a:xfrm>
              <a:off x="9194443" y="4619554"/>
              <a:ext cx="1299411" cy="369332"/>
            </a:xfrm>
            <a:prstGeom prst="rect">
              <a:avLst/>
            </a:prstGeom>
            <a:noFill/>
          </p:spPr>
          <p:txBody>
            <a:bodyPr wrap="square" rtlCol="0">
              <a:spAutoFit/>
            </a:bodyPr>
            <a:lstStyle/>
            <a:p>
              <a:pPr algn="ctr"/>
              <a:r>
                <a:rPr lang="en-US" sz="1400" dirty="0">
                  <a:solidFill>
                    <a:srgbClr val="3C9ACD"/>
                  </a:solidFill>
                  <a:latin typeface="Bell MT" panose="02020503060305020303" pitchFamily="18" charset="0"/>
                </a:rPr>
                <a:t>`</a:t>
              </a:r>
              <a:r>
                <a:rPr lang="en-US" b="1" dirty="0">
                  <a:solidFill>
                    <a:srgbClr val="3C9ACD"/>
                  </a:solidFill>
                  <a:latin typeface="Bell MT" panose="02020503060305020303" pitchFamily="18" charset="0"/>
                </a:rPr>
                <a:t>Travel</a:t>
              </a:r>
              <a:endParaRPr lang="en-US" sz="1400" b="1" dirty="0">
                <a:solidFill>
                  <a:srgbClr val="3C9ACD"/>
                </a:solidFill>
                <a:latin typeface="Bell MT" panose="02020503060305020303" pitchFamily="18" charset="0"/>
              </a:endParaRPr>
            </a:p>
          </p:txBody>
        </p:sp>
        <p:sp>
          <p:nvSpPr>
            <p:cNvPr id="18" name="TextBox 17">
              <a:extLst>
                <a:ext uri="{FF2B5EF4-FFF2-40B4-BE49-F238E27FC236}">
                  <a16:creationId xmlns:a16="http://schemas.microsoft.com/office/drawing/2014/main" id="{5CB41268-D538-491D-B60E-2A6A1F516423}"/>
                </a:ext>
              </a:extLst>
            </p:cNvPr>
            <p:cNvSpPr txBox="1"/>
            <p:nvPr/>
          </p:nvSpPr>
          <p:spPr>
            <a:xfrm>
              <a:off x="9171382" y="4941220"/>
              <a:ext cx="1345533" cy="646331"/>
            </a:xfrm>
            <a:prstGeom prst="rect">
              <a:avLst/>
            </a:prstGeom>
            <a:noFill/>
          </p:spPr>
          <p:txBody>
            <a:bodyPr wrap="square" rtlCol="0">
              <a:spAutoFit/>
            </a:bodyPr>
            <a:lstStyle/>
            <a:p>
              <a:pPr algn="ctr"/>
              <a:r>
                <a:rPr lang="en-US" sz="1200" dirty="0">
                  <a:solidFill>
                    <a:srgbClr val="3C9ACD"/>
                  </a:solidFill>
                  <a:latin typeface="Bell MT" panose="02020503060305020303" pitchFamily="18" charset="0"/>
                </a:rPr>
                <a:t>Save up to 50% when you </a:t>
              </a:r>
            </a:p>
            <a:p>
              <a:pPr algn="ctr"/>
              <a:r>
                <a:rPr lang="en-US" sz="1200" dirty="0">
                  <a:solidFill>
                    <a:srgbClr val="3C9ACD"/>
                  </a:solidFill>
                  <a:latin typeface="Bell MT" panose="02020503060305020303" pitchFamily="18" charset="0"/>
                </a:rPr>
                <a:t>buy online </a:t>
              </a:r>
            </a:p>
          </p:txBody>
        </p:sp>
        <p:sp>
          <p:nvSpPr>
            <p:cNvPr id="23" name="Pentagon 22"/>
            <p:cNvSpPr/>
            <p:nvPr/>
          </p:nvSpPr>
          <p:spPr>
            <a:xfrm rot="5400000">
              <a:off x="8969077" y="2836739"/>
              <a:ext cx="1750142" cy="1260843"/>
            </a:xfrm>
            <a:prstGeom prst="homePlate">
              <a:avLst/>
            </a:prstGeom>
            <a:solidFill>
              <a:srgbClr val="007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9208341" y="1484671"/>
              <a:ext cx="1271614" cy="1116915"/>
            </a:xfrm>
            <a:prstGeom prst="rect">
              <a:avLst/>
            </a:prstGeom>
            <a:solidFill>
              <a:srgbClr val="005A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9326638" y="1411033"/>
              <a:ext cx="1035021" cy="1323439"/>
            </a:xfrm>
            <a:prstGeom prst="rect">
              <a:avLst/>
            </a:prstGeom>
            <a:noFill/>
          </p:spPr>
          <p:txBody>
            <a:bodyPr wrap="square" rtlCol="0">
              <a:spAutoFit/>
            </a:bodyPr>
            <a:lstStyle/>
            <a:p>
              <a:pPr algn="ctr"/>
              <a:r>
                <a:rPr lang="en-US" sz="8000" dirty="0">
                  <a:solidFill>
                    <a:schemeClr val="bg1"/>
                  </a:solidFill>
                  <a:latin typeface="Bell MT" panose="02020503060305020303" pitchFamily="18" charset="0"/>
                </a:rPr>
                <a:t>5</a:t>
              </a:r>
            </a:p>
          </p:txBody>
        </p:sp>
        <p:pic>
          <p:nvPicPr>
            <p:cNvPr id="45" name="Picture 44"/>
            <p:cNvPicPr>
              <a:picLocks noChangeAspect="1"/>
            </p:cNvPicPr>
            <p:nvPr/>
          </p:nvPicPr>
          <p:blipFill>
            <a:blip r:embed="rId10">
              <a:biLevel thresh="50000"/>
              <a:extLst>
                <a:ext uri="{BEBA8EAE-BF5A-486C-A8C5-ECC9F3942E4B}">
                  <a14:imgProps xmlns:a14="http://schemas.microsoft.com/office/drawing/2010/main">
                    <a14:imgLayer r:embed="rId11">
                      <a14:imgEffect>
                        <a14:artisticPhotocopy/>
                      </a14:imgEffect>
                    </a14:imgLayer>
                  </a14:imgProps>
                </a:ext>
                <a:ext uri="{28A0092B-C50C-407E-A947-70E740481C1C}">
                  <a14:useLocalDpi xmlns:a14="http://schemas.microsoft.com/office/drawing/2010/main" val="0"/>
                </a:ext>
              </a:extLst>
            </a:blip>
            <a:stretch>
              <a:fillRect/>
            </a:stretch>
          </p:blipFill>
          <p:spPr>
            <a:xfrm>
              <a:off x="9398606" y="2817381"/>
              <a:ext cx="891085" cy="865607"/>
            </a:xfrm>
            <a:prstGeom prst="rect">
              <a:avLst/>
            </a:prstGeom>
          </p:spPr>
        </p:pic>
      </p:grpSp>
      <p:grpSp>
        <p:nvGrpSpPr>
          <p:cNvPr id="52" name="Group 51">
            <a:extLst>
              <a:ext uri="{FF2B5EF4-FFF2-40B4-BE49-F238E27FC236}">
                <a16:creationId xmlns:a16="http://schemas.microsoft.com/office/drawing/2014/main" id="{368F5EA0-9FE5-4A5D-B6AB-FBD0C6374174}"/>
              </a:ext>
            </a:extLst>
          </p:cNvPr>
          <p:cNvGrpSpPr/>
          <p:nvPr/>
        </p:nvGrpSpPr>
        <p:grpSpPr>
          <a:xfrm>
            <a:off x="690908" y="210145"/>
            <a:ext cx="10810184" cy="1112631"/>
            <a:chOff x="769054" y="210145"/>
            <a:chExt cx="10810184" cy="1112631"/>
          </a:xfrm>
        </p:grpSpPr>
        <p:sp>
          <p:nvSpPr>
            <p:cNvPr id="53" name="TextBox 52">
              <a:extLst>
                <a:ext uri="{FF2B5EF4-FFF2-40B4-BE49-F238E27FC236}">
                  <a16:creationId xmlns:a16="http://schemas.microsoft.com/office/drawing/2014/main" id="{25A612E1-3682-49A0-B60F-6E722C6ED9F3}"/>
                </a:ext>
              </a:extLst>
            </p:cNvPr>
            <p:cNvSpPr txBox="1"/>
            <p:nvPr/>
          </p:nvSpPr>
          <p:spPr>
            <a:xfrm>
              <a:off x="769054" y="210145"/>
              <a:ext cx="10810184" cy="769441"/>
            </a:xfrm>
            <a:prstGeom prst="rect">
              <a:avLst/>
            </a:prstGeom>
            <a:noFill/>
          </p:spPr>
          <p:txBody>
            <a:bodyPr wrap="square" rtlCol="0">
              <a:spAutoFit/>
            </a:bodyPr>
            <a:lstStyle/>
            <a:p>
              <a:pPr algn="ctr"/>
              <a:r>
                <a:rPr lang="en-US" sz="4400" b="1" dirty="0">
                  <a:solidFill>
                    <a:srgbClr val="0276B8"/>
                  </a:solidFill>
                  <a:latin typeface="Bell MT" panose="02020503060305020303" pitchFamily="18" charset="0"/>
                </a:rPr>
                <a:t>Insure Your Life!</a:t>
              </a:r>
            </a:p>
          </p:txBody>
        </p:sp>
        <p:sp>
          <p:nvSpPr>
            <p:cNvPr id="54" name="TextBox 53">
              <a:extLst>
                <a:ext uri="{FF2B5EF4-FFF2-40B4-BE49-F238E27FC236}">
                  <a16:creationId xmlns:a16="http://schemas.microsoft.com/office/drawing/2014/main" id="{46BF78AB-F224-471D-AAD9-60076DE73000}"/>
                </a:ext>
              </a:extLst>
            </p:cNvPr>
            <p:cNvSpPr txBox="1"/>
            <p:nvPr/>
          </p:nvSpPr>
          <p:spPr>
            <a:xfrm>
              <a:off x="4246023" y="901640"/>
              <a:ext cx="3856247" cy="369332"/>
            </a:xfrm>
            <a:prstGeom prst="rect">
              <a:avLst/>
            </a:prstGeom>
            <a:noFill/>
          </p:spPr>
          <p:txBody>
            <a:bodyPr wrap="square" rtlCol="0">
              <a:spAutoFit/>
            </a:bodyPr>
            <a:lstStyle/>
            <a:p>
              <a:pPr algn="ctr"/>
              <a:r>
                <a:rPr lang="en-US" b="1" dirty="0">
                  <a:solidFill>
                    <a:srgbClr val="4B92BA"/>
                  </a:solidFill>
                  <a:latin typeface="Bell MT" panose="02020503060305020303" pitchFamily="18" charset="0"/>
                </a:rPr>
                <a:t>YLI Company</a:t>
              </a:r>
            </a:p>
          </p:txBody>
        </p:sp>
        <p:cxnSp>
          <p:nvCxnSpPr>
            <p:cNvPr id="55" name="Straight Connector 54">
              <a:extLst>
                <a:ext uri="{FF2B5EF4-FFF2-40B4-BE49-F238E27FC236}">
                  <a16:creationId xmlns:a16="http://schemas.microsoft.com/office/drawing/2014/main" id="{D4208A76-9FDF-4E99-AE42-B9D9963832EA}"/>
                </a:ext>
              </a:extLst>
            </p:cNvPr>
            <p:cNvCxnSpPr/>
            <p:nvPr/>
          </p:nvCxnSpPr>
          <p:spPr>
            <a:xfrm>
              <a:off x="5784485" y="1322776"/>
              <a:ext cx="779323" cy="0"/>
            </a:xfrm>
            <a:prstGeom prst="line">
              <a:avLst/>
            </a:prstGeom>
            <a:ln w="38100">
              <a:solidFill>
                <a:srgbClr val="0276B8"/>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00289919"/>
      </p:ext>
    </p:extLst>
  </p:cSld>
  <p:clrMapOvr>
    <a:masterClrMapping/>
  </p:clrMapOvr>
  <mc:AlternateContent xmlns:mc="http://schemas.openxmlformats.org/markup-compatibility/2006" xmlns:p14="http://schemas.microsoft.com/office/powerpoint/2010/main">
    <mc:Choice Requires="p14">
      <p:transition spd="med" p14:dur="700" advTm="5473">
        <p:fade/>
      </p:transition>
    </mc:Choice>
    <mc:Fallback xmlns="">
      <p:transition spd="med" advTm="54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1000" fill="hold"/>
                                        <p:tgtEl>
                                          <p:spTgt spid="52"/>
                                        </p:tgtEl>
                                        <p:attrNameLst>
                                          <p:attrName>ppt_x</p:attrName>
                                        </p:attrNameLst>
                                      </p:cBhvr>
                                      <p:tavLst>
                                        <p:tav tm="0">
                                          <p:val>
                                            <p:strVal val="#ppt_x"/>
                                          </p:val>
                                        </p:tav>
                                        <p:tav tm="100000">
                                          <p:val>
                                            <p:strVal val="#ppt_x"/>
                                          </p:val>
                                        </p:tav>
                                      </p:tavLst>
                                    </p:anim>
                                    <p:anim calcmode="lin" valueType="num">
                                      <p:cBhvr additive="base">
                                        <p:cTn id="8" dur="1000" fill="hold"/>
                                        <p:tgtEl>
                                          <p:spTgt spid="52"/>
                                        </p:tgtEl>
                                        <p:attrNameLst>
                                          <p:attrName>ppt_y</p:attrName>
                                        </p:attrNameLst>
                                      </p:cBhvr>
                                      <p:tavLst>
                                        <p:tav tm="0">
                                          <p:val>
                                            <p:strVal val="0-#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ppt_x"/>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5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000" fill="hold"/>
                                        <p:tgtEl>
                                          <p:spTgt spid="16"/>
                                        </p:tgtEl>
                                        <p:attrNameLst>
                                          <p:attrName>ppt_x</p:attrName>
                                        </p:attrNameLst>
                                      </p:cBhvr>
                                      <p:tavLst>
                                        <p:tav tm="0">
                                          <p:val>
                                            <p:strVal val="#ppt_x"/>
                                          </p:val>
                                        </p:tav>
                                        <p:tav tm="100000">
                                          <p:val>
                                            <p:strVal val="#ppt_x"/>
                                          </p:val>
                                        </p:tav>
                                      </p:tavLst>
                                    </p:anim>
                                    <p:anim calcmode="lin" valueType="num">
                                      <p:cBhvr additive="base">
                                        <p:cTn id="16" dur="10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75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1000" fill="hold"/>
                                        <p:tgtEl>
                                          <p:spTgt spid="46"/>
                                        </p:tgtEl>
                                        <p:attrNameLst>
                                          <p:attrName>ppt_x</p:attrName>
                                        </p:attrNameLst>
                                      </p:cBhvr>
                                      <p:tavLst>
                                        <p:tav tm="0">
                                          <p:val>
                                            <p:strVal val="#ppt_x"/>
                                          </p:val>
                                        </p:tav>
                                        <p:tav tm="100000">
                                          <p:val>
                                            <p:strVal val="#ppt_x"/>
                                          </p:val>
                                        </p:tav>
                                      </p:tavLst>
                                    </p:anim>
                                    <p:anim calcmode="lin" valueType="num">
                                      <p:cBhvr additive="base">
                                        <p:cTn id="20" dur="1000" fill="hold"/>
                                        <p:tgtEl>
                                          <p:spTgt spid="46"/>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00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1000" fill="hold"/>
                                        <p:tgtEl>
                                          <p:spTgt spid="33"/>
                                        </p:tgtEl>
                                        <p:attrNameLst>
                                          <p:attrName>ppt_x</p:attrName>
                                        </p:attrNameLst>
                                      </p:cBhvr>
                                      <p:tavLst>
                                        <p:tav tm="0">
                                          <p:val>
                                            <p:strVal val="#ppt_x"/>
                                          </p:val>
                                        </p:tav>
                                        <p:tav tm="100000">
                                          <p:val>
                                            <p:strVal val="#ppt_x"/>
                                          </p:val>
                                        </p:tav>
                                      </p:tavLst>
                                    </p:anim>
                                    <p:anim calcmode="lin" valueType="num">
                                      <p:cBhvr additive="base">
                                        <p:cTn id="24" dur="1000" fill="hold"/>
                                        <p:tgtEl>
                                          <p:spTgt spid="33"/>
                                        </p:tgtEl>
                                        <p:attrNameLst>
                                          <p:attrName>ppt_y</p:attrName>
                                        </p:attrNameLst>
                                      </p:cBhvr>
                                      <p:tavLst>
                                        <p:tav tm="0">
                                          <p:val>
                                            <p:strVal val="1+#ppt_h/2"/>
                                          </p:val>
                                        </p:tav>
                                        <p:tav tm="100000">
                                          <p:val>
                                            <p:strVal val="#ppt_y"/>
                                          </p:val>
                                        </p:tav>
                                      </p:tavLst>
                                    </p:anim>
                                  </p:childTnLst>
                                </p:cTn>
                              </p:par>
                              <p:par>
                                <p:cTn id="25" presetID="2" presetClass="entr" presetSubtype="4" decel="100000" fill="hold" nodeType="withEffect">
                                  <p:stCondLst>
                                    <p:cond delay="125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1000" fill="hold"/>
                                        <p:tgtEl>
                                          <p:spTgt spid="34"/>
                                        </p:tgtEl>
                                        <p:attrNameLst>
                                          <p:attrName>ppt_x</p:attrName>
                                        </p:attrNameLst>
                                      </p:cBhvr>
                                      <p:tavLst>
                                        <p:tav tm="0">
                                          <p:val>
                                            <p:strVal val="#ppt_x"/>
                                          </p:val>
                                        </p:tav>
                                        <p:tav tm="100000">
                                          <p:val>
                                            <p:strVal val="#ppt_x"/>
                                          </p:val>
                                        </p:tav>
                                      </p:tavLst>
                                    </p:anim>
                                    <p:anim calcmode="lin" valueType="num">
                                      <p:cBhvr additive="base">
                                        <p:cTn id="28"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2B97141C-71C3-4F0D-991E-8915492FAEE2}"/>
              </a:ext>
            </a:extLst>
          </p:cNvPr>
          <p:cNvGrpSpPr/>
          <p:nvPr/>
        </p:nvGrpSpPr>
        <p:grpSpPr>
          <a:xfrm>
            <a:off x="-316551" y="2440104"/>
            <a:ext cx="7540069" cy="4110116"/>
            <a:chOff x="-1195344" y="2008542"/>
            <a:chExt cx="9123484" cy="4973241"/>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A6603359-1CC4-4F38-A81B-080D8DFAE0CB}"/>
                </a:ext>
              </a:extLst>
            </p:cNvPr>
            <p:cNvPicPr>
              <a:picLocks noChangeAspect="1"/>
            </p:cNvPicPr>
            <p:nvPr/>
          </p:nvPicPr>
          <p:blipFill rotWithShape="1">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0" b="100000" l="13470" r="98829"/>
                      </a14:imgEffect>
                      <a14:imgEffect>
                        <a14:brightnessContrast bright="40000" contrast="20000"/>
                      </a14:imgEffect>
                    </a14:imgLayer>
                  </a14:imgProps>
                </a:ext>
                <a:ext uri="{28A0092B-C50C-407E-A947-70E740481C1C}">
                  <a14:useLocalDpi xmlns:a14="http://schemas.microsoft.com/office/drawing/2010/main" val="0"/>
                </a:ext>
              </a:extLst>
            </a:blip>
            <a:srcRect l="15085" r="26080"/>
            <a:stretch/>
          </p:blipFill>
          <p:spPr>
            <a:xfrm>
              <a:off x="-1195344" y="2008542"/>
              <a:ext cx="5204268" cy="4973241"/>
            </a:xfrm>
            <a:prstGeom prst="rect">
              <a:avLst/>
            </a:prstGeom>
          </p:spPr>
        </p:pic>
        <p:pic>
          <p:nvPicPr>
            <p:cNvPr id="12" name="Picture 11">
              <a:extLst>
                <a:ext uri="{FF2B5EF4-FFF2-40B4-BE49-F238E27FC236}">
                  <a16:creationId xmlns:a16="http://schemas.microsoft.com/office/drawing/2014/main" id="{56EB34FD-CFB4-4BAE-B929-CC615697F7E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344" b="100000" l="1757" r="100000">
                          <a14:foregroundMark x1="54685" y1="86068" x2="54685" y2="86068"/>
                          <a14:foregroundMark x1="66545" y1="57292" x2="66545" y2="57292"/>
                          <a14:foregroundMark x1="68082" y1="45573" x2="68082" y2="45573"/>
                          <a14:foregroundMark x1="67789" y1="52604" x2="67789" y2="52604"/>
                          <a14:foregroundMark x1="58858" y1="73828" x2="58858" y2="73828"/>
                          <a14:foregroundMark x1="58638" y1="88021" x2="58638" y2="88021"/>
                          <a14:foregroundMark x1="54832" y1="92448" x2="54832" y2="92448"/>
                        </a14:backgroundRemoval>
                      </a14:imgEffect>
                      <a14:imgEffect>
                        <a14:colorTemperature colorTemp="5900"/>
                      </a14:imgEffect>
                      <a14:imgEffect>
                        <a14:brightnessContrast contrast="40000"/>
                      </a14:imgEffect>
                    </a14:imgLayer>
                  </a14:imgProps>
                </a:ext>
                <a:ext uri="{28A0092B-C50C-407E-A947-70E740481C1C}">
                  <a14:useLocalDpi xmlns:a14="http://schemas.microsoft.com/office/drawing/2010/main" val="0"/>
                </a:ext>
              </a:extLst>
            </a:blip>
            <a:srcRect l="16870" t="8997" r="9515" b="3986"/>
            <a:stretch/>
          </p:blipFill>
          <p:spPr>
            <a:xfrm>
              <a:off x="2718262" y="2502481"/>
              <a:ext cx="5209878" cy="3619715"/>
            </a:xfrm>
            <a:prstGeom prst="rect">
              <a:avLst/>
            </a:prstGeom>
          </p:spPr>
        </p:pic>
      </p:grpSp>
      <p:grpSp>
        <p:nvGrpSpPr>
          <p:cNvPr id="18" name="Group 17">
            <a:extLst>
              <a:ext uri="{FF2B5EF4-FFF2-40B4-BE49-F238E27FC236}">
                <a16:creationId xmlns:a16="http://schemas.microsoft.com/office/drawing/2014/main" id="{36C9AECC-11E0-4FA2-8ABD-50364F99FC54}"/>
              </a:ext>
            </a:extLst>
          </p:cNvPr>
          <p:cNvGrpSpPr/>
          <p:nvPr/>
        </p:nvGrpSpPr>
        <p:grpSpPr>
          <a:xfrm>
            <a:off x="469149" y="433234"/>
            <a:ext cx="4954573" cy="1751184"/>
            <a:chOff x="287718" y="433234"/>
            <a:chExt cx="4954573" cy="1751184"/>
          </a:xfrm>
        </p:grpSpPr>
        <p:grpSp>
          <p:nvGrpSpPr>
            <p:cNvPr id="17" name="Group 16">
              <a:extLst>
                <a:ext uri="{FF2B5EF4-FFF2-40B4-BE49-F238E27FC236}">
                  <a16:creationId xmlns:a16="http://schemas.microsoft.com/office/drawing/2014/main" id="{2CD33B52-AE51-4346-800D-8264EC58381B}"/>
                </a:ext>
              </a:extLst>
            </p:cNvPr>
            <p:cNvGrpSpPr/>
            <p:nvPr/>
          </p:nvGrpSpPr>
          <p:grpSpPr>
            <a:xfrm>
              <a:off x="382197" y="433234"/>
              <a:ext cx="4513669" cy="1409100"/>
              <a:chOff x="308803" y="433234"/>
              <a:chExt cx="4513669" cy="1409100"/>
            </a:xfrm>
          </p:grpSpPr>
          <p:sp>
            <p:nvSpPr>
              <p:cNvPr id="4" name="TextBox 3">
                <a:extLst>
                  <a:ext uri="{FF2B5EF4-FFF2-40B4-BE49-F238E27FC236}">
                    <a16:creationId xmlns:a16="http://schemas.microsoft.com/office/drawing/2014/main" id="{548D54AD-0CE7-424C-89BE-FAF9A41021C6}"/>
                  </a:ext>
                </a:extLst>
              </p:cNvPr>
              <p:cNvSpPr txBox="1"/>
              <p:nvPr/>
            </p:nvSpPr>
            <p:spPr>
              <a:xfrm>
                <a:off x="308803" y="433234"/>
                <a:ext cx="3338903" cy="923330"/>
              </a:xfrm>
              <a:prstGeom prst="rect">
                <a:avLst/>
              </a:prstGeom>
              <a:noFill/>
            </p:spPr>
            <p:txBody>
              <a:bodyPr wrap="square" rtlCol="0">
                <a:spAutoFit/>
              </a:bodyPr>
              <a:lstStyle/>
              <a:p>
                <a:r>
                  <a:rPr lang="en-US" sz="5400" b="1" dirty="0">
                    <a:solidFill>
                      <a:srgbClr val="1274AC"/>
                    </a:solidFill>
                    <a:latin typeface="Bell MT" panose="02020503060305020303" pitchFamily="18" charset="0"/>
                  </a:rPr>
                  <a:t>AGENTS</a:t>
                </a:r>
              </a:p>
            </p:txBody>
          </p:sp>
          <p:sp>
            <p:nvSpPr>
              <p:cNvPr id="5" name="TextBox 4">
                <a:extLst>
                  <a:ext uri="{FF2B5EF4-FFF2-40B4-BE49-F238E27FC236}">
                    <a16:creationId xmlns:a16="http://schemas.microsoft.com/office/drawing/2014/main" id="{8D3938A1-4180-4921-9FCC-A9F44E3391DD}"/>
                  </a:ext>
                </a:extLst>
              </p:cNvPr>
              <p:cNvSpPr txBox="1"/>
              <p:nvPr/>
            </p:nvSpPr>
            <p:spPr>
              <a:xfrm>
                <a:off x="308803" y="1011337"/>
                <a:ext cx="4513669" cy="830997"/>
              </a:xfrm>
              <a:prstGeom prst="rect">
                <a:avLst/>
              </a:prstGeom>
              <a:noFill/>
            </p:spPr>
            <p:txBody>
              <a:bodyPr wrap="square" rtlCol="0">
                <a:spAutoFit/>
              </a:bodyPr>
              <a:lstStyle/>
              <a:p>
                <a:r>
                  <a:rPr lang="en-US" sz="4800" b="1" dirty="0">
                    <a:solidFill>
                      <a:srgbClr val="79E79D"/>
                    </a:solidFill>
                    <a:latin typeface="Bell MT" panose="02020503060305020303" pitchFamily="18" charset="0"/>
                  </a:rPr>
                  <a:t>WORLD MAP</a:t>
                </a:r>
              </a:p>
            </p:txBody>
          </p:sp>
        </p:grpSp>
        <p:sp>
          <p:nvSpPr>
            <p:cNvPr id="6" name="TextBox 5">
              <a:extLst>
                <a:ext uri="{FF2B5EF4-FFF2-40B4-BE49-F238E27FC236}">
                  <a16:creationId xmlns:a16="http://schemas.microsoft.com/office/drawing/2014/main" id="{D575245D-19A3-4795-AAF9-0C06A443F5F1}"/>
                </a:ext>
              </a:extLst>
            </p:cNvPr>
            <p:cNvSpPr txBox="1"/>
            <p:nvPr/>
          </p:nvSpPr>
          <p:spPr>
            <a:xfrm>
              <a:off x="287718" y="1876641"/>
              <a:ext cx="4954573" cy="307777"/>
            </a:xfrm>
            <a:prstGeom prst="rect">
              <a:avLst/>
            </a:prstGeom>
            <a:noFill/>
          </p:spPr>
          <p:txBody>
            <a:bodyPr wrap="square" rtlCol="0">
              <a:spAutoFit/>
            </a:bodyPr>
            <a:lstStyle/>
            <a:p>
              <a:r>
                <a:rPr lang="en-US" sz="1400" dirty="0">
                  <a:solidFill>
                    <a:srgbClr val="2183BE"/>
                  </a:solidFill>
                  <a:effectLst>
                    <a:outerShdw blurRad="38100" dist="38100" dir="2700000" algn="tl">
                      <a:srgbClr val="000000">
                        <a:alpha val="43137"/>
                      </a:srgbClr>
                    </a:outerShdw>
                  </a:effectLst>
                  <a:latin typeface="Bell MT" panose="02020503060305020303" pitchFamily="18" charset="0"/>
                </a:rPr>
                <a:t>YLI COMPANY</a:t>
              </a:r>
            </a:p>
          </p:txBody>
        </p:sp>
        <p:cxnSp>
          <p:nvCxnSpPr>
            <p:cNvPr id="7" name="Straight Connector 6"/>
            <p:cNvCxnSpPr/>
            <p:nvPr/>
          </p:nvCxnSpPr>
          <p:spPr>
            <a:xfrm flipV="1">
              <a:off x="379014" y="1775792"/>
              <a:ext cx="4140774" cy="1"/>
            </a:xfrm>
            <a:prstGeom prst="line">
              <a:avLst/>
            </a:prstGeom>
            <a:ln w="28575">
              <a:solidFill>
                <a:srgbClr val="8DE5AB"/>
              </a:solidFill>
            </a:ln>
          </p:spPr>
          <p:style>
            <a:lnRef idx="1">
              <a:schemeClr val="accent6"/>
            </a:lnRef>
            <a:fillRef idx="0">
              <a:schemeClr val="accent6"/>
            </a:fillRef>
            <a:effectRef idx="0">
              <a:schemeClr val="accent6"/>
            </a:effectRef>
            <a:fontRef idx="minor">
              <a:schemeClr val="tx1"/>
            </a:fontRef>
          </p:style>
        </p:cxnSp>
      </p:grpSp>
      <p:grpSp>
        <p:nvGrpSpPr>
          <p:cNvPr id="48" name="Group 47">
            <a:extLst>
              <a:ext uri="{FF2B5EF4-FFF2-40B4-BE49-F238E27FC236}">
                <a16:creationId xmlns:a16="http://schemas.microsoft.com/office/drawing/2014/main" id="{C76752C2-BEA1-4CDD-BA2B-25891E46EC32}"/>
              </a:ext>
            </a:extLst>
          </p:cNvPr>
          <p:cNvGrpSpPr/>
          <p:nvPr/>
        </p:nvGrpSpPr>
        <p:grpSpPr>
          <a:xfrm>
            <a:off x="7666160" y="1903008"/>
            <a:ext cx="4111858" cy="3298206"/>
            <a:chOff x="7743934" y="1731369"/>
            <a:chExt cx="4111858" cy="3298206"/>
          </a:xfrm>
        </p:grpSpPr>
        <p:grpSp>
          <p:nvGrpSpPr>
            <p:cNvPr id="3" name="Group 2">
              <a:extLst>
                <a:ext uri="{FF2B5EF4-FFF2-40B4-BE49-F238E27FC236}">
                  <a16:creationId xmlns:a16="http://schemas.microsoft.com/office/drawing/2014/main" id="{06ADD210-5BBE-40BD-BBB4-4853F7D7A94A}"/>
                </a:ext>
              </a:extLst>
            </p:cNvPr>
            <p:cNvGrpSpPr/>
            <p:nvPr/>
          </p:nvGrpSpPr>
          <p:grpSpPr>
            <a:xfrm>
              <a:off x="7750068" y="1731369"/>
              <a:ext cx="4010190" cy="727711"/>
              <a:chOff x="7750068" y="1731369"/>
              <a:chExt cx="4010190" cy="727711"/>
            </a:xfrm>
          </p:grpSpPr>
          <p:sp>
            <p:nvSpPr>
              <p:cNvPr id="13" name="TextBox 12">
                <a:extLst>
                  <a:ext uri="{FF2B5EF4-FFF2-40B4-BE49-F238E27FC236}">
                    <a16:creationId xmlns:a16="http://schemas.microsoft.com/office/drawing/2014/main" id="{42F4AD29-892B-4D8B-9A8E-E6F2BE0E5530}"/>
                  </a:ext>
                </a:extLst>
              </p:cNvPr>
              <p:cNvSpPr txBox="1"/>
              <p:nvPr/>
            </p:nvSpPr>
            <p:spPr>
              <a:xfrm>
                <a:off x="8272473" y="1731369"/>
                <a:ext cx="1734327" cy="276999"/>
              </a:xfrm>
              <a:prstGeom prst="rect">
                <a:avLst/>
              </a:prstGeom>
              <a:noFill/>
            </p:spPr>
            <p:txBody>
              <a:bodyPr wrap="square" rtlCol="0">
                <a:spAutoFit/>
              </a:bodyPr>
              <a:lstStyle/>
              <a:p>
                <a:r>
                  <a:rPr lang="en-US" sz="1200" b="1" dirty="0">
                    <a:solidFill>
                      <a:srgbClr val="2183BE"/>
                    </a:solidFill>
                    <a:latin typeface="Bell MT" panose="02020503060305020303" pitchFamily="18" charset="0"/>
                  </a:rPr>
                  <a:t>MAIN OFFICE </a:t>
                </a:r>
              </a:p>
            </p:txBody>
          </p:sp>
          <p:sp>
            <p:nvSpPr>
              <p:cNvPr id="14" name="TextBox 13">
                <a:extLst>
                  <a:ext uri="{FF2B5EF4-FFF2-40B4-BE49-F238E27FC236}">
                    <a16:creationId xmlns:a16="http://schemas.microsoft.com/office/drawing/2014/main" id="{88B02F06-2BCA-4529-9B9E-432454E85907}"/>
                  </a:ext>
                </a:extLst>
              </p:cNvPr>
              <p:cNvSpPr txBox="1"/>
              <p:nvPr/>
            </p:nvSpPr>
            <p:spPr>
              <a:xfrm>
                <a:off x="8273447" y="1874305"/>
                <a:ext cx="3486811" cy="584775"/>
              </a:xfrm>
              <a:prstGeom prst="rect">
                <a:avLst/>
              </a:prstGeom>
              <a:noFill/>
            </p:spPr>
            <p:txBody>
              <a:bodyPr wrap="square" rtlCol="0">
                <a:spAutoFit/>
              </a:bodyPr>
              <a:lstStyle/>
              <a:p>
                <a:r>
                  <a:rPr lang="en-US" sz="1600" b="1" spc="300" dirty="0">
                    <a:solidFill>
                      <a:srgbClr val="7CEA99"/>
                    </a:solidFill>
                    <a:latin typeface="Bell MT" panose="02020503060305020303" pitchFamily="18" charset="0"/>
                  </a:rPr>
                  <a:t>USA, 498 MAYFIELD AVE, NEW YORK, IL 85321</a:t>
                </a:r>
              </a:p>
            </p:txBody>
          </p:sp>
          <p:grpSp>
            <p:nvGrpSpPr>
              <p:cNvPr id="26" name="Group 25"/>
              <p:cNvGrpSpPr/>
              <p:nvPr/>
            </p:nvGrpSpPr>
            <p:grpSpPr>
              <a:xfrm>
                <a:off x="7750068" y="1821720"/>
                <a:ext cx="362276" cy="370848"/>
                <a:chOff x="7750068" y="1821720"/>
                <a:chExt cx="362276" cy="370848"/>
              </a:xfrm>
            </p:grpSpPr>
            <p:sp>
              <p:nvSpPr>
                <p:cNvPr id="11" name="Teardrop 10"/>
                <p:cNvSpPr/>
                <p:nvPr/>
              </p:nvSpPr>
              <p:spPr>
                <a:xfrm rot="8202793">
                  <a:off x="7750068" y="1821720"/>
                  <a:ext cx="362276" cy="370848"/>
                </a:xfrm>
                <a:prstGeom prst="teardrop">
                  <a:avLst>
                    <a:gd name="adj" fmla="val 128354"/>
                  </a:avLst>
                </a:prstGeom>
                <a:solidFill>
                  <a:srgbClr val="0076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flipH="1">
                  <a:off x="7769814" y="1848818"/>
                  <a:ext cx="316651" cy="316651"/>
                </a:xfrm>
                <a:prstGeom prst="ellipse">
                  <a:avLst/>
                </a:prstGeom>
                <a:solidFill>
                  <a:srgbClr val="F1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173BB"/>
                      </a:solidFill>
                      <a:latin typeface="Bell MT" panose="02020503060305020303" pitchFamily="18" charset="0"/>
                    </a:rPr>
                    <a:t>1</a:t>
                  </a:r>
                </a:p>
              </p:txBody>
            </p:sp>
          </p:grpSp>
        </p:grpSp>
        <p:grpSp>
          <p:nvGrpSpPr>
            <p:cNvPr id="8" name="Group 7">
              <a:extLst>
                <a:ext uri="{FF2B5EF4-FFF2-40B4-BE49-F238E27FC236}">
                  <a16:creationId xmlns:a16="http://schemas.microsoft.com/office/drawing/2014/main" id="{405485EA-B3FE-4217-B108-15B3F61E81A1}"/>
                </a:ext>
              </a:extLst>
            </p:cNvPr>
            <p:cNvGrpSpPr/>
            <p:nvPr/>
          </p:nvGrpSpPr>
          <p:grpSpPr>
            <a:xfrm>
              <a:off x="7747001" y="2502481"/>
              <a:ext cx="3692324" cy="727711"/>
              <a:chOff x="7747001" y="2502481"/>
              <a:chExt cx="3692324" cy="727711"/>
            </a:xfrm>
          </p:grpSpPr>
          <p:sp>
            <p:nvSpPr>
              <p:cNvPr id="19" name="TextBox 18">
                <a:extLst>
                  <a:ext uri="{FF2B5EF4-FFF2-40B4-BE49-F238E27FC236}">
                    <a16:creationId xmlns:a16="http://schemas.microsoft.com/office/drawing/2014/main" id="{42F4AD29-892B-4D8B-9A8E-E6F2BE0E5530}"/>
                  </a:ext>
                </a:extLst>
              </p:cNvPr>
              <p:cNvSpPr txBox="1"/>
              <p:nvPr/>
            </p:nvSpPr>
            <p:spPr>
              <a:xfrm>
                <a:off x="8217704" y="2502481"/>
                <a:ext cx="1734327" cy="276999"/>
              </a:xfrm>
              <a:prstGeom prst="rect">
                <a:avLst/>
              </a:prstGeom>
              <a:noFill/>
            </p:spPr>
            <p:txBody>
              <a:bodyPr wrap="square" rtlCol="0">
                <a:spAutoFit/>
              </a:bodyPr>
              <a:lstStyle/>
              <a:p>
                <a:r>
                  <a:rPr lang="en-US" sz="1200" b="1" dirty="0">
                    <a:solidFill>
                      <a:srgbClr val="2183BE"/>
                    </a:solidFill>
                    <a:latin typeface="Bell MT" panose="02020503060305020303" pitchFamily="18" charset="0"/>
                  </a:rPr>
                  <a:t>MAIN OFFICE </a:t>
                </a:r>
              </a:p>
            </p:txBody>
          </p:sp>
          <p:sp>
            <p:nvSpPr>
              <p:cNvPr id="20" name="TextBox 19">
                <a:extLst>
                  <a:ext uri="{FF2B5EF4-FFF2-40B4-BE49-F238E27FC236}">
                    <a16:creationId xmlns:a16="http://schemas.microsoft.com/office/drawing/2014/main" id="{88B02F06-2BCA-4529-9B9E-432454E85907}"/>
                  </a:ext>
                </a:extLst>
              </p:cNvPr>
              <p:cNvSpPr txBox="1"/>
              <p:nvPr/>
            </p:nvSpPr>
            <p:spPr>
              <a:xfrm>
                <a:off x="8218678" y="2645417"/>
                <a:ext cx="3220647" cy="584775"/>
              </a:xfrm>
              <a:prstGeom prst="rect">
                <a:avLst/>
              </a:prstGeom>
              <a:noFill/>
            </p:spPr>
            <p:txBody>
              <a:bodyPr wrap="square" rtlCol="0">
                <a:spAutoFit/>
              </a:bodyPr>
              <a:lstStyle/>
              <a:p>
                <a:r>
                  <a:rPr lang="en-US" sz="1600" b="1" spc="300" dirty="0">
                    <a:solidFill>
                      <a:srgbClr val="7CEA99"/>
                    </a:solidFill>
                    <a:latin typeface="Bell MT" panose="02020503060305020303" pitchFamily="18" charset="0"/>
                  </a:rPr>
                  <a:t>978 UNIVERSITY ST. ROSELLE, IL 60172</a:t>
                </a:r>
              </a:p>
            </p:txBody>
          </p:sp>
          <p:grpSp>
            <p:nvGrpSpPr>
              <p:cNvPr id="27" name="Group 26"/>
              <p:cNvGrpSpPr/>
              <p:nvPr/>
            </p:nvGrpSpPr>
            <p:grpSpPr>
              <a:xfrm>
                <a:off x="7747001" y="2588177"/>
                <a:ext cx="362276" cy="370848"/>
                <a:chOff x="7750068" y="1821720"/>
                <a:chExt cx="362276" cy="370848"/>
              </a:xfrm>
            </p:grpSpPr>
            <p:sp>
              <p:nvSpPr>
                <p:cNvPr id="28" name="Teardrop 27"/>
                <p:cNvSpPr/>
                <p:nvPr/>
              </p:nvSpPr>
              <p:spPr>
                <a:xfrm rot="8202793">
                  <a:off x="7750068" y="1821720"/>
                  <a:ext cx="362276" cy="370848"/>
                </a:xfrm>
                <a:prstGeom prst="teardrop">
                  <a:avLst>
                    <a:gd name="adj" fmla="val 128354"/>
                  </a:avLst>
                </a:prstGeom>
                <a:solidFill>
                  <a:srgbClr val="0076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flipH="1">
                  <a:off x="7769814" y="1848818"/>
                  <a:ext cx="316651" cy="316651"/>
                </a:xfrm>
                <a:prstGeom prst="ellipse">
                  <a:avLst/>
                </a:prstGeom>
                <a:solidFill>
                  <a:srgbClr val="F1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173BB"/>
                      </a:solidFill>
                      <a:latin typeface="Bell MT" panose="02020503060305020303" pitchFamily="18" charset="0"/>
                    </a:rPr>
                    <a:t>2</a:t>
                  </a:r>
                </a:p>
              </p:txBody>
            </p:sp>
          </p:grpSp>
        </p:grpSp>
        <p:grpSp>
          <p:nvGrpSpPr>
            <p:cNvPr id="9" name="Group 8">
              <a:extLst>
                <a:ext uri="{FF2B5EF4-FFF2-40B4-BE49-F238E27FC236}">
                  <a16:creationId xmlns:a16="http://schemas.microsoft.com/office/drawing/2014/main" id="{C8623990-378E-475D-8AE4-0078C42B304E}"/>
                </a:ext>
              </a:extLst>
            </p:cNvPr>
            <p:cNvGrpSpPr/>
            <p:nvPr/>
          </p:nvGrpSpPr>
          <p:grpSpPr>
            <a:xfrm>
              <a:off x="7749779" y="3280884"/>
              <a:ext cx="4106013" cy="727711"/>
              <a:chOff x="7749779" y="3280884"/>
              <a:chExt cx="4106013" cy="727711"/>
            </a:xfrm>
          </p:grpSpPr>
          <p:sp>
            <p:nvSpPr>
              <p:cNvPr id="21" name="TextBox 20">
                <a:extLst>
                  <a:ext uri="{FF2B5EF4-FFF2-40B4-BE49-F238E27FC236}">
                    <a16:creationId xmlns:a16="http://schemas.microsoft.com/office/drawing/2014/main" id="{42F4AD29-892B-4D8B-9A8E-E6F2BE0E5530}"/>
                  </a:ext>
                </a:extLst>
              </p:cNvPr>
              <p:cNvSpPr txBox="1"/>
              <p:nvPr/>
            </p:nvSpPr>
            <p:spPr>
              <a:xfrm>
                <a:off x="8217704" y="3280884"/>
                <a:ext cx="1734327" cy="276999"/>
              </a:xfrm>
              <a:prstGeom prst="rect">
                <a:avLst/>
              </a:prstGeom>
              <a:noFill/>
            </p:spPr>
            <p:txBody>
              <a:bodyPr wrap="square" rtlCol="0">
                <a:spAutoFit/>
              </a:bodyPr>
              <a:lstStyle/>
              <a:p>
                <a:r>
                  <a:rPr lang="en-US" sz="1200" b="1" dirty="0">
                    <a:solidFill>
                      <a:srgbClr val="2183BE"/>
                    </a:solidFill>
                    <a:latin typeface="Bell MT" panose="02020503060305020303" pitchFamily="18" charset="0"/>
                  </a:rPr>
                  <a:t>MAIN OFFICE </a:t>
                </a:r>
              </a:p>
            </p:txBody>
          </p:sp>
          <p:sp>
            <p:nvSpPr>
              <p:cNvPr id="22" name="TextBox 21">
                <a:extLst>
                  <a:ext uri="{FF2B5EF4-FFF2-40B4-BE49-F238E27FC236}">
                    <a16:creationId xmlns:a16="http://schemas.microsoft.com/office/drawing/2014/main" id="{88B02F06-2BCA-4529-9B9E-432454E85907}"/>
                  </a:ext>
                </a:extLst>
              </p:cNvPr>
              <p:cNvSpPr txBox="1"/>
              <p:nvPr/>
            </p:nvSpPr>
            <p:spPr>
              <a:xfrm>
                <a:off x="8218678" y="3423820"/>
                <a:ext cx="3637114" cy="584775"/>
              </a:xfrm>
              <a:prstGeom prst="rect">
                <a:avLst/>
              </a:prstGeom>
              <a:noFill/>
            </p:spPr>
            <p:txBody>
              <a:bodyPr wrap="square" rtlCol="0">
                <a:spAutoFit/>
              </a:bodyPr>
              <a:lstStyle/>
              <a:p>
                <a:r>
                  <a:rPr lang="en-PH" sz="1600" b="1" spc="300" dirty="0">
                    <a:solidFill>
                      <a:srgbClr val="7CEA99"/>
                    </a:solidFill>
                    <a:latin typeface="Bell MT" panose="02020503060305020303" pitchFamily="18" charset="0"/>
                  </a:rPr>
                  <a:t>714 BOWMAN ST. NORTH MIAMI BEACH, FL 33160</a:t>
                </a:r>
                <a:endParaRPr lang="en-US" sz="1600" b="1" spc="300" dirty="0">
                  <a:solidFill>
                    <a:srgbClr val="7CEA99"/>
                  </a:solidFill>
                  <a:latin typeface="Bell MT" panose="02020503060305020303" pitchFamily="18" charset="0"/>
                </a:endParaRPr>
              </a:p>
            </p:txBody>
          </p:sp>
          <p:grpSp>
            <p:nvGrpSpPr>
              <p:cNvPr id="30" name="Group 29"/>
              <p:cNvGrpSpPr/>
              <p:nvPr/>
            </p:nvGrpSpPr>
            <p:grpSpPr>
              <a:xfrm>
                <a:off x="7749779" y="3361733"/>
                <a:ext cx="362276" cy="370848"/>
                <a:chOff x="7750068" y="1821720"/>
                <a:chExt cx="362276" cy="370848"/>
              </a:xfrm>
            </p:grpSpPr>
            <p:sp>
              <p:nvSpPr>
                <p:cNvPr id="31" name="Teardrop 30"/>
                <p:cNvSpPr/>
                <p:nvPr/>
              </p:nvSpPr>
              <p:spPr>
                <a:xfrm rot="8202793">
                  <a:off x="7750068" y="1821720"/>
                  <a:ext cx="362276" cy="370848"/>
                </a:xfrm>
                <a:prstGeom prst="teardrop">
                  <a:avLst>
                    <a:gd name="adj" fmla="val 128354"/>
                  </a:avLst>
                </a:prstGeom>
                <a:solidFill>
                  <a:srgbClr val="0076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flipH="1">
                  <a:off x="7769814" y="1848818"/>
                  <a:ext cx="316651" cy="316651"/>
                </a:xfrm>
                <a:prstGeom prst="ellipse">
                  <a:avLst/>
                </a:prstGeom>
                <a:solidFill>
                  <a:srgbClr val="F1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173BB"/>
                      </a:solidFill>
                      <a:latin typeface="Bell MT" panose="02020503060305020303" pitchFamily="18" charset="0"/>
                    </a:rPr>
                    <a:t>3</a:t>
                  </a:r>
                </a:p>
              </p:txBody>
            </p:sp>
          </p:grpSp>
        </p:grpSp>
        <p:grpSp>
          <p:nvGrpSpPr>
            <p:cNvPr id="15" name="Group 14">
              <a:extLst>
                <a:ext uri="{FF2B5EF4-FFF2-40B4-BE49-F238E27FC236}">
                  <a16:creationId xmlns:a16="http://schemas.microsoft.com/office/drawing/2014/main" id="{477761FD-BBE2-4548-8318-A9C908924E1D}"/>
                </a:ext>
              </a:extLst>
            </p:cNvPr>
            <p:cNvGrpSpPr/>
            <p:nvPr/>
          </p:nvGrpSpPr>
          <p:grpSpPr>
            <a:xfrm>
              <a:off x="7743934" y="4055642"/>
              <a:ext cx="3695391" cy="973933"/>
              <a:chOff x="7743934" y="4055642"/>
              <a:chExt cx="3695391" cy="973933"/>
            </a:xfrm>
          </p:grpSpPr>
          <p:sp>
            <p:nvSpPr>
              <p:cNvPr id="23" name="TextBox 22">
                <a:extLst>
                  <a:ext uri="{FF2B5EF4-FFF2-40B4-BE49-F238E27FC236}">
                    <a16:creationId xmlns:a16="http://schemas.microsoft.com/office/drawing/2014/main" id="{42F4AD29-892B-4D8B-9A8E-E6F2BE0E5530}"/>
                  </a:ext>
                </a:extLst>
              </p:cNvPr>
              <p:cNvSpPr txBox="1"/>
              <p:nvPr/>
            </p:nvSpPr>
            <p:spPr>
              <a:xfrm>
                <a:off x="8217704" y="4055642"/>
                <a:ext cx="1734327" cy="276999"/>
              </a:xfrm>
              <a:prstGeom prst="rect">
                <a:avLst/>
              </a:prstGeom>
              <a:noFill/>
            </p:spPr>
            <p:txBody>
              <a:bodyPr wrap="square" rtlCol="0">
                <a:spAutoFit/>
              </a:bodyPr>
              <a:lstStyle/>
              <a:p>
                <a:r>
                  <a:rPr lang="en-US" sz="1200" b="1" dirty="0">
                    <a:solidFill>
                      <a:srgbClr val="2183BE"/>
                    </a:solidFill>
                    <a:latin typeface="Bell MT" panose="02020503060305020303" pitchFamily="18" charset="0"/>
                  </a:rPr>
                  <a:t>MAIN OFFICE </a:t>
                </a:r>
              </a:p>
            </p:txBody>
          </p:sp>
          <p:sp>
            <p:nvSpPr>
              <p:cNvPr id="24" name="TextBox 23">
                <a:extLst>
                  <a:ext uri="{FF2B5EF4-FFF2-40B4-BE49-F238E27FC236}">
                    <a16:creationId xmlns:a16="http://schemas.microsoft.com/office/drawing/2014/main" id="{88B02F06-2BCA-4529-9B9E-432454E85907}"/>
                  </a:ext>
                </a:extLst>
              </p:cNvPr>
              <p:cNvSpPr txBox="1"/>
              <p:nvPr/>
            </p:nvSpPr>
            <p:spPr>
              <a:xfrm>
                <a:off x="8218678" y="4198578"/>
                <a:ext cx="3220647" cy="830997"/>
              </a:xfrm>
              <a:prstGeom prst="rect">
                <a:avLst/>
              </a:prstGeom>
              <a:noFill/>
            </p:spPr>
            <p:txBody>
              <a:bodyPr wrap="square" rtlCol="0">
                <a:spAutoFit/>
              </a:bodyPr>
              <a:lstStyle/>
              <a:p>
                <a:r>
                  <a:rPr lang="en-US" sz="1600" b="1" spc="300" dirty="0">
                    <a:solidFill>
                      <a:srgbClr val="7CEA99"/>
                    </a:solidFill>
                    <a:latin typeface="Bell MT" panose="02020503060305020303" pitchFamily="18" charset="0"/>
                  </a:rPr>
                  <a:t>323 FIFTH AVE. CANANDAIGUA, NY 14424</a:t>
                </a:r>
              </a:p>
            </p:txBody>
          </p:sp>
          <p:grpSp>
            <p:nvGrpSpPr>
              <p:cNvPr id="33" name="Group 32"/>
              <p:cNvGrpSpPr/>
              <p:nvPr/>
            </p:nvGrpSpPr>
            <p:grpSpPr>
              <a:xfrm>
                <a:off x="7743934" y="4147217"/>
                <a:ext cx="362276" cy="370848"/>
                <a:chOff x="7750068" y="1821720"/>
                <a:chExt cx="362276" cy="370848"/>
              </a:xfrm>
            </p:grpSpPr>
            <p:sp>
              <p:nvSpPr>
                <p:cNvPr id="34" name="Teardrop 33"/>
                <p:cNvSpPr/>
                <p:nvPr/>
              </p:nvSpPr>
              <p:spPr>
                <a:xfrm rot="8202793">
                  <a:off x="7750068" y="1821720"/>
                  <a:ext cx="362276" cy="370848"/>
                </a:xfrm>
                <a:prstGeom prst="teardrop">
                  <a:avLst>
                    <a:gd name="adj" fmla="val 128354"/>
                  </a:avLst>
                </a:prstGeom>
                <a:solidFill>
                  <a:srgbClr val="0076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flipH="1">
                  <a:off x="7769814" y="1848818"/>
                  <a:ext cx="316651" cy="316651"/>
                </a:xfrm>
                <a:prstGeom prst="ellipse">
                  <a:avLst/>
                </a:prstGeom>
                <a:solidFill>
                  <a:srgbClr val="F1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173BB"/>
                      </a:solidFill>
                      <a:latin typeface="Bell MT" panose="02020503060305020303" pitchFamily="18" charset="0"/>
                    </a:rPr>
                    <a:t>4</a:t>
                  </a:r>
                </a:p>
              </p:txBody>
            </p:sp>
          </p:grpSp>
        </p:grpSp>
      </p:grpSp>
      <p:grpSp>
        <p:nvGrpSpPr>
          <p:cNvPr id="36" name="Group 35"/>
          <p:cNvGrpSpPr/>
          <p:nvPr/>
        </p:nvGrpSpPr>
        <p:grpSpPr>
          <a:xfrm>
            <a:off x="2919055" y="2772624"/>
            <a:ext cx="362276" cy="370848"/>
            <a:chOff x="7750068" y="1821720"/>
            <a:chExt cx="362276" cy="370848"/>
          </a:xfrm>
        </p:grpSpPr>
        <p:sp>
          <p:nvSpPr>
            <p:cNvPr id="37" name="Teardrop 36"/>
            <p:cNvSpPr/>
            <p:nvPr/>
          </p:nvSpPr>
          <p:spPr>
            <a:xfrm rot="8202793">
              <a:off x="7750068" y="1821720"/>
              <a:ext cx="362276" cy="370848"/>
            </a:xfrm>
            <a:prstGeom prst="teardrop">
              <a:avLst>
                <a:gd name="adj" fmla="val 128354"/>
              </a:avLst>
            </a:prstGeom>
            <a:solidFill>
              <a:srgbClr val="0076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flipH="1">
              <a:off x="7769814" y="1848818"/>
              <a:ext cx="316651" cy="316651"/>
            </a:xfrm>
            <a:prstGeom prst="ellipse">
              <a:avLst/>
            </a:prstGeom>
            <a:solidFill>
              <a:srgbClr val="C1D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173BB"/>
                  </a:solidFill>
                  <a:latin typeface="Bell MT" panose="02020503060305020303" pitchFamily="18" charset="0"/>
                </a:rPr>
                <a:t>1</a:t>
              </a:r>
            </a:p>
          </p:txBody>
        </p:sp>
      </p:grpSp>
      <p:grpSp>
        <p:nvGrpSpPr>
          <p:cNvPr id="39" name="Group 38"/>
          <p:cNvGrpSpPr/>
          <p:nvPr/>
        </p:nvGrpSpPr>
        <p:grpSpPr>
          <a:xfrm>
            <a:off x="4592079" y="3243576"/>
            <a:ext cx="362276" cy="370848"/>
            <a:chOff x="7750068" y="1821720"/>
            <a:chExt cx="362276" cy="370848"/>
          </a:xfrm>
        </p:grpSpPr>
        <p:sp>
          <p:nvSpPr>
            <p:cNvPr id="40" name="Teardrop 39"/>
            <p:cNvSpPr/>
            <p:nvPr/>
          </p:nvSpPr>
          <p:spPr>
            <a:xfrm rot="8202793">
              <a:off x="7750068" y="1821720"/>
              <a:ext cx="362276" cy="370848"/>
            </a:xfrm>
            <a:prstGeom prst="teardrop">
              <a:avLst>
                <a:gd name="adj" fmla="val 128354"/>
              </a:avLst>
            </a:prstGeom>
            <a:solidFill>
              <a:srgbClr val="0076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flipH="1">
              <a:off x="7769814" y="1848818"/>
              <a:ext cx="316651" cy="316651"/>
            </a:xfrm>
            <a:prstGeom prst="ellipse">
              <a:avLst/>
            </a:prstGeom>
            <a:solidFill>
              <a:srgbClr val="06E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173BB"/>
                  </a:solidFill>
                  <a:latin typeface="Bell MT" panose="02020503060305020303" pitchFamily="18" charset="0"/>
                </a:rPr>
                <a:t>4</a:t>
              </a:r>
            </a:p>
          </p:txBody>
        </p:sp>
      </p:grpSp>
      <p:grpSp>
        <p:nvGrpSpPr>
          <p:cNvPr id="42" name="Group 41"/>
          <p:cNvGrpSpPr/>
          <p:nvPr/>
        </p:nvGrpSpPr>
        <p:grpSpPr>
          <a:xfrm>
            <a:off x="5070676" y="4981192"/>
            <a:ext cx="362276" cy="370848"/>
            <a:chOff x="7750068" y="1821720"/>
            <a:chExt cx="362276" cy="370848"/>
          </a:xfrm>
        </p:grpSpPr>
        <p:sp>
          <p:nvSpPr>
            <p:cNvPr id="43" name="Teardrop 42"/>
            <p:cNvSpPr/>
            <p:nvPr/>
          </p:nvSpPr>
          <p:spPr>
            <a:xfrm rot="8202793">
              <a:off x="7750068" y="1821720"/>
              <a:ext cx="362276" cy="370848"/>
            </a:xfrm>
            <a:prstGeom prst="teardrop">
              <a:avLst>
                <a:gd name="adj" fmla="val 128354"/>
              </a:avLst>
            </a:prstGeom>
            <a:solidFill>
              <a:srgbClr val="0076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flipH="1">
              <a:off x="7769814" y="1848818"/>
              <a:ext cx="316651" cy="316651"/>
            </a:xfrm>
            <a:prstGeom prst="ellipse">
              <a:avLst/>
            </a:prstGeom>
            <a:solidFill>
              <a:srgbClr val="06E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173BB"/>
                  </a:solidFill>
                  <a:latin typeface="Bell MT" panose="02020503060305020303" pitchFamily="18" charset="0"/>
                </a:rPr>
                <a:t>3</a:t>
              </a:r>
            </a:p>
          </p:txBody>
        </p:sp>
      </p:grpSp>
      <p:grpSp>
        <p:nvGrpSpPr>
          <p:cNvPr id="45" name="Group 44"/>
          <p:cNvGrpSpPr/>
          <p:nvPr/>
        </p:nvGrpSpPr>
        <p:grpSpPr>
          <a:xfrm>
            <a:off x="1652835" y="3660551"/>
            <a:ext cx="362276" cy="370848"/>
            <a:chOff x="7750068" y="1821720"/>
            <a:chExt cx="362276" cy="370848"/>
          </a:xfrm>
        </p:grpSpPr>
        <p:sp>
          <p:nvSpPr>
            <p:cNvPr id="46" name="Teardrop 45"/>
            <p:cNvSpPr/>
            <p:nvPr/>
          </p:nvSpPr>
          <p:spPr>
            <a:xfrm rot="8202793">
              <a:off x="7750068" y="1821720"/>
              <a:ext cx="362276" cy="370848"/>
            </a:xfrm>
            <a:prstGeom prst="teardrop">
              <a:avLst>
                <a:gd name="adj" fmla="val 128354"/>
              </a:avLst>
            </a:prstGeom>
            <a:solidFill>
              <a:srgbClr val="0076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flipH="1">
              <a:off x="7769814" y="1848818"/>
              <a:ext cx="316651" cy="316651"/>
            </a:xfrm>
            <a:prstGeom prst="ellipse">
              <a:avLst/>
            </a:prstGeom>
            <a:solidFill>
              <a:srgbClr val="B9D0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173BB"/>
                  </a:solidFill>
                  <a:latin typeface="Bell MT" panose="02020503060305020303" pitchFamily="18" charset="0"/>
                </a:rPr>
                <a:t>2</a:t>
              </a:r>
            </a:p>
          </p:txBody>
        </p:sp>
      </p:grpSp>
    </p:spTree>
    <p:extLst>
      <p:ext uri="{BB962C8B-B14F-4D97-AF65-F5344CB8AC3E}">
        <p14:creationId xmlns:p14="http://schemas.microsoft.com/office/powerpoint/2010/main" val="1609506000"/>
      </p:ext>
    </p:extLst>
  </p:cSld>
  <p:clrMapOvr>
    <a:masterClrMapping/>
  </p:clrMapOvr>
  <mc:AlternateContent xmlns:mc="http://schemas.openxmlformats.org/markup-compatibility/2006" xmlns:p14="http://schemas.microsoft.com/office/powerpoint/2010/main">
    <mc:Choice Requires="p14">
      <p:transition spd="med" p14:dur="700" advTm="6490">
        <p:fade/>
      </p:transition>
    </mc:Choice>
    <mc:Fallback xmlns="">
      <p:transition spd="med" advTm="649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54799CC9-3A70-457B-A10C-80E8917AF900}"/>
              </a:ext>
            </a:extLst>
          </p:cNvPr>
          <p:cNvPicPr>
            <a:picLocks noChangeAspect="1"/>
          </p:cNvPicPr>
          <p:nvPr/>
        </p:nvPicPr>
        <p:blipFill rotWithShape="1">
          <a:blip r:embed="rId3">
            <a:duotone>
              <a:prstClr val="black"/>
              <a:schemeClr val="accent6">
                <a:tint val="45000"/>
                <a:satMod val="400000"/>
              </a:schemeClr>
            </a:duotone>
            <a:extLst>
              <a:ext uri="{BEBA8EAE-BF5A-486C-A8C5-ECC9F3942E4B}">
                <a14:imgProps xmlns:a14="http://schemas.microsoft.com/office/drawing/2010/main">
                  <a14:imgLayer r:embed="rId4">
                    <a14:imgEffect>
                      <a14:backgroundRemoval t="0" b="99740" l="0" r="100000">
                        <a14:foregroundMark x1="65227" y1="73177" x2="65227" y2="73177"/>
                      </a14:backgroundRemoval>
                    </a14:imgEffect>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rcRect l="21577" r="28000"/>
          <a:stretch/>
        </p:blipFill>
        <p:spPr>
          <a:xfrm>
            <a:off x="932197" y="1840469"/>
            <a:ext cx="4263634" cy="4754020"/>
          </a:xfrm>
          <a:prstGeom prst="rect">
            <a:avLst/>
          </a:prstGeom>
          <a:effectLst>
            <a:outerShdw blurRad="50800" dist="38100" dir="2700000" algn="tl" rotWithShape="0">
              <a:prstClr val="black">
                <a:alpha val="40000"/>
              </a:prstClr>
            </a:outerShdw>
          </a:effectLst>
        </p:spPr>
      </p:pic>
      <p:grpSp>
        <p:nvGrpSpPr>
          <p:cNvPr id="39" name="Group 38"/>
          <p:cNvGrpSpPr/>
          <p:nvPr/>
        </p:nvGrpSpPr>
        <p:grpSpPr>
          <a:xfrm>
            <a:off x="3710880" y="4291229"/>
            <a:ext cx="362276" cy="370848"/>
            <a:chOff x="7750068" y="1821720"/>
            <a:chExt cx="362276" cy="370848"/>
          </a:xfrm>
        </p:grpSpPr>
        <p:sp>
          <p:nvSpPr>
            <p:cNvPr id="40" name="Teardrop 39"/>
            <p:cNvSpPr/>
            <p:nvPr/>
          </p:nvSpPr>
          <p:spPr>
            <a:xfrm rot="8202793">
              <a:off x="7750068" y="1821720"/>
              <a:ext cx="362276" cy="370848"/>
            </a:xfrm>
            <a:prstGeom prst="teardrop">
              <a:avLst>
                <a:gd name="adj" fmla="val 128354"/>
              </a:avLst>
            </a:prstGeom>
            <a:solidFill>
              <a:srgbClr val="0076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flipH="1">
              <a:off x="7769814" y="1848818"/>
              <a:ext cx="316651" cy="316651"/>
            </a:xfrm>
            <a:prstGeom prst="ellipse">
              <a:avLst/>
            </a:prstGeom>
            <a:solidFill>
              <a:srgbClr val="B8F3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173BB"/>
                  </a:solidFill>
                  <a:latin typeface="Bell MT" panose="02020503060305020303" pitchFamily="18" charset="0"/>
                </a:rPr>
                <a:t>4</a:t>
              </a:r>
            </a:p>
          </p:txBody>
        </p:sp>
      </p:grpSp>
      <p:grpSp>
        <p:nvGrpSpPr>
          <p:cNvPr id="42" name="Group 41"/>
          <p:cNvGrpSpPr/>
          <p:nvPr/>
        </p:nvGrpSpPr>
        <p:grpSpPr>
          <a:xfrm>
            <a:off x="3633025" y="2941537"/>
            <a:ext cx="362276" cy="370848"/>
            <a:chOff x="7750068" y="1821720"/>
            <a:chExt cx="362276" cy="370848"/>
          </a:xfrm>
        </p:grpSpPr>
        <p:sp>
          <p:nvSpPr>
            <p:cNvPr id="43" name="Teardrop 42"/>
            <p:cNvSpPr/>
            <p:nvPr/>
          </p:nvSpPr>
          <p:spPr>
            <a:xfrm rot="8202793">
              <a:off x="7750068" y="1821720"/>
              <a:ext cx="362276" cy="370848"/>
            </a:xfrm>
            <a:prstGeom prst="teardrop">
              <a:avLst>
                <a:gd name="adj" fmla="val 128354"/>
              </a:avLst>
            </a:prstGeom>
            <a:solidFill>
              <a:srgbClr val="0076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flipH="1">
              <a:off x="7769814" y="1848818"/>
              <a:ext cx="316651" cy="316651"/>
            </a:xfrm>
            <a:prstGeom prst="ellipse">
              <a:avLst/>
            </a:prstGeom>
            <a:solidFill>
              <a:srgbClr val="B8F3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173BB"/>
                  </a:solidFill>
                  <a:latin typeface="Bell MT" panose="02020503060305020303" pitchFamily="18" charset="0"/>
                </a:rPr>
                <a:t>3</a:t>
              </a:r>
            </a:p>
          </p:txBody>
        </p:sp>
      </p:grpSp>
      <p:grpSp>
        <p:nvGrpSpPr>
          <p:cNvPr id="45" name="Group 44"/>
          <p:cNvGrpSpPr/>
          <p:nvPr/>
        </p:nvGrpSpPr>
        <p:grpSpPr>
          <a:xfrm>
            <a:off x="2325775" y="3435961"/>
            <a:ext cx="362276" cy="370848"/>
            <a:chOff x="7750068" y="1821720"/>
            <a:chExt cx="362276" cy="370848"/>
          </a:xfrm>
        </p:grpSpPr>
        <p:sp>
          <p:nvSpPr>
            <p:cNvPr id="46" name="Teardrop 45"/>
            <p:cNvSpPr/>
            <p:nvPr/>
          </p:nvSpPr>
          <p:spPr>
            <a:xfrm rot="8202793">
              <a:off x="7750068" y="1821720"/>
              <a:ext cx="362276" cy="370848"/>
            </a:xfrm>
            <a:prstGeom prst="teardrop">
              <a:avLst>
                <a:gd name="adj" fmla="val 128354"/>
              </a:avLst>
            </a:prstGeom>
            <a:solidFill>
              <a:srgbClr val="0076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flipH="1">
              <a:off x="7769814" y="1848818"/>
              <a:ext cx="316651" cy="316651"/>
            </a:xfrm>
            <a:prstGeom prst="ellipse">
              <a:avLst/>
            </a:prstGeom>
            <a:solidFill>
              <a:srgbClr val="B8F3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173BB"/>
                  </a:solidFill>
                  <a:latin typeface="Bell MT" panose="02020503060305020303" pitchFamily="18" charset="0"/>
                </a:rPr>
                <a:t>2</a:t>
              </a:r>
            </a:p>
          </p:txBody>
        </p:sp>
      </p:grpSp>
      <p:grpSp>
        <p:nvGrpSpPr>
          <p:cNvPr id="54" name="Group 53"/>
          <p:cNvGrpSpPr/>
          <p:nvPr/>
        </p:nvGrpSpPr>
        <p:grpSpPr>
          <a:xfrm>
            <a:off x="1989378" y="2410329"/>
            <a:ext cx="362276" cy="370848"/>
            <a:chOff x="7750068" y="1821720"/>
            <a:chExt cx="362276" cy="370848"/>
          </a:xfrm>
        </p:grpSpPr>
        <p:sp>
          <p:nvSpPr>
            <p:cNvPr id="55" name="Teardrop 54"/>
            <p:cNvSpPr/>
            <p:nvPr/>
          </p:nvSpPr>
          <p:spPr>
            <a:xfrm rot="8202793">
              <a:off x="7750068" y="1821720"/>
              <a:ext cx="362276" cy="370848"/>
            </a:xfrm>
            <a:prstGeom prst="teardrop">
              <a:avLst>
                <a:gd name="adj" fmla="val 128354"/>
              </a:avLst>
            </a:prstGeom>
            <a:solidFill>
              <a:srgbClr val="0076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flipH="1">
              <a:off x="7769814" y="1848818"/>
              <a:ext cx="316651" cy="316651"/>
            </a:xfrm>
            <a:prstGeom prst="ellipse">
              <a:avLst/>
            </a:prstGeom>
            <a:solidFill>
              <a:srgbClr val="B8F3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173BB"/>
                  </a:solidFill>
                  <a:latin typeface="Bell MT" panose="02020503060305020303" pitchFamily="18" charset="0"/>
                </a:rPr>
                <a:t>5</a:t>
              </a:r>
            </a:p>
          </p:txBody>
        </p:sp>
      </p:grpSp>
      <p:grpSp>
        <p:nvGrpSpPr>
          <p:cNvPr id="57" name="Group 56">
            <a:extLst>
              <a:ext uri="{FF2B5EF4-FFF2-40B4-BE49-F238E27FC236}">
                <a16:creationId xmlns:a16="http://schemas.microsoft.com/office/drawing/2014/main" id="{DCB5AE23-0962-4B51-9EAB-3B4E1053F4A5}"/>
              </a:ext>
            </a:extLst>
          </p:cNvPr>
          <p:cNvGrpSpPr/>
          <p:nvPr/>
        </p:nvGrpSpPr>
        <p:grpSpPr>
          <a:xfrm>
            <a:off x="469149" y="433234"/>
            <a:ext cx="4954573" cy="1751184"/>
            <a:chOff x="287718" y="433234"/>
            <a:chExt cx="4954573" cy="1751184"/>
          </a:xfrm>
        </p:grpSpPr>
        <p:grpSp>
          <p:nvGrpSpPr>
            <p:cNvPr id="58" name="Group 57">
              <a:extLst>
                <a:ext uri="{FF2B5EF4-FFF2-40B4-BE49-F238E27FC236}">
                  <a16:creationId xmlns:a16="http://schemas.microsoft.com/office/drawing/2014/main" id="{CE8B5457-D855-48DD-B32D-F279D13E6EED}"/>
                </a:ext>
              </a:extLst>
            </p:cNvPr>
            <p:cNvGrpSpPr/>
            <p:nvPr/>
          </p:nvGrpSpPr>
          <p:grpSpPr>
            <a:xfrm>
              <a:off x="382197" y="433234"/>
              <a:ext cx="4513669" cy="1409100"/>
              <a:chOff x="308803" y="433234"/>
              <a:chExt cx="4513669" cy="1409100"/>
            </a:xfrm>
          </p:grpSpPr>
          <p:sp>
            <p:nvSpPr>
              <p:cNvPr id="61" name="TextBox 60">
                <a:extLst>
                  <a:ext uri="{FF2B5EF4-FFF2-40B4-BE49-F238E27FC236}">
                    <a16:creationId xmlns:a16="http://schemas.microsoft.com/office/drawing/2014/main" id="{4145D519-4AA5-49E3-A0E3-8E2272C8B412}"/>
                  </a:ext>
                </a:extLst>
              </p:cNvPr>
              <p:cNvSpPr txBox="1"/>
              <p:nvPr/>
            </p:nvSpPr>
            <p:spPr>
              <a:xfrm>
                <a:off x="308803" y="433234"/>
                <a:ext cx="3338903" cy="923330"/>
              </a:xfrm>
              <a:prstGeom prst="rect">
                <a:avLst/>
              </a:prstGeom>
              <a:noFill/>
            </p:spPr>
            <p:txBody>
              <a:bodyPr wrap="square" rtlCol="0">
                <a:spAutoFit/>
              </a:bodyPr>
              <a:lstStyle/>
              <a:p>
                <a:r>
                  <a:rPr lang="en-US" sz="5400" b="1" dirty="0">
                    <a:solidFill>
                      <a:srgbClr val="1274AC"/>
                    </a:solidFill>
                    <a:latin typeface="Bell MT" panose="02020503060305020303" pitchFamily="18" charset="0"/>
                  </a:rPr>
                  <a:t>AGENTS</a:t>
                </a:r>
              </a:p>
            </p:txBody>
          </p:sp>
          <p:sp>
            <p:nvSpPr>
              <p:cNvPr id="62" name="TextBox 61">
                <a:extLst>
                  <a:ext uri="{FF2B5EF4-FFF2-40B4-BE49-F238E27FC236}">
                    <a16:creationId xmlns:a16="http://schemas.microsoft.com/office/drawing/2014/main" id="{A612CD8C-35A6-4CCE-89C6-B47500C5A03C}"/>
                  </a:ext>
                </a:extLst>
              </p:cNvPr>
              <p:cNvSpPr txBox="1"/>
              <p:nvPr/>
            </p:nvSpPr>
            <p:spPr>
              <a:xfrm>
                <a:off x="308803" y="1011337"/>
                <a:ext cx="4513669" cy="830997"/>
              </a:xfrm>
              <a:prstGeom prst="rect">
                <a:avLst/>
              </a:prstGeom>
              <a:noFill/>
            </p:spPr>
            <p:txBody>
              <a:bodyPr wrap="square" rtlCol="0">
                <a:spAutoFit/>
              </a:bodyPr>
              <a:lstStyle/>
              <a:p>
                <a:r>
                  <a:rPr lang="en-US" sz="4800" b="1" dirty="0">
                    <a:solidFill>
                      <a:srgbClr val="79E79D"/>
                    </a:solidFill>
                    <a:latin typeface="Bell MT" panose="02020503060305020303" pitchFamily="18" charset="0"/>
                  </a:rPr>
                  <a:t>IN AFRICA</a:t>
                </a:r>
              </a:p>
            </p:txBody>
          </p:sp>
        </p:grpSp>
        <p:sp>
          <p:nvSpPr>
            <p:cNvPr id="59" name="TextBox 58">
              <a:extLst>
                <a:ext uri="{FF2B5EF4-FFF2-40B4-BE49-F238E27FC236}">
                  <a16:creationId xmlns:a16="http://schemas.microsoft.com/office/drawing/2014/main" id="{3DAC6D82-AEE4-4D90-BE04-5C19163EFE21}"/>
                </a:ext>
              </a:extLst>
            </p:cNvPr>
            <p:cNvSpPr txBox="1"/>
            <p:nvPr/>
          </p:nvSpPr>
          <p:spPr>
            <a:xfrm>
              <a:off x="287718" y="1876641"/>
              <a:ext cx="4954573" cy="307777"/>
            </a:xfrm>
            <a:prstGeom prst="rect">
              <a:avLst/>
            </a:prstGeom>
            <a:noFill/>
          </p:spPr>
          <p:txBody>
            <a:bodyPr wrap="square" rtlCol="0">
              <a:spAutoFit/>
            </a:bodyPr>
            <a:lstStyle/>
            <a:p>
              <a:r>
                <a:rPr lang="en-US" sz="1400" dirty="0">
                  <a:solidFill>
                    <a:srgbClr val="2183BE"/>
                  </a:solidFill>
                  <a:effectLst>
                    <a:outerShdw blurRad="38100" dist="38100" dir="2700000" algn="tl">
                      <a:srgbClr val="000000">
                        <a:alpha val="43137"/>
                      </a:srgbClr>
                    </a:outerShdw>
                  </a:effectLst>
                  <a:latin typeface="Bell MT" panose="02020503060305020303" pitchFamily="18" charset="0"/>
                </a:rPr>
                <a:t>YLI COMAPANY</a:t>
              </a:r>
            </a:p>
          </p:txBody>
        </p:sp>
        <p:cxnSp>
          <p:nvCxnSpPr>
            <p:cNvPr id="60" name="Straight Connector 59">
              <a:extLst>
                <a:ext uri="{FF2B5EF4-FFF2-40B4-BE49-F238E27FC236}">
                  <a16:creationId xmlns:a16="http://schemas.microsoft.com/office/drawing/2014/main" id="{EBB78C69-10F9-4E2C-8EC6-193B3B08EF6D}"/>
                </a:ext>
              </a:extLst>
            </p:cNvPr>
            <p:cNvCxnSpPr/>
            <p:nvPr/>
          </p:nvCxnSpPr>
          <p:spPr>
            <a:xfrm flipV="1">
              <a:off x="379014" y="1775792"/>
              <a:ext cx="4140774" cy="1"/>
            </a:xfrm>
            <a:prstGeom prst="line">
              <a:avLst/>
            </a:prstGeom>
            <a:ln w="28575">
              <a:solidFill>
                <a:srgbClr val="8DE5AB"/>
              </a:solidFill>
            </a:ln>
          </p:spPr>
          <p:style>
            <a:lnRef idx="1">
              <a:schemeClr val="accent6"/>
            </a:lnRef>
            <a:fillRef idx="0">
              <a:schemeClr val="accent6"/>
            </a:fillRef>
            <a:effectRef idx="0">
              <a:schemeClr val="accent6"/>
            </a:effectRef>
            <a:fontRef idx="minor">
              <a:schemeClr val="tx1"/>
            </a:fontRef>
          </p:style>
        </p:cxnSp>
      </p:grpSp>
      <p:grpSp>
        <p:nvGrpSpPr>
          <p:cNvPr id="63" name="Group 62">
            <a:extLst>
              <a:ext uri="{FF2B5EF4-FFF2-40B4-BE49-F238E27FC236}">
                <a16:creationId xmlns:a16="http://schemas.microsoft.com/office/drawing/2014/main" id="{A9E7BBA7-E4CE-46C7-85B1-FE3434F920BA}"/>
              </a:ext>
            </a:extLst>
          </p:cNvPr>
          <p:cNvGrpSpPr/>
          <p:nvPr/>
        </p:nvGrpSpPr>
        <p:grpSpPr>
          <a:xfrm>
            <a:off x="3187536" y="5217491"/>
            <a:ext cx="362276" cy="370848"/>
            <a:chOff x="7750068" y="1821720"/>
            <a:chExt cx="362276" cy="370848"/>
          </a:xfrm>
        </p:grpSpPr>
        <p:sp>
          <p:nvSpPr>
            <p:cNvPr id="64" name="Teardrop 63">
              <a:extLst>
                <a:ext uri="{FF2B5EF4-FFF2-40B4-BE49-F238E27FC236}">
                  <a16:creationId xmlns:a16="http://schemas.microsoft.com/office/drawing/2014/main" id="{289C3022-92B7-4349-9867-75F502F11374}"/>
                </a:ext>
              </a:extLst>
            </p:cNvPr>
            <p:cNvSpPr/>
            <p:nvPr/>
          </p:nvSpPr>
          <p:spPr>
            <a:xfrm rot="8202793">
              <a:off x="7750068" y="1821720"/>
              <a:ext cx="362276" cy="370848"/>
            </a:xfrm>
            <a:prstGeom prst="teardrop">
              <a:avLst>
                <a:gd name="adj" fmla="val 128354"/>
              </a:avLst>
            </a:prstGeom>
            <a:solidFill>
              <a:srgbClr val="0076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06899B18-2D24-4FC1-B06D-75EEA239B796}"/>
                </a:ext>
              </a:extLst>
            </p:cNvPr>
            <p:cNvSpPr/>
            <p:nvPr/>
          </p:nvSpPr>
          <p:spPr>
            <a:xfrm flipH="1">
              <a:off x="7769814" y="1848818"/>
              <a:ext cx="316651" cy="316651"/>
            </a:xfrm>
            <a:prstGeom prst="ellipse">
              <a:avLst/>
            </a:prstGeom>
            <a:solidFill>
              <a:srgbClr val="B8F3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173BB"/>
                  </a:solidFill>
                  <a:latin typeface="Bell MT" panose="02020503060305020303" pitchFamily="18" charset="0"/>
                </a:rPr>
                <a:t>1</a:t>
              </a:r>
            </a:p>
          </p:txBody>
        </p:sp>
      </p:grpSp>
      <p:grpSp>
        <p:nvGrpSpPr>
          <p:cNvPr id="66" name="Group 65">
            <a:extLst>
              <a:ext uri="{FF2B5EF4-FFF2-40B4-BE49-F238E27FC236}">
                <a16:creationId xmlns:a16="http://schemas.microsoft.com/office/drawing/2014/main" id="{5AA7B698-29CF-4FD0-AE49-9CB9DAF110A6}"/>
              </a:ext>
            </a:extLst>
          </p:cNvPr>
          <p:cNvGrpSpPr/>
          <p:nvPr/>
        </p:nvGrpSpPr>
        <p:grpSpPr>
          <a:xfrm>
            <a:off x="6530317" y="1903008"/>
            <a:ext cx="4565313" cy="3051984"/>
            <a:chOff x="7743934" y="1731369"/>
            <a:chExt cx="4565313" cy="3051984"/>
          </a:xfrm>
        </p:grpSpPr>
        <p:grpSp>
          <p:nvGrpSpPr>
            <p:cNvPr id="67" name="Group 66">
              <a:extLst>
                <a:ext uri="{FF2B5EF4-FFF2-40B4-BE49-F238E27FC236}">
                  <a16:creationId xmlns:a16="http://schemas.microsoft.com/office/drawing/2014/main" id="{1CBCF607-A965-46C4-A819-CC4DF7A3F1EC}"/>
                </a:ext>
              </a:extLst>
            </p:cNvPr>
            <p:cNvGrpSpPr/>
            <p:nvPr/>
          </p:nvGrpSpPr>
          <p:grpSpPr>
            <a:xfrm>
              <a:off x="7750068" y="1731369"/>
              <a:ext cx="3744026" cy="727711"/>
              <a:chOff x="7750068" y="1731369"/>
              <a:chExt cx="3744026" cy="727711"/>
            </a:xfrm>
          </p:grpSpPr>
          <p:sp>
            <p:nvSpPr>
              <p:cNvPr id="86" name="TextBox 85">
                <a:extLst>
                  <a:ext uri="{FF2B5EF4-FFF2-40B4-BE49-F238E27FC236}">
                    <a16:creationId xmlns:a16="http://schemas.microsoft.com/office/drawing/2014/main" id="{8838BFCD-29AB-438E-8B26-4D5AF047FB9E}"/>
                  </a:ext>
                </a:extLst>
              </p:cNvPr>
              <p:cNvSpPr txBox="1"/>
              <p:nvPr/>
            </p:nvSpPr>
            <p:spPr>
              <a:xfrm>
                <a:off x="8272473" y="1731369"/>
                <a:ext cx="1734327" cy="276999"/>
              </a:xfrm>
              <a:prstGeom prst="rect">
                <a:avLst/>
              </a:prstGeom>
              <a:noFill/>
            </p:spPr>
            <p:txBody>
              <a:bodyPr wrap="square" rtlCol="0">
                <a:spAutoFit/>
              </a:bodyPr>
              <a:lstStyle/>
              <a:p>
                <a:r>
                  <a:rPr lang="en-US" sz="1200" b="1" dirty="0">
                    <a:solidFill>
                      <a:srgbClr val="2183BE"/>
                    </a:solidFill>
                    <a:latin typeface="Bell MT" panose="02020503060305020303" pitchFamily="18" charset="0"/>
                  </a:rPr>
                  <a:t>MAIN OFFICE </a:t>
                </a:r>
              </a:p>
            </p:txBody>
          </p:sp>
          <p:sp>
            <p:nvSpPr>
              <p:cNvPr id="87" name="TextBox 86">
                <a:extLst>
                  <a:ext uri="{FF2B5EF4-FFF2-40B4-BE49-F238E27FC236}">
                    <a16:creationId xmlns:a16="http://schemas.microsoft.com/office/drawing/2014/main" id="{D7032B8F-8F4C-46BF-942C-2226901644ED}"/>
                  </a:ext>
                </a:extLst>
              </p:cNvPr>
              <p:cNvSpPr txBox="1"/>
              <p:nvPr/>
            </p:nvSpPr>
            <p:spPr>
              <a:xfrm>
                <a:off x="8273447" y="1874305"/>
                <a:ext cx="3220647" cy="584775"/>
              </a:xfrm>
              <a:prstGeom prst="rect">
                <a:avLst/>
              </a:prstGeom>
              <a:noFill/>
            </p:spPr>
            <p:txBody>
              <a:bodyPr wrap="square" rtlCol="0">
                <a:spAutoFit/>
              </a:bodyPr>
              <a:lstStyle/>
              <a:p>
                <a:r>
                  <a:rPr lang="en-US" sz="1600" b="1" spc="300" dirty="0">
                    <a:solidFill>
                      <a:srgbClr val="7CEA99"/>
                    </a:solidFill>
                    <a:latin typeface="Bell MT" panose="02020503060305020303" pitchFamily="18" charset="0"/>
                  </a:rPr>
                  <a:t>4 S. CHAPEL ST. OSWEGO, NY 13126</a:t>
                </a:r>
              </a:p>
            </p:txBody>
          </p:sp>
          <p:grpSp>
            <p:nvGrpSpPr>
              <p:cNvPr id="88" name="Group 87">
                <a:extLst>
                  <a:ext uri="{FF2B5EF4-FFF2-40B4-BE49-F238E27FC236}">
                    <a16:creationId xmlns:a16="http://schemas.microsoft.com/office/drawing/2014/main" id="{DD327848-3202-40CD-8394-8D6C4AFCA5A9}"/>
                  </a:ext>
                </a:extLst>
              </p:cNvPr>
              <p:cNvGrpSpPr/>
              <p:nvPr/>
            </p:nvGrpSpPr>
            <p:grpSpPr>
              <a:xfrm>
                <a:off x="7750068" y="1821720"/>
                <a:ext cx="362276" cy="370848"/>
                <a:chOff x="7750068" y="1821720"/>
                <a:chExt cx="362276" cy="370848"/>
              </a:xfrm>
            </p:grpSpPr>
            <p:sp>
              <p:nvSpPr>
                <p:cNvPr id="89" name="Teardrop 88">
                  <a:extLst>
                    <a:ext uri="{FF2B5EF4-FFF2-40B4-BE49-F238E27FC236}">
                      <a16:creationId xmlns:a16="http://schemas.microsoft.com/office/drawing/2014/main" id="{5A35F2F4-EB5E-488E-9F34-ABE70AD72FA0}"/>
                    </a:ext>
                  </a:extLst>
                </p:cNvPr>
                <p:cNvSpPr/>
                <p:nvPr/>
              </p:nvSpPr>
              <p:spPr>
                <a:xfrm rot="8202793">
                  <a:off x="7750068" y="1821720"/>
                  <a:ext cx="362276" cy="370848"/>
                </a:xfrm>
                <a:prstGeom prst="teardrop">
                  <a:avLst>
                    <a:gd name="adj" fmla="val 128354"/>
                  </a:avLst>
                </a:prstGeom>
                <a:solidFill>
                  <a:srgbClr val="0076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F02B53CD-2217-408E-A9CF-22BF79A819DD}"/>
                    </a:ext>
                  </a:extLst>
                </p:cNvPr>
                <p:cNvSpPr/>
                <p:nvPr/>
              </p:nvSpPr>
              <p:spPr>
                <a:xfrm flipH="1">
                  <a:off x="7769814" y="1848818"/>
                  <a:ext cx="316651" cy="316651"/>
                </a:xfrm>
                <a:prstGeom prst="ellipse">
                  <a:avLst/>
                </a:prstGeom>
                <a:solidFill>
                  <a:srgbClr val="F1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173BB"/>
                      </a:solidFill>
                      <a:latin typeface="Bell MT" panose="02020503060305020303" pitchFamily="18" charset="0"/>
                    </a:rPr>
                    <a:t>1</a:t>
                  </a:r>
                </a:p>
              </p:txBody>
            </p:sp>
          </p:grpSp>
        </p:grpSp>
        <p:grpSp>
          <p:nvGrpSpPr>
            <p:cNvPr id="68" name="Group 67">
              <a:extLst>
                <a:ext uri="{FF2B5EF4-FFF2-40B4-BE49-F238E27FC236}">
                  <a16:creationId xmlns:a16="http://schemas.microsoft.com/office/drawing/2014/main" id="{73CB511B-4583-4538-91BC-8AA3C1E3C796}"/>
                </a:ext>
              </a:extLst>
            </p:cNvPr>
            <p:cNvGrpSpPr/>
            <p:nvPr/>
          </p:nvGrpSpPr>
          <p:grpSpPr>
            <a:xfrm>
              <a:off x="7747001" y="2502481"/>
              <a:ext cx="4439415" cy="727711"/>
              <a:chOff x="7747001" y="2502481"/>
              <a:chExt cx="4439415" cy="727711"/>
            </a:xfrm>
          </p:grpSpPr>
          <p:sp>
            <p:nvSpPr>
              <p:cNvPr id="81" name="TextBox 80">
                <a:extLst>
                  <a:ext uri="{FF2B5EF4-FFF2-40B4-BE49-F238E27FC236}">
                    <a16:creationId xmlns:a16="http://schemas.microsoft.com/office/drawing/2014/main" id="{0D0F695B-F6ED-41A0-85F2-D61945796015}"/>
                  </a:ext>
                </a:extLst>
              </p:cNvPr>
              <p:cNvSpPr txBox="1"/>
              <p:nvPr/>
            </p:nvSpPr>
            <p:spPr>
              <a:xfrm>
                <a:off x="8217704" y="2502481"/>
                <a:ext cx="1734327" cy="276999"/>
              </a:xfrm>
              <a:prstGeom prst="rect">
                <a:avLst/>
              </a:prstGeom>
              <a:noFill/>
            </p:spPr>
            <p:txBody>
              <a:bodyPr wrap="square" rtlCol="0">
                <a:spAutoFit/>
              </a:bodyPr>
              <a:lstStyle/>
              <a:p>
                <a:r>
                  <a:rPr lang="en-US" sz="1200" b="1" dirty="0">
                    <a:solidFill>
                      <a:srgbClr val="2183BE"/>
                    </a:solidFill>
                    <a:latin typeface="Bell MT" panose="02020503060305020303" pitchFamily="18" charset="0"/>
                  </a:rPr>
                  <a:t>MAIN OFFICE </a:t>
                </a:r>
              </a:p>
            </p:txBody>
          </p:sp>
          <p:sp>
            <p:nvSpPr>
              <p:cNvPr id="82" name="TextBox 81">
                <a:extLst>
                  <a:ext uri="{FF2B5EF4-FFF2-40B4-BE49-F238E27FC236}">
                    <a16:creationId xmlns:a16="http://schemas.microsoft.com/office/drawing/2014/main" id="{3EFA571D-CC5C-4BED-9BEF-CDFB315662B0}"/>
                  </a:ext>
                </a:extLst>
              </p:cNvPr>
              <p:cNvSpPr txBox="1"/>
              <p:nvPr/>
            </p:nvSpPr>
            <p:spPr>
              <a:xfrm>
                <a:off x="8218677" y="2645417"/>
                <a:ext cx="3967739" cy="584775"/>
              </a:xfrm>
              <a:prstGeom prst="rect">
                <a:avLst/>
              </a:prstGeom>
              <a:noFill/>
            </p:spPr>
            <p:txBody>
              <a:bodyPr wrap="square" rtlCol="0">
                <a:spAutoFit/>
              </a:bodyPr>
              <a:lstStyle/>
              <a:p>
                <a:r>
                  <a:rPr lang="en-US" sz="1600" b="1" spc="300" dirty="0">
                    <a:solidFill>
                      <a:srgbClr val="7CEA99"/>
                    </a:solidFill>
                    <a:latin typeface="Bell MT" panose="02020503060305020303" pitchFamily="18" charset="0"/>
                  </a:rPr>
                  <a:t>82 CLINTON STREET. SUN PRAIRIE, AFRICA 53590</a:t>
                </a:r>
              </a:p>
            </p:txBody>
          </p:sp>
          <p:grpSp>
            <p:nvGrpSpPr>
              <p:cNvPr id="83" name="Group 82">
                <a:extLst>
                  <a:ext uri="{FF2B5EF4-FFF2-40B4-BE49-F238E27FC236}">
                    <a16:creationId xmlns:a16="http://schemas.microsoft.com/office/drawing/2014/main" id="{0BDEA0AE-2558-4A69-A93D-64237C2F6B9B}"/>
                  </a:ext>
                </a:extLst>
              </p:cNvPr>
              <p:cNvGrpSpPr/>
              <p:nvPr/>
            </p:nvGrpSpPr>
            <p:grpSpPr>
              <a:xfrm>
                <a:off x="7747001" y="2588177"/>
                <a:ext cx="362276" cy="370848"/>
                <a:chOff x="7750068" y="1821720"/>
                <a:chExt cx="362276" cy="370848"/>
              </a:xfrm>
            </p:grpSpPr>
            <p:sp>
              <p:nvSpPr>
                <p:cNvPr id="84" name="Teardrop 83">
                  <a:extLst>
                    <a:ext uri="{FF2B5EF4-FFF2-40B4-BE49-F238E27FC236}">
                      <a16:creationId xmlns:a16="http://schemas.microsoft.com/office/drawing/2014/main" id="{73E7D207-E7D9-4EAB-A30A-3FD26DF9706B}"/>
                    </a:ext>
                  </a:extLst>
                </p:cNvPr>
                <p:cNvSpPr/>
                <p:nvPr/>
              </p:nvSpPr>
              <p:spPr>
                <a:xfrm rot="8202793">
                  <a:off x="7750068" y="1821720"/>
                  <a:ext cx="362276" cy="370848"/>
                </a:xfrm>
                <a:prstGeom prst="teardrop">
                  <a:avLst>
                    <a:gd name="adj" fmla="val 128354"/>
                  </a:avLst>
                </a:prstGeom>
                <a:solidFill>
                  <a:srgbClr val="0076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5589B217-521F-4ACA-8D1F-637805183772}"/>
                    </a:ext>
                  </a:extLst>
                </p:cNvPr>
                <p:cNvSpPr/>
                <p:nvPr/>
              </p:nvSpPr>
              <p:spPr>
                <a:xfrm flipH="1">
                  <a:off x="7769814" y="1848818"/>
                  <a:ext cx="316651" cy="316651"/>
                </a:xfrm>
                <a:prstGeom prst="ellipse">
                  <a:avLst/>
                </a:prstGeom>
                <a:solidFill>
                  <a:srgbClr val="F1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173BB"/>
                      </a:solidFill>
                      <a:latin typeface="Bell MT" panose="02020503060305020303" pitchFamily="18" charset="0"/>
                    </a:rPr>
                    <a:t>2</a:t>
                  </a:r>
                </a:p>
              </p:txBody>
            </p:sp>
          </p:grpSp>
        </p:grpSp>
        <p:grpSp>
          <p:nvGrpSpPr>
            <p:cNvPr id="69" name="Group 68">
              <a:extLst>
                <a:ext uri="{FF2B5EF4-FFF2-40B4-BE49-F238E27FC236}">
                  <a16:creationId xmlns:a16="http://schemas.microsoft.com/office/drawing/2014/main" id="{7B02CD59-B3C5-45B9-9820-48B792247AF9}"/>
                </a:ext>
              </a:extLst>
            </p:cNvPr>
            <p:cNvGrpSpPr/>
            <p:nvPr/>
          </p:nvGrpSpPr>
          <p:grpSpPr>
            <a:xfrm>
              <a:off x="7749779" y="3280884"/>
              <a:ext cx="4559468" cy="727711"/>
              <a:chOff x="7749779" y="3280884"/>
              <a:chExt cx="4559468" cy="727711"/>
            </a:xfrm>
          </p:grpSpPr>
          <p:sp>
            <p:nvSpPr>
              <p:cNvPr id="76" name="TextBox 75">
                <a:extLst>
                  <a:ext uri="{FF2B5EF4-FFF2-40B4-BE49-F238E27FC236}">
                    <a16:creationId xmlns:a16="http://schemas.microsoft.com/office/drawing/2014/main" id="{F1D10060-67AC-456B-800F-E6C7C86B096E}"/>
                  </a:ext>
                </a:extLst>
              </p:cNvPr>
              <p:cNvSpPr txBox="1"/>
              <p:nvPr/>
            </p:nvSpPr>
            <p:spPr>
              <a:xfrm>
                <a:off x="8217704" y="3280884"/>
                <a:ext cx="1734327" cy="276999"/>
              </a:xfrm>
              <a:prstGeom prst="rect">
                <a:avLst/>
              </a:prstGeom>
              <a:noFill/>
            </p:spPr>
            <p:txBody>
              <a:bodyPr wrap="square" rtlCol="0">
                <a:spAutoFit/>
              </a:bodyPr>
              <a:lstStyle/>
              <a:p>
                <a:r>
                  <a:rPr lang="en-US" sz="1200" b="1" dirty="0">
                    <a:solidFill>
                      <a:srgbClr val="2183BE"/>
                    </a:solidFill>
                    <a:latin typeface="Bell MT" panose="02020503060305020303" pitchFamily="18" charset="0"/>
                  </a:rPr>
                  <a:t>MAIN OFFICE </a:t>
                </a:r>
              </a:p>
            </p:txBody>
          </p:sp>
          <p:sp>
            <p:nvSpPr>
              <p:cNvPr id="77" name="TextBox 76">
                <a:extLst>
                  <a:ext uri="{FF2B5EF4-FFF2-40B4-BE49-F238E27FC236}">
                    <a16:creationId xmlns:a16="http://schemas.microsoft.com/office/drawing/2014/main" id="{03F3BA08-679F-4461-8146-68EA96C51906}"/>
                  </a:ext>
                </a:extLst>
              </p:cNvPr>
              <p:cNvSpPr txBox="1"/>
              <p:nvPr/>
            </p:nvSpPr>
            <p:spPr>
              <a:xfrm>
                <a:off x="8218678" y="3423820"/>
                <a:ext cx="4090569" cy="584775"/>
              </a:xfrm>
              <a:prstGeom prst="rect">
                <a:avLst/>
              </a:prstGeom>
              <a:noFill/>
            </p:spPr>
            <p:txBody>
              <a:bodyPr wrap="square" rtlCol="0">
                <a:spAutoFit/>
              </a:bodyPr>
              <a:lstStyle/>
              <a:p>
                <a:r>
                  <a:rPr lang="en-US" sz="1600" b="1" spc="300" dirty="0">
                    <a:solidFill>
                      <a:srgbClr val="7CEA99"/>
                    </a:solidFill>
                    <a:latin typeface="Bell MT" panose="02020503060305020303" pitchFamily="18" charset="0"/>
                  </a:rPr>
                  <a:t>12 BRANCH DR. WOODSIDE, AFRICA 11377</a:t>
                </a:r>
              </a:p>
            </p:txBody>
          </p:sp>
          <p:grpSp>
            <p:nvGrpSpPr>
              <p:cNvPr id="78" name="Group 77">
                <a:extLst>
                  <a:ext uri="{FF2B5EF4-FFF2-40B4-BE49-F238E27FC236}">
                    <a16:creationId xmlns:a16="http://schemas.microsoft.com/office/drawing/2014/main" id="{B39BD262-5D77-4C41-9DF3-3DBF8CBA8F85}"/>
                  </a:ext>
                </a:extLst>
              </p:cNvPr>
              <p:cNvGrpSpPr/>
              <p:nvPr/>
            </p:nvGrpSpPr>
            <p:grpSpPr>
              <a:xfrm>
                <a:off x="7749779" y="3361733"/>
                <a:ext cx="362276" cy="370848"/>
                <a:chOff x="7750068" y="1821720"/>
                <a:chExt cx="362276" cy="370848"/>
              </a:xfrm>
            </p:grpSpPr>
            <p:sp>
              <p:nvSpPr>
                <p:cNvPr id="79" name="Teardrop 78">
                  <a:extLst>
                    <a:ext uri="{FF2B5EF4-FFF2-40B4-BE49-F238E27FC236}">
                      <a16:creationId xmlns:a16="http://schemas.microsoft.com/office/drawing/2014/main" id="{06CB19EC-B300-4B14-8463-ACC301E98A47}"/>
                    </a:ext>
                  </a:extLst>
                </p:cNvPr>
                <p:cNvSpPr/>
                <p:nvPr/>
              </p:nvSpPr>
              <p:spPr>
                <a:xfrm rot="8202793">
                  <a:off x="7750068" y="1821720"/>
                  <a:ext cx="362276" cy="370848"/>
                </a:xfrm>
                <a:prstGeom prst="teardrop">
                  <a:avLst>
                    <a:gd name="adj" fmla="val 128354"/>
                  </a:avLst>
                </a:prstGeom>
                <a:solidFill>
                  <a:srgbClr val="0076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A160A8B9-C155-42F3-BB19-50F008210A00}"/>
                    </a:ext>
                  </a:extLst>
                </p:cNvPr>
                <p:cNvSpPr/>
                <p:nvPr/>
              </p:nvSpPr>
              <p:spPr>
                <a:xfrm flipH="1">
                  <a:off x="7769814" y="1848818"/>
                  <a:ext cx="316651" cy="316651"/>
                </a:xfrm>
                <a:prstGeom prst="ellipse">
                  <a:avLst/>
                </a:prstGeom>
                <a:solidFill>
                  <a:srgbClr val="F1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173BB"/>
                      </a:solidFill>
                      <a:latin typeface="Bell MT" panose="02020503060305020303" pitchFamily="18" charset="0"/>
                    </a:rPr>
                    <a:t>3</a:t>
                  </a:r>
                </a:p>
              </p:txBody>
            </p:sp>
          </p:grpSp>
        </p:grpSp>
        <p:grpSp>
          <p:nvGrpSpPr>
            <p:cNvPr id="70" name="Group 69">
              <a:extLst>
                <a:ext uri="{FF2B5EF4-FFF2-40B4-BE49-F238E27FC236}">
                  <a16:creationId xmlns:a16="http://schemas.microsoft.com/office/drawing/2014/main" id="{EFEE0556-7F9B-48D8-B1A5-CD9494917113}"/>
                </a:ext>
              </a:extLst>
            </p:cNvPr>
            <p:cNvGrpSpPr/>
            <p:nvPr/>
          </p:nvGrpSpPr>
          <p:grpSpPr>
            <a:xfrm>
              <a:off x="7743934" y="4055642"/>
              <a:ext cx="3695391" cy="727711"/>
              <a:chOff x="7743934" y="4055642"/>
              <a:chExt cx="3695391" cy="727711"/>
            </a:xfrm>
          </p:grpSpPr>
          <p:sp>
            <p:nvSpPr>
              <p:cNvPr id="71" name="TextBox 70">
                <a:extLst>
                  <a:ext uri="{FF2B5EF4-FFF2-40B4-BE49-F238E27FC236}">
                    <a16:creationId xmlns:a16="http://schemas.microsoft.com/office/drawing/2014/main" id="{A2A3FBDF-22ED-4F2E-9DEE-50217DC83976}"/>
                  </a:ext>
                </a:extLst>
              </p:cNvPr>
              <p:cNvSpPr txBox="1"/>
              <p:nvPr/>
            </p:nvSpPr>
            <p:spPr>
              <a:xfrm>
                <a:off x="8217704" y="4055642"/>
                <a:ext cx="1734327" cy="276999"/>
              </a:xfrm>
              <a:prstGeom prst="rect">
                <a:avLst/>
              </a:prstGeom>
              <a:noFill/>
            </p:spPr>
            <p:txBody>
              <a:bodyPr wrap="square" rtlCol="0">
                <a:spAutoFit/>
              </a:bodyPr>
              <a:lstStyle/>
              <a:p>
                <a:r>
                  <a:rPr lang="en-US" sz="1200" b="1" dirty="0">
                    <a:solidFill>
                      <a:srgbClr val="2183BE"/>
                    </a:solidFill>
                    <a:latin typeface="Bell MT" panose="02020503060305020303" pitchFamily="18" charset="0"/>
                  </a:rPr>
                  <a:t>MAIN OFFICE </a:t>
                </a:r>
              </a:p>
            </p:txBody>
          </p:sp>
          <p:sp>
            <p:nvSpPr>
              <p:cNvPr id="72" name="TextBox 71">
                <a:extLst>
                  <a:ext uri="{FF2B5EF4-FFF2-40B4-BE49-F238E27FC236}">
                    <a16:creationId xmlns:a16="http://schemas.microsoft.com/office/drawing/2014/main" id="{F78FAB01-FE0E-425C-AC63-BCEE0DDC7124}"/>
                  </a:ext>
                </a:extLst>
              </p:cNvPr>
              <p:cNvSpPr txBox="1"/>
              <p:nvPr/>
            </p:nvSpPr>
            <p:spPr>
              <a:xfrm>
                <a:off x="8218678" y="4198578"/>
                <a:ext cx="3220647" cy="584775"/>
              </a:xfrm>
              <a:prstGeom prst="rect">
                <a:avLst/>
              </a:prstGeom>
              <a:noFill/>
            </p:spPr>
            <p:txBody>
              <a:bodyPr wrap="square" rtlCol="0">
                <a:spAutoFit/>
              </a:bodyPr>
              <a:lstStyle/>
              <a:p>
                <a:r>
                  <a:rPr lang="en-PH" sz="1600" b="1" spc="300" dirty="0">
                    <a:solidFill>
                      <a:srgbClr val="7CEA99"/>
                    </a:solidFill>
                    <a:latin typeface="Bell MT" panose="02020503060305020303" pitchFamily="18" charset="0"/>
                  </a:rPr>
                  <a:t> 5 BLACKSMITH WAY. SAUGUS, </a:t>
                </a:r>
                <a:r>
                  <a:rPr lang="en-US" sz="1600" b="1" spc="300" dirty="0">
                    <a:solidFill>
                      <a:srgbClr val="7CEA99"/>
                    </a:solidFill>
                    <a:latin typeface="Bell MT" panose="02020503060305020303" pitchFamily="18" charset="0"/>
                  </a:rPr>
                  <a:t>AFRICA</a:t>
                </a:r>
                <a:endParaRPr lang="en-PH" sz="1600" b="1" spc="300" dirty="0">
                  <a:solidFill>
                    <a:srgbClr val="7CEA99"/>
                  </a:solidFill>
                  <a:latin typeface="Bell MT" panose="02020503060305020303" pitchFamily="18" charset="0"/>
                </a:endParaRPr>
              </a:p>
            </p:txBody>
          </p:sp>
          <p:grpSp>
            <p:nvGrpSpPr>
              <p:cNvPr id="73" name="Group 72">
                <a:extLst>
                  <a:ext uri="{FF2B5EF4-FFF2-40B4-BE49-F238E27FC236}">
                    <a16:creationId xmlns:a16="http://schemas.microsoft.com/office/drawing/2014/main" id="{0C6C2A3F-0F8D-444F-9EED-38C3BF2F1720}"/>
                  </a:ext>
                </a:extLst>
              </p:cNvPr>
              <p:cNvGrpSpPr/>
              <p:nvPr/>
            </p:nvGrpSpPr>
            <p:grpSpPr>
              <a:xfrm>
                <a:off x="7743934" y="4147217"/>
                <a:ext cx="362276" cy="370848"/>
                <a:chOff x="7750068" y="1821720"/>
                <a:chExt cx="362276" cy="370848"/>
              </a:xfrm>
            </p:grpSpPr>
            <p:sp>
              <p:nvSpPr>
                <p:cNvPr id="74" name="Teardrop 73">
                  <a:extLst>
                    <a:ext uri="{FF2B5EF4-FFF2-40B4-BE49-F238E27FC236}">
                      <a16:creationId xmlns:a16="http://schemas.microsoft.com/office/drawing/2014/main" id="{10342C03-69B0-4A55-9AB8-C205799A0132}"/>
                    </a:ext>
                  </a:extLst>
                </p:cNvPr>
                <p:cNvSpPr/>
                <p:nvPr/>
              </p:nvSpPr>
              <p:spPr>
                <a:xfrm rot="8202793">
                  <a:off x="7750068" y="1821720"/>
                  <a:ext cx="362276" cy="370848"/>
                </a:xfrm>
                <a:prstGeom prst="teardrop">
                  <a:avLst>
                    <a:gd name="adj" fmla="val 128354"/>
                  </a:avLst>
                </a:prstGeom>
                <a:solidFill>
                  <a:srgbClr val="0076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A38E4C27-C83F-42CD-B093-B8A309ABAFA9}"/>
                    </a:ext>
                  </a:extLst>
                </p:cNvPr>
                <p:cNvSpPr/>
                <p:nvPr/>
              </p:nvSpPr>
              <p:spPr>
                <a:xfrm flipH="1">
                  <a:off x="7769814" y="1848818"/>
                  <a:ext cx="316651" cy="316651"/>
                </a:xfrm>
                <a:prstGeom prst="ellipse">
                  <a:avLst/>
                </a:prstGeom>
                <a:solidFill>
                  <a:srgbClr val="F1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173BB"/>
                      </a:solidFill>
                      <a:latin typeface="Bell MT" panose="02020503060305020303" pitchFamily="18" charset="0"/>
                    </a:rPr>
                    <a:t>4</a:t>
                  </a:r>
                </a:p>
              </p:txBody>
            </p:sp>
          </p:grpSp>
        </p:grpSp>
      </p:grpSp>
    </p:spTree>
    <p:extLst>
      <p:ext uri="{BB962C8B-B14F-4D97-AF65-F5344CB8AC3E}">
        <p14:creationId xmlns:p14="http://schemas.microsoft.com/office/powerpoint/2010/main" val="2888403630"/>
      </p:ext>
    </p:extLst>
  </p:cSld>
  <p:clrMapOvr>
    <a:masterClrMapping/>
  </p:clrMapOvr>
  <mc:AlternateContent xmlns:mc="http://schemas.openxmlformats.org/markup-compatibility/2006" xmlns:p14="http://schemas.microsoft.com/office/powerpoint/2010/main">
    <mc:Choice Requires="p14">
      <p:transition spd="med" p14:dur="700" advTm="5996">
        <p:fade/>
      </p:transition>
    </mc:Choice>
    <mc:Fallback xmlns="">
      <p:transition spd="med" advTm="5996">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ED34BCA-E417-4CAC-B0B1-7AC79A1C311E}"/>
              </a:ext>
            </a:extLst>
          </p:cNvPr>
          <p:cNvGrpSpPr/>
          <p:nvPr/>
        </p:nvGrpSpPr>
        <p:grpSpPr>
          <a:xfrm>
            <a:off x="469149" y="433234"/>
            <a:ext cx="4954573" cy="1751184"/>
            <a:chOff x="287718" y="433234"/>
            <a:chExt cx="4954573" cy="1751184"/>
          </a:xfrm>
        </p:grpSpPr>
        <p:grpSp>
          <p:nvGrpSpPr>
            <p:cNvPr id="5" name="Group 4">
              <a:extLst>
                <a:ext uri="{FF2B5EF4-FFF2-40B4-BE49-F238E27FC236}">
                  <a16:creationId xmlns:a16="http://schemas.microsoft.com/office/drawing/2014/main" id="{5EE34795-47FE-4AF8-A856-A3AAC960EC58}"/>
                </a:ext>
              </a:extLst>
            </p:cNvPr>
            <p:cNvGrpSpPr/>
            <p:nvPr/>
          </p:nvGrpSpPr>
          <p:grpSpPr>
            <a:xfrm>
              <a:off x="382197" y="433234"/>
              <a:ext cx="4513669" cy="1409100"/>
              <a:chOff x="308803" y="433234"/>
              <a:chExt cx="4513669" cy="1409100"/>
            </a:xfrm>
          </p:grpSpPr>
          <p:sp>
            <p:nvSpPr>
              <p:cNvPr id="8" name="TextBox 7">
                <a:extLst>
                  <a:ext uri="{FF2B5EF4-FFF2-40B4-BE49-F238E27FC236}">
                    <a16:creationId xmlns:a16="http://schemas.microsoft.com/office/drawing/2014/main" id="{6ECEBE0E-E0DF-4D52-BC0C-0E53A9C8B840}"/>
                  </a:ext>
                </a:extLst>
              </p:cNvPr>
              <p:cNvSpPr txBox="1"/>
              <p:nvPr/>
            </p:nvSpPr>
            <p:spPr>
              <a:xfrm>
                <a:off x="308803" y="433234"/>
                <a:ext cx="3338903" cy="923330"/>
              </a:xfrm>
              <a:prstGeom prst="rect">
                <a:avLst/>
              </a:prstGeom>
              <a:noFill/>
            </p:spPr>
            <p:txBody>
              <a:bodyPr wrap="square" rtlCol="0">
                <a:spAutoFit/>
              </a:bodyPr>
              <a:lstStyle/>
              <a:p>
                <a:r>
                  <a:rPr lang="en-US" sz="5400" b="1" dirty="0">
                    <a:solidFill>
                      <a:srgbClr val="1274AC"/>
                    </a:solidFill>
                    <a:latin typeface="Bell MT" panose="02020503060305020303" pitchFamily="18" charset="0"/>
                  </a:rPr>
                  <a:t>AGENTS</a:t>
                </a:r>
              </a:p>
            </p:txBody>
          </p:sp>
          <p:sp>
            <p:nvSpPr>
              <p:cNvPr id="9" name="TextBox 8">
                <a:extLst>
                  <a:ext uri="{FF2B5EF4-FFF2-40B4-BE49-F238E27FC236}">
                    <a16:creationId xmlns:a16="http://schemas.microsoft.com/office/drawing/2014/main" id="{D1310913-5EFD-4D8E-A3E3-517146FE7A71}"/>
                  </a:ext>
                </a:extLst>
              </p:cNvPr>
              <p:cNvSpPr txBox="1"/>
              <p:nvPr/>
            </p:nvSpPr>
            <p:spPr>
              <a:xfrm>
                <a:off x="308803" y="1011337"/>
                <a:ext cx="4513669" cy="830997"/>
              </a:xfrm>
              <a:prstGeom prst="rect">
                <a:avLst/>
              </a:prstGeom>
              <a:noFill/>
            </p:spPr>
            <p:txBody>
              <a:bodyPr wrap="square" rtlCol="0">
                <a:spAutoFit/>
              </a:bodyPr>
              <a:lstStyle/>
              <a:p>
                <a:r>
                  <a:rPr lang="en-US" sz="4800" b="1" dirty="0">
                    <a:solidFill>
                      <a:srgbClr val="79E79D"/>
                    </a:solidFill>
                    <a:latin typeface="Bell MT" panose="02020503060305020303" pitchFamily="18" charset="0"/>
                  </a:rPr>
                  <a:t>IN AFRICA</a:t>
                </a:r>
              </a:p>
            </p:txBody>
          </p:sp>
        </p:grpSp>
        <p:sp>
          <p:nvSpPr>
            <p:cNvPr id="6" name="TextBox 5">
              <a:extLst>
                <a:ext uri="{FF2B5EF4-FFF2-40B4-BE49-F238E27FC236}">
                  <a16:creationId xmlns:a16="http://schemas.microsoft.com/office/drawing/2014/main" id="{38911111-39FD-4435-AF28-D2B208B16D64}"/>
                </a:ext>
              </a:extLst>
            </p:cNvPr>
            <p:cNvSpPr txBox="1"/>
            <p:nvPr/>
          </p:nvSpPr>
          <p:spPr>
            <a:xfrm>
              <a:off x="287718" y="1876641"/>
              <a:ext cx="4954573" cy="307777"/>
            </a:xfrm>
            <a:prstGeom prst="rect">
              <a:avLst/>
            </a:prstGeom>
            <a:noFill/>
          </p:spPr>
          <p:txBody>
            <a:bodyPr wrap="square" rtlCol="0">
              <a:spAutoFit/>
            </a:bodyPr>
            <a:lstStyle/>
            <a:p>
              <a:r>
                <a:rPr lang="en-US" sz="1400" dirty="0">
                  <a:solidFill>
                    <a:srgbClr val="2183BE"/>
                  </a:solidFill>
                  <a:effectLst>
                    <a:outerShdw blurRad="38100" dist="38100" dir="2700000" algn="tl">
                      <a:srgbClr val="000000">
                        <a:alpha val="43137"/>
                      </a:srgbClr>
                    </a:outerShdw>
                  </a:effectLst>
                  <a:latin typeface="Bell MT" panose="02020503060305020303" pitchFamily="18" charset="0"/>
                </a:rPr>
                <a:t>YLI COMPANY</a:t>
              </a:r>
            </a:p>
          </p:txBody>
        </p:sp>
        <p:cxnSp>
          <p:nvCxnSpPr>
            <p:cNvPr id="7" name="Straight Connector 6">
              <a:extLst>
                <a:ext uri="{FF2B5EF4-FFF2-40B4-BE49-F238E27FC236}">
                  <a16:creationId xmlns:a16="http://schemas.microsoft.com/office/drawing/2014/main" id="{36A450D4-E4EB-4006-B996-9DDB9CCFAD76}"/>
                </a:ext>
              </a:extLst>
            </p:cNvPr>
            <p:cNvCxnSpPr/>
            <p:nvPr/>
          </p:nvCxnSpPr>
          <p:spPr>
            <a:xfrm flipV="1">
              <a:off x="379014" y="1775792"/>
              <a:ext cx="4140774" cy="1"/>
            </a:xfrm>
            <a:prstGeom prst="line">
              <a:avLst/>
            </a:prstGeom>
            <a:ln w="28575">
              <a:solidFill>
                <a:srgbClr val="8DE5AB"/>
              </a:solidFill>
            </a:ln>
          </p:spPr>
          <p:style>
            <a:lnRef idx="1">
              <a:schemeClr val="accent6"/>
            </a:lnRef>
            <a:fillRef idx="0">
              <a:schemeClr val="accent6"/>
            </a:fillRef>
            <a:effectRef idx="0">
              <a:schemeClr val="accent6"/>
            </a:effectRef>
            <a:fontRef idx="minor">
              <a:schemeClr val="tx1"/>
            </a:fontRef>
          </p:style>
        </p:cxnSp>
      </p:grpSp>
      <p:grpSp>
        <p:nvGrpSpPr>
          <p:cNvPr id="10" name="Group 9">
            <a:extLst>
              <a:ext uri="{FF2B5EF4-FFF2-40B4-BE49-F238E27FC236}">
                <a16:creationId xmlns:a16="http://schemas.microsoft.com/office/drawing/2014/main" id="{A2869BCD-9975-4CC8-A549-1BAB25FE9F3F}"/>
              </a:ext>
            </a:extLst>
          </p:cNvPr>
          <p:cNvGrpSpPr/>
          <p:nvPr/>
        </p:nvGrpSpPr>
        <p:grpSpPr>
          <a:xfrm>
            <a:off x="560445" y="2756466"/>
            <a:ext cx="4140774" cy="3298206"/>
            <a:chOff x="7743934" y="1731369"/>
            <a:chExt cx="4140774" cy="3298206"/>
          </a:xfrm>
        </p:grpSpPr>
        <p:grpSp>
          <p:nvGrpSpPr>
            <p:cNvPr id="11" name="Group 10">
              <a:extLst>
                <a:ext uri="{FF2B5EF4-FFF2-40B4-BE49-F238E27FC236}">
                  <a16:creationId xmlns:a16="http://schemas.microsoft.com/office/drawing/2014/main" id="{2F0761DB-DAAB-4B05-84D8-1ACD195DDCCA}"/>
                </a:ext>
              </a:extLst>
            </p:cNvPr>
            <p:cNvGrpSpPr/>
            <p:nvPr/>
          </p:nvGrpSpPr>
          <p:grpSpPr>
            <a:xfrm>
              <a:off x="7750068" y="1731369"/>
              <a:ext cx="3744026" cy="727711"/>
              <a:chOff x="7750068" y="1731369"/>
              <a:chExt cx="3744026" cy="727711"/>
            </a:xfrm>
          </p:grpSpPr>
          <p:sp>
            <p:nvSpPr>
              <p:cNvPr id="30" name="TextBox 29">
                <a:extLst>
                  <a:ext uri="{FF2B5EF4-FFF2-40B4-BE49-F238E27FC236}">
                    <a16:creationId xmlns:a16="http://schemas.microsoft.com/office/drawing/2014/main" id="{73A335B9-9D72-4247-9599-54869F874B44}"/>
                  </a:ext>
                </a:extLst>
              </p:cNvPr>
              <p:cNvSpPr txBox="1"/>
              <p:nvPr/>
            </p:nvSpPr>
            <p:spPr>
              <a:xfrm>
                <a:off x="8272473" y="1731369"/>
                <a:ext cx="1734327" cy="276999"/>
              </a:xfrm>
              <a:prstGeom prst="rect">
                <a:avLst/>
              </a:prstGeom>
              <a:noFill/>
            </p:spPr>
            <p:txBody>
              <a:bodyPr wrap="square" rtlCol="0">
                <a:spAutoFit/>
              </a:bodyPr>
              <a:lstStyle/>
              <a:p>
                <a:r>
                  <a:rPr lang="en-US" sz="1200" b="1" dirty="0">
                    <a:solidFill>
                      <a:srgbClr val="2183BE"/>
                    </a:solidFill>
                    <a:latin typeface="Bell MT" panose="02020503060305020303" pitchFamily="18" charset="0"/>
                  </a:rPr>
                  <a:t>MAIN OFFICE </a:t>
                </a:r>
              </a:p>
            </p:txBody>
          </p:sp>
          <p:sp>
            <p:nvSpPr>
              <p:cNvPr id="31" name="TextBox 30">
                <a:extLst>
                  <a:ext uri="{FF2B5EF4-FFF2-40B4-BE49-F238E27FC236}">
                    <a16:creationId xmlns:a16="http://schemas.microsoft.com/office/drawing/2014/main" id="{275F4870-4FE0-46AB-B4EC-9B6FB8D9DCE9}"/>
                  </a:ext>
                </a:extLst>
              </p:cNvPr>
              <p:cNvSpPr txBox="1"/>
              <p:nvPr/>
            </p:nvSpPr>
            <p:spPr>
              <a:xfrm>
                <a:off x="8273447" y="1874305"/>
                <a:ext cx="3220647" cy="584775"/>
              </a:xfrm>
              <a:prstGeom prst="rect">
                <a:avLst/>
              </a:prstGeom>
              <a:noFill/>
            </p:spPr>
            <p:txBody>
              <a:bodyPr wrap="square" rtlCol="0">
                <a:spAutoFit/>
              </a:bodyPr>
              <a:lstStyle/>
              <a:p>
                <a:r>
                  <a:rPr lang="en-US" sz="1600" b="1" spc="300" dirty="0">
                    <a:solidFill>
                      <a:srgbClr val="7CEA99"/>
                    </a:solidFill>
                    <a:latin typeface="Bell MT" panose="02020503060305020303" pitchFamily="18" charset="0"/>
                  </a:rPr>
                  <a:t>115 UNIVERSITY ST. JOHN AFRICA 60172</a:t>
                </a:r>
              </a:p>
            </p:txBody>
          </p:sp>
          <p:grpSp>
            <p:nvGrpSpPr>
              <p:cNvPr id="32" name="Group 31">
                <a:extLst>
                  <a:ext uri="{FF2B5EF4-FFF2-40B4-BE49-F238E27FC236}">
                    <a16:creationId xmlns:a16="http://schemas.microsoft.com/office/drawing/2014/main" id="{DF8FEC79-F633-434F-AAD5-9C7D74A74D9A}"/>
                  </a:ext>
                </a:extLst>
              </p:cNvPr>
              <p:cNvGrpSpPr/>
              <p:nvPr/>
            </p:nvGrpSpPr>
            <p:grpSpPr>
              <a:xfrm>
                <a:off x="7750068" y="1821720"/>
                <a:ext cx="362276" cy="370848"/>
                <a:chOff x="7750068" y="1821720"/>
                <a:chExt cx="362276" cy="370848"/>
              </a:xfrm>
            </p:grpSpPr>
            <p:sp>
              <p:nvSpPr>
                <p:cNvPr id="33" name="Teardrop 32">
                  <a:extLst>
                    <a:ext uri="{FF2B5EF4-FFF2-40B4-BE49-F238E27FC236}">
                      <a16:creationId xmlns:a16="http://schemas.microsoft.com/office/drawing/2014/main" id="{AA161383-3171-426C-8CC5-7177CE3D6372}"/>
                    </a:ext>
                  </a:extLst>
                </p:cNvPr>
                <p:cNvSpPr/>
                <p:nvPr/>
              </p:nvSpPr>
              <p:spPr>
                <a:xfrm rot="8202793">
                  <a:off x="7750068" y="1821720"/>
                  <a:ext cx="362276" cy="370848"/>
                </a:xfrm>
                <a:prstGeom prst="teardrop">
                  <a:avLst>
                    <a:gd name="adj" fmla="val 128354"/>
                  </a:avLst>
                </a:prstGeom>
                <a:solidFill>
                  <a:srgbClr val="0076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6386F260-6DC0-48E4-915A-04F6418F58EF}"/>
                    </a:ext>
                  </a:extLst>
                </p:cNvPr>
                <p:cNvSpPr/>
                <p:nvPr/>
              </p:nvSpPr>
              <p:spPr>
                <a:xfrm flipH="1">
                  <a:off x="7769814" y="1848818"/>
                  <a:ext cx="316651" cy="316651"/>
                </a:xfrm>
                <a:prstGeom prst="ellipse">
                  <a:avLst/>
                </a:prstGeom>
                <a:solidFill>
                  <a:srgbClr val="F1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173BB"/>
                      </a:solidFill>
                      <a:latin typeface="Bell MT" panose="02020503060305020303" pitchFamily="18" charset="0"/>
                    </a:rPr>
                    <a:t>1</a:t>
                  </a:r>
                </a:p>
              </p:txBody>
            </p:sp>
          </p:grpSp>
        </p:grpSp>
        <p:grpSp>
          <p:nvGrpSpPr>
            <p:cNvPr id="12" name="Group 11">
              <a:extLst>
                <a:ext uri="{FF2B5EF4-FFF2-40B4-BE49-F238E27FC236}">
                  <a16:creationId xmlns:a16="http://schemas.microsoft.com/office/drawing/2014/main" id="{7091CF9A-552C-4C4A-A8B1-013498D3CEF5}"/>
                </a:ext>
              </a:extLst>
            </p:cNvPr>
            <p:cNvGrpSpPr/>
            <p:nvPr/>
          </p:nvGrpSpPr>
          <p:grpSpPr>
            <a:xfrm>
              <a:off x="7747001" y="2502481"/>
              <a:ext cx="3692324" cy="727711"/>
              <a:chOff x="7747001" y="2502481"/>
              <a:chExt cx="3692324" cy="727711"/>
            </a:xfrm>
          </p:grpSpPr>
          <p:sp>
            <p:nvSpPr>
              <p:cNvPr id="25" name="TextBox 24">
                <a:extLst>
                  <a:ext uri="{FF2B5EF4-FFF2-40B4-BE49-F238E27FC236}">
                    <a16:creationId xmlns:a16="http://schemas.microsoft.com/office/drawing/2014/main" id="{1CAFF303-EE67-49DD-91D7-CA955DD278D3}"/>
                  </a:ext>
                </a:extLst>
              </p:cNvPr>
              <p:cNvSpPr txBox="1"/>
              <p:nvPr/>
            </p:nvSpPr>
            <p:spPr>
              <a:xfrm>
                <a:off x="8217704" y="2502481"/>
                <a:ext cx="1734327" cy="276999"/>
              </a:xfrm>
              <a:prstGeom prst="rect">
                <a:avLst/>
              </a:prstGeom>
              <a:noFill/>
            </p:spPr>
            <p:txBody>
              <a:bodyPr wrap="square" rtlCol="0">
                <a:spAutoFit/>
              </a:bodyPr>
              <a:lstStyle/>
              <a:p>
                <a:r>
                  <a:rPr lang="en-US" sz="1200" b="1" dirty="0">
                    <a:solidFill>
                      <a:srgbClr val="2183BE"/>
                    </a:solidFill>
                    <a:latin typeface="Bell MT" panose="02020503060305020303" pitchFamily="18" charset="0"/>
                  </a:rPr>
                  <a:t>MAIN OFFICE </a:t>
                </a:r>
              </a:p>
            </p:txBody>
          </p:sp>
          <p:sp>
            <p:nvSpPr>
              <p:cNvPr id="26" name="TextBox 25">
                <a:extLst>
                  <a:ext uri="{FF2B5EF4-FFF2-40B4-BE49-F238E27FC236}">
                    <a16:creationId xmlns:a16="http://schemas.microsoft.com/office/drawing/2014/main" id="{8C8A6331-ADB9-42D9-9D2E-647C87A200DC}"/>
                  </a:ext>
                </a:extLst>
              </p:cNvPr>
              <p:cNvSpPr txBox="1"/>
              <p:nvPr/>
            </p:nvSpPr>
            <p:spPr>
              <a:xfrm>
                <a:off x="8218678" y="2645417"/>
                <a:ext cx="3220647" cy="584775"/>
              </a:xfrm>
              <a:prstGeom prst="rect">
                <a:avLst/>
              </a:prstGeom>
              <a:noFill/>
            </p:spPr>
            <p:txBody>
              <a:bodyPr wrap="square" rtlCol="0">
                <a:spAutoFit/>
              </a:bodyPr>
              <a:lstStyle/>
              <a:p>
                <a:r>
                  <a:rPr lang="en-PH" sz="1600" b="1" spc="300" dirty="0">
                    <a:solidFill>
                      <a:srgbClr val="7CEA99"/>
                    </a:solidFill>
                    <a:latin typeface="Bell MT" panose="02020503060305020303" pitchFamily="18" charset="0"/>
                  </a:rPr>
                  <a:t>205 BOWMAN STREET NORTH </a:t>
                </a:r>
                <a:r>
                  <a:rPr lang="en-US" sz="1600" b="1" spc="300" dirty="0">
                    <a:solidFill>
                      <a:srgbClr val="7CEA99"/>
                    </a:solidFill>
                    <a:latin typeface="Bell MT" panose="02020503060305020303" pitchFamily="18" charset="0"/>
                  </a:rPr>
                  <a:t>AFRICA </a:t>
                </a:r>
                <a:r>
                  <a:rPr lang="en-PH" sz="1600" b="1" spc="300" dirty="0">
                    <a:solidFill>
                      <a:srgbClr val="7CEA99"/>
                    </a:solidFill>
                    <a:latin typeface="Bell MT" panose="02020503060305020303" pitchFamily="18" charset="0"/>
                  </a:rPr>
                  <a:t>33160</a:t>
                </a:r>
                <a:endParaRPr lang="en-US" sz="1600" b="1" spc="300" dirty="0">
                  <a:solidFill>
                    <a:srgbClr val="7CEA99"/>
                  </a:solidFill>
                  <a:latin typeface="Bell MT" panose="02020503060305020303" pitchFamily="18" charset="0"/>
                </a:endParaRPr>
              </a:p>
            </p:txBody>
          </p:sp>
          <p:grpSp>
            <p:nvGrpSpPr>
              <p:cNvPr id="27" name="Group 26">
                <a:extLst>
                  <a:ext uri="{FF2B5EF4-FFF2-40B4-BE49-F238E27FC236}">
                    <a16:creationId xmlns:a16="http://schemas.microsoft.com/office/drawing/2014/main" id="{E3BBCB73-DD44-4F36-B9E5-512B1A9F05CD}"/>
                  </a:ext>
                </a:extLst>
              </p:cNvPr>
              <p:cNvGrpSpPr/>
              <p:nvPr/>
            </p:nvGrpSpPr>
            <p:grpSpPr>
              <a:xfrm>
                <a:off x="7747001" y="2588177"/>
                <a:ext cx="362276" cy="370848"/>
                <a:chOff x="7750068" y="1821720"/>
                <a:chExt cx="362276" cy="370848"/>
              </a:xfrm>
            </p:grpSpPr>
            <p:sp>
              <p:nvSpPr>
                <p:cNvPr id="28" name="Teardrop 27">
                  <a:extLst>
                    <a:ext uri="{FF2B5EF4-FFF2-40B4-BE49-F238E27FC236}">
                      <a16:creationId xmlns:a16="http://schemas.microsoft.com/office/drawing/2014/main" id="{B2CD339E-EE0F-48EF-8A5A-B3C875B3F44B}"/>
                    </a:ext>
                  </a:extLst>
                </p:cNvPr>
                <p:cNvSpPr/>
                <p:nvPr/>
              </p:nvSpPr>
              <p:spPr>
                <a:xfrm rot="8202793">
                  <a:off x="7750068" y="1821720"/>
                  <a:ext cx="362276" cy="370848"/>
                </a:xfrm>
                <a:prstGeom prst="teardrop">
                  <a:avLst>
                    <a:gd name="adj" fmla="val 128354"/>
                  </a:avLst>
                </a:prstGeom>
                <a:solidFill>
                  <a:srgbClr val="0076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EDCF430-28DD-4D30-B061-874321182607}"/>
                    </a:ext>
                  </a:extLst>
                </p:cNvPr>
                <p:cNvSpPr/>
                <p:nvPr/>
              </p:nvSpPr>
              <p:spPr>
                <a:xfrm flipH="1">
                  <a:off x="7769814" y="1848818"/>
                  <a:ext cx="316651" cy="316651"/>
                </a:xfrm>
                <a:prstGeom prst="ellipse">
                  <a:avLst/>
                </a:prstGeom>
                <a:solidFill>
                  <a:srgbClr val="F1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173BB"/>
                      </a:solidFill>
                      <a:latin typeface="Bell MT" panose="02020503060305020303" pitchFamily="18" charset="0"/>
                    </a:rPr>
                    <a:t>2</a:t>
                  </a:r>
                </a:p>
              </p:txBody>
            </p:sp>
          </p:grpSp>
        </p:grpSp>
        <p:grpSp>
          <p:nvGrpSpPr>
            <p:cNvPr id="13" name="Group 12">
              <a:extLst>
                <a:ext uri="{FF2B5EF4-FFF2-40B4-BE49-F238E27FC236}">
                  <a16:creationId xmlns:a16="http://schemas.microsoft.com/office/drawing/2014/main" id="{42E0F11A-5A6F-4863-9306-2CD28172A660}"/>
                </a:ext>
              </a:extLst>
            </p:cNvPr>
            <p:cNvGrpSpPr/>
            <p:nvPr/>
          </p:nvGrpSpPr>
          <p:grpSpPr>
            <a:xfrm>
              <a:off x="7749779" y="3280884"/>
              <a:ext cx="4134929" cy="727711"/>
              <a:chOff x="7749779" y="3280884"/>
              <a:chExt cx="4134929" cy="727711"/>
            </a:xfrm>
          </p:grpSpPr>
          <p:sp>
            <p:nvSpPr>
              <p:cNvPr id="20" name="TextBox 19">
                <a:extLst>
                  <a:ext uri="{FF2B5EF4-FFF2-40B4-BE49-F238E27FC236}">
                    <a16:creationId xmlns:a16="http://schemas.microsoft.com/office/drawing/2014/main" id="{C25EE488-71E7-4579-9189-8D276C5B9208}"/>
                  </a:ext>
                </a:extLst>
              </p:cNvPr>
              <p:cNvSpPr txBox="1"/>
              <p:nvPr/>
            </p:nvSpPr>
            <p:spPr>
              <a:xfrm>
                <a:off x="8217704" y="3280884"/>
                <a:ext cx="1734327" cy="276999"/>
              </a:xfrm>
              <a:prstGeom prst="rect">
                <a:avLst/>
              </a:prstGeom>
              <a:noFill/>
            </p:spPr>
            <p:txBody>
              <a:bodyPr wrap="square" rtlCol="0">
                <a:spAutoFit/>
              </a:bodyPr>
              <a:lstStyle/>
              <a:p>
                <a:r>
                  <a:rPr lang="en-US" sz="1200" b="1" dirty="0">
                    <a:solidFill>
                      <a:srgbClr val="2183BE"/>
                    </a:solidFill>
                    <a:latin typeface="Bell MT" panose="02020503060305020303" pitchFamily="18" charset="0"/>
                  </a:rPr>
                  <a:t>MAIN OFFICE </a:t>
                </a:r>
              </a:p>
            </p:txBody>
          </p:sp>
          <p:sp>
            <p:nvSpPr>
              <p:cNvPr id="21" name="TextBox 20">
                <a:extLst>
                  <a:ext uri="{FF2B5EF4-FFF2-40B4-BE49-F238E27FC236}">
                    <a16:creationId xmlns:a16="http://schemas.microsoft.com/office/drawing/2014/main" id="{9ED403D0-6594-4A70-876A-164BEC8C43FF}"/>
                  </a:ext>
                </a:extLst>
              </p:cNvPr>
              <p:cNvSpPr txBox="1"/>
              <p:nvPr/>
            </p:nvSpPr>
            <p:spPr>
              <a:xfrm>
                <a:off x="8218678" y="3423820"/>
                <a:ext cx="3666030" cy="584775"/>
              </a:xfrm>
              <a:prstGeom prst="rect">
                <a:avLst/>
              </a:prstGeom>
              <a:noFill/>
            </p:spPr>
            <p:txBody>
              <a:bodyPr wrap="square" rtlCol="0">
                <a:spAutoFit/>
              </a:bodyPr>
              <a:lstStyle/>
              <a:p>
                <a:r>
                  <a:rPr lang="en-US" sz="1600" b="1" spc="300" dirty="0">
                    <a:solidFill>
                      <a:srgbClr val="7CEA99"/>
                    </a:solidFill>
                    <a:latin typeface="Bell MT" panose="02020503060305020303" pitchFamily="18" charset="0"/>
                  </a:rPr>
                  <a:t>USA, 498 MAYFIELD AVE, NEW YORK, IL 85321</a:t>
                </a:r>
              </a:p>
            </p:txBody>
          </p:sp>
          <p:grpSp>
            <p:nvGrpSpPr>
              <p:cNvPr id="22" name="Group 21">
                <a:extLst>
                  <a:ext uri="{FF2B5EF4-FFF2-40B4-BE49-F238E27FC236}">
                    <a16:creationId xmlns:a16="http://schemas.microsoft.com/office/drawing/2014/main" id="{3F05AD5C-F3B5-45F1-97B5-BDDFB5314100}"/>
                  </a:ext>
                </a:extLst>
              </p:cNvPr>
              <p:cNvGrpSpPr/>
              <p:nvPr/>
            </p:nvGrpSpPr>
            <p:grpSpPr>
              <a:xfrm>
                <a:off x="7749779" y="3361733"/>
                <a:ext cx="362276" cy="370848"/>
                <a:chOff x="7750068" y="1821720"/>
                <a:chExt cx="362276" cy="370848"/>
              </a:xfrm>
            </p:grpSpPr>
            <p:sp>
              <p:nvSpPr>
                <p:cNvPr id="23" name="Teardrop 22">
                  <a:extLst>
                    <a:ext uri="{FF2B5EF4-FFF2-40B4-BE49-F238E27FC236}">
                      <a16:creationId xmlns:a16="http://schemas.microsoft.com/office/drawing/2014/main" id="{A8270F52-8BEC-4EC9-AF3D-0F745A3EAA4A}"/>
                    </a:ext>
                  </a:extLst>
                </p:cNvPr>
                <p:cNvSpPr/>
                <p:nvPr/>
              </p:nvSpPr>
              <p:spPr>
                <a:xfrm rot="8202793">
                  <a:off x="7750068" y="1821720"/>
                  <a:ext cx="362276" cy="370848"/>
                </a:xfrm>
                <a:prstGeom prst="teardrop">
                  <a:avLst>
                    <a:gd name="adj" fmla="val 128354"/>
                  </a:avLst>
                </a:prstGeom>
                <a:solidFill>
                  <a:srgbClr val="0076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20D4D28-7A8F-4569-951E-479E0988CB39}"/>
                    </a:ext>
                  </a:extLst>
                </p:cNvPr>
                <p:cNvSpPr/>
                <p:nvPr/>
              </p:nvSpPr>
              <p:spPr>
                <a:xfrm flipH="1">
                  <a:off x="7769814" y="1848818"/>
                  <a:ext cx="316651" cy="316651"/>
                </a:xfrm>
                <a:prstGeom prst="ellipse">
                  <a:avLst/>
                </a:prstGeom>
                <a:solidFill>
                  <a:srgbClr val="F1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173BB"/>
                      </a:solidFill>
                      <a:latin typeface="Bell MT" panose="02020503060305020303" pitchFamily="18" charset="0"/>
                    </a:rPr>
                    <a:t>3</a:t>
                  </a:r>
                </a:p>
              </p:txBody>
            </p:sp>
          </p:grpSp>
        </p:grpSp>
        <p:grpSp>
          <p:nvGrpSpPr>
            <p:cNvPr id="14" name="Group 13">
              <a:extLst>
                <a:ext uri="{FF2B5EF4-FFF2-40B4-BE49-F238E27FC236}">
                  <a16:creationId xmlns:a16="http://schemas.microsoft.com/office/drawing/2014/main" id="{986D1453-00B3-473E-92C1-1AC5258BFBEA}"/>
                </a:ext>
              </a:extLst>
            </p:cNvPr>
            <p:cNvGrpSpPr/>
            <p:nvPr/>
          </p:nvGrpSpPr>
          <p:grpSpPr>
            <a:xfrm>
              <a:off x="7743934" y="4055642"/>
              <a:ext cx="3695391" cy="973933"/>
              <a:chOff x="7743934" y="4055642"/>
              <a:chExt cx="3695391" cy="973933"/>
            </a:xfrm>
          </p:grpSpPr>
          <p:sp>
            <p:nvSpPr>
              <p:cNvPr id="15" name="TextBox 14">
                <a:extLst>
                  <a:ext uri="{FF2B5EF4-FFF2-40B4-BE49-F238E27FC236}">
                    <a16:creationId xmlns:a16="http://schemas.microsoft.com/office/drawing/2014/main" id="{1F24F7A2-8C76-4282-831D-9E6274AC435E}"/>
                  </a:ext>
                </a:extLst>
              </p:cNvPr>
              <p:cNvSpPr txBox="1"/>
              <p:nvPr/>
            </p:nvSpPr>
            <p:spPr>
              <a:xfrm>
                <a:off x="8217704" y="4055642"/>
                <a:ext cx="1734327" cy="276999"/>
              </a:xfrm>
              <a:prstGeom prst="rect">
                <a:avLst/>
              </a:prstGeom>
              <a:noFill/>
            </p:spPr>
            <p:txBody>
              <a:bodyPr wrap="square" rtlCol="0">
                <a:spAutoFit/>
              </a:bodyPr>
              <a:lstStyle/>
              <a:p>
                <a:r>
                  <a:rPr lang="en-US" sz="1200" b="1" dirty="0">
                    <a:solidFill>
                      <a:srgbClr val="2183BE"/>
                    </a:solidFill>
                    <a:latin typeface="Bell MT" panose="02020503060305020303" pitchFamily="18" charset="0"/>
                  </a:rPr>
                  <a:t>MAIN OFFICE </a:t>
                </a:r>
              </a:p>
            </p:txBody>
          </p:sp>
          <p:sp>
            <p:nvSpPr>
              <p:cNvPr id="16" name="TextBox 15">
                <a:extLst>
                  <a:ext uri="{FF2B5EF4-FFF2-40B4-BE49-F238E27FC236}">
                    <a16:creationId xmlns:a16="http://schemas.microsoft.com/office/drawing/2014/main" id="{C1E8C95B-A901-41CA-A941-DAB3E9CE4040}"/>
                  </a:ext>
                </a:extLst>
              </p:cNvPr>
              <p:cNvSpPr txBox="1"/>
              <p:nvPr/>
            </p:nvSpPr>
            <p:spPr>
              <a:xfrm>
                <a:off x="8218678" y="4198578"/>
                <a:ext cx="3220647" cy="830997"/>
              </a:xfrm>
              <a:prstGeom prst="rect">
                <a:avLst/>
              </a:prstGeom>
              <a:noFill/>
            </p:spPr>
            <p:txBody>
              <a:bodyPr wrap="square" rtlCol="0">
                <a:spAutoFit/>
              </a:bodyPr>
              <a:lstStyle/>
              <a:p>
                <a:r>
                  <a:rPr lang="en-US" sz="1600" b="1" spc="300" dirty="0">
                    <a:solidFill>
                      <a:srgbClr val="7CEA99"/>
                    </a:solidFill>
                    <a:latin typeface="Bell MT" panose="02020503060305020303" pitchFamily="18" charset="0"/>
                  </a:rPr>
                  <a:t>323 FIFTH AVE. CANANDAIGUA, NY 14424</a:t>
                </a:r>
              </a:p>
            </p:txBody>
          </p:sp>
          <p:grpSp>
            <p:nvGrpSpPr>
              <p:cNvPr id="17" name="Group 16">
                <a:extLst>
                  <a:ext uri="{FF2B5EF4-FFF2-40B4-BE49-F238E27FC236}">
                    <a16:creationId xmlns:a16="http://schemas.microsoft.com/office/drawing/2014/main" id="{9B55AF3B-C1BA-4A3D-B03B-767B92C0B473}"/>
                  </a:ext>
                </a:extLst>
              </p:cNvPr>
              <p:cNvGrpSpPr/>
              <p:nvPr/>
            </p:nvGrpSpPr>
            <p:grpSpPr>
              <a:xfrm>
                <a:off x="7743934" y="4147217"/>
                <a:ext cx="362276" cy="370848"/>
                <a:chOff x="7750068" y="1821720"/>
                <a:chExt cx="362276" cy="370848"/>
              </a:xfrm>
            </p:grpSpPr>
            <p:sp>
              <p:nvSpPr>
                <p:cNvPr id="18" name="Teardrop 17">
                  <a:extLst>
                    <a:ext uri="{FF2B5EF4-FFF2-40B4-BE49-F238E27FC236}">
                      <a16:creationId xmlns:a16="http://schemas.microsoft.com/office/drawing/2014/main" id="{998DB77E-208D-4E47-B168-018D10570ABE}"/>
                    </a:ext>
                  </a:extLst>
                </p:cNvPr>
                <p:cNvSpPr/>
                <p:nvPr/>
              </p:nvSpPr>
              <p:spPr>
                <a:xfrm rot="8202793">
                  <a:off x="7750068" y="1821720"/>
                  <a:ext cx="362276" cy="370848"/>
                </a:xfrm>
                <a:prstGeom prst="teardrop">
                  <a:avLst>
                    <a:gd name="adj" fmla="val 128354"/>
                  </a:avLst>
                </a:prstGeom>
                <a:solidFill>
                  <a:srgbClr val="0076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8E131B8-FDC4-4FC3-BFAF-2E29FAAE5021}"/>
                    </a:ext>
                  </a:extLst>
                </p:cNvPr>
                <p:cNvSpPr/>
                <p:nvPr/>
              </p:nvSpPr>
              <p:spPr>
                <a:xfrm flipH="1">
                  <a:off x="7769814" y="1848818"/>
                  <a:ext cx="316651" cy="316651"/>
                </a:xfrm>
                <a:prstGeom prst="ellipse">
                  <a:avLst/>
                </a:prstGeom>
                <a:solidFill>
                  <a:srgbClr val="F1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173BB"/>
                      </a:solidFill>
                      <a:latin typeface="Bell MT" panose="02020503060305020303" pitchFamily="18" charset="0"/>
                    </a:rPr>
                    <a:t>4</a:t>
                  </a:r>
                </a:p>
              </p:txBody>
            </p:sp>
          </p:grpSp>
        </p:grpSp>
      </p:grpSp>
      <p:pic>
        <p:nvPicPr>
          <p:cNvPr id="35" name="Picture 34">
            <a:extLst>
              <a:ext uri="{FF2B5EF4-FFF2-40B4-BE49-F238E27FC236}">
                <a16:creationId xmlns:a16="http://schemas.microsoft.com/office/drawing/2014/main" id="{5F6DF00A-BF96-4D0F-8555-EE6853B5FF2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0" r="100000">
                        <a14:foregroundMark x1="56149" y1="85677" x2="56149" y2="85677"/>
                        <a14:foregroundMark x1="58346" y1="88672" x2="58346" y2="88672"/>
                        <a14:foregroundMark x1="60469" y1="80339" x2="60469" y2="80339"/>
                        <a14:foregroundMark x1="66471" y1="58203" x2="66471" y2="58203"/>
                        <a14:foregroundMark x1="67862" y1="52214" x2="67862" y2="52214"/>
                        <a14:foregroundMark x1="67862" y1="44792" x2="67862" y2="44792"/>
                        <a14:foregroundMark x1="58785" y1="74219" x2="58785" y2="74219"/>
                      </a14:backgroundRemoval>
                    </a14:imgEffect>
                    <a14:imgEffect>
                      <a14:colorTemperature colorTemp="7200"/>
                    </a14:imgEffect>
                    <a14:imgEffect>
                      <a14:brightnessContrast contrast="40000"/>
                    </a14:imgEffect>
                  </a14:imgLayer>
                </a14:imgProps>
              </a:ext>
              <a:ext uri="{28A0092B-C50C-407E-A947-70E740481C1C}">
                <a14:useLocalDpi xmlns:a14="http://schemas.microsoft.com/office/drawing/2010/main" val="0"/>
              </a:ext>
            </a:extLst>
          </a:blip>
          <a:srcRect l="18231" r="10807"/>
          <a:stretch/>
        </p:blipFill>
        <p:spPr>
          <a:xfrm>
            <a:off x="4746541" y="1146093"/>
            <a:ext cx="6379249" cy="4919385"/>
          </a:xfrm>
          <a:prstGeom prst="rect">
            <a:avLst/>
          </a:prstGeom>
          <a:effectLst>
            <a:outerShdw blurRad="50800" dist="38100" dir="2700000" algn="tl" rotWithShape="0">
              <a:prstClr val="black">
                <a:alpha val="40000"/>
              </a:prstClr>
            </a:outerShdw>
          </a:effectLst>
        </p:spPr>
      </p:pic>
      <p:grpSp>
        <p:nvGrpSpPr>
          <p:cNvPr id="36" name="Group 35">
            <a:extLst>
              <a:ext uri="{FF2B5EF4-FFF2-40B4-BE49-F238E27FC236}">
                <a16:creationId xmlns:a16="http://schemas.microsoft.com/office/drawing/2014/main" id="{1F17C624-AAC4-494A-882A-AB9B94904962}"/>
              </a:ext>
            </a:extLst>
          </p:cNvPr>
          <p:cNvGrpSpPr/>
          <p:nvPr/>
        </p:nvGrpSpPr>
        <p:grpSpPr>
          <a:xfrm>
            <a:off x="8997126" y="2140905"/>
            <a:ext cx="362276" cy="370848"/>
            <a:chOff x="7750068" y="1821720"/>
            <a:chExt cx="362276" cy="370848"/>
          </a:xfrm>
        </p:grpSpPr>
        <p:sp>
          <p:nvSpPr>
            <p:cNvPr id="37" name="Teardrop 36">
              <a:extLst>
                <a:ext uri="{FF2B5EF4-FFF2-40B4-BE49-F238E27FC236}">
                  <a16:creationId xmlns:a16="http://schemas.microsoft.com/office/drawing/2014/main" id="{F32CBDB1-D536-4197-9556-E13E27B600CC}"/>
                </a:ext>
              </a:extLst>
            </p:cNvPr>
            <p:cNvSpPr/>
            <p:nvPr/>
          </p:nvSpPr>
          <p:spPr>
            <a:xfrm rot="8202793">
              <a:off x="7750068" y="1821720"/>
              <a:ext cx="362276" cy="370848"/>
            </a:xfrm>
            <a:prstGeom prst="teardrop">
              <a:avLst>
                <a:gd name="adj" fmla="val 128354"/>
              </a:avLst>
            </a:prstGeom>
            <a:solidFill>
              <a:srgbClr val="0076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8" name="Oval 37">
              <a:extLst>
                <a:ext uri="{FF2B5EF4-FFF2-40B4-BE49-F238E27FC236}">
                  <a16:creationId xmlns:a16="http://schemas.microsoft.com/office/drawing/2014/main" id="{F8E62C16-855F-435D-B80A-777BDD03E0CA}"/>
                </a:ext>
              </a:extLst>
            </p:cNvPr>
            <p:cNvSpPr/>
            <p:nvPr/>
          </p:nvSpPr>
          <p:spPr>
            <a:xfrm flipH="1">
              <a:off x="7769814" y="1848818"/>
              <a:ext cx="316651" cy="316651"/>
            </a:xfrm>
            <a:prstGeom prst="ellipse">
              <a:avLst/>
            </a:prstGeom>
            <a:solidFill>
              <a:srgbClr val="B8F3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173BB"/>
                  </a:solidFill>
                  <a:latin typeface="Bell MT" panose="02020503060305020303" pitchFamily="18" charset="0"/>
                </a:rPr>
                <a:t>1</a:t>
              </a:r>
            </a:p>
          </p:txBody>
        </p:sp>
      </p:grpSp>
      <p:grpSp>
        <p:nvGrpSpPr>
          <p:cNvPr id="39" name="Group 38">
            <a:extLst>
              <a:ext uri="{FF2B5EF4-FFF2-40B4-BE49-F238E27FC236}">
                <a16:creationId xmlns:a16="http://schemas.microsoft.com/office/drawing/2014/main" id="{BA798806-802D-4CAC-829E-9C25B1F92510}"/>
              </a:ext>
            </a:extLst>
          </p:cNvPr>
          <p:cNvGrpSpPr/>
          <p:nvPr/>
        </p:nvGrpSpPr>
        <p:grpSpPr>
          <a:xfrm>
            <a:off x="5177301" y="3837860"/>
            <a:ext cx="362276" cy="370848"/>
            <a:chOff x="7750068" y="1821720"/>
            <a:chExt cx="362276" cy="370848"/>
          </a:xfrm>
        </p:grpSpPr>
        <p:sp>
          <p:nvSpPr>
            <p:cNvPr id="40" name="Teardrop 39">
              <a:extLst>
                <a:ext uri="{FF2B5EF4-FFF2-40B4-BE49-F238E27FC236}">
                  <a16:creationId xmlns:a16="http://schemas.microsoft.com/office/drawing/2014/main" id="{84ED7C60-7FA0-4AA2-8987-8FD5FDB0CE1F}"/>
                </a:ext>
              </a:extLst>
            </p:cNvPr>
            <p:cNvSpPr/>
            <p:nvPr/>
          </p:nvSpPr>
          <p:spPr>
            <a:xfrm rot="8202793">
              <a:off x="7750068" y="1821720"/>
              <a:ext cx="362276" cy="370848"/>
            </a:xfrm>
            <a:prstGeom prst="teardrop">
              <a:avLst>
                <a:gd name="adj" fmla="val 128354"/>
              </a:avLst>
            </a:prstGeom>
            <a:solidFill>
              <a:srgbClr val="0076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Oval 40">
              <a:extLst>
                <a:ext uri="{FF2B5EF4-FFF2-40B4-BE49-F238E27FC236}">
                  <a16:creationId xmlns:a16="http://schemas.microsoft.com/office/drawing/2014/main" id="{152F7077-83F5-4257-ADB0-0AB98779134A}"/>
                </a:ext>
              </a:extLst>
            </p:cNvPr>
            <p:cNvSpPr/>
            <p:nvPr/>
          </p:nvSpPr>
          <p:spPr>
            <a:xfrm flipH="1">
              <a:off x="7769814" y="1848818"/>
              <a:ext cx="316651" cy="316651"/>
            </a:xfrm>
            <a:prstGeom prst="ellipse">
              <a:avLst/>
            </a:prstGeom>
            <a:solidFill>
              <a:srgbClr val="B8F3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173BB"/>
                  </a:solidFill>
                  <a:latin typeface="Bell MT" panose="02020503060305020303" pitchFamily="18" charset="0"/>
                </a:rPr>
                <a:t>4</a:t>
              </a:r>
            </a:p>
          </p:txBody>
        </p:sp>
      </p:grpSp>
      <p:grpSp>
        <p:nvGrpSpPr>
          <p:cNvPr id="42" name="Group 41">
            <a:extLst>
              <a:ext uri="{FF2B5EF4-FFF2-40B4-BE49-F238E27FC236}">
                <a16:creationId xmlns:a16="http://schemas.microsoft.com/office/drawing/2014/main" id="{2699AF41-6D54-426F-B387-8120669A86E1}"/>
              </a:ext>
            </a:extLst>
          </p:cNvPr>
          <p:cNvGrpSpPr/>
          <p:nvPr/>
        </p:nvGrpSpPr>
        <p:grpSpPr>
          <a:xfrm>
            <a:off x="6681793" y="3593839"/>
            <a:ext cx="362276" cy="370848"/>
            <a:chOff x="7750068" y="1821720"/>
            <a:chExt cx="362276" cy="370848"/>
          </a:xfrm>
        </p:grpSpPr>
        <p:sp>
          <p:nvSpPr>
            <p:cNvPr id="43" name="Teardrop 42">
              <a:extLst>
                <a:ext uri="{FF2B5EF4-FFF2-40B4-BE49-F238E27FC236}">
                  <a16:creationId xmlns:a16="http://schemas.microsoft.com/office/drawing/2014/main" id="{C3820856-01D7-44E6-95B7-C2CB2D449F77}"/>
                </a:ext>
              </a:extLst>
            </p:cNvPr>
            <p:cNvSpPr/>
            <p:nvPr/>
          </p:nvSpPr>
          <p:spPr>
            <a:xfrm rot="8202793">
              <a:off x="7750068" y="1821720"/>
              <a:ext cx="362276" cy="370848"/>
            </a:xfrm>
            <a:prstGeom prst="teardrop">
              <a:avLst>
                <a:gd name="adj" fmla="val 128354"/>
              </a:avLst>
            </a:prstGeom>
            <a:solidFill>
              <a:srgbClr val="0076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4" name="Oval 43">
              <a:extLst>
                <a:ext uri="{FF2B5EF4-FFF2-40B4-BE49-F238E27FC236}">
                  <a16:creationId xmlns:a16="http://schemas.microsoft.com/office/drawing/2014/main" id="{A347CED3-25C7-43F6-B67F-95B1527512C0}"/>
                </a:ext>
              </a:extLst>
            </p:cNvPr>
            <p:cNvSpPr/>
            <p:nvPr/>
          </p:nvSpPr>
          <p:spPr>
            <a:xfrm flipH="1">
              <a:off x="7769814" y="1848818"/>
              <a:ext cx="316651" cy="316651"/>
            </a:xfrm>
            <a:prstGeom prst="ellipse">
              <a:avLst/>
            </a:prstGeom>
            <a:solidFill>
              <a:srgbClr val="B8F3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173BB"/>
                  </a:solidFill>
                  <a:latin typeface="Bell MT" panose="02020503060305020303" pitchFamily="18" charset="0"/>
                </a:rPr>
                <a:t>3</a:t>
              </a:r>
            </a:p>
          </p:txBody>
        </p:sp>
      </p:grpSp>
      <p:grpSp>
        <p:nvGrpSpPr>
          <p:cNvPr id="45" name="Group 44">
            <a:extLst>
              <a:ext uri="{FF2B5EF4-FFF2-40B4-BE49-F238E27FC236}">
                <a16:creationId xmlns:a16="http://schemas.microsoft.com/office/drawing/2014/main" id="{F2F7642C-F93F-4B25-AC87-132D339F68F0}"/>
              </a:ext>
            </a:extLst>
          </p:cNvPr>
          <p:cNvGrpSpPr/>
          <p:nvPr/>
        </p:nvGrpSpPr>
        <p:grpSpPr>
          <a:xfrm>
            <a:off x="7049600" y="2168003"/>
            <a:ext cx="362276" cy="370848"/>
            <a:chOff x="7750068" y="1821720"/>
            <a:chExt cx="362276" cy="370848"/>
          </a:xfrm>
        </p:grpSpPr>
        <p:sp>
          <p:nvSpPr>
            <p:cNvPr id="46" name="Teardrop 45">
              <a:extLst>
                <a:ext uri="{FF2B5EF4-FFF2-40B4-BE49-F238E27FC236}">
                  <a16:creationId xmlns:a16="http://schemas.microsoft.com/office/drawing/2014/main" id="{499761FB-4A1C-4CA2-806F-F01B21774AF6}"/>
                </a:ext>
              </a:extLst>
            </p:cNvPr>
            <p:cNvSpPr/>
            <p:nvPr/>
          </p:nvSpPr>
          <p:spPr>
            <a:xfrm rot="8202793">
              <a:off x="7750068" y="1821720"/>
              <a:ext cx="362276" cy="370848"/>
            </a:xfrm>
            <a:prstGeom prst="teardrop">
              <a:avLst>
                <a:gd name="adj" fmla="val 128354"/>
              </a:avLst>
            </a:prstGeom>
            <a:solidFill>
              <a:srgbClr val="0076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7" name="Oval 46">
              <a:extLst>
                <a:ext uri="{FF2B5EF4-FFF2-40B4-BE49-F238E27FC236}">
                  <a16:creationId xmlns:a16="http://schemas.microsoft.com/office/drawing/2014/main" id="{021B8BD2-6D1A-472A-A812-BCEDD840FCFC}"/>
                </a:ext>
              </a:extLst>
            </p:cNvPr>
            <p:cNvSpPr/>
            <p:nvPr/>
          </p:nvSpPr>
          <p:spPr>
            <a:xfrm flipH="1">
              <a:off x="7769814" y="1848818"/>
              <a:ext cx="316651" cy="316651"/>
            </a:xfrm>
            <a:prstGeom prst="ellipse">
              <a:avLst/>
            </a:prstGeom>
            <a:solidFill>
              <a:srgbClr val="B8F3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173BB"/>
                  </a:solidFill>
                  <a:latin typeface="Bell MT" panose="02020503060305020303" pitchFamily="18" charset="0"/>
                </a:rPr>
                <a:t>2</a:t>
              </a:r>
            </a:p>
          </p:txBody>
        </p:sp>
      </p:grpSp>
      <p:grpSp>
        <p:nvGrpSpPr>
          <p:cNvPr id="48" name="Group 47">
            <a:extLst>
              <a:ext uri="{FF2B5EF4-FFF2-40B4-BE49-F238E27FC236}">
                <a16:creationId xmlns:a16="http://schemas.microsoft.com/office/drawing/2014/main" id="{2F74230B-C664-429E-A252-E360558349F7}"/>
              </a:ext>
            </a:extLst>
          </p:cNvPr>
          <p:cNvGrpSpPr/>
          <p:nvPr/>
        </p:nvGrpSpPr>
        <p:grpSpPr>
          <a:xfrm>
            <a:off x="7784796" y="3179419"/>
            <a:ext cx="362276" cy="370848"/>
            <a:chOff x="7750068" y="1821720"/>
            <a:chExt cx="362276" cy="370848"/>
          </a:xfrm>
        </p:grpSpPr>
        <p:sp>
          <p:nvSpPr>
            <p:cNvPr id="49" name="Teardrop 48">
              <a:extLst>
                <a:ext uri="{FF2B5EF4-FFF2-40B4-BE49-F238E27FC236}">
                  <a16:creationId xmlns:a16="http://schemas.microsoft.com/office/drawing/2014/main" id="{1F7DC256-A7F8-443D-AD81-F47198DB869B}"/>
                </a:ext>
              </a:extLst>
            </p:cNvPr>
            <p:cNvSpPr/>
            <p:nvPr/>
          </p:nvSpPr>
          <p:spPr>
            <a:xfrm rot="8202793">
              <a:off x="7750068" y="1821720"/>
              <a:ext cx="362276" cy="370848"/>
            </a:xfrm>
            <a:prstGeom prst="teardrop">
              <a:avLst>
                <a:gd name="adj" fmla="val 128354"/>
              </a:avLst>
            </a:prstGeom>
            <a:solidFill>
              <a:srgbClr val="0076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0" name="Oval 49">
              <a:extLst>
                <a:ext uri="{FF2B5EF4-FFF2-40B4-BE49-F238E27FC236}">
                  <a16:creationId xmlns:a16="http://schemas.microsoft.com/office/drawing/2014/main" id="{C91FFD19-A718-4780-9374-33C1F7A84781}"/>
                </a:ext>
              </a:extLst>
            </p:cNvPr>
            <p:cNvSpPr/>
            <p:nvPr/>
          </p:nvSpPr>
          <p:spPr>
            <a:xfrm flipH="1">
              <a:off x="7769814" y="1848818"/>
              <a:ext cx="316651" cy="316651"/>
            </a:xfrm>
            <a:prstGeom prst="ellipse">
              <a:avLst/>
            </a:prstGeom>
            <a:solidFill>
              <a:srgbClr val="B8F3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173BB"/>
                  </a:solidFill>
                  <a:latin typeface="Bell MT" panose="02020503060305020303" pitchFamily="18" charset="0"/>
                </a:rPr>
                <a:t>5</a:t>
              </a:r>
            </a:p>
          </p:txBody>
        </p:sp>
      </p:grpSp>
    </p:spTree>
    <p:extLst>
      <p:ext uri="{BB962C8B-B14F-4D97-AF65-F5344CB8AC3E}">
        <p14:creationId xmlns:p14="http://schemas.microsoft.com/office/powerpoint/2010/main" val="1937616445"/>
      </p:ext>
    </p:extLst>
  </p:cSld>
  <p:clrMapOvr>
    <a:masterClrMapping/>
  </p:clrMapOvr>
  <mc:AlternateContent xmlns:mc="http://schemas.openxmlformats.org/markup-compatibility/2006" xmlns:p14="http://schemas.microsoft.com/office/powerpoint/2010/main">
    <mc:Choice Requires="p14">
      <p:transition spd="med" p14:dur="700" advTm="6482">
        <p:fade/>
      </p:transition>
    </mc:Choice>
    <mc:Fallback xmlns="">
      <p:transition spd="med" advTm="6482">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996F591-4C32-4C54-9BA2-0F751DCC490E}"/>
              </a:ext>
            </a:extLst>
          </p:cNvPr>
          <p:cNvSpPr txBox="1"/>
          <p:nvPr/>
        </p:nvSpPr>
        <p:spPr>
          <a:xfrm>
            <a:off x="3666918" y="413259"/>
            <a:ext cx="4858165" cy="830997"/>
          </a:xfrm>
          <a:prstGeom prst="rect">
            <a:avLst/>
          </a:prstGeom>
          <a:noFill/>
        </p:spPr>
        <p:txBody>
          <a:bodyPr wrap="square" rtlCol="0">
            <a:spAutoFit/>
          </a:bodyPr>
          <a:lstStyle/>
          <a:p>
            <a:pPr algn="ctr"/>
            <a:r>
              <a:rPr lang="en-US" sz="4800" b="1" dirty="0">
                <a:solidFill>
                  <a:srgbClr val="0276B8"/>
                </a:solidFill>
                <a:latin typeface="Bell MT" panose="02020503060305020303" pitchFamily="18" charset="0"/>
              </a:rPr>
              <a:t>Insure Your Life! </a:t>
            </a:r>
          </a:p>
        </p:txBody>
      </p:sp>
      <p:sp>
        <p:nvSpPr>
          <p:cNvPr id="8" name="TextBox 7">
            <a:extLst>
              <a:ext uri="{FF2B5EF4-FFF2-40B4-BE49-F238E27FC236}">
                <a16:creationId xmlns:a16="http://schemas.microsoft.com/office/drawing/2014/main" id="{60AFA804-49C5-47BF-A14F-CE4447955504}"/>
              </a:ext>
            </a:extLst>
          </p:cNvPr>
          <p:cNvSpPr txBox="1"/>
          <p:nvPr/>
        </p:nvSpPr>
        <p:spPr>
          <a:xfrm>
            <a:off x="3978034" y="4448544"/>
            <a:ext cx="4235932" cy="307777"/>
          </a:xfrm>
          <a:prstGeom prst="rect">
            <a:avLst/>
          </a:prstGeom>
          <a:noFill/>
        </p:spPr>
        <p:txBody>
          <a:bodyPr wrap="square" rtlCol="0">
            <a:spAutoFit/>
          </a:bodyPr>
          <a:lstStyle/>
          <a:p>
            <a:pPr algn="ctr"/>
            <a:r>
              <a:rPr lang="en-US" sz="1400" dirty="0">
                <a:solidFill>
                  <a:srgbClr val="0276B8"/>
                </a:solidFill>
                <a:latin typeface="Bell MT" panose="02020503060305020303" pitchFamily="18" charset="0"/>
              </a:rPr>
              <a:t>CALL US TOLL-FREE AT </a:t>
            </a:r>
            <a:r>
              <a:rPr lang="en-US" sz="1400">
                <a:solidFill>
                  <a:srgbClr val="0276B8"/>
                </a:solidFill>
                <a:latin typeface="Bell MT" panose="02020503060305020303" pitchFamily="18" charset="0"/>
              </a:rPr>
              <a:t>:  +1-800-123-4567</a:t>
            </a:r>
            <a:endParaRPr lang="en-US" sz="1400" dirty="0">
              <a:solidFill>
                <a:srgbClr val="0276B8"/>
              </a:solidFill>
              <a:latin typeface="Bell MT" panose="02020503060305020303" pitchFamily="18" charset="0"/>
            </a:endParaRPr>
          </a:p>
        </p:txBody>
      </p:sp>
      <p:sp>
        <p:nvSpPr>
          <p:cNvPr id="9" name="TextBox 8">
            <a:extLst>
              <a:ext uri="{FF2B5EF4-FFF2-40B4-BE49-F238E27FC236}">
                <a16:creationId xmlns:a16="http://schemas.microsoft.com/office/drawing/2014/main" id="{1CC5ECB6-830D-492B-B63A-D95C6A491298}"/>
              </a:ext>
            </a:extLst>
          </p:cNvPr>
          <p:cNvSpPr txBox="1"/>
          <p:nvPr/>
        </p:nvSpPr>
        <p:spPr>
          <a:xfrm>
            <a:off x="4119563" y="4755025"/>
            <a:ext cx="3952875" cy="400110"/>
          </a:xfrm>
          <a:prstGeom prst="rect">
            <a:avLst/>
          </a:prstGeom>
          <a:noFill/>
        </p:spPr>
        <p:txBody>
          <a:bodyPr wrap="square" rtlCol="0">
            <a:spAutoFit/>
          </a:bodyPr>
          <a:lstStyle/>
          <a:p>
            <a:pPr algn="ctr"/>
            <a:r>
              <a:rPr lang="en-US" sz="2000" b="1" dirty="0">
                <a:solidFill>
                  <a:srgbClr val="0276B8"/>
                </a:solidFill>
              </a:rPr>
              <a:t>Insurance With Global Reputation</a:t>
            </a:r>
          </a:p>
        </p:txBody>
      </p:sp>
      <p:sp>
        <p:nvSpPr>
          <p:cNvPr id="10" name="TextBox 9">
            <a:extLst>
              <a:ext uri="{FF2B5EF4-FFF2-40B4-BE49-F238E27FC236}">
                <a16:creationId xmlns:a16="http://schemas.microsoft.com/office/drawing/2014/main" id="{9B12FADE-4376-482E-9277-589B7914D0EF}"/>
              </a:ext>
            </a:extLst>
          </p:cNvPr>
          <p:cNvSpPr txBox="1"/>
          <p:nvPr/>
        </p:nvSpPr>
        <p:spPr>
          <a:xfrm>
            <a:off x="1327174" y="5307727"/>
            <a:ext cx="9537652" cy="923330"/>
          </a:xfrm>
          <a:prstGeom prst="rect">
            <a:avLst/>
          </a:prstGeom>
          <a:noFill/>
        </p:spPr>
        <p:txBody>
          <a:bodyPr wrap="square" rtlCol="0">
            <a:spAutoFit/>
          </a:bodyPr>
          <a:lstStyle/>
          <a:p>
            <a:pPr algn="ctr"/>
            <a:r>
              <a:rPr lang="en-US" dirty="0">
                <a:solidFill>
                  <a:srgbClr val="1EB1E7"/>
                </a:solidFill>
                <a:latin typeface="Bell MT" panose="02020503060305020303" pitchFamily="18" charset="0"/>
              </a:rPr>
              <a:t>When there is danger from external forces, people want to be secure and sure. Insurance provides a financial security to protect their important possessions – auto, property, business, health and life. CALL 24/7 us toll-free at +123456789 Your insurance agent.</a:t>
            </a:r>
          </a:p>
        </p:txBody>
      </p:sp>
      <p:grpSp>
        <p:nvGrpSpPr>
          <p:cNvPr id="16" name="Group 15">
            <a:extLst>
              <a:ext uri="{FF2B5EF4-FFF2-40B4-BE49-F238E27FC236}">
                <a16:creationId xmlns:a16="http://schemas.microsoft.com/office/drawing/2014/main" id="{3A442D7B-4AA7-493A-8125-21C72B572444}"/>
              </a:ext>
            </a:extLst>
          </p:cNvPr>
          <p:cNvGrpSpPr/>
          <p:nvPr/>
        </p:nvGrpSpPr>
        <p:grpSpPr>
          <a:xfrm>
            <a:off x="3131033" y="1570596"/>
            <a:ext cx="5929935" cy="2579794"/>
            <a:chOff x="3131033" y="1570596"/>
            <a:chExt cx="5929935" cy="2579794"/>
          </a:xfrm>
        </p:grpSpPr>
        <p:sp>
          <p:nvSpPr>
            <p:cNvPr id="7" name="TextBox 6">
              <a:extLst>
                <a:ext uri="{FF2B5EF4-FFF2-40B4-BE49-F238E27FC236}">
                  <a16:creationId xmlns:a16="http://schemas.microsoft.com/office/drawing/2014/main" id="{370AC4EF-F1A9-46AA-8B9F-0650B1C2B13D}"/>
                </a:ext>
              </a:extLst>
            </p:cNvPr>
            <p:cNvSpPr txBox="1"/>
            <p:nvPr/>
          </p:nvSpPr>
          <p:spPr>
            <a:xfrm>
              <a:off x="3131033" y="3719503"/>
              <a:ext cx="5929935" cy="430887"/>
            </a:xfrm>
            <a:prstGeom prst="rect">
              <a:avLst/>
            </a:prstGeom>
            <a:noFill/>
          </p:spPr>
          <p:txBody>
            <a:bodyPr wrap="square" rtlCol="0">
              <a:spAutoFit/>
            </a:bodyPr>
            <a:lstStyle/>
            <a:p>
              <a:pPr algn="ctr"/>
              <a:r>
                <a:rPr lang="en-US" sz="2200" dirty="0">
                  <a:solidFill>
                    <a:srgbClr val="1EB1E7"/>
                  </a:solidFill>
                  <a:latin typeface="Bell MT" panose="02020503060305020303" pitchFamily="18" charset="0"/>
                </a:rPr>
                <a:t>YOUR PERSONAL INSURANCE AGENT</a:t>
              </a:r>
            </a:p>
          </p:txBody>
        </p:sp>
        <p:grpSp>
          <p:nvGrpSpPr>
            <p:cNvPr id="15" name="Group 14">
              <a:extLst>
                <a:ext uri="{FF2B5EF4-FFF2-40B4-BE49-F238E27FC236}">
                  <a16:creationId xmlns:a16="http://schemas.microsoft.com/office/drawing/2014/main" id="{DD62C843-041A-4510-99BC-10E51DB5311A}"/>
                </a:ext>
              </a:extLst>
            </p:cNvPr>
            <p:cNvGrpSpPr/>
            <p:nvPr/>
          </p:nvGrpSpPr>
          <p:grpSpPr>
            <a:xfrm>
              <a:off x="5094515" y="1570596"/>
              <a:ext cx="2002972" cy="1983140"/>
              <a:chOff x="4921752" y="959731"/>
              <a:chExt cx="2348497" cy="2325245"/>
            </a:xfrm>
          </p:grpSpPr>
          <p:grpSp>
            <p:nvGrpSpPr>
              <p:cNvPr id="4" name="Group 3">
                <a:extLst>
                  <a:ext uri="{FF2B5EF4-FFF2-40B4-BE49-F238E27FC236}">
                    <a16:creationId xmlns:a16="http://schemas.microsoft.com/office/drawing/2014/main" id="{EE62A8F4-754B-4FB8-8F17-C13A5A6423C5}"/>
                  </a:ext>
                </a:extLst>
              </p:cNvPr>
              <p:cNvGrpSpPr/>
              <p:nvPr/>
            </p:nvGrpSpPr>
            <p:grpSpPr>
              <a:xfrm>
                <a:off x="4921752" y="959731"/>
                <a:ext cx="2348497" cy="2325245"/>
                <a:chOff x="4917633" y="959731"/>
                <a:chExt cx="2348497" cy="2325245"/>
              </a:xfrm>
            </p:grpSpPr>
            <p:pic>
              <p:nvPicPr>
                <p:cNvPr id="13" name="Picture 12">
                  <a:extLst>
                    <a:ext uri="{FF2B5EF4-FFF2-40B4-BE49-F238E27FC236}">
                      <a16:creationId xmlns:a16="http://schemas.microsoft.com/office/drawing/2014/main" id="{B6540EBD-FC3F-4829-AB7B-ACA4ADD63789}"/>
                    </a:ext>
                  </a:extLst>
                </p:cNvPr>
                <p:cNvPicPr>
                  <a:picLocks noChangeAspect="1"/>
                </p:cNvPicPr>
                <p:nvPr/>
              </p:nvPicPr>
              <p:blipFill>
                <a:blip r:embed="rId3">
                  <a:extLst>
                    <a:ext uri="{28A0092B-C50C-407E-A947-70E740481C1C}">
                      <a14:useLocalDpi xmlns:a14="http://schemas.microsoft.com/office/drawing/2010/main" val="0"/>
                    </a:ext>
                  </a:extLst>
                </a:blip>
                <a:srcRect r="5025" b="18455"/>
                <a:stretch>
                  <a:fillRect/>
                </a:stretch>
              </p:blipFill>
              <p:spPr>
                <a:xfrm>
                  <a:off x="5379016" y="1241250"/>
                  <a:ext cx="1824090" cy="1974518"/>
                </a:xfrm>
                <a:custGeom>
                  <a:avLst/>
                  <a:gdLst>
                    <a:gd name="connsiteX0" fmla="*/ 177872 w 4379990"/>
                    <a:gd name="connsiteY0" fmla="*/ 0 h 4741194"/>
                    <a:gd name="connsiteX1" fmla="*/ 3317850 w 4379990"/>
                    <a:gd name="connsiteY1" fmla="*/ 0 h 4741194"/>
                    <a:gd name="connsiteX2" fmla="*/ 3422140 w 4379990"/>
                    <a:gd name="connsiteY2" fmla="*/ 77986 h 4741194"/>
                    <a:gd name="connsiteX3" fmla="*/ 4379990 w 4379990"/>
                    <a:gd name="connsiteY3" fmla="*/ 2109065 h 4741194"/>
                    <a:gd name="connsiteX4" fmla="*/ 1747861 w 4379990"/>
                    <a:gd name="connsiteY4" fmla="*/ 4741194 h 4741194"/>
                    <a:gd name="connsiteX5" fmla="*/ 73583 w 4379990"/>
                    <a:gd name="connsiteY5" fmla="*/ 4140144 h 4741194"/>
                    <a:gd name="connsiteX6" fmla="*/ 0 w 4379990"/>
                    <a:gd name="connsiteY6" fmla="*/ 4073268 h 4741194"/>
                    <a:gd name="connsiteX7" fmla="*/ 0 w 4379990"/>
                    <a:gd name="connsiteY7" fmla="*/ 144863 h 4741194"/>
                    <a:gd name="connsiteX8" fmla="*/ 73583 w 4379990"/>
                    <a:gd name="connsiteY8" fmla="*/ 77986 h 474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79990" h="4741194">
                      <a:moveTo>
                        <a:pt x="177872" y="0"/>
                      </a:moveTo>
                      <a:lnTo>
                        <a:pt x="3317850" y="0"/>
                      </a:lnTo>
                      <a:lnTo>
                        <a:pt x="3422140" y="77986"/>
                      </a:lnTo>
                      <a:cubicBezTo>
                        <a:pt x="4007123" y="560758"/>
                        <a:pt x="4379990" y="1291367"/>
                        <a:pt x="4379990" y="2109065"/>
                      </a:cubicBezTo>
                      <a:cubicBezTo>
                        <a:pt x="4379990" y="3562750"/>
                        <a:pt x="3201546" y="4741194"/>
                        <a:pt x="1747861" y="4741194"/>
                      </a:cubicBezTo>
                      <a:cubicBezTo>
                        <a:pt x="1111874" y="4741194"/>
                        <a:pt x="528570" y="4515633"/>
                        <a:pt x="73583" y="4140144"/>
                      </a:cubicBezTo>
                      <a:lnTo>
                        <a:pt x="0" y="4073268"/>
                      </a:lnTo>
                      <a:lnTo>
                        <a:pt x="0" y="144863"/>
                      </a:lnTo>
                      <a:lnTo>
                        <a:pt x="73583" y="77986"/>
                      </a:lnTo>
                      <a:close/>
                    </a:path>
                  </a:pathLst>
                </a:custGeom>
              </p:spPr>
            </p:pic>
            <p:sp>
              <p:nvSpPr>
                <p:cNvPr id="3" name="Oval 2">
                  <a:extLst>
                    <a:ext uri="{FF2B5EF4-FFF2-40B4-BE49-F238E27FC236}">
                      <a16:creationId xmlns:a16="http://schemas.microsoft.com/office/drawing/2014/main" id="{0902FCB8-84E4-4D2B-86CC-069DCC714265}"/>
                    </a:ext>
                  </a:extLst>
                </p:cNvPr>
                <p:cNvSpPr/>
                <p:nvPr/>
              </p:nvSpPr>
              <p:spPr>
                <a:xfrm>
                  <a:off x="4917633" y="959731"/>
                  <a:ext cx="2348497" cy="2325245"/>
                </a:xfrm>
                <a:prstGeom prst="ellipse">
                  <a:avLst/>
                </a:prstGeom>
                <a:noFill/>
                <a:ln w="9525">
                  <a:solidFill>
                    <a:srgbClr val="1EB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Oval 13">
                <a:extLst>
                  <a:ext uri="{FF2B5EF4-FFF2-40B4-BE49-F238E27FC236}">
                    <a16:creationId xmlns:a16="http://schemas.microsoft.com/office/drawing/2014/main" id="{2D4D67E1-2DA7-4849-BECA-385D46282671}"/>
                  </a:ext>
                </a:extLst>
              </p:cNvPr>
              <p:cNvSpPr/>
              <p:nvPr/>
            </p:nvSpPr>
            <p:spPr>
              <a:xfrm>
                <a:off x="4984775" y="1014886"/>
                <a:ext cx="2222450" cy="2222450"/>
              </a:xfrm>
              <a:prstGeom prst="ellipse">
                <a:avLst/>
              </a:prstGeom>
              <a:noFill/>
              <a:ln w="38100">
                <a:solidFill>
                  <a:srgbClr val="1EB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 name="Rectangle 17">
            <a:extLst>
              <a:ext uri="{FF2B5EF4-FFF2-40B4-BE49-F238E27FC236}">
                <a16:creationId xmlns:a16="http://schemas.microsoft.com/office/drawing/2014/main" id="{0B6306C8-24F2-4DFA-AEEA-C3BA2E6B73EE}"/>
              </a:ext>
            </a:extLst>
          </p:cNvPr>
          <p:cNvSpPr/>
          <p:nvPr/>
        </p:nvSpPr>
        <p:spPr>
          <a:xfrm>
            <a:off x="0" y="6625637"/>
            <a:ext cx="12192000" cy="232363"/>
          </a:xfrm>
          <a:prstGeom prst="rect">
            <a:avLst/>
          </a:prstGeom>
          <a:solidFill>
            <a:srgbClr val="0276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5178793"/>
      </p:ext>
    </p:extLst>
  </p:cSld>
  <p:clrMapOvr>
    <a:masterClrMapping/>
  </p:clrMapOvr>
  <mc:AlternateContent xmlns:mc="http://schemas.openxmlformats.org/markup-compatibility/2006" xmlns:p14="http://schemas.microsoft.com/office/powerpoint/2010/main">
    <mc:Choice Requires="p14">
      <p:transition spd="med" p14:dur="700" advTm="6434">
        <p:fade/>
      </p:transition>
    </mc:Choice>
    <mc:Fallback xmlns="">
      <p:transition spd="med" advTm="64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ppt_x"/>
                                          </p:val>
                                        </p:tav>
                                        <p:tav tm="100000">
                                          <p:val>
                                            <p:strVal val="#ppt_x"/>
                                          </p:val>
                                        </p:tav>
                                      </p:tavLst>
                                    </p:anim>
                                    <p:anim calcmode="lin" valueType="num">
                                      <p:cBhvr additive="base">
                                        <p:cTn id="8" dur="125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1" decel="100000" fill="hold" grpId="0" nodeType="withEffect">
                                  <p:stCondLst>
                                    <p:cond delay="25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ppt_x"/>
                                          </p:val>
                                        </p:tav>
                                        <p:tav tm="100000">
                                          <p:val>
                                            <p:strVal val="#ppt_x"/>
                                          </p:val>
                                        </p:tav>
                                      </p:tavLst>
                                    </p:anim>
                                    <p:anim calcmode="lin" valueType="num">
                                      <p:cBhvr additive="base">
                                        <p:cTn id="12" dur="125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5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250" fill="hold"/>
                                        <p:tgtEl>
                                          <p:spTgt spid="8"/>
                                        </p:tgtEl>
                                        <p:attrNameLst>
                                          <p:attrName>ppt_x</p:attrName>
                                        </p:attrNameLst>
                                      </p:cBhvr>
                                      <p:tavLst>
                                        <p:tav tm="0">
                                          <p:val>
                                            <p:strVal val="#ppt_x"/>
                                          </p:val>
                                        </p:tav>
                                        <p:tav tm="100000">
                                          <p:val>
                                            <p:strVal val="#ppt_x"/>
                                          </p:val>
                                        </p:tav>
                                      </p:tavLst>
                                    </p:anim>
                                    <p:anim calcmode="lin" valueType="num">
                                      <p:cBhvr additive="base">
                                        <p:cTn id="16" dur="125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75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250" fill="hold"/>
                                        <p:tgtEl>
                                          <p:spTgt spid="9"/>
                                        </p:tgtEl>
                                        <p:attrNameLst>
                                          <p:attrName>ppt_x</p:attrName>
                                        </p:attrNameLst>
                                      </p:cBhvr>
                                      <p:tavLst>
                                        <p:tav tm="0">
                                          <p:val>
                                            <p:strVal val="#ppt_x"/>
                                          </p:val>
                                        </p:tav>
                                        <p:tav tm="100000">
                                          <p:val>
                                            <p:strVal val="#ppt_x"/>
                                          </p:val>
                                        </p:tav>
                                      </p:tavLst>
                                    </p:anim>
                                    <p:anim calcmode="lin" valueType="num">
                                      <p:cBhvr additive="base">
                                        <p:cTn id="20" dur="125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100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250" fill="hold"/>
                                        <p:tgtEl>
                                          <p:spTgt spid="10"/>
                                        </p:tgtEl>
                                        <p:attrNameLst>
                                          <p:attrName>ppt_x</p:attrName>
                                        </p:attrNameLst>
                                      </p:cBhvr>
                                      <p:tavLst>
                                        <p:tav tm="0">
                                          <p:val>
                                            <p:strVal val="#ppt_x"/>
                                          </p:val>
                                        </p:tav>
                                        <p:tav tm="100000">
                                          <p:val>
                                            <p:strVal val="#ppt_x"/>
                                          </p:val>
                                        </p:tav>
                                      </p:tavLst>
                                    </p:anim>
                                    <p:anim calcmode="lin" valueType="num">
                                      <p:cBhvr additive="base">
                                        <p:cTn id="24" dur="1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125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250" fill="hold"/>
                                        <p:tgtEl>
                                          <p:spTgt spid="18"/>
                                        </p:tgtEl>
                                        <p:attrNameLst>
                                          <p:attrName>ppt_x</p:attrName>
                                        </p:attrNameLst>
                                      </p:cBhvr>
                                      <p:tavLst>
                                        <p:tav tm="0">
                                          <p:val>
                                            <p:strVal val="#ppt_x"/>
                                          </p:val>
                                        </p:tav>
                                        <p:tav tm="100000">
                                          <p:val>
                                            <p:strVal val="#ppt_x"/>
                                          </p:val>
                                        </p:tav>
                                      </p:tavLst>
                                    </p:anim>
                                    <p:anim calcmode="lin" valueType="num">
                                      <p:cBhvr additive="base">
                                        <p:cTn id="28"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2F67039-9D23-4749-925C-F036E9757609}"/>
              </a:ext>
            </a:extLst>
          </p:cNvPr>
          <p:cNvPicPr>
            <a:picLocks noChangeAspect="1"/>
          </p:cNvPicPr>
          <p:nvPr/>
        </p:nvPicPr>
        <p:blipFill rotWithShape="1">
          <a:blip r:embed="rId3">
            <a:extLst>
              <a:ext uri="{28A0092B-C50C-407E-A947-70E740481C1C}">
                <a14:useLocalDpi xmlns:a14="http://schemas.microsoft.com/office/drawing/2010/main" val="0"/>
              </a:ext>
            </a:extLst>
          </a:blip>
          <a:srcRect t="15627" b="-1427"/>
          <a:stretch/>
        </p:blipFill>
        <p:spPr>
          <a:xfrm>
            <a:off x="1" y="0"/>
            <a:ext cx="12192000" cy="6981371"/>
          </a:xfrm>
          <a:prstGeom prst="rect">
            <a:avLst/>
          </a:prstGeom>
        </p:spPr>
      </p:pic>
      <p:sp>
        <p:nvSpPr>
          <p:cNvPr id="20" name="Rectangle 19">
            <a:extLst>
              <a:ext uri="{FF2B5EF4-FFF2-40B4-BE49-F238E27FC236}">
                <a16:creationId xmlns:a16="http://schemas.microsoft.com/office/drawing/2014/main" id="{37305746-72D2-445F-A12E-94DD79E9CD09}"/>
              </a:ext>
            </a:extLst>
          </p:cNvPr>
          <p:cNvSpPr/>
          <p:nvPr/>
        </p:nvSpPr>
        <p:spPr>
          <a:xfrm>
            <a:off x="0" y="0"/>
            <a:ext cx="12191999" cy="1617785"/>
          </a:xfrm>
          <a:prstGeom prst="rect">
            <a:avLst/>
          </a:prstGeom>
          <a:solidFill>
            <a:srgbClr val="FFFFFF">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816CB26-B8AA-4365-BC95-96F1BE7D4B81}"/>
              </a:ext>
            </a:extLst>
          </p:cNvPr>
          <p:cNvSpPr txBox="1"/>
          <p:nvPr/>
        </p:nvSpPr>
        <p:spPr>
          <a:xfrm>
            <a:off x="690908" y="210145"/>
            <a:ext cx="10810184" cy="769441"/>
          </a:xfrm>
          <a:prstGeom prst="rect">
            <a:avLst/>
          </a:prstGeom>
          <a:noFill/>
        </p:spPr>
        <p:txBody>
          <a:bodyPr wrap="square" rtlCol="0">
            <a:spAutoFit/>
          </a:bodyPr>
          <a:lstStyle/>
          <a:p>
            <a:pPr algn="ctr"/>
            <a:r>
              <a:rPr lang="en-US" sz="4400" b="1" dirty="0">
                <a:solidFill>
                  <a:srgbClr val="2186BF"/>
                </a:solidFill>
                <a:latin typeface="Bell MT" panose="02020503060305020303" pitchFamily="18" charset="0"/>
              </a:rPr>
              <a:t>Insurance With a Global Reputation</a:t>
            </a:r>
          </a:p>
        </p:txBody>
      </p:sp>
      <p:sp>
        <p:nvSpPr>
          <p:cNvPr id="5" name="TextBox 4">
            <a:extLst>
              <a:ext uri="{FF2B5EF4-FFF2-40B4-BE49-F238E27FC236}">
                <a16:creationId xmlns:a16="http://schemas.microsoft.com/office/drawing/2014/main" id="{0752E290-C34C-470A-9237-DB0D56AA4242}"/>
              </a:ext>
            </a:extLst>
          </p:cNvPr>
          <p:cNvSpPr txBox="1"/>
          <p:nvPr/>
        </p:nvSpPr>
        <p:spPr>
          <a:xfrm>
            <a:off x="4167877" y="901640"/>
            <a:ext cx="3856247" cy="369332"/>
          </a:xfrm>
          <a:prstGeom prst="rect">
            <a:avLst/>
          </a:prstGeom>
          <a:noFill/>
        </p:spPr>
        <p:txBody>
          <a:bodyPr wrap="square" rtlCol="0">
            <a:spAutoFit/>
          </a:bodyPr>
          <a:lstStyle/>
          <a:p>
            <a:pPr algn="ctr"/>
            <a:r>
              <a:rPr lang="en-US" b="1" dirty="0">
                <a:solidFill>
                  <a:srgbClr val="4B92BA"/>
                </a:solidFill>
                <a:latin typeface="Bell MT" panose="02020503060305020303" pitchFamily="18" charset="0"/>
              </a:rPr>
              <a:t>YLI Company</a:t>
            </a:r>
          </a:p>
        </p:txBody>
      </p:sp>
      <p:cxnSp>
        <p:nvCxnSpPr>
          <p:cNvPr id="6" name="Straight Connector 5">
            <a:extLst>
              <a:ext uri="{FF2B5EF4-FFF2-40B4-BE49-F238E27FC236}">
                <a16:creationId xmlns:a16="http://schemas.microsoft.com/office/drawing/2014/main" id="{0B2276D9-8B54-4FCE-A8EE-E069EAF8E5F0}"/>
              </a:ext>
            </a:extLst>
          </p:cNvPr>
          <p:cNvCxnSpPr/>
          <p:nvPr/>
        </p:nvCxnSpPr>
        <p:spPr>
          <a:xfrm>
            <a:off x="5706339" y="1322776"/>
            <a:ext cx="779323" cy="0"/>
          </a:xfrm>
          <a:prstGeom prst="line">
            <a:avLst/>
          </a:prstGeom>
          <a:ln w="38100">
            <a:solidFill>
              <a:srgbClr val="2186BF"/>
            </a:solidFill>
          </a:ln>
        </p:spPr>
        <p:style>
          <a:lnRef idx="1">
            <a:schemeClr val="accent1"/>
          </a:lnRef>
          <a:fillRef idx="0">
            <a:schemeClr val="accent1"/>
          </a:fillRef>
          <a:effectRef idx="0">
            <a:schemeClr val="accent1"/>
          </a:effectRef>
          <a:fontRef idx="minor">
            <a:schemeClr val="tx1"/>
          </a:fontRef>
        </p:style>
      </p:cxnSp>
      <p:sp>
        <p:nvSpPr>
          <p:cNvPr id="8" name="Freeform 24">
            <a:extLst>
              <a:ext uri="{FF2B5EF4-FFF2-40B4-BE49-F238E27FC236}">
                <a16:creationId xmlns:a16="http://schemas.microsoft.com/office/drawing/2014/main" id="{79BE8647-215E-4AD7-B768-04DE26DDD19C}"/>
              </a:ext>
            </a:extLst>
          </p:cNvPr>
          <p:cNvSpPr/>
          <p:nvPr/>
        </p:nvSpPr>
        <p:spPr>
          <a:xfrm rot="5400000">
            <a:off x="1807305" y="758090"/>
            <a:ext cx="1617785" cy="5232403"/>
          </a:xfrm>
          <a:prstGeom prst="round2SameRect">
            <a:avLst>
              <a:gd name="adj1" fmla="val 50000"/>
              <a:gd name="adj2" fmla="val 0"/>
            </a:avLst>
          </a:prstGeom>
          <a:solidFill>
            <a:srgbClr val="2186B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6020FF32-3983-4486-85B4-12A3E5D5C15B}"/>
              </a:ext>
            </a:extLst>
          </p:cNvPr>
          <p:cNvGrpSpPr/>
          <p:nvPr/>
        </p:nvGrpSpPr>
        <p:grpSpPr>
          <a:xfrm>
            <a:off x="298178" y="2828576"/>
            <a:ext cx="4636038" cy="1127341"/>
            <a:chOff x="89153" y="2828576"/>
            <a:chExt cx="4636038" cy="1127341"/>
          </a:xfrm>
        </p:grpSpPr>
        <p:sp>
          <p:nvSpPr>
            <p:cNvPr id="9" name="TextBox 8">
              <a:extLst>
                <a:ext uri="{FF2B5EF4-FFF2-40B4-BE49-F238E27FC236}">
                  <a16:creationId xmlns:a16="http://schemas.microsoft.com/office/drawing/2014/main" id="{451A5A0F-F140-402E-A614-6E812115C12E}"/>
                </a:ext>
              </a:extLst>
            </p:cNvPr>
            <p:cNvSpPr txBox="1"/>
            <p:nvPr/>
          </p:nvSpPr>
          <p:spPr>
            <a:xfrm>
              <a:off x="89153" y="2951947"/>
              <a:ext cx="4636038" cy="830997"/>
            </a:xfrm>
            <a:prstGeom prst="rect">
              <a:avLst/>
            </a:prstGeom>
            <a:noFill/>
          </p:spPr>
          <p:txBody>
            <a:bodyPr wrap="square" rtlCol="0">
              <a:spAutoFit/>
            </a:bodyPr>
            <a:lstStyle/>
            <a:p>
              <a:pPr algn="ctr"/>
              <a:r>
                <a:rPr lang="en-US" sz="2400" i="1" baseline="-25000" dirty="0">
                  <a:solidFill>
                    <a:srgbClr val="AADAF9"/>
                  </a:solidFill>
                  <a:latin typeface="Bell MT" panose="02020503060305020303" pitchFamily="18" charset="0"/>
                </a:rPr>
                <a:t>Although human life is priceless, we always act as something had an even greater price than life. </a:t>
              </a:r>
            </a:p>
            <a:p>
              <a:pPr algn="ctr"/>
              <a:r>
                <a:rPr lang="en-US" sz="2400" i="1" baseline="-25000" dirty="0">
                  <a:solidFill>
                    <a:srgbClr val="AADAF9"/>
                  </a:solidFill>
                  <a:latin typeface="Bell MT" panose="02020503060305020303" pitchFamily="18" charset="0"/>
                </a:rPr>
                <a:t>Antoine de Saint-Exupery.</a:t>
              </a:r>
              <a:endParaRPr lang="en-US" sz="16600" i="1" baseline="-25000" dirty="0">
                <a:solidFill>
                  <a:srgbClr val="AADAF9"/>
                </a:solidFill>
                <a:latin typeface="Bell MT" panose="02020503060305020303" pitchFamily="18" charset="0"/>
              </a:endParaRPr>
            </a:p>
          </p:txBody>
        </p:sp>
        <p:grpSp>
          <p:nvGrpSpPr>
            <p:cNvPr id="10" name="Group 9">
              <a:extLst>
                <a:ext uri="{FF2B5EF4-FFF2-40B4-BE49-F238E27FC236}">
                  <a16:creationId xmlns:a16="http://schemas.microsoft.com/office/drawing/2014/main" id="{2A3A6E18-54CA-4971-9244-C9C614490C04}"/>
                </a:ext>
              </a:extLst>
            </p:cNvPr>
            <p:cNvGrpSpPr/>
            <p:nvPr/>
          </p:nvGrpSpPr>
          <p:grpSpPr>
            <a:xfrm>
              <a:off x="89153" y="2828576"/>
              <a:ext cx="532966" cy="345946"/>
              <a:chOff x="119617" y="2054610"/>
              <a:chExt cx="858348" cy="460455"/>
            </a:xfrm>
          </p:grpSpPr>
          <p:sp>
            <p:nvSpPr>
              <p:cNvPr id="11" name="TextBox 10">
                <a:extLst>
                  <a:ext uri="{FF2B5EF4-FFF2-40B4-BE49-F238E27FC236}">
                    <a16:creationId xmlns:a16="http://schemas.microsoft.com/office/drawing/2014/main" id="{1239F4DE-BBA7-46D9-9110-DD5DADEEF789}"/>
                  </a:ext>
                </a:extLst>
              </p:cNvPr>
              <p:cNvSpPr txBox="1"/>
              <p:nvPr/>
            </p:nvSpPr>
            <p:spPr>
              <a:xfrm>
                <a:off x="119617" y="2054610"/>
                <a:ext cx="447265" cy="460455"/>
              </a:xfrm>
              <a:custGeom>
                <a:avLst/>
                <a:gdLst/>
                <a:ahLst/>
                <a:cxnLst/>
                <a:rect l="l" t="t" r="r" b="b"/>
                <a:pathLst>
                  <a:path w="447265" h="460455">
                    <a:moveTo>
                      <a:pt x="429411" y="0"/>
                    </a:moveTo>
                    <a:cubicBezTo>
                      <a:pt x="445844" y="0"/>
                      <a:pt x="450933" y="9202"/>
                      <a:pt x="444679" y="27607"/>
                    </a:cubicBezTo>
                    <a:cubicBezTo>
                      <a:pt x="440878" y="38782"/>
                      <a:pt x="431024" y="48313"/>
                      <a:pt x="415114" y="56201"/>
                    </a:cubicBezTo>
                    <a:cubicBezTo>
                      <a:pt x="297587" y="116017"/>
                      <a:pt x="233236" y="162359"/>
                      <a:pt x="222061" y="195225"/>
                    </a:cubicBezTo>
                    <a:cubicBezTo>
                      <a:pt x="217152" y="209686"/>
                      <a:pt x="229230" y="226776"/>
                      <a:pt x="258296" y="246496"/>
                    </a:cubicBezTo>
                    <a:cubicBezTo>
                      <a:pt x="299256" y="274104"/>
                      <a:pt x="313147" y="307299"/>
                      <a:pt x="299970" y="346081"/>
                    </a:cubicBezTo>
                    <a:cubicBezTo>
                      <a:pt x="289021" y="378290"/>
                      <a:pt x="267152" y="405404"/>
                      <a:pt x="234363" y="427425"/>
                    </a:cubicBezTo>
                    <a:cubicBezTo>
                      <a:pt x="201574" y="449445"/>
                      <a:pt x="163488" y="460455"/>
                      <a:pt x="120104" y="460455"/>
                    </a:cubicBezTo>
                    <a:cubicBezTo>
                      <a:pt x="64232" y="460455"/>
                      <a:pt x="28456" y="444351"/>
                      <a:pt x="12778" y="412142"/>
                    </a:cubicBezTo>
                    <a:cubicBezTo>
                      <a:pt x="-2900" y="379933"/>
                      <a:pt x="-4151" y="344438"/>
                      <a:pt x="9027" y="305655"/>
                    </a:cubicBezTo>
                    <a:cubicBezTo>
                      <a:pt x="32711" y="235979"/>
                      <a:pt x="102287" y="167617"/>
                      <a:pt x="217755" y="100570"/>
                    </a:cubicBezTo>
                    <a:cubicBezTo>
                      <a:pt x="333224" y="33523"/>
                      <a:pt x="403776" y="0"/>
                      <a:pt x="429411"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5400" dirty="0">
                  <a:solidFill>
                    <a:schemeClr val="bg1"/>
                  </a:solidFill>
                </a:endParaRPr>
              </a:p>
            </p:txBody>
          </p:sp>
          <p:sp>
            <p:nvSpPr>
              <p:cNvPr id="12" name="TextBox 11">
                <a:extLst>
                  <a:ext uri="{FF2B5EF4-FFF2-40B4-BE49-F238E27FC236}">
                    <a16:creationId xmlns:a16="http://schemas.microsoft.com/office/drawing/2014/main" id="{3F4B98CD-64EB-4CD3-A732-EAF4D3BCA60A}"/>
                  </a:ext>
                </a:extLst>
              </p:cNvPr>
              <p:cNvSpPr txBox="1"/>
              <p:nvPr/>
            </p:nvSpPr>
            <p:spPr>
              <a:xfrm>
                <a:off x="529787" y="2054610"/>
                <a:ext cx="448178" cy="460455"/>
              </a:xfrm>
              <a:custGeom>
                <a:avLst/>
                <a:gdLst/>
                <a:ahLst/>
                <a:cxnLst/>
                <a:rect l="l" t="t" r="r" b="b"/>
                <a:pathLst>
                  <a:path w="448178" h="460455">
                    <a:moveTo>
                      <a:pt x="429412" y="0"/>
                    </a:moveTo>
                    <a:cubicBezTo>
                      <a:pt x="446502" y="0"/>
                      <a:pt x="451920" y="9202"/>
                      <a:pt x="445665" y="27607"/>
                    </a:cubicBezTo>
                    <a:cubicBezTo>
                      <a:pt x="441865" y="38782"/>
                      <a:pt x="431682" y="48313"/>
                      <a:pt x="415115" y="56201"/>
                    </a:cubicBezTo>
                    <a:cubicBezTo>
                      <a:pt x="297587" y="116017"/>
                      <a:pt x="233236" y="162359"/>
                      <a:pt x="222062" y="195225"/>
                    </a:cubicBezTo>
                    <a:cubicBezTo>
                      <a:pt x="217152" y="209686"/>
                      <a:pt x="229559" y="226776"/>
                      <a:pt x="259283" y="246496"/>
                    </a:cubicBezTo>
                    <a:cubicBezTo>
                      <a:pt x="299585" y="274104"/>
                      <a:pt x="313147" y="307299"/>
                      <a:pt x="299970" y="346081"/>
                    </a:cubicBezTo>
                    <a:cubicBezTo>
                      <a:pt x="289022" y="378290"/>
                      <a:pt x="267153" y="405404"/>
                      <a:pt x="234363" y="427425"/>
                    </a:cubicBezTo>
                    <a:cubicBezTo>
                      <a:pt x="201574" y="449445"/>
                      <a:pt x="163488" y="460455"/>
                      <a:pt x="120105" y="460455"/>
                    </a:cubicBezTo>
                    <a:cubicBezTo>
                      <a:pt x="64232" y="460455"/>
                      <a:pt x="28457" y="444351"/>
                      <a:pt x="12778" y="412142"/>
                    </a:cubicBezTo>
                    <a:cubicBezTo>
                      <a:pt x="-2900" y="379933"/>
                      <a:pt x="-4150" y="344438"/>
                      <a:pt x="9027" y="305655"/>
                    </a:cubicBezTo>
                    <a:cubicBezTo>
                      <a:pt x="32711" y="235979"/>
                      <a:pt x="102287" y="167617"/>
                      <a:pt x="217756" y="100570"/>
                    </a:cubicBezTo>
                    <a:cubicBezTo>
                      <a:pt x="333224" y="33523"/>
                      <a:pt x="403776" y="0"/>
                      <a:pt x="429412"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5400" dirty="0">
                  <a:solidFill>
                    <a:schemeClr val="bg1"/>
                  </a:solidFill>
                </a:endParaRPr>
              </a:p>
            </p:txBody>
          </p:sp>
        </p:grpSp>
        <p:grpSp>
          <p:nvGrpSpPr>
            <p:cNvPr id="13" name="Group 12">
              <a:extLst>
                <a:ext uri="{FF2B5EF4-FFF2-40B4-BE49-F238E27FC236}">
                  <a16:creationId xmlns:a16="http://schemas.microsoft.com/office/drawing/2014/main" id="{06A8F56A-A9F1-4E2C-913B-E195B1175421}"/>
                </a:ext>
              </a:extLst>
            </p:cNvPr>
            <p:cNvGrpSpPr/>
            <p:nvPr/>
          </p:nvGrpSpPr>
          <p:grpSpPr>
            <a:xfrm>
              <a:off x="3497821" y="3609971"/>
              <a:ext cx="533193" cy="345946"/>
              <a:chOff x="4410695" y="3263879"/>
              <a:chExt cx="858712" cy="460455"/>
            </a:xfrm>
          </p:grpSpPr>
          <p:sp>
            <p:nvSpPr>
              <p:cNvPr id="14" name="TextBox 13">
                <a:extLst>
                  <a:ext uri="{FF2B5EF4-FFF2-40B4-BE49-F238E27FC236}">
                    <a16:creationId xmlns:a16="http://schemas.microsoft.com/office/drawing/2014/main" id="{5EB1B99B-2009-44BA-B12D-3C3572216810}"/>
                  </a:ext>
                </a:extLst>
              </p:cNvPr>
              <p:cNvSpPr txBox="1"/>
              <p:nvPr/>
            </p:nvSpPr>
            <p:spPr>
              <a:xfrm>
                <a:off x="4410695" y="3263879"/>
                <a:ext cx="447656" cy="460455"/>
              </a:xfrm>
              <a:custGeom>
                <a:avLst/>
                <a:gdLst/>
                <a:ahLst/>
                <a:cxnLst/>
                <a:rect l="l" t="t" r="r" b="b"/>
                <a:pathLst>
                  <a:path w="447656" h="460455">
                    <a:moveTo>
                      <a:pt x="327161" y="0"/>
                    </a:moveTo>
                    <a:cubicBezTo>
                      <a:pt x="381719" y="0"/>
                      <a:pt x="417333" y="15611"/>
                      <a:pt x="434002" y="46834"/>
                    </a:cubicBezTo>
                    <a:cubicBezTo>
                      <a:pt x="450671" y="78057"/>
                      <a:pt x="452078" y="114045"/>
                      <a:pt x="438223" y="154800"/>
                    </a:cubicBezTo>
                    <a:cubicBezTo>
                      <a:pt x="413204" y="228420"/>
                      <a:pt x="342146" y="297768"/>
                      <a:pt x="225050" y="362843"/>
                    </a:cubicBezTo>
                    <a:cubicBezTo>
                      <a:pt x="107954" y="427918"/>
                      <a:pt x="38889" y="460455"/>
                      <a:pt x="17854" y="460455"/>
                    </a:cubicBezTo>
                    <a:cubicBezTo>
                      <a:pt x="1421" y="460455"/>
                      <a:pt x="-3668" y="451253"/>
                      <a:pt x="2587" y="432848"/>
                    </a:cubicBezTo>
                    <a:cubicBezTo>
                      <a:pt x="6161" y="422331"/>
                      <a:pt x="16011" y="412799"/>
                      <a:pt x="32136" y="404254"/>
                    </a:cubicBezTo>
                    <a:cubicBezTo>
                      <a:pt x="149673" y="344438"/>
                      <a:pt x="214024" y="298096"/>
                      <a:pt x="225189" y="265230"/>
                    </a:cubicBezTo>
                    <a:cubicBezTo>
                      <a:pt x="230108" y="250769"/>
                      <a:pt x="218030" y="233679"/>
                      <a:pt x="188954" y="213959"/>
                    </a:cubicBezTo>
                    <a:cubicBezTo>
                      <a:pt x="148662" y="186351"/>
                      <a:pt x="135104" y="153156"/>
                      <a:pt x="148282" y="114374"/>
                    </a:cubicBezTo>
                    <a:cubicBezTo>
                      <a:pt x="159230" y="82165"/>
                      <a:pt x="180935" y="55051"/>
                      <a:pt x="213395" y="33030"/>
                    </a:cubicBezTo>
                    <a:cubicBezTo>
                      <a:pt x="245856" y="11010"/>
                      <a:pt x="283778" y="0"/>
                      <a:pt x="327161"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5400" dirty="0">
                  <a:solidFill>
                    <a:schemeClr val="bg1"/>
                  </a:solidFill>
                </a:endParaRPr>
              </a:p>
            </p:txBody>
          </p:sp>
          <p:sp>
            <p:nvSpPr>
              <p:cNvPr id="15" name="TextBox 14">
                <a:extLst>
                  <a:ext uri="{FF2B5EF4-FFF2-40B4-BE49-F238E27FC236}">
                    <a16:creationId xmlns:a16="http://schemas.microsoft.com/office/drawing/2014/main" id="{634256CD-19C9-4596-8469-120393F3334E}"/>
                  </a:ext>
                </a:extLst>
              </p:cNvPr>
              <p:cNvSpPr txBox="1"/>
              <p:nvPr/>
            </p:nvSpPr>
            <p:spPr>
              <a:xfrm>
                <a:off x="4820938" y="3263879"/>
                <a:ext cx="448469" cy="460455"/>
              </a:xfrm>
              <a:custGeom>
                <a:avLst/>
                <a:gdLst/>
                <a:ahLst/>
                <a:cxnLst/>
                <a:rect l="l" t="t" r="r" b="b"/>
                <a:pathLst>
                  <a:path w="448469" h="460455">
                    <a:moveTo>
                      <a:pt x="327088" y="0"/>
                    </a:moveTo>
                    <a:cubicBezTo>
                      <a:pt x="381646" y="0"/>
                      <a:pt x="417424" y="15611"/>
                      <a:pt x="434422" y="46834"/>
                    </a:cubicBezTo>
                    <a:cubicBezTo>
                      <a:pt x="451420" y="78057"/>
                      <a:pt x="452992" y="114045"/>
                      <a:pt x="439137" y="154800"/>
                    </a:cubicBezTo>
                    <a:cubicBezTo>
                      <a:pt x="415463" y="224476"/>
                      <a:pt x="345892" y="292838"/>
                      <a:pt x="230423" y="359885"/>
                    </a:cubicBezTo>
                    <a:cubicBezTo>
                      <a:pt x="114955" y="426932"/>
                      <a:pt x="44403" y="460455"/>
                      <a:pt x="18768" y="460455"/>
                    </a:cubicBezTo>
                    <a:cubicBezTo>
                      <a:pt x="1677" y="460455"/>
                      <a:pt x="-3741" y="451253"/>
                      <a:pt x="2514" y="432848"/>
                    </a:cubicBezTo>
                    <a:cubicBezTo>
                      <a:pt x="6088" y="422331"/>
                      <a:pt x="16267" y="412799"/>
                      <a:pt x="33049" y="404254"/>
                    </a:cubicBezTo>
                    <a:cubicBezTo>
                      <a:pt x="150587" y="344438"/>
                      <a:pt x="214938" y="298096"/>
                      <a:pt x="226102" y="265230"/>
                    </a:cubicBezTo>
                    <a:cubicBezTo>
                      <a:pt x="231022" y="250769"/>
                      <a:pt x="218615" y="233679"/>
                      <a:pt x="188881" y="213959"/>
                    </a:cubicBezTo>
                    <a:cubicBezTo>
                      <a:pt x="148589" y="186351"/>
                      <a:pt x="135032" y="153156"/>
                      <a:pt x="148209" y="114374"/>
                    </a:cubicBezTo>
                    <a:cubicBezTo>
                      <a:pt x="159158" y="82165"/>
                      <a:pt x="181027" y="55051"/>
                      <a:pt x="213816" y="33030"/>
                    </a:cubicBezTo>
                    <a:cubicBezTo>
                      <a:pt x="246605" y="11010"/>
                      <a:pt x="284362" y="0"/>
                      <a:pt x="32708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5400" dirty="0">
                  <a:solidFill>
                    <a:schemeClr val="bg1"/>
                  </a:solidFill>
                </a:endParaRPr>
              </a:p>
            </p:txBody>
          </p:sp>
        </p:grpSp>
      </p:grpSp>
      <p:sp>
        <p:nvSpPr>
          <p:cNvPr id="21" name="Rectangle 20">
            <a:extLst>
              <a:ext uri="{FF2B5EF4-FFF2-40B4-BE49-F238E27FC236}">
                <a16:creationId xmlns:a16="http://schemas.microsoft.com/office/drawing/2014/main" id="{A32C98F5-10AE-4939-9C5E-D4E7B61ED1B4}"/>
              </a:ext>
            </a:extLst>
          </p:cNvPr>
          <p:cNvSpPr/>
          <p:nvPr/>
        </p:nvSpPr>
        <p:spPr>
          <a:xfrm>
            <a:off x="0" y="5048548"/>
            <a:ext cx="12192000" cy="180945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TextBox 21">
            <a:extLst>
              <a:ext uri="{FF2B5EF4-FFF2-40B4-BE49-F238E27FC236}">
                <a16:creationId xmlns:a16="http://schemas.microsoft.com/office/drawing/2014/main" id="{65DFF76C-A9AF-45AC-B70D-21F2659DA9E3}"/>
              </a:ext>
            </a:extLst>
          </p:cNvPr>
          <p:cNvSpPr txBox="1"/>
          <p:nvPr/>
        </p:nvSpPr>
        <p:spPr>
          <a:xfrm>
            <a:off x="566882" y="5599331"/>
            <a:ext cx="11262261" cy="707886"/>
          </a:xfrm>
          <a:prstGeom prst="rect">
            <a:avLst/>
          </a:prstGeom>
          <a:noFill/>
        </p:spPr>
        <p:txBody>
          <a:bodyPr wrap="square" rtlCol="0">
            <a:spAutoFit/>
          </a:bodyPr>
          <a:lstStyle/>
          <a:p>
            <a:pPr algn="ctr"/>
            <a:r>
              <a:rPr lang="en-US" sz="2000" b="1" dirty="0">
                <a:solidFill>
                  <a:srgbClr val="2186BF"/>
                </a:solidFill>
                <a:latin typeface="Bell MT" panose="02020503060305020303" pitchFamily="18" charset="0"/>
              </a:rPr>
              <a:t>Tailoring insurance coverage around your needs is easier than you think. We’re here to help you learn more about all your opinions and provide answers to common questions.</a:t>
            </a:r>
          </a:p>
        </p:txBody>
      </p:sp>
    </p:spTree>
    <p:extLst>
      <p:ext uri="{BB962C8B-B14F-4D97-AF65-F5344CB8AC3E}">
        <p14:creationId xmlns:p14="http://schemas.microsoft.com/office/powerpoint/2010/main" val="662269346"/>
      </p:ext>
    </p:extLst>
  </p:cSld>
  <p:clrMapOvr>
    <a:masterClrMapping/>
  </p:clrMapOvr>
  <mc:AlternateContent xmlns:mc="http://schemas.openxmlformats.org/markup-compatibility/2006" xmlns:p14="http://schemas.microsoft.com/office/powerpoint/2010/main">
    <mc:Choice Requires="p14">
      <p:transition spd="med" p14:dur="700" advTm="6987">
        <p:fade/>
      </p:transition>
    </mc:Choice>
    <mc:Fallback xmlns="">
      <p:transition spd="med" advTm="69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6" presetClass="emph" presetSubtype="0" decel="100000" autoRev="1" fill="hold" nodeType="withEffect">
                                  <p:stCondLst>
                                    <p:cond delay="0"/>
                                  </p:stCondLst>
                                  <p:childTnLst>
                                    <p:animScale>
                                      <p:cBhvr>
                                        <p:cTn id="9" dur="5000" fill="hold"/>
                                        <p:tgtEl>
                                          <p:spTgt spid="19"/>
                                        </p:tgtEl>
                                      </p:cBhvr>
                                      <p:by x="110000" y="110000"/>
                                    </p:animScale>
                                  </p:childTnLst>
                                </p:cTn>
                              </p:par>
                              <p:par>
                                <p:cTn id="10" presetID="2" presetClass="entr" presetSubtype="1" decel="10000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250" fill="hold"/>
                                        <p:tgtEl>
                                          <p:spTgt spid="6"/>
                                        </p:tgtEl>
                                        <p:attrNameLst>
                                          <p:attrName>ppt_x</p:attrName>
                                        </p:attrNameLst>
                                      </p:cBhvr>
                                      <p:tavLst>
                                        <p:tav tm="0">
                                          <p:val>
                                            <p:strVal val="#ppt_x"/>
                                          </p:val>
                                        </p:tav>
                                        <p:tav tm="100000">
                                          <p:val>
                                            <p:strVal val="#ppt_x"/>
                                          </p:val>
                                        </p:tav>
                                      </p:tavLst>
                                    </p:anim>
                                    <p:anim calcmode="lin" valueType="num">
                                      <p:cBhvr additive="base">
                                        <p:cTn id="13" dur="1250" fill="hold"/>
                                        <p:tgtEl>
                                          <p:spTgt spid="6"/>
                                        </p:tgtEl>
                                        <p:attrNameLst>
                                          <p:attrName>ppt_y</p:attrName>
                                        </p:attrNameLst>
                                      </p:cBhvr>
                                      <p:tavLst>
                                        <p:tav tm="0">
                                          <p:val>
                                            <p:strVal val="0-#ppt_h/2"/>
                                          </p:val>
                                        </p:tav>
                                        <p:tav tm="100000">
                                          <p:val>
                                            <p:strVal val="#ppt_y"/>
                                          </p:val>
                                        </p:tav>
                                      </p:tavLst>
                                    </p:anim>
                                  </p:childTnLst>
                                </p:cTn>
                              </p:par>
                              <p:par>
                                <p:cTn id="14" presetID="2" presetClass="entr" presetSubtype="1" decel="100000" fill="hold" grpId="0" nodeType="withEffect">
                                  <p:stCondLst>
                                    <p:cond delay="25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1250" fill="hold"/>
                                        <p:tgtEl>
                                          <p:spTgt spid="5"/>
                                        </p:tgtEl>
                                        <p:attrNameLst>
                                          <p:attrName>ppt_x</p:attrName>
                                        </p:attrNameLst>
                                      </p:cBhvr>
                                      <p:tavLst>
                                        <p:tav tm="0">
                                          <p:val>
                                            <p:strVal val="#ppt_x"/>
                                          </p:val>
                                        </p:tav>
                                        <p:tav tm="100000">
                                          <p:val>
                                            <p:strVal val="#ppt_x"/>
                                          </p:val>
                                        </p:tav>
                                      </p:tavLst>
                                    </p:anim>
                                    <p:anim calcmode="lin" valueType="num">
                                      <p:cBhvr additive="base">
                                        <p:cTn id="17" dur="1250" fill="hold"/>
                                        <p:tgtEl>
                                          <p:spTgt spid="5"/>
                                        </p:tgtEl>
                                        <p:attrNameLst>
                                          <p:attrName>ppt_y</p:attrName>
                                        </p:attrNameLst>
                                      </p:cBhvr>
                                      <p:tavLst>
                                        <p:tav tm="0">
                                          <p:val>
                                            <p:strVal val="0-#ppt_h/2"/>
                                          </p:val>
                                        </p:tav>
                                        <p:tav tm="100000">
                                          <p:val>
                                            <p:strVal val="#ppt_y"/>
                                          </p:val>
                                        </p:tav>
                                      </p:tavLst>
                                    </p:anim>
                                  </p:childTnLst>
                                </p:cTn>
                              </p:par>
                              <p:par>
                                <p:cTn id="18" presetID="2" presetClass="entr" presetSubtype="1" decel="100000" fill="hold" grpId="0" nodeType="withEffect">
                                  <p:stCondLst>
                                    <p:cond delay="75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1250" fill="hold"/>
                                        <p:tgtEl>
                                          <p:spTgt spid="4"/>
                                        </p:tgtEl>
                                        <p:attrNameLst>
                                          <p:attrName>ppt_x</p:attrName>
                                        </p:attrNameLst>
                                      </p:cBhvr>
                                      <p:tavLst>
                                        <p:tav tm="0">
                                          <p:val>
                                            <p:strVal val="#ppt_x"/>
                                          </p:val>
                                        </p:tav>
                                        <p:tav tm="100000">
                                          <p:val>
                                            <p:strVal val="#ppt_x"/>
                                          </p:val>
                                        </p:tav>
                                      </p:tavLst>
                                    </p:anim>
                                    <p:anim calcmode="lin" valueType="num">
                                      <p:cBhvr additive="base">
                                        <p:cTn id="21" dur="1250" fill="hold"/>
                                        <p:tgtEl>
                                          <p:spTgt spid="4"/>
                                        </p:tgtEl>
                                        <p:attrNameLst>
                                          <p:attrName>ppt_y</p:attrName>
                                        </p:attrNameLst>
                                      </p:cBhvr>
                                      <p:tavLst>
                                        <p:tav tm="0">
                                          <p:val>
                                            <p:strVal val="0-#ppt_h/2"/>
                                          </p:val>
                                        </p:tav>
                                        <p:tav tm="100000">
                                          <p:val>
                                            <p:strVal val="#ppt_y"/>
                                          </p:val>
                                        </p:tav>
                                      </p:tavLst>
                                    </p:anim>
                                  </p:childTnLst>
                                </p:cTn>
                              </p:par>
                              <p:par>
                                <p:cTn id="22" presetID="2" presetClass="entr" presetSubtype="1" decel="100000" fill="hold" grpId="0" nodeType="withEffect">
                                  <p:stCondLst>
                                    <p:cond delay="100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1250" fill="hold"/>
                                        <p:tgtEl>
                                          <p:spTgt spid="20"/>
                                        </p:tgtEl>
                                        <p:attrNameLst>
                                          <p:attrName>ppt_x</p:attrName>
                                        </p:attrNameLst>
                                      </p:cBhvr>
                                      <p:tavLst>
                                        <p:tav tm="0">
                                          <p:val>
                                            <p:strVal val="#ppt_x"/>
                                          </p:val>
                                        </p:tav>
                                        <p:tav tm="100000">
                                          <p:val>
                                            <p:strVal val="#ppt_x"/>
                                          </p:val>
                                        </p:tav>
                                      </p:tavLst>
                                    </p:anim>
                                    <p:anim calcmode="lin" valueType="num">
                                      <p:cBhvr additive="base">
                                        <p:cTn id="25" dur="1250" fill="hold"/>
                                        <p:tgtEl>
                                          <p:spTgt spid="20"/>
                                        </p:tgtEl>
                                        <p:attrNameLst>
                                          <p:attrName>ppt_y</p:attrName>
                                        </p:attrNameLst>
                                      </p:cBhvr>
                                      <p:tavLst>
                                        <p:tav tm="0">
                                          <p:val>
                                            <p:strVal val="0-#ppt_h/2"/>
                                          </p:val>
                                        </p:tav>
                                        <p:tav tm="100000">
                                          <p:val>
                                            <p:strVal val="#ppt_y"/>
                                          </p:val>
                                        </p:tav>
                                      </p:tavLst>
                                    </p:anim>
                                  </p:childTnLst>
                                </p:cTn>
                              </p:par>
                              <p:par>
                                <p:cTn id="26" presetID="2" presetClass="entr" presetSubtype="4" decel="100000" fill="hold" grpId="0" nodeType="withEffect">
                                  <p:stCondLst>
                                    <p:cond delay="125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1250" fill="hold"/>
                                        <p:tgtEl>
                                          <p:spTgt spid="21"/>
                                        </p:tgtEl>
                                        <p:attrNameLst>
                                          <p:attrName>ppt_x</p:attrName>
                                        </p:attrNameLst>
                                      </p:cBhvr>
                                      <p:tavLst>
                                        <p:tav tm="0">
                                          <p:val>
                                            <p:strVal val="#ppt_x"/>
                                          </p:val>
                                        </p:tav>
                                        <p:tav tm="100000">
                                          <p:val>
                                            <p:strVal val="#ppt_x"/>
                                          </p:val>
                                        </p:tav>
                                      </p:tavLst>
                                    </p:anim>
                                    <p:anim calcmode="lin" valueType="num">
                                      <p:cBhvr additive="base">
                                        <p:cTn id="29" dur="1250" fill="hold"/>
                                        <p:tgtEl>
                                          <p:spTgt spid="21"/>
                                        </p:tgtEl>
                                        <p:attrNameLst>
                                          <p:attrName>ppt_y</p:attrName>
                                        </p:attrNameLst>
                                      </p:cBhvr>
                                      <p:tavLst>
                                        <p:tav tm="0">
                                          <p:val>
                                            <p:strVal val="1+#ppt_h/2"/>
                                          </p:val>
                                        </p:tav>
                                        <p:tav tm="100000">
                                          <p:val>
                                            <p:strVal val="#ppt_y"/>
                                          </p:val>
                                        </p:tav>
                                      </p:tavLst>
                                    </p:anim>
                                  </p:childTnLst>
                                </p:cTn>
                              </p:par>
                              <p:par>
                                <p:cTn id="30" presetID="2" presetClass="entr" presetSubtype="4" decel="100000" fill="hold" grpId="0" nodeType="withEffect">
                                  <p:stCondLst>
                                    <p:cond delay="150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1250" fill="hold"/>
                                        <p:tgtEl>
                                          <p:spTgt spid="22"/>
                                        </p:tgtEl>
                                        <p:attrNameLst>
                                          <p:attrName>ppt_x</p:attrName>
                                        </p:attrNameLst>
                                      </p:cBhvr>
                                      <p:tavLst>
                                        <p:tav tm="0">
                                          <p:val>
                                            <p:strVal val="#ppt_x"/>
                                          </p:val>
                                        </p:tav>
                                        <p:tav tm="100000">
                                          <p:val>
                                            <p:strVal val="#ppt_x"/>
                                          </p:val>
                                        </p:tav>
                                      </p:tavLst>
                                    </p:anim>
                                    <p:anim calcmode="lin" valueType="num">
                                      <p:cBhvr additive="base">
                                        <p:cTn id="33" dur="1250" fill="hold"/>
                                        <p:tgtEl>
                                          <p:spTgt spid="22"/>
                                        </p:tgtEl>
                                        <p:attrNameLst>
                                          <p:attrName>ppt_y</p:attrName>
                                        </p:attrNameLst>
                                      </p:cBhvr>
                                      <p:tavLst>
                                        <p:tav tm="0">
                                          <p:val>
                                            <p:strVal val="1+#ppt_h/2"/>
                                          </p:val>
                                        </p:tav>
                                        <p:tav tm="100000">
                                          <p:val>
                                            <p:strVal val="#ppt_y"/>
                                          </p:val>
                                        </p:tav>
                                      </p:tavLst>
                                    </p:anim>
                                  </p:childTnLst>
                                </p:cTn>
                              </p:par>
                              <p:par>
                                <p:cTn id="34" presetID="2" presetClass="entr" presetSubtype="8" decel="100000" fill="hold" grpId="0" nodeType="withEffect">
                                  <p:stCondLst>
                                    <p:cond delay="175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1250" fill="hold"/>
                                        <p:tgtEl>
                                          <p:spTgt spid="8"/>
                                        </p:tgtEl>
                                        <p:attrNameLst>
                                          <p:attrName>ppt_x</p:attrName>
                                        </p:attrNameLst>
                                      </p:cBhvr>
                                      <p:tavLst>
                                        <p:tav tm="0">
                                          <p:val>
                                            <p:strVal val="0-#ppt_w/2"/>
                                          </p:val>
                                        </p:tav>
                                        <p:tav tm="100000">
                                          <p:val>
                                            <p:strVal val="#ppt_x"/>
                                          </p:val>
                                        </p:tav>
                                      </p:tavLst>
                                    </p:anim>
                                    <p:anim calcmode="lin" valueType="num">
                                      <p:cBhvr additive="base">
                                        <p:cTn id="37" dur="1250" fill="hold"/>
                                        <p:tgtEl>
                                          <p:spTgt spid="8"/>
                                        </p:tgtEl>
                                        <p:attrNameLst>
                                          <p:attrName>ppt_y</p:attrName>
                                        </p:attrNameLst>
                                      </p:cBhvr>
                                      <p:tavLst>
                                        <p:tav tm="0">
                                          <p:val>
                                            <p:strVal val="#ppt_y"/>
                                          </p:val>
                                        </p:tav>
                                        <p:tav tm="100000">
                                          <p:val>
                                            <p:strVal val="#ppt_y"/>
                                          </p:val>
                                        </p:tav>
                                      </p:tavLst>
                                    </p:anim>
                                  </p:childTnLst>
                                </p:cTn>
                              </p:par>
                              <p:par>
                                <p:cTn id="38" presetID="2" presetClass="entr" presetSubtype="8" decel="100000" fill="hold" nodeType="withEffect">
                                  <p:stCondLst>
                                    <p:cond delay="200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1250" fill="hold"/>
                                        <p:tgtEl>
                                          <p:spTgt spid="23"/>
                                        </p:tgtEl>
                                        <p:attrNameLst>
                                          <p:attrName>ppt_x</p:attrName>
                                        </p:attrNameLst>
                                      </p:cBhvr>
                                      <p:tavLst>
                                        <p:tav tm="0">
                                          <p:val>
                                            <p:strVal val="0-#ppt_w/2"/>
                                          </p:val>
                                        </p:tav>
                                        <p:tav tm="100000">
                                          <p:val>
                                            <p:strVal val="#ppt_x"/>
                                          </p:val>
                                        </p:tav>
                                      </p:tavLst>
                                    </p:anim>
                                    <p:anim calcmode="lin" valueType="num">
                                      <p:cBhvr additive="base">
                                        <p:cTn id="41" dur="125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p:bldP spid="5" grpId="0"/>
      <p:bldP spid="8" grpId="0" animBg="1"/>
      <p:bldP spid="21" grpId="0" animBg="1"/>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374" y="6172566"/>
            <a:ext cx="12226748" cy="6854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8" name="TextBox 17">
            <a:extLst>
              <a:ext uri="{FF2B5EF4-FFF2-40B4-BE49-F238E27FC236}">
                <a16:creationId xmlns:a16="http://schemas.microsoft.com/office/drawing/2014/main" id="{D66CAC44-777B-4C71-9DBD-661D2125A28D}"/>
              </a:ext>
            </a:extLst>
          </p:cNvPr>
          <p:cNvSpPr txBox="1"/>
          <p:nvPr/>
        </p:nvSpPr>
        <p:spPr>
          <a:xfrm>
            <a:off x="5341906" y="6346006"/>
            <a:ext cx="2684495" cy="338554"/>
          </a:xfrm>
          <a:prstGeom prst="rect">
            <a:avLst/>
          </a:prstGeom>
          <a:noFill/>
        </p:spPr>
        <p:txBody>
          <a:bodyPr wrap="square" rtlCol="0">
            <a:spAutoFit/>
          </a:bodyPr>
          <a:lstStyle/>
          <a:p>
            <a:pPr algn="ctr"/>
            <a:r>
              <a:rPr lang="en-US" sz="1600" b="1" dirty="0">
                <a:solidFill>
                  <a:srgbClr val="2A79A4"/>
                </a:solidFill>
                <a:latin typeface="Bell MT" panose="02020503060305020303" pitchFamily="18" charset="0"/>
              </a:rPr>
              <a:t>Insure Your Life</a:t>
            </a:r>
          </a:p>
        </p:txBody>
      </p:sp>
      <p:sp>
        <p:nvSpPr>
          <p:cNvPr id="6" name="Rectangle 5"/>
          <p:cNvSpPr/>
          <p:nvPr/>
        </p:nvSpPr>
        <p:spPr>
          <a:xfrm>
            <a:off x="-17374" y="1617785"/>
            <a:ext cx="12209374" cy="4554781"/>
          </a:xfrm>
          <a:prstGeom prst="rect">
            <a:avLst/>
          </a:prstGeom>
          <a:solidFill>
            <a:srgbClr val="007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31053" y1="42105" x2="30351" y2="48684"/>
                        <a14:foregroundMark x1="10000" y1="23421" x2="7895" y2="34474"/>
                        <a14:foregroundMark x1="4211" y1="83947" x2="4386" y2="88421"/>
                        <a14:foregroundMark x1="7018" y1="55789" x2="6491" y2="58158"/>
                        <a14:foregroundMark x1="5789" y1="61579" x2="5439" y2="62368"/>
                        <a14:foregroundMark x1="4386" y1="67632" x2="3860" y2="70000"/>
                        <a14:foregroundMark x1="4737" y1="72105" x2="4035" y2="75789"/>
                        <a14:foregroundMark x1="3860" y1="78684" x2="3509" y2="80263"/>
                        <a14:foregroundMark x1="2456" y1="78421" x2="2456" y2="78421"/>
                        <a14:foregroundMark x1="6316" y1="90263" x2="5965" y2="93158"/>
                        <a14:foregroundMark x1="5965" y1="94211" x2="5965" y2="95789"/>
                        <a14:foregroundMark x1="5614" y1="96579" x2="5614" y2="97105"/>
                      </a14:backgroundRemoval>
                    </a14:imgEffect>
                  </a14:imgLayer>
                </a14:imgProps>
              </a:ext>
              <a:ext uri="{28A0092B-C50C-407E-A947-70E740481C1C}">
                <a14:useLocalDpi xmlns:a14="http://schemas.microsoft.com/office/drawing/2010/main" val="0"/>
              </a:ext>
            </a:extLst>
          </a:blip>
          <a:stretch>
            <a:fillRect/>
          </a:stretch>
        </p:blipFill>
        <p:spPr>
          <a:xfrm>
            <a:off x="-187201" y="1616280"/>
            <a:ext cx="7862581" cy="5241720"/>
          </a:xfrm>
          <a:prstGeom prst="rect">
            <a:avLst/>
          </a:prstGeom>
        </p:spPr>
      </p:pic>
      <p:grpSp>
        <p:nvGrpSpPr>
          <p:cNvPr id="8" name="Group 7">
            <a:extLst>
              <a:ext uri="{FF2B5EF4-FFF2-40B4-BE49-F238E27FC236}">
                <a16:creationId xmlns:a16="http://schemas.microsoft.com/office/drawing/2014/main" id="{021BA032-BC6B-4AA7-BC44-30A79D21FC66}"/>
              </a:ext>
            </a:extLst>
          </p:cNvPr>
          <p:cNvGrpSpPr/>
          <p:nvPr/>
        </p:nvGrpSpPr>
        <p:grpSpPr>
          <a:xfrm>
            <a:off x="3594934" y="2432310"/>
            <a:ext cx="2773069" cy="2287508"/>
            <a:chOff x="4448331" y="2432310"/>
            <a:chExt cx="2773069" cy="2287508"/>
          </a:xfrm>
        </p:grpSpPr>
        <p:sp>
          <p:nvSpPr>
            <p:cNvPr id="10" name="TextBox 9">
              <a:extLst>
                <a:ext uri="{FF2B5EF4-FFF2-40B4-BE49-F238E27FC236}">
                  <a16:creationId xmlns:a16="http://schemas.microsoft.com/office/drawing/2014/main" id="{3E7A28DF-B0BE-4CB6-9E07-FB7E66BB8011}"/>
                </a:ext>
              </a:extLst>
            </p:cNvPr>
            <p:cNvSpPr txBox="1"/>
            <p:nvPr/>
          </p:nvSpPr>
          <p:spPr>
            <a:xfrm>
              <a:off x="5275013" y="3224356"/>
              <a:ext cx="1119704" cy="461665"/>
            </a:xfrm>
            <a:prstGeom prst="rect">
              <a:avLst/>
            </a:prstGeom>
            <a:noFill/>
          </p:spPr>
          <p:txBody>
            <a:bodyPr wrap="square" rtlCol="0">
              <a:spAutoFit/>
            </a:bodyPr>
            <a:lstStyle/>
            <a:p>
              <a:pPr algn="ctr"/>
              <a:r>
                <a:rPr lang="en-US" sz="2400" b="1" dirty="0">
                  <a:solidFill>
                    <a:srgbClr val="FF9F41"/>
                  </a:solidFill>
                  <a:latin typeface="Bell MT" panose="02020503060305020303" pitchFamily="18" charset="0"/>
                </a:rPr>
                <a:t>LIFE</a:t>
              </a:r>
            </a:p>
          </p:txBody>
        </p:sp>
        <p:sp>
          <p:nvSpPr>
            <p:cNvPr id="11" name="TextBox 10">
              <a:extLst>
                <a:ext uri="{FF2B5EF4-FFF2-40B4-BE49-F238E27FC236}">
                  <a16:creationId xmlns:a16="http://schemas.microsoft.com/office/drawing/2014/main" id="{928124EE-2BA1-456C-9ED6-F2A4F7697ADA}"/>
                </a:ext>
              </a:extLst>
            </p:cNvPr>
            <p:cNvSpPr txBox="1"/>
            <p:nvPr/>
          </p:nvSpPr>
          <p:spPr>
            <a:xfrm>
              <a:off x="4448331" y="3781099"/>
              <a:ext cx="2773069" cy="938719"/>
            </a:xfrm>
            <a:prstGeom prst="rect">
              <a:avLst/>
            </a:prstGeom>
            <a:noFill/>
          </p:spPr>
          <p:txBody>
            <a:bodyPr wrap="square" rtlCol="0">
              <a:spAutoFit/>
            </a:bodyPr>
            <a:lstStyle/>
            <a:p>
              <a:pPr algn="ctr"/>
              <a:r>
                <a:rPr lang="en-US" sz="1100" b="1" dirty="0">
                  <a:solidFill>
                    <a:schemeClr val="bg1"/>
                  </a:solidFill>
                  <a:latin typeface="Bell MT" panose="02020503060305020303" pitchFamily="18" charset="0"/>
                </a:rPr>
                <a:t>A life insurance policy is an insurance for your medical and your health.</a:t>
              </a:r>
            </a:p>
            <a:p>
              <a:pPr algn="ctr"/>
              <a:endParaRPr lang="en-US" sz="1100" b="1" dirty="0">
                <a:solidFill>
                  <a:schemeClr val="bg1"/>
                </a:solidFill>
                <a:latin typeface="Bell MT" panose="02020503060305020303" pitchFamily="18" charset="0"/>
              </a:endParaRPr>
            </a:p>
            <a:p>
              <a:pPr algn="ctr"/>
              <a:r>
                <a:rPr lang="en-US" sz="1100" b="1" dirty="0">
                  <a:solidFill>
                    <a:schemeClr val="bg1"/>
                  </a:solidFill>
                  <a:latin typeface="Bell MT" panose="02020503060305020303" pitchFamily="18" charset="0"/>
                </a:rPr>
                <a:t>Save up to 50% when you buy online. Ready to take next step?</a:t>
              </a:r>
            </a:p>
          </p:txBody>
        </p:sp>
        <p:pic>
          <p:nvPicPr>
            <p:cNvPr id="2" name="Picture 1"/>
            <p:cNvPicPr>
              <a:picLocks noChangeAspect="1"/>
            </p:cNvPicPr>
            <p:nvPr/>
          </p:nvPicPr>
          <p:blipFill>
            <a:blip r:embed="rId5">
              <a:biLevel thresh="5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5486381" y="2432310"/>
              <a:ext cx="696968" cy="696968"/>
            </a:xfrm>
            <a:prstGeom prst="rect">
              <a:avLst/>
            </a:prstGeom>
          </p:spPr>
        </p:pic>
      </p:grpSp>
      <p:grpSp>
        <p:nvGrpSpPr>
          <p:cNvPr id="13" name="Group 12">
            <a:extLst>
              <a:ext uri="{FF2B5EF4-FFF2-40B4-BE49-F238E27FC236}">
                <a16:creationId xmlns:a16="http://schemas.microsoft.com/office/drawing/2014/main" id="{5D77D465-B8C1-437F-98E6-3F4D47F222A1}"/>
              </a:ext>
            </a:extLst>
          </p:cNvPr>
          <p:cNvGrpSpPr/>
          <p:nvPr/>
        </p:nvGrpSpPr>
        <p:grpSpPr>
          <a:xfrm>
            <a:off x="6297532" y="2357473"/>
            <a:ext cx="2773069" cy="2363678"/>
            <a:chOff x="7022329" y="2357473"/>
            <a:chExt cx="2773069" cy="2363678"/>
          </a:xfrm>
        </p:grpSpPr>
        <p:sp>
          <p:nvSpPr>
            <p:cNvPr id="12" name="TextBox 11">
              <a:extLst>
                <a:ext uri="{FF2B5EF4-FFF2-40B4-BE49-F238E27FC236}">
                  <a16:creationId xmlns:a16="http://schemas.microsoft.com/office/drawing/2014/main" id="{73A92242-F61E-408C-9C33-816E653EC44C}"/>
                </a:ext>
              </a:extLst>
            </p:cNvPr>
            <p:cNvSpPr txBox="1"/>
            <p:nvPr/>
          </p:nvSpPr>
          <p:spPr>
            <a:xfrm>
              <a:off x="7546626" y="3221467"/>
              <a:ext cx="1724475" cy="461665"/>
            </a:xfrm>
            <a:prstGeom prst="rect">
              <a:avLst/>
            </a:prstGeom>
            <a:noFill/>
          </p:spPr>
          <p:txBody>
            <a:bodyPr wrap="square" rtlCol="0">
              <a:spAutoFit/>
            </a:bodyPr>
            <a:lstStyle/>
            <a:p>
              <a:pPr algn="ctr"/>
              <a:r>
                <a:rPr lang="en-US" sz="2400" b="1">
                  <a:solidFill>
                    <a:srgbClr val="00398C"/>
                  </a:solidFill>
                  <a:latin typeface="Bell MT" panose="02020503060305020303" pitchFamily="18" charset="0"/>
                </a:rPr>
                <a:t>HEALTH </a:t>
              </a:r>
              <a:endParaRPr lang="en-US" sz="2400" b="1" dirty="0">
                <a:solidFill>
                  <a:srgbClr val="00398C"/>
                </a:solidFill>
                <a:latin typeface="Bell MT" panose="02020503060305020303" pitchFamily="18" charset="0"/>
              </a:endParaRPr>
            </a:p>
          </p:txBody>
        </p:sp>
        <p:sp>
          <p:nvSpPr>
            <p:cNvPr id="22" name="TextBox 21">
              <a:extLst>
                <a:ext uri="{FF2B5EF4-FFF2-40B4-BE49-F238E27FC236}">
                  <a16:creationId xmlns:a16="http://schemas.microsoft.com/office/drawing/2014/main" id="{928124EE-2BA1-456C-9ED6-F2A4F7697ADA}"/>
                </a:ext>
              </a:extLst>
            </p:cNvPr>
            <p:cNvSpPr txBox="1"/>
            <p:nvPr/>
          </p:nvSpPr>
          <p:spPr>
            <a:xfrm>
              <a:off x="7022329" y="3782432"/>
              <a:ext cx="2773069" cy="938719"/>
            </a:xfrm>
            <a:prstGeom prst="rect">
              <a:avLst/>
            </a:prstGeom>
            <a:noFill/>
          </p:spPr>
          <p:txBody>
            <a:bodyPr wrap="square" rtlCol="0">
              <a:spAutoFit/>
            </a:bodyPr>
            <a:lstStyle/>
            <a:p>
              <a:pPr algn="ctr"/>
              <a:r>
                <a:rPr lang="en-US" sz="1100" b="1" dirty="0">
                  <a:solidFill>
                    <a:schemeClr val="bg1"/>
                  </a:solidFill>
                  <a:latin typeface="Bell MT" panose="02020503060305020303" pitchFamily="18" charset="0"/>
                </a:rPr>
                <a:t>A life insurance policy is an insurance for your medical and surgical expenses.</a:t>
              </a:r>
            </a:p>
            <a:p>
              <a:pPr algn="ctr"/>
              <a:endParaRPr lang="en-US" sz="1100" b="1" dirty="0">
                <a:solidFill>
                  <a:schemeClr val="bg1"/>
                </a:solidFill>
                <a:latin typeface="Bell MT" panose="02020503060305020303" pitchFamily="18" charset="0"/>
              </a:endParaRPr>
            </a:p>
            <a:p>
              <a:pPr algn="ctr"/>
              <a:r>
                <a:rPr lang="en-US" sz="1100" b="1" dirty="0">
                  <a:solidFill>
                    <a:schemeClr val="bg1"/>
                  </a:solidFill>
                  <a:latin typeface="Bell MT" panose="02020503060305020303" pitchFamily="18" charset="0"/>
                </a:rPr>
                <a:t>Save up to 50% when you buy online. Ready to take next step?</a:t>
              </a:r>
            </a:p>
          </p:txBody>
        </p:sp>
        <p:pic>
          <p:nvPicPr>
            <p:cNvPr id="3" name="Picture 2"/>
            <p:cNvPicPr>
              <a:picLocks noChangeAspect="1"/>
            </p:cNvPicPr>
            <p:nvPr/>
          </p:nvPicPr>
          <p:blipFill>
            <a:blip r:embed="rId7">
              <a:biLevel thresh="5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8026516" y="2357473"/>
              <a:ext cx="764694" cy="764694"/>
            </a:xfrm>
            <a:prstGeom prst="rect">
              <a:avLst/>
            </a:prstGeom>
          </p:spPr>
        </p:pic>
      </p:grpSp>
      <p:grpSp>
        <p:nvGrpSpPr>
          <p:cNvPr id="15" name="Group 14">
            <a:extLst>
              <a:ext uri="{FF2B5EF4-FFF2-40B4-BE49-F238E27FC236}">
                <a16:creationId xmlns:a16="http://schemas.microsoft.com/office/drawing/2014/main" id="{AB03EE6D-68AA-43B5-8EDB-71FF8EB2705C}"/>
              </a:ext>
            </a:extLst>
          </p:cNvPr>
          <p:cNvGrpSpPr/>
          <p:nvPr/>
        </p:nvGrpSpPr>
        <p:grpSpPr>
          <a:xfrm>
            <a:off x="9000131" y="2371314"/>
            <a:ext cx="2773069" cy="2350836"/>
            <a:chOff x="9597227" y="2371314"/>
            <a:chExt cx="2773069" cy="2350836"/>
          </a:xfrm>
        </p:grpSpPr>
        <p:sp>
          <p:nvSpPr>
            <p:cNvPr id="14" name="TextBox 13">
              <a:extLst>
                <a:ext uri="{FF2B5EF4-FFF2-40B4-BE49-F238E27FC236}">
                  <a16:creationId xmlns:a16="http://schemas.microsoft.com/office/drawing/2014/main" id="{D5C337A3-EABE-44AA-8334-429C6D2CEAD1}"/>
                </a:ext>
              </a:extLst>
            </p:cNvPr>
            <p:cNvSpPr txBox="1"/>
            <p:nvPr/>
          </p:nvSpPr>
          <p:spPr>
            <a:xfrm>
              <a:off x="9982659" y="3222624"/>
              <a:ext cx="2002205" cy="461665"/>
            </a:xfrm>
            <a:prstGeom prst="rect">
              <a:avLst/>
            </a:prstGeom>
            <a:noFill/>
          </p:spPr>
          <p:txBody>
            <a:bodyPr wrap="square" rtlCol="0">
              <a:spAutoFit/>
            </a:bodyPr>
            <a:lstStyle/>
            <a:p>
              <a:pPr algn="ctr"/>
              <a:r>
                <a:rPr lang="en-US" sz="2400" b="1" dirty="0">
                  <a:solidFill>
                    <a:srgbClr val="D0200E"/>
                  </a:solidFill>
                  <a:latin typeface="Bell MT" panose="02020503060305020303" pitchFamily="18" charset="0"/>
                </a:rPr>
                <a:t>DISABILITY </a:t>
              </a:r>
            </a:p>
          </p:txBody>
        </p:sp>
        <p:sp>
          <p:nvSpPr>
            <p:cNvPr id="23" name="TextBox 22">
              <a:extLst>
                <a:ext uri="{FF2B5EF4-FFF2-40B4-BE49-F238E27FC236}">
                  <a16:creationId xmlns:a16="http://schemas.microsoft.com/office/drawing/2014/main" id="{928124EE-2BA1-456C-9ED6-F2A4F7697ADA}"/>
                </a:ext>
              </a:extLst>
            </p:cNvPr>
            <p:cNvSpPr txBox="1"/>
            <p:nvPr/>
          </p:nvSpPr>
          <p:spPr>
            <a:xfrm>
              <a:off x="9597227" y="3783431"/>
              <a:ext cx="2773069" cy="938719"/>
            </a:xfrm>
            <a:prstGeom prst="rect">
              <a:avLst/>
            </a:prstGeom>
            <a:noFill/>
          </p:spPr>
          <p:txBody>
            <a:bodyPr wrap="square" rtlCol="0">
              <a:spAutoFit/>
            </a:bodyPr>
            <a:lstStyle/>
            <a:p>
              <a:pPr algn="ctr"/>
              <a:r>
                <a:rPr lang="en-US" sz="1100" b="1" dirty="0">
                  <a:solidFill>
                    <a:schemeClr val="bg1"/>
                  </a:solidFill>
                  <a:latin typeface="Bell MT" panose="02020503060305020303" pitchFamily="18" charset="0"/>
                </a:rPr>
                <a:t>A life insurance policy is an insurance that provides income for disabled person.</a:t>
              </a:r>
            </a:p>
            <a:p>
              <a:pPr algn="ctr"/>
              <a:endParaRPr lang="en-US" sz="1100" b="1" dirty="0">
                <a:solidFill>
                  <a:schemeClr val="bg1"/>
                </a:solidFill>
                <a:latin typeface="Bell MT" panose="02020503060305020303" pitchFamily="18" charset="0"/>
              </a:endParaRPr>
            </a:p>
            <a:p>
              <a:pPr algn="ctr"/>
              <a:r>
                <a:rPr lang="en-US" sz="1100" b="1" dirty="0">
                  <a:solidFill>
                    <a:schemeClr val="bg1"/>
                  </a:solidFill>
                  <a:latin typeface="Bell MT" panose="02020503060305020303" pitchFamily="18" charset="0"/>
                </a:rPr>
                <a:t>Save up to 90% when you buy online. Ready to take next step?</a:t>
              </a:r>
            </a:p>
          </p:txBody>
        </p:sp>
        <p:pic>
          <p:nvPicPr>
            <p:cNvPr id="4" name="Picture 3"/>
            <p:cNvPicPr>
              <a:picLocks noChangeAspect="1"/>
            </p:cNvPicPr>
            <p:nvPr/>
          </p:nvPicPr>
          <p:blipFill>
            <a:blip r:embed="rId9">
              <a:biLevel thresh="50000"/>
              <a:extLst>
                <a:ext uri="{BEBA8EAE-BF5A-486C-A8C5-ECC9F3942E4B}">
                  <a14:imgProps xmlns:a14="http://schemas.microsoft.com/office/drawing/2010/main">
                    <a14:imgLayer r:embed="rId10">
                      <a14:imgEffect>
                        <a14:artisticPhotocopy/>
                      </a14:imgEffect>
                    </a14:imgLayer>
                  </a14:imgProps>
                </a:ext>
                <a:ext uri="{28A0092B-C50C-407E-A947-70E740481C1C}">
                  <a14:useLocalDpi xmlns:a14="http://schemas.microsoft.com/office/drawing/2010/main" val="0"/>
                </a:ext>
              </a:extLst>
            </a:blip>
            <a:stretch>
              <a:fillRect/>
            </a:stretch>
          </p:blipFill>
          <p:spPr>
            <a:xfrm>
              <a:off x="10607677" y="2371314"/>
              <a:ext cx="752168" cy="752168"/>
            </a:xfrm>
            <a:prstGeom prst="rect">
              <a:avLst/>
            </a:prstGeom>
          </p:spPr>
        </p:pic>
      </p:grpSp>
      <p:sp>
        <p:nvSpPr>
          <p:cNvPr id="27" name="Rectangle 26">
            <a:extLst>
              <a:ext uri="{FF2B5EF4-FFF2-40B4-BE49-F238E27FC236}">
                <a16:creationId xmlns:a16="http://schemas.microsoft.com/office/drawing/2014/main" id="{F8D8521A-9E5D-46EC-B1FC-54D1A1ABB449}"/>
              </a:ext>
            </a:extLst>
          </p:cNvPr>
          <p:cNvSpPr/>
          <p:nvPr/>
        </p:nvSpPr>
        <p:spPr>
          <a:xfrm>
            <a:off x="0" y="0"/>
            <a:ext cx="12191999" cy="1617785"/>
          </a:xfrm>
          <a:prstGeom prst="rect">
            <a:avLst/>
          </a:prstGeom>
          <a:solidFill>
            <a:srgbClr val="FFFFFF">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F21836B-0E94-478B-ADF5-A4743D4D827C}"/>
              </a:ext>
            </a:extLst>
          </p:cNvPr>
          <p:cNvSpPr txBox="1"/>
          <p:nvPr/>
        </p:nvSpPr>
        <p:spPr>
          <a:xfrm>
            <a:off x="690908" y="210145"/>
            <a:ext cx="10810184" cy="769441"/>
          </a:xfrm>
          <a:prstGeom prst="rect">
            <a:avLst/>
          </a:prstGeom>
          <a:noFill/>
        </p:spPr>
        <p:txBody>
          <a:bodyPr wrap="square" rtlCol="0">
            <a:spAutoFit/>
          </a:bodyPr>
          <a:lstStyle/>
          <a:p>
            <a:pPr algn="ctr"/>
            <a:r>
              <a:rPr lang="en-US" sz="4400" b="1" dirty="0">
                <a:solidFill>
                  <a:srgbClr val="2186BF"/>
                </a:solidFill>
                <a:latin typeface="Bell MT" panose="02020503060305020303" pitchFamily="18" charset="0"/>
              </a:rPr>
              <a:t>Insurance With a Global Reputation</a:t>
            </a:r>
          </a:p>
        </p:txBody>
      </p:sp>
      <p:sp>
        <p:nvSpPr>
          <p:cNvPr id="29" name="TextBox 28">
            <a:extLst>
              <a:ext uri="{FF2B5EF4-FFF2-40B4-BE49-F238E27FC236}">
                <a16:creationId xmlns:a16="http://schemas.microsoft.com/office/drawing/2014/main" id="{FA1BD16F-507E-4682-A08C-B159F2D84807}"/>
              </a:ext>
            </a:extLst>
          </p:cNvPr>
          <p:cNvSpPr txBox="1"/>
          <p:nvPr/>
        </p:nvSpPr>
        <p:spPr>
          <a:xfrm>
            <a:off x="4167877" y="901640"/>
            <a:ext cx="3856247" cy="369332"/>
          </a:xfrm>
          <a:prstGeom prst="rect">
            <a:avLst/>
          </a:prstGeom>
          <a:noFill/>
        </p:spPr>
        <p:txBody>
          <a:bodyPr wrap="square" rtlCol="0">
            <a:spAutoFit/>
          </a:bodyPr>
          <a:lstStyle/>
          <a:p>
            <a:pPr algn="ctr"/>
            <a:r>
              <a:rPr lang="en-US" b="1" dirty="0">
                <a:solidFill>
                  <a:srgbClr val="4B92BA"/>
                </a:solidFill>
                <a:latin typeface="Bell MT" panose="02020503060305020303" pitchFamily="18" charset="0"/>
              </a:rPr>
              <a:t>YLI Company</a:t>
            </a:r>
          </a:p>
        </p:txBody>
      </p:sp>
      <p:cxnSp>
        <p:nvCxnSpPr>
          <p:cNvPr id="30" name="Straight Connector 29">
            <a:extLst>
              <a:ext uri="{FF2B5EF4-FFF2-40B4-BE49-F238E27FC236}">
                <a16:creationId xmlns:a16="http://schemas.microsoft.com/office/drawing/2014/main" id="{72D179F7-C5EA-4ECF-ABA7-D13801027514}"/>
              </a:ext>
            </a:extLst>
          </p:cNvPr>
          <p:cNvCxnSpPr/>
          <p:nvPr/>
        </p:nvCxnSpPr>
        <p:spPr>
          <a:xfrm>
            <a:off x="5706339" y="1322776"/>
            <a:ext cx="779323" cy="0"/>
          </a:xfrm>
          <a:prstGeom prst="line">
            <a:avLst/>
          </a:prstGeom>
          <a:ln w="38100">
            <a:solidFill>
              <a:srgbClr val="2186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4414379"/>
      </p:ext>
    </p:extLst>
  </p:cSld>
  <p:clrMapOvr>
    <a:masterClrMapping/>
  </p:clrMapOvr>
  <mc:AlternateContent xmlns:mc="http://schemas.openxmlformats.org/markup-compatibility/2006" xmlns:p14="http://schemas.microsoft.com/office/powerpoint/2010/main">
    <mc:Choice Requires="p14">
      <p:transition spd="med" p14:dur="700" advTm="5672">
        <p:fade/>
      </p:transition>
    </mc:Choice>
    <mc:Fallback xmlns="">
      <p:transition spd="med" advTm="56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250" fill="hold"/>
                                        <p:tgtEl>
                                          <p:spTgt spid="30"/>
                                        </p:tgtEl>
                                        <p:attrNameLst>
                                          <p:attrName>ppt_x</p:attrName>
                                        </p:attrNameLst>
                                      </p:cBhvr>
                                      <p:tavLst>
                                        <p:tav tm="0">
                                          <p:val>
                                            <p:strVal val="#ppt_x"/>
                                          </p:val>
                                        </p:tav>
                                        <p:tav tm="100000">
                                          <p:val>
                                            <p:strVal val="#ppt_x"/>
                                          </p:val>
                                        </p:tav>
                                      </p:tavLst>
                                    </p:anim>
                                    <p:anim calcmode="lin" valueType="num">
                                      <p:cBhvr additive="base">
                                        <p:cTn id="8" dur="125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25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250" fill="hold"/>
                                        <p:tgtEl>
                                          <p:spTgt spid="29"/>
                                        </p:tgtEl>
                                        <p:attrNameLst>
                                          <p:attrName>ppt_x</p:attrName>
                                        </p:attrNameLst>
                                      </p:cBhvr>
                                      <p:tavLst>
                                        <p:tav tm="0">
                                          <p:val>
                                            <p:strVal val="#ppt_x"/>
                                          </p:val>
                                        </p:tav>
                                        <p:tav tm="100000">
                                          <p:val>
                                            <p:strVal val="#ppt_x"/>
                                          </p:val>
                                        </p:tav>
                                      </p:tavLst>
                                    </p:anim>
                                    <p:anim calcmode="lin" valueType="num">
                                      <p:cBhvr additive="base">
                                        <p:cTn id="12" dur="1250" fill="hold"/>
                                        <p:tgtEl>
                                          <p:spTgt spid="29"/>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75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1250" fill="hold"/>
                                        <p:tgtEl>
                                          <p:spTgt spid="28"/>
                                        </p:tgtEl>
                                        <p:attrNameLst>
                                          <p:attrName>ppt_x</p:attrName>
                                        </p:attrNameLst>
                                      </p:cBhvr>
                                      <p:tavLst>
                                        <p:tav tm="0">
                                          <p:val>
                                            <p:strVal val="#ppt_x"/>
                                          </p:val>
                                        </p:tav>
                                        <p:tav tm="100000">
                                          <p:val>
                                            <p:strVal val="#ppt_x"/>
                                          </p:val>
                                        </p:tav>
                                      </p:tavLst>
                                    </p:anim>
                                    <p:anim calcmode="lin" valueType="num">
                                      <p:cBhvr additive="base">
                                        <p:cTn id="16" dur="1250" fill="hold"/>
                                        <p:tgtEl>
                                          <p:spTgt spid="28"/>
                                        </p:tgtEl>
                                        <p:attrNameLst>
                                          <p:attrName>ppt_y</p:attrName>
                                        </p:attrNameLst>
                                      </p:cBhvr>
                                      <p:tavLst>
                                        <p:tav tm="0">
                                          <p:val>
                                            <p:strVal val="0-#ppt_h/2"/>
                                          </p:val>
                                        </p:tav>
                                        <p:tav tm="100000">
                                          <p:val>
                                            <p:strVal val="#ppt_y"/>
                                          </p:val>
                                        </p:tav>
                                      </p:tavLst>
                                    </p:anim>
                                  </p:childTnLst>
                                </p:cTn>
                              </p:par>
                              <p:par>
                                <p:cTn id="17" presetID="2" presetClass="entr" presetSubtype="8" decel="100000" fill="hold" nodeType="withEffect">
                                  <p:stCondLst>
                                    <p:cond delay="100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0-#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4" decel="100000" fill="hold" nodeType="withEffect">
                                  <p:stCondLst>
                                    <p:cond delay="125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ppt_x"/>
                                          </p:val>
                                        </p:tav>
                                        <p:tav tm="100000">
                                          <p:val>
                                            <p:strVal val="#ppt_x"/>
                                          </p:val>
                                        </p:tav>
                                      </p:tavLst>
                                    </p:anim>
                                    <p:anim calcmode="lin" valueType="num">
                                      <p:cBhvr additive="base">
                                        <p:cTn id="24" dur="10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decel="100000" fill="hold" nodeType="withEffect">
                                  <p:stCondLst>
                                    <p:cond delay="1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000" fill="hold"/>
                                        <p:tgtEl>
                                          <p:spTgt spid="13"/>
                                        </p:tgtEl>
                                        <p:attrNameLst>
                                          <p:attrName>ppt_x</p:attrName>
                                        </p:attrNameLst>
                                      </p:cBhvr>
                                      <p:tavLst>
                                        <p:tav tm="0">
                                          <p:val>
                                            <p:strVal val="#ppt_x"/>
                                          </p:val>
                                        </p:tav>
                                        <p:tav tm="100000">
                                          <p:val>
                                            <p:strVal val="#ppt_x"/>
                                          </p:val>
                                        </p:tav>
                                      </p:tavLst>
                                    </p:anim>
                                    <p:anim calcmode="lin" valueType="num">
                                      <p:cBhvr additive="base">
                                        <p:cTn id="28" dur="10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decel="100000" fill="hold" nodeType="withEffect">
                                  <p:stCondLst>
                                    <p:cond delay="175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000" fill="hold"/>
                                        <p:tgtEl>
                                          <p:spTgt spid="15"/>
                                        </p:tgtEl>
                                        <p:attrNameLst>
                                          <p:attrName>ppt_x</p:attrName>
                                        </p:attrNameLst>
                                      </p:cBhvr>
                                      <p:tavLst>
                                        <p:tav tm="0">
                                          <p:val>
                                            <p:strVal val="#ppt_x"/>
                                          </p:val>
                                        </p:tav>
                                        <p:tav tm="100000">
                                          <p:val>
                                            <p:strVal val="#ppt_x"/>
                                          </p:val>
                                        </p:tav>
                                      </p:tavLst>
                                    </p:anim>
                                    <p:anim calcmode="lin" valueType="num">
                                      <p:cBhvr additive="base">
                                        <p:cTn id="32" dur="10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200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1000" fill="hold"/>
                                        <p:tgtEl>
                                          <p:spTgt spid="7"/>
                                        </p:tgtEl>
                                        <p:attrNameLst>
                                          <p:attrName>ppt_x</p:attrName>
                                        </p:attrNameLst>
                                      </p:cBhvr>
                                      <p:tavLst>
                                        <p:tav tm="0">
                                          <p:val>
                                            <p:strVal val="#ppt_x"/>
                                          </p:val>
                                        </p:tav>
                                        <p:tav tm="100000">
                                          <p:val>
                                            <p:strVal val="#ppt_x"/>
                                          </p:val>
                                        </p:tav>
                                      </p:tavLst>
                                    </p:anim>
                                    <p:anim calcmode="lin" valueType="num">
                                      <p:cBhvr additive="base">
                                        <p:cTn id="36" dur="1000" fill="hold"/>
                                        <p:tgtEl>
                                          <p:spTgt spid="7"/>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200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p:bldP spid="28"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856F8106-1E12-436A-968C-1DFCCB3E24FC}"/>
              </a:ext>
            </a:extLst>
          </p:cNvPr>
          <p:cNvPicPr>
            <a:picLocks noChangeAspect="1"/>
          </p:cNvPicPr>
          <p:nvPr/>
        </p:nvPicPr>
        <p:blipFill rotWithShape="1">
          <a:blip r:embed="rId4">
            <a:extLst>
              <a:ext uri="{28A0092B-C50C-407E-A947-70E740481C1C}">
                <a14:useLocalDpi xmlns:a14="http://schemas.microsoft.com/office/drawing/2010/main" val="0"/>
              </a:ext>
            </a:extLst>
          </a:blip>
          <a:srcRect b="25010"/>
          <a:stretch/>
        </p:blipFill>
        <p:spPr>
          <a:xfrm>
            <a:off x="0" y="-1"/>
            <a:ext cx="12192000" cy="6885809"/>
          </a:xfrm>
          <a:prstGeom prst="rect">
            <a:avLst/>
          </a:prstGeom>
        </p:spPr>
      </p:pic>
      <p:sp>
        <p:nvSpPr>
          <p:cNvPr id="10" name="Rectangle 9"/>
          <p:cNvSpPr/>
          <p:nvPr/>
        </p:nvSpPr>
        <p:spPr>
          <a:xfrm>
            <a:off x="0" y="1623848"/>
            <a:ext cx="12192000" cy="3289738"/>
          </a:xfrm>
          <a:prstGeom prst="rect">
            <a:avLst/>
          </a:prstGeom>
          <a:solidFill>
            <a:srgbClr val="1A88C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ECA1DA8-E606-409F-B7D4-2C19575D39D8}"/>
              </a:ext>
            </a:extLst>
          </p:cNvPr>
          <p:cNvSpPr/>
          <p:nvPr/>
        </p:nvSpPr>
        <p:spPr>
          <a:xfrm>
            <a:off x="0" y="0"/>
            <a:ext cx="12191999" cy="1617785"/>
          </a:xfrm>
          <a:prstGeom prst="rect">
            <a:avLst/>
          </a:prstGeom>
          <a:solidFill>
            <a:srgbClr val="FFFFFF">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5C91645D-14D7-41F4-BC83-6B45068557D4}"/>
              </a:ext>
            </a:extLst>
          </p:cNvPr>
          <p:cNvSpPr txBox="1"/>
          <p:nvPr/>
        </p:nvSpPr>
        <p:spPr>
          <a:xfrm>
            <a:off x="690908" y="210145"/>
            <a:ext cx="10810184" cy="769441"/>
          </a:xfrm>
          <a:prstGeom prst="rect">
            <a:avLst/>
          </a:prstGeom>
          <a:noFill/>
        </p:spPr>
        <p:txBody>
          <a:bodyPr wrap="square" rtlCol="0">
            <a:spAutoFit/>
          </a:bodyPr>
          <a:lstStyle/>
          <a:p>
            <a:pPr algn="ctr"/>
            <a:r>
              <a:rPr lang="en-US" sz="4400" b="1" dirty="0">
                <a:solidFill>
                  <a:srgbClr val="2186BF"/>
                </a:solidFill>
                <a:latin typeface="Bell MT" panose="02020503060305020303" pitchFamily="18" charset="0"/>
              </a:rPr>
              <a:t>Insurance With a Global Reputation</a:t>
            </a:r>
          </a:p>
        </p:txBody>
      </p:sp>
      <p:sp>
        <p:nvSpPr>
          <p:cNvPr id="37" name="TextBox 36">
            <a:extLst>
              <a:ext uri="{FF2B5EF4-FFF2-40B4-BE49-F238E27FC236}">
                <a16:creationId xmlns:a16="http://schemas.microsoft.com/office/drawing/2014/main" id="{D4C30B9B-D9B0-4EAA-A464-474859ABF28F}"/>
              </a:ext>
            </a:extLst>
          </p:cNvPr>
          <p:cNvSpPr txBox="1"/>
          <p:nvPr/>
        </p:nvSpPr>
        <p:spPr>
          <a:xfrm>
            <a:off x="4167877" y="901640"/>
            <a:ext cx="3856247" cy="369332"/>
          </a:xfrm>
          <a:prstGeom prst="rect">
            <a:avLst/>
          </a:prstGeom>
          <a:noFill/>
        </p:spPr>
        <p:txBody>
          <a:bodyPr wrap="square" rtlCol="0">
            <a:spAutoFit/>
          </a:bodyPr>
          <a:lstStyle/>
          <a:p>
            <a:pPr algn="ctr"/>
            <a:r>
              <a:rPr lang="en-US" b="1" dirty="0">
                <a:solidFill>
                  <a:srgbClr val="4B92BA"/>
                </a:solidFill>
                <a:latin typeface="Bell MT" panose="02020503060305020303" pitchFamily="18" charset="0"/>
              </a:rPr>
              <a:t>YLI Company</a:t>
            </a:r>
          </a:p>
        </p:txBody>
      </p:sp>
      <p:cxnSp>
        <p:nvCxnSpPr>
          <p:cNvPr id="38" name="Straight Connector 37">
            <a:extLst>
              <a:ext uri="{FF2B5EF4-FFF2-40B4-BE49-F238E27FC236}">
                <a16:creationId xmlns:a16="http://schemas.microsoft.com/office/drawing/2014/main" id="{6DD3A535-051D-4F93-BADF-625243477C6A}"/>
              </a:ext>
            </a:extLst>
          </p:cNvPr>
          <p:cNvCxnSpPr/>
          <p:nvPr/>
        </p:nvCxnSpPr>
        <p:spPr>
          <a:xfrm>
            <a:off x="5706339" y="1322776"/>
            <a:ext cx="779323" cy="0"/>
          </a:xfrm>
          <a:prstGeom prst="line">
            <a:avLst/>
          </a:prstGeom>
          <a:ln w="38100">
            <a:solidFill>
              <a:srgbClr val="2186BF"/>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B1046DF-AB5C-4660-BABE-135C6B4A0250}"/>
              </a:ext>
            </a:extLst>
          </p:cNvPr>
          <p:cNvCxnSpPr/>
          <p:nvPr/>
        </p:nvCxnSpPr>
        <p:spPr>
          <a:xfrm flipV="1">
            <a:off x="2489354" y="2853521"/>
            <a:ext cx="0" cy="16718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3DA43D8-01D9-463C-8A0D-49F7D35E33BA}"/>
              </a:ext>
            </a:extLst>
          </p:cNvPr>
          <p:cNvCxnSpPr/>
          <p:nvPr/>
        </p:nvCxnSpPr>
        <p:spPr>
          <a:xfrm flipV="1">
            <a:off x="4896662" y="2853521"/>
            <a:ext cx="0" cy="16718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6E018E9-A25F-4E56-BFA6-8BC24ED9E63F}"/>
              </a:ext>
            </a:extLst>
          </p:cNvPr>
          <p:cNvCxnSpPr/>
          <p:nvPr/>
        </p:nvCxnSpPr>
        <p:spPr>
          <a:xfrm flipV="1">
            <a:off x="7303970" y="2853521"/>
            <a:ext cx="0" cy="16718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334CE11-4BF2-41F4-A3DD-2B6224DD69F4}"/>
              </a:ext>
            </a:extLst>
          </p:cNvPr>
          <p:cNvCxnSpPr/>
          <p:nvPr/>
        </p:nvCxnSpPr>
        <p:spPr>
          <a:xfrm flipV="1">
            <a:off x="9711279" y="2853521"/>
            <a:ext cx="0" cy="16718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42C03F29-A9DF-4783-98E6-80105525C92A}"/>
              </a:ext>
            </a:extLst>
          </p:cNvPr>
          <p:cNvGrpSpPr/>
          <p:nvPr/>
        </p:nvGrpSpPr>
        <p:grpSpPr>
          <a:xfrm>
            <a:off x="191207" y="1914316"/>
            <a:ext cx="2235944" cy="2214041"/>
            <a:chOff x="191207" y="1914316"/>
            <a:chExt cx="2235944" cy="2214041"/>
          </a:xfrm>
        </p:grpSpPr>
        <p:pic>
          <p:nvPicPr>
            <p:cNvPr id="58" name="Picture 57">
              <a:extLst>
                <a:ext uri="{FF2B5EF4-FFF2-40B4-BE49-F238E27FC236}">
                  <a16:creationId xmlns:a16="http://schemas.microsoft.com/office/drawing/2014/main" id="{39B08FE8-DEE8-4027-9C37-E438A4C1B5A3}"/>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902586" y="1914316"/>
              <a:ext cx="734344" cy="734344"/>
            </a:xfrm>
            <a:prstGeom prst="rect">
              <a:avLst/>
            </a:prstGeom>
          </p:spPr>
        </p:pic>
        <p:grpSp>
          <p:nvGrpSpPr>
            <p:cNvPr id="67" name="Group 66">
              <a:extLst>
                <a:ext uri="{FF2B5EF4-FFF2-40B4-BE49-F238E27FC236}">
                  <a16:creationId xmlns:a16="http://schemas.microsoft.com/office/drawing/2014/main" id="{AB684827-127A-44EC-88D9-AB78FA1022EF}"/>
                </a:ext>
              </a:extLst>
            </p:cNvPr>
            <p:cNvGrpSpPr/>
            <p:nvPr/>
          </p:nvGrpSpPr>
          <p:grpSpPr>
            <a:xfrm>
              <a:off x="191207" y="2793561"/>
              <a:ext cx="2235944" cy="1334796"/>
              <a:chOff x="91747" y="4525108"/>
              <a:chExt cx="2235944" cy="1334796"/>
            </a:xfrm>
          </p:grpSpPr>
          <p:sp>
            <p:nvSpPr>
              <p:cNvPr id="86" name="TextBox 85">
                <a:extLst>
                  <a:ext uri="{FF2B5EF4-FFF2-40B4-BE49-F238E27FC236}">
                    <a16:creationId xmlns:a16="http://schemas.microsoft.com/office/drawing/2014/main" id="{999E6992-77B3-401F-9B7E-72101A5B6234}"/>
                  </a:ext>
                </a:extLst>
              </p:cNvPr>
              <p:cNvSpPr txBox="1"/>
              <p:nvPr/>
            </p:nvSpPr>
            <p:spPr>
              <a:xfrm>
                <a:off x="186997" y="4525108"/>
                <a:ext cx="2023015" cy="430887"/>
              </a:xfrm>
              <a:prstGeom prst="rect">
                <a:avLst/>
              </a:prstGeom>
              <a:noFill/>
            </p:spPr>
            <p:txBody>
              <a:bodyPr wrap="square" rtlCol="0">
                <a:spAutoFit/>
              </a:bodyPr>
              <a:lstStyle/>
              <a:p>
                <a:r>
                  <a:rPr lang="en-US" sz="2100" b="1" dirty="0">
                    <a:solidFill>
                      <a:schemeClr val="bg1"/>
                    </a:solidFill>
                    <a:latin typeface="Bell MT" panose="02020503060305020303" pitchFamily="18" charset="0"/>
                  </a:rPr>
                  <a:t>Life Insurance</a:t>
                </a:r>
              </a:p>
            </p:txBody>
          </p:sp>
          <p:sp>
            <p:nvSpPr>
              <p:cNvPr id="87" name="TextBox 86">
                <a:extLst>
                  <a:ext uri="{FF2B5EF4-FFF2-40B4-BE49-F238E27FC236}">
                    <a16:creationId xmlns:a16="http://schemas.microsoft.com/office/drawing/2014/main" id="{DAAD807F-1ED9-49DE-9402-2A9FE5907509}"/>
                  </a:ext>
                </a:extLst>
              </p:cNvPr>
              <p:cNvSpPr txBox="1"/>
              <p:nvPr/>
            </p:nvSpPr>
            <p:spPr>
              <a:xfrm>
                <a:off x="91747" y="5121240"/>
                <a:ext cx="2235944" cy="738664"/>
              </a:xfrm>
              <a:prstGeom prst="rect">
                <a:avLst/>
              </a:prstGeom>
              <a:noFill/>
            </p:spPr>
            <p:txBody>
              <a:bodyPr wrap="square" rtlCol="0">
                <a:spAutoFit/>
              </a:bodyPr>
              <a:lstStyle/>
              <a:p>
                <a:endParaRPr lang="en-US" sz="1400" dirty="0">
                  <a:solidFill>
                    <a:schemeClr val="bg1"/>
                  </a:solidFill>
                  <a:latin typeface="Bell MT" panose="02020503060305020303" pitchFamily="18" charset="0"/>
                </a:endParaRPr>
              </a:p>
              <a:p>
                <a:r>
                  <a:rPr lang="en-US" sz="1400" dirty="0">
                    <a:solidFill>
                      <a:schemeClr val="bg1"/>
                    </a:solidFill>
                    <a:latin typeface="Bell MT" panose="02020503060305020303" pitchFamily="18" charset="0"/>
                  </a:rPr>
                  <a:t>Save up to 50% when </a:t>
                </a:r>
              </a:p>
              <a:p>
                <a:r>
                  <a:rPr lang="en-US" sz="1400" dirty="0">
                    <a:solidFill>
                      <a:schemeClr val="bg1"/>
                    </a:solidFill>
                    <a:latin typeface="Bell MT" panose="02020503060305020303" pitchFamily="18" charset="0"/>
                  </a:rPr>
                  <a:t>you buy online.</a:t>
                </a:r>
              </a:p>
            </p:txBody>
          </p:sp>
          <p:cxnSp>
            <p:nvCxnSpPr>
              <p:cNvPr id="88" name="Straight Connector 87">
                <a:extLst>
                  <a:ext uri="{FF2B5EF4-FFF2-40B4-BE49-F238E27FC236}">
                    <a16:creationId xmlns:a16="http://schemas.microsoft.com/office/drawing/2014/main" id="{61CF5743-7AAB-468D-8A03-39EB17CD52D8}"/>
                  </a:ext>
                </a:extLst>
              </p:cNvPr>
              <p:cNvCxnSpPr/>
              <p:nvPr/>
            </p:nvCxnSpPr>
            <p:spPr>
              <a:xfrm>
                <a:off x="186997" y="5031636"/>
                <a:ext cx="1718429" cy="139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68" name="Group 67">
            <a:extLst>
              <a:ext uri="{FF2B5EF4-FFF2-40B4-BE49-F238E27FC236}">
                <a16:creationId xmlns:a16="http://schemas.microsoft.com/office/drawing/2014/main" id="{4E8BC774-6DE1-45DF-9BB3-A80712A1EE11}"/>
              </a:ext>
            </a:extLst>
          </p:cNvPr>
          <p:cNvGrpSpPr/>
          <p:nvPr/>
        </p:nvGrpSpPr>
        <p:grpSpPr>
          <a:xfrm>
            <a:off x="9764849" y="1945245"/>
            <a:ext cx="2235944" cy="2183112"/>
            <a:chOff x="9665389" y="3676792"/>
            <a:chExt cx="2235944" cy="2183112"/>
          </a:xfrm>
        </p:grpSpPr>
        <p:pic>
          <p:nvPicPr>
            <p:cNvPr id="81" name="Picture 80">
              <a:extLst>
                <a:ext uri="{FF2B5EF4-FFF2-40B4-BE49-F238E27FC236}">
                  <a16:creationId xmlns:a16="http://schemas.microsoft.com/office/drawing/2014/main" id="{1E36DEB0-DA42-45DF-9B90-8F002C1AC0BC}"/>
                </a:ext>
              </a:extLst>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431654" y="3676792"/>
              <a:ext cx="703415" cy="703415"/>
            </a:xfrm>
            <a:prstGeom prst="rect">
              <a:avLst/>
            </a:prstGeom>
          </p:spPr>
        </p:pic>
        <p:grpSp>
          <p:nvGrpSpPr>
            <p:cNvPr id="82" name="Group 81">
              <a:extLst>
                <a:ext uri="{FF2B5EF4-FFF2-40B4-BE49-F238E27FC236}">
                  <a16:creationId xmlns:a16="http://schemas.microsoft.com/office/drawing/2014/main" id="{F91CAF87-C31A-42D6-8CF3-617BBB010636}"/>
                </a:ext>
              </a:extLst>
            </p:cNvPr>
            <p:cNvGrpSpPr/>
            <p:nvPr/>
          </p:nvGrpSpPr>
          <p:grpSpPr>
            <a:xfrm>
              <a:off x="9665389" y="4519322"/>
              <a:ext cx="2235944" cy="1340582"/>
              <a:chOff x="9665389" y="4519322"/>
              <a:chExt cx="2235944" cy="1340582"/>
            </a:xfrm>
          </p:grpSpPr>
          <p:sp>
            <p:nvSpPr>
              <p:cNvPr id="83" name="TextBox 82">
                <a:extLst>
                  <a:ext uri="{FF2B5EF4-FFF2-40B4-BE49-F238E27FC236}">
                    <a16:creationId xmlns:a16="http://schemas.microsoft.com/office/drawing/2014/main" id="{37E3FA7A-0642-4E04-9946-B462F717DF3C}"/>
                  </a:ext>
                </a:extLst>
              </p:cNvPr>
              <p:cNvSpPr txBox="1"/>
              <p:nvPr/>
            </p:nvSpPr>
            <p:spPr>
              <a:xfrm>
                <a:off x="9665389" y="4519322"/>
                <a:ext cx="2235944" cy="430887"/>
              </a:xfrm>
              <a:prstGeom prst="rect">
                <a:avLst/>
              </a:prstGeom>
              <a:noFill/>
            </p:spPr>
            <p:txBody>
              <a:bodyPr wrap="square" rtlCol="0">
                <a:spAutoFit/>
              </a:bodyPr>
              <a:lstStyle/>
              <a:p>
                <a:r>
                  <a:rPr lang="en-US" sz="2100" b="1" dirty="0">
                    <a:solidFill>
                      <a:schemeClr val="bg1"/>
                    </a:solidFill>
                    <a:latin typeface="Bell MT" panose="02020503060305020303" pitchFamily="18" charset="0"/>
                  </a:rPr>
                  <a:t>Sports &amp; Leisure</a:t>
                </a:r>
              </a:p>
            </p:txBody>
          </p:sp>
          <p:sp>
            <p:nvSpPr>
              <p:cNvPr id="84" name="TextBox 83">
                <a:extLst>
                  <a:ext uri="{FF2B5EF4-FFF2-40B4-BE49-F238E27FC236}">
                    <a16:creationId xmlns:a16="http://schemas.microsoft.com/office/drawing/2014/main" id="{D929A82A-C3FE-4E10-AE86-DC9E403631FC}"/>
                  </a:ext>
                </a:extLst>
              </p:cNvPr>
              <p:cNvSpPr txBox="1"/>
              <p:nvPr/>
            </p:nvSpPr>
            <p:spPr>
              <a:xfrm>
                <a:off x="9665389" y="5121240"/>
                <a:ext cx="2235944" cy="738664"/>
              </a:xfrm>
              <a:prstGeom prst="rect">
                <a:avLst/>
              </a:prstGeom>
              <a:noFill/>
            </p:spPr>
            <p:txBody>
              <a:bodyPr wrap="square" rtlCol="0">
                <a:spAutoFit/>
              </a:bodyPr>
              <a:lstStyle/>
              <a:p>
                <a:endParaRPr lang="en-US" sz="1400" dirty="0">
                  <a:solidFill>
                    <a:schemeClr val="bg1"/>
                  </a:solidFill>
                  <a:latin typeface="Bell MT" panose="02020503060305020303" pitchFamily="18" charset="0"/>
                </a:endParaRPr>
              </a:p>
              <a:p>
                <a:r>
                  <a:rPr lang="en-US" sz="1400" dirty="0">
                    <a:solidFill>
                      <a:schemeClr val="bg1"/>
                    </a:solidFill>
                    <a:latin typeface="Bell MT" panose="02020503060305020303" pitchFamily="18" charset="0"/>
                  </a:rPr>
                  <a:t>Save up to 230% when </a:t>
                </a:r>
              </a:p>
              <a:p>
                <a:r>
                  <a:rPr lang="en-US" sz="1400" dirty="0">
                    <a:solidFill>
                      <a:schemeClr val="bg1"/>
                    </a:solidFill>
                    <a:latin typeface="Bell MT" panose="02020503060305020303" pitchFamily="18" charset="0"/>
                  </a:rPr>
                  <a:t>you buy online.</a:t>
                </a:r>
              </a:p>
            </p:txBody>
          </p:sp>
          <p:cxnSp>
            <p:nvCxnSpPr>
              <p:cNvPr id="85" name="Straight Connector 84">
                <a:extLst>
                  <a:ext uri="{FF2B5EF4-FFF2-40B4-BE49-F238E27FC236}">
                    <a16:creationId xmlns:a16="http://schemas.microsoft.com/office/drawing/2014/main" id="{E6E9439F-A949-4219-A6E5-4DDA84A9A471}"/>
                  </a:ext>
                </a:extLst>
              </p:cNvPr>
              <p:cNvCxnSpPr/>
              <p:nvPr/>
            </p:nvCxnSpPr>
            <p:spPr>
              <a:xfrm>
                <a:off x="9766425" y="5028743"/>
                <a:ext cx="1718429" cy="139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4" name="Group 3">
            <a:extLst>
              <a:ext uri="{FF2B5EF4-FFF2-40B4-BE49-F238E27FC236}">
                <a16:creationId xmlns:a16="http://schemas.microsoft.com/office/drawing/2014/main" id="{ABEA2706-C001-4F7B-913C-136BB59EBAA4}"/>
              </a:ext>
            </a:extLst>
          </p:cNvPr>
          <p:cNvGrpSpPr/>
          <p:nvPr/>
        </p:nvGrpSpPr>
        <p:grpSpPr>
          <a:xfrm>
            <a:off x="2584618" y="1906147"/>
            <a:ext cx="2290661" cy="2222210"/>
            <a:chOff x="2584618" y="1906147"/>
            <a:chExt cx="2290661" cy="2222210"/>
          </a:xfrm>
        </p:grpSpPr>
        <p:pic>
          <p:nvPicPr>
            <p:cNvPr id="60" name="Picture 59">
              <a:extLst>
                <a:ext uri="{FF2B5EF4-FFF2-40B4-BE49-F238E27FC236}">
                  <a16:creationId xmlns:a16="http://schemas.microsoft.com/office/drawing/2014/main" id="{8431AAC5-74F2-49C6-B024-B5DBEC08EE42}"/>
                </a:ext>
              </a:extLst>
            </p:cNvPr>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344073" y="1906147"/>
              <a:ext cx="742513" cy="742513"/>
            </a:xfrm>
            <a:prstGeom prst="rect">
              <a:avLst/>
            </a:prstGeom>
          </p:spPr>
        </p:pic>
        <p:grpSp>
          <p:nvGrpSpPr>
            <p:cNvPr id="69" name="Group 68">
              <a:extLst>
                <a:ext uri="{FF2B5EF4-FFF2-40B4-BE49-F238E27FC236}">
                  <a16:creationId xmlns:a16="http://schemas.microsoft.com/office/drawing/2014/main" id="{0FC23CEE-28D4-44F9-9959-392CF430B85E}"/>
                </a:ext>
              </a:extLst>
            </p:cNvPr>
            <p:cNvGrpSpPr/>
            <p:nvPr/>
          </p:nvGrpSpPr>
          <p:grpSpPr>
            <a:xfrm>
              <a:off x="2584618" y="2797996"/>
              <a:ext cx="2290661" cy="1330361"/>
              <a:chOff x="2485158" y="4529543"/>
              <a:chExt cx="2290661" cy="1330361"/>
            </a:xfrm>
          </p:grpSpPr>
          <p:sp>
            <p:nvSpPr>
              <p:cNvPr id="78" name="TextBox 77">
                <a:extLst>
                  <a:ext uri="{FF2B5EF4-FFF2-40B4-BE49-F238E27FC236}">
                    <a16:creationId xmlns:a16="http://schemas.microsoft.com/office/drawing/2014/main" id="{96179424-B1EE-4911-9112-40DC265222C6}"/>
                  </a:ext>
                </a:extLst>
              </p:cNvPr>
              <p:cNvSpPr txBox="1"/>
              <p:nvPr/>
            </p:nvSpPr>
            <p:spPr>
              <a:xfrm>
                <a:off x="2539877" y="4529543"/>
                <a:ext cx="2235942" cy="430887"/>
              </a:xfrm>
              <a:prstGeom prst="rect">
                <a:avLst/>
              </a:prstGeom>
              <a:noFill/>
            </p:spPr>
            <p:txBody>
              <a:bodyPr wrap="square" rtlCol="0">
                <a:spAutoFit/>
              </a:bodyPr>
              <a:lstStyle/>
              <a:p>
                <a:r>
                  <a:rPr lang="en-US" sz="2100" b="1" dirty="0">
                    <a:solidFill>
                      <a:schemeClr val="bg1"/>
                    </a:solidFill>
                    <a:latin typeface="Bell MT" panose="02020503060305020303" pitchFamily="18" charset="0"/>
                  </a:rPr>
                  <a:t>Health Insurance</a:t>
                </a:r>
              </a:p>
            </p:txBody>
          </p:sp>
          <p:sp>
            <p:nvSpPr>
              <p:cNvPr id="79" name="TextBox 78">
                <a:extLst>
                  <a:ext uri="{FF2B5EF4-FFF2-40B4-BE49-F238E27FC236}">
                    <a16:creationId xmlns:a16="http://schemas.microsoft.com/office/drawing/2014/main" id="{91D63572-481C-43EA-AB3E-36F1DAC2102B}"/>
                  </a:ext>
                </a:extLst>
              </p:cNvPr>
              <p:cNvSpPr txBox="1"/>
              <p:nvPr/>
            </p:nvSpPr>
            <p:spPr>
              <a:xfrm>
                <a:off x="2485158" y="5121240"/>
                <a:ext cx="2235944" cy="738664"/>
              </a:xfrm>
              <a:prstGeom prst="rect">
                <a:avLst/>
              </a:prstGeom>
              <a:noFill/>
            </p:spPr>
            <p:txBody>
              <a:bodyPr wrap="square" rtlCol="0">
                <a:spAutoFit/>
              </a:bodyPr>
              <a:lstStyle/>
              <a:p>
                <a:endParaRPr lang="en-US" sz="1400" dirty="0">
                  <a:solidFill>
                    <a:schemeClr val="bg1"/>
                  </a:solidFill>
                  <a:latin typeface="Bell MT" panose="02020503060305020303" pitchFamily="18" charset="0"/>
                </a:endParaRPr>
              </a:p>
              <a:p>
                <a:r>
                  <a:rPr lang="en-US" sz="1400" dirty="0">
                    <a:solidFill>
                      <a:schemeClr val="bg1"/>
                    </a:solidFill>
                    <a:latin typeface="Bell MT" panose="02020503060305020303" pitchFamily="18" charset="0"/>
                  </a:rPr>
                  <a:t>Save up to 50% when </a:t>
                </a:r>
              </a:p>
              <a:p>
                <a:r>
                  <a:rPr lang="en-US" sz="1400" dirty="0">
                    <a:solidFill>
                      <a:schemeClr val="bg1"/>
                    </a:solidFill>
                    <a:latin typeface="Bell MT" panose="02020503060305020303" pitchFamily="18" charset="0"/>
                  </a:rPr>
                  <a:t>you buy online.</a:t>
                </a:r>
              </a:p>
            </p:txBody>
          </p:sp>
          <p:cxnSp>
            <p:nvCxnSpPr>
              <p:cNvPr id="80" name="Straight Connector 79">
                <a:extLst>
                  <a:ext uri="{FF2B5EF4-FFF2-40B4-BE49-F238E27FC236}">
                    <a16:creationId xmlns:a16="http://schemas.microsoft.com/office/drawing/2014/main" id="{3E9722ED-7135-4F3F-9072-EEE0A89D1DFE}"/>
                  </a:ext>
                </a:extLst>
              </p:cNvPr>
              <p:cNvCxnSpPr/>
              <p:nvPr/>
            </p:nvCxnSpPr>
            <p:spPr>
              <a:xfrm>
                <a:off x="2581854" y="5033176"/>
                <a:ext cx="1718429" cy="139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3" name="Group 2">
            <a:extLst>
              <a:ext uri="{FF2B5EF4-FFF2-40B4-BE49-F238E27FC236}">
                <a16:creationId xmlns:a16="http://schemas.microsoft.com/office/drawing/2014/main" id="{8F5CFAF6-538B-4E0A-85E1-5372E06D784C}"/>
              </a:ext>
            </a:extLst>
          </p:cNvPr>
          <p:cNvGrpSpPr/>
          <p:nvPr/>
        </p:nvGrpSpPr>
        <p:grpSpPr>
          <a:xfrm>
            <a:off x="4978028" y="1929016"/>
            <a:ext cx="2422295" cy="2199341"/>
            <a:chOff x="4978028" y="1929016"/>
            <a:chExt cx="2422295" cy="2199341"/>
          </a:xfrm>
        </p:grpSpPr>
        <p:pic>
          <p:nvPicPr>
            <p:cNvPr id="61" name="Picture 60">
              <a:extLst>
                <a:ext uri="{FF2B5EF4-FFF2-40B4-BE49-F238E27FC236}">
                  <a16:creationId xmlns:a16="http://schemas.microsoft.com/office/drawing/2014/main" id="{2F1830FB-15BC-46CD-B486-87B75FF740AA}"/>
                </a:ext>
              </a:extLst>
            </p:cNvPr>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739887" y="1929016"/>
              <a:ext cx="719644" cy="719644"/>
            </a:xfrm>
            <a:prstGeom prst="rect">
              <a:avLst/>
            </a:prstGeom>
          </p:spPr>
        </p:pic>
        <p:grpSp>
          <p:nvGrpSpPr>
            <p:cNvPr id="70" name="Group 69">
              <a:extLst>
                <a:ext uri="{FF2B5EF4-FFF2-40B4-BE49-F238E27FC236}">
                  <a16:creationId xmlns:a16="http://schemas.microsoft.com/office/drawing/2014/main" id="{9B67C012-B652-4A8F-B460-1302262FD38B}"/>
                </a:ext>
              </a:extLst>
            </p:cNvPr>
            <p:cNvGrpSpPr/>
            <p:nvPr/>
          </p:nvGrpSpPr>
          <p:grpSpPr>
            <a:xfrm>
              <a:off x="4978028" y="2786085"/>
              <a:ext cx="2422295" cy="1342272"/>
              <a:chOff x="4878568" y="4517632"/>
              <a:chExt cx="2422295" cy="1342272"/>
            </a:xfrm>
          </p:grpSpPr>
          <p:sp>
            <p:nvSpPr>
              <p:cNvPr id="75" name="TextBox 74">
                <a:extLst>
                  <a:ext uri="{FF2B5EF4-FFF2-40B4-BE49-F238E27FC236}">
                    <a16:creationId xmlns:a16="http://schemas.microsoft.com/office/drawing/2014/main" id="{1E95B6F5-C474-4675-9DA1-70EE7D54AFF1}"/>
                  </a:ext>
                </a:extLst>
              </p:cNvPr>
              <p:cNvSpPr txBox="1"/>
              <p:nvPr/>
            </p:nvSpPr>
            <p:spPr>
              <a:xfrm>
                <a:off x="4898446" y="4517632"/>
                <a:ext cx="2402417" cy="430887"/>
              </a:xfrm>
              <a:prstGeom prst="rect">
                <a:avLst/>
              </a:prstGeom>
              <a:noFill/>
            </p:spPr>
            <p:txBody>
              <a:bodyPr wrap="square" rtlCol="0">
                <a:spAutoFit/>
              </a:bodyPr>
              <a:lstStyle/>
              <a:p>
                <a:r>
                  <a:rPr lang="en-US" sz="2100" b="1" dirty="0">
                    <a:solidFill>
                      <a:schemeClr val="bg1"/>
                    </a:solidFill>
                    <a:latin typeface="Bell MT" panose="02020503060305020303" pitchFamily="18" charset="0"/>
                  </a:rPr>
                  <a:t>Home &amp; Property</a:t>
                </a:r>
              </a:p>
            </p:txBody>
          </p:sp>
          <p:sp>
            <p:nvSpPr>
              <p:cNvPr id="76" name="TextBox 75">
                <a:extLst>
                  <a:ext uri="{FF2B5EF4-FFF2-40B4-BE49-F238E27FC236}">
                    <a16:creationId xmlns:a16="http://schemas.microsoft.com/office/drawing/2014/main" id="{3442CCBC-8006-49F5-AD92-8C611CDFA32B}"/>
                  </a:ext>
                </a:extLst>
              </p:cNvPr>
              <p:cNvSpPr txBox="1"/>
              <p:nvPr/>
            </p:nvSpPr>
            <p:spPr>
              <a:xfrm>
                <a:off x="4878568" y="5121240"/>
                <a:ext cx="2235944" cy="738664"/>
              </a:xfrm>
              <a:prstGeom prst="rect">
                <a:avLst/>
              </a:prstGeom>
              <a:noFill/>
            </p:spPr>
            <p:txBody>
              <a:bodyPr wrap="square" rtlCol="0">
                <a:spAutoFit/>
              </a:bodyPr>
              <a:lstStyle/>
              <a:p>
                <a:endParaRPr lang="en-US" sz="1400" dirty="0">
                  <a:solidFill>
                    <a:schemeClr val="bg1"/>
                  </a:solidFill>
                  <a:latin typeface="Bell MT" panose="02020503060305020303" pitchFamily="18" charset="0"/>
                </a:endParaRPr>
              </a:p>
              <a:p>
                <a:r>
                  <a:rPr lang="en-US" sz="1400" dirty="0">
                    <a:solidFill>
                      <a:schemeClr val="bg1"/>
                    </a:solidFill>
                    <a:latin typeface="Bell MT" panose="02020503060305020303" pitchFamily="18" charset="0"/>
                  </a:rPr>
                  <a:t>Save up to 20% when </a:t>
                </a:r>
              </a:p>
              <a:p>
                <a:r>
                  <a:rPr lang="en-US" sz="1400" dirty="0">
                    <a:solidFill>
                      <a:schemeClr val="bg1"/>
                    </a:solidFill>
                    <a:latin typeface="Bell MT" panose="02020503060305020303" pitchFamily="18" charset="0"/>
                  </a:rPr>
                  <a:t>you buy online.</a:t>
                </a:r>
              </a:p>
            </p:txBody>
          </p:sp>
          <p:cxnSp>
            <p:nvCxnSpPr>
              <p:cNvPr id="77" name="Straight Connector 76">
                <a:extLst>
                  <a:ext uri="{FF2B5EF4-FFF2-40B4-BE49-F238E27FC236}">
                    <a16:creationId xmlns:a16="http://schemas.microsoft.com/office/drawing/2014/main" id="{48BA5B4D-695E-454F-875E-89BC0383987E}"/>
                  </a:ext>
                </a:extLst>
              </p:cNvPr>
              <p:cNvCxnSpPr/>
              <p:nvPr/>
            </p:nvCxnSpPr>
            <p:spPr>
              <a:xfrm>
                <a:off x="4976711" y="5033176"/>
                <a:ext cx="1718429" cy="139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 name="Group 1">
            <a:extLst>
              <a:ext uri="{FF2B5EF4-FFF2-40B4-BE49-F238E27FC236}">
                <a16:creationId xmlns:a16="http://schemas.microsoft.com/office/drawing/2014/main" id="{81F68780-DF37-4698-B587-2681EA7C2637}"/>
              </a:ext>
            </a:extLst>
          </p:cNvPr>
          <p:cNvGrpSpPr/>
          <p:nvPr/>
        </p:nvGrpSpPr>
        <p:grpSpPr>
          <a:xfrm>
            <a:off x="7371439" y="1916487"/>
            <a:ext cx="2583344" cy="2211870"/>
            <a:chOff x="7371439" y="1916487"/>
            <a:chExt cx="2583344" cy="2211870"/>
          </a:xfrm>
        </p:grpSpPr>
        <p:pic>
          <p:nvPicPr>
            <p:cNvPr id="62" name="Picture 61">
              <a:extLst>
                <a:ext uri="{FF2B5EF4-FFF2-40B4-BE49-F238E27FC236}">
                  <a16:creationId xmlns:a16="http://schemas.microsoft.com/office/drawing/2014/main" id="{78F65528-73A5-410C-BA00-B5A945C33751}"/>
                </a:ext>
              </a:extLst>
            </p:cNvPr>
            <p:cNvPicPr>
              <a:picLocks noChangeAspect="1"/>
            </p:cNvPicPr>
            <p:nvPr/>
          </p:nvPicPr>
          <p:blipFill>
            <a:blip r:embed="rId10">
              <a:duotone>
                <a:schemeClr val="accent2">
                  <a:shade val="45000"/>
                  <a:satMod val="135000"/>
                </a:schemeClr>
                <a:prstClr val="white"/>
              </a:duotone>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tretch>
              <a:fillRect/>
            </a:stretch>
          </p:blipFill>
          <p:spPr>
            <a:xfrm>
              <a:off x="8015382" y="1916487"/>
              <a:ext cx="732173" cy="732173"/>
            </a:xfrm>
            <a:prstGeom prst="rect">
              <a:avLst/>
            </a:prstGeom>
          </p:spPr>
        </p:pic>
        <p:grpSp>
          <p:nvGrpSpPr>
            <p:cNvPr id="71" name="Group 70">
              <a:extLst>
                <a:ext uri="{FF2B5EF4-FFF2-40B4-BE49-F238E27FC236}">
                  <a16:creationId xmlns:a16="http://schemas.microsoft.com/office/drawing/2014/main" id="{851470E5-E12C-4625-8C14-47F041840A80}"/>
                </a:ext>
              </a:extLst>
            </p:cNvPr>
            <p:cNvGrpSpPr/>
            <p:nvPr/>
          </p:nvGrpSpPr>
          <p:grpSpPr>
            <a:xfrm>
              <a:off x="7371439" y="2803037"/>
              <a:ext cx="2583344" cy="1325320"/>
              <a:chOff x="7271979" y="4534584"/>
              <a:chExt cx="2583344" cy="1325320"/>
            </a:xfrm>
          </p:grpSpPr>
          <p:sp>
            <p:nvSpPr>
              <p:cNvPr id="72" name="TextBox 71">
                <a:extLst>
                  <a:ext uri="{FF2B5EF4-FFF2-40B4-BE49-F238E27FC236}">
                    <a16:creationId xmlns:a16="http://schemas.microsoft.com/office/drawing/2014/main" id="{437816AD-6DF8-4BCF-9A17-815A6348CC99}"/>
                  </a:ext>
                </a:extLst>
              </p:cNvPr>
              <p:cNvSpPr txBox="1"/>
              <p:nvPr/>
            </p:nvSpPr>
            <p:spPr>
              <a:xfrm>
                <a:off x="7303848" y="4534584"/>
                <a:ext cx="2551475" cy="430887"/>
              </a:xfrm>
              <a:prstGeom prst="rect">
                <a:avLst/>
              </a:prstGeom>
              <a:noFill/>
            </p:spPr>
            <p:txBody>
              <a:bodyPr wrap="square" rtlCol="0">
                <a:spAutoFit/>
              </a:bodyPr>
              <a:lstStyle/>
              <a:p>
                <a:r>
                  <a:rPr lang="en-US" sz="2100" b="1" dirty="0">
                    <a:solidFill>
                      <a:schemeClr val="bg1"/>
                    </a:solidFill>
                    <a:latin typeface="Bell MT" panose="02020503060305020303" pitchFamily="18" charset="0"/>
                  </a:rPr>
                  <a:t>Auto Insurance</a:t>
                </a:r>
              </a:p>
            </p:txBody>
          </p:sp>
          <p:sp>
            <p:nvSpPr>
              <p:cNvPr id="73" name="TextBox 72">
                <a:extLst>
                  <a:ext uri="{FF2B5EF4-FFF2-40B4-BE49-F238E27FC236}">
                    <a16:creationId xmlns:a16="http://schemas.microsoft.com/office/drawing/2014/main" id="{1A73868C-5C64-4CE5-99D5-3BD83A733349}"/>
                  </a:ext>
                </a:extLst>
              </p:cNvPr>
              <p:cNvSpPr txBox="1"/>
              <p:nvPr/>
            </p:nvSpPr>
            <p:spPr>
              <a:xfrm>
                <a:off x="7271979" y="5121240"/>
                <a:ext cx="2235944" cy="738664"/>
              </a:xfrm>
              <a:prstGeom prst="rect">
                <a:avLst/>
              </a:prstGeom>
              <a:noFill/>
            </p:spPr>
            <p:txBody>
              <a:bodyPr wrap="square" rtlCol="0">
                <a:spAutoFit/>
              </a:bodyPr>
              <a:lstStyle/>
              <a:p>
                <a:endParaRPr lang="en-US" sz="1400" dirty="0">
                  <a:solidFill>
                    <a:schemeClr val="bg1"/>
                  </a:solidFill>
                  <a:latin typeface="Bell MT" panose="02020503060305020303" pitchFamily="18" charset="0"/>
                </a:endParaRPr>
              </a:p>
              <a:p>
                <a:r>
                  <a:rPr lang="en-US" sz="1400" dirty="0">
                    <a:solidFill>
                      <a:schemeClr val="bg1"/>
                    </a:solidFill>
                    <a:latin typeface="Bell MT" panose="02020503060305020303" pitchFamily="18" charset="0"/>
                  </a:rPr>
                  <a:t>Save up to 20% when </a:t>
                </a:r>
              </a:p>
              <a:p>
                <a:r>
                  <a:rPr lang="en-US" sz="1400" dirty="0">
                    <a:solidFill>
                      <a:schemeClr val="bg1"/>
                    </a:solidFill>
                    <a:latin typeface="Bell MT" panose="02020503060305020303" pitchFamily="18" charset="0"/>
                  </a:rPr>
                  <a:t>you buy online.</a:t>
                </a:r>
              </a:p>
            </p:txBody>
          </p:sp>
          <p:cxnSp>
            <p:nvCxnSpPr>
              <p:cNvPr id="74" name="Straight Connector 73">
                <a:extLst>
                  <a:ext uri="{FF2B5EF4-FFF2-40B4-BE49-F238E27FC236}">
                    <a16:creationId xmlns:a16="http://schemas.microsoft.com/office/drawing/2014/main" id="{5F35DDD3-DFC9-4665-9AC6-53DC0485B08E}"/>
                  </a:ext>
                </a:extLst>
              </p:cNvPr>
              <p:cNvCxnSpPr/>
              <p:nvPr/>
            </p:nvCxnSpPr>
            <p:spPr>
              <a:xfrm>
                <a:off x="7371568" y="5033176"/>
                <a:ext cx="1718429" cy="139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9" name="Rectangle 8"/>
          <p:cNvSpPr/>
          <p:nvPr/>
        </p:nvSpPr>
        <p:spPr>
          <a:xfrm>
            <a:off x="0" y="4913586"/>
            <a:ext cx="12192000" cy="19444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TextBox 22">
            <a:extLst>
              <a:ext uri="{FF2B5EF4-FFF2-40B4-BE49-F238E27FC236}">
                <a16:creationId xmlns:a16="http://schemas.microsoft.com/office/drawing/2014/main" id="{C9420DB8-28A4-47AB-AD35-BEB3B740A856}"/>
              </a:ext>
            </a:extLst>
          </p:cNvPr>
          <p:cNvSpPr txBox="1"/>
          <p:nvPr/>
        </p:nvSpPr>
        <p:spPr>
          <a:xfrm>
            <a:off x="633187" y="5522460"/>
            <a:ext cx="11050814" cy="646331"/>
          </a:xfrm>
          <a:prstGeom prst="rect">
            <a:avLst/>
          </a:prstGeom>
          <a:noFill/>
        </p:spPr>
        <p:txBody>
          <a:bodyPr wrap="square" rtlCol="0">
            <a:spAutoFit/>
          </a:bodyPr>
          <a:lstStyle/>
          <a:p>
            <a:pPr algn="ctr"/>
            <a:r>
              <a:rPr lang="en-US" dirty="0">
                <a:solidFill>
                  <a:srgbClr val="2186BF"/>
                </a:solidFill>
                <a:latin typeface="Bell MT" panose="020B0604020202020204" pitchFamily="18" charset="0"/>
              </a:rPr>
              <a:t>Tailoring insurance coverage around your needs is easier than you think. We’re here to help you learn more about all your opinions and provide answers to common questions.</a:t>
            </a:r>
          </a:p>
        </p:txBody>
      </p:sp>
    </p:spTree>
    <p:extLst>
      <p:ext uri="{BB962C8B-B14F-4D97-AF65-F5344CB8AC3E}">
        <p14:creationId xmlns:p14="http://schemas.microsoft.com/office/powerpoint/2010/main" val="15788154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6798">
        <p:fade/>
      </p:transition>
    </mc:Choice>
    <mc:Fallback xmlns="">
      <p:transition spd="med" advTm="67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1250" fill="hold"/>
                                        <p:tgtEl>
                                          <p:spTgt spid="38"/>
                                        </p:tgtEl>
                                        <p:attrNameLst>
                                          <p:attrName>ppt_x</p:attrName>
                                        </p:attrNameLst>
                                      </p:cBhvr>
                                      <p:tavLst>
                                        <p:tav tm="0">
                                          <p:val>
                                            <p:strVal val="#ppt_x"/>
                                          </p:val>
                                        </p:tav>
                                        <p:tav tm="100000">
                                          <p:val>
                                            <p:strVal val="#ppt_x"/>
                                          </p:val>
                                        </p:tav>
                                      </p:tavLst>
                                    </p:anim>
                                    <p:anim calcmode="lin" valueType="num">
                                      <p:cBhvr additive="base">
                                        <p:cTn id="8" dur="1250" fill="hold"/>
                                        <p:tgtEl>
                                          <p:spTgt spid="38"/>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25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1250" fill="hold"/>
                                        <p:tgtEl>
                                          <p:spTgt spid="37"/>
                                        </p:tgtEl>
                                        <p:attrNameLst>
                                          <p:attrName>ppt_x</p:attrName>
                                        </p:attrNameLst>
                                      </p:cBhvr>
                                      <p:tavLst>
                                        <p:tav tm="0">
                                          <p:val>
                                            <p:strVal val="#ppt_x"/>
                                          </p:val>
                                        </p:tav>
                                        <p:tav tm="100000">
                                          <p:val>
                                            <p:strVal val="#ppt_x"/>
                                          </p:val>
                                        </p:tav>
                                      </p:tavLst>
                                    </p:anim>
                                    <p:anim calcmode="lin" valueType="num">
                                      <p:cBhvr additive="base">
                                        <p:cTn id="12" dur="1250" fill="hold"/>
                                        <p:tgtEl>
                                          <p:spTgt spid="37"/>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500"/>
                                  </p:stCondLst>
                                  <p:childTnLst>
                                    <p:set>
                                      <p:cBhvr>
                                        <p:cTn id="14" dur="1" fill="hold">
                                          <p:stCondLst>
                                            <p:cond delay="0"/>
                                          </p:stCondLst>
                                        </p:cTn>
                                        <p:tgtEl>
                                          <p:spTgt spid="36"/>
                                        </p:tgtEl>
                                        <p:attrNameLst>
                                          <p:attrName>style.visibility</p:attrName>
                                        </p:attrNameLst>
                                      </p:cBhvr>
                                      <p:to>
                                        <p:strVal val="visible"/>
                                      </p:to>
                                    </p:set>
                                    <p:anim calcmode="lin" valueType="num">
                                      <p:cBhvr additive="base">
                                        <p:cTn id="15" dur="1250" fill="hold"/>
                                        <p:tgtEl>
                                          <p:spTgt spid="36"/>
                                        </p:tgtEl>
                                        <p:attrNameLst>
                                          <p:attrName>ppt_x</p:attrName>
                                        </p:attrNameLst>
                                      </p:cBhvr>
                                      <p:tavLst>
                                        <p:tav tm="0">
                                          <p:val>
                                            <p:strVal val="#ppt_x"/>
                                          </p:val>
                                        </p:tav>
                                        <p:tav tm="100000">
                                          <p:val>
                                            <p:strVal val="#ppt_x"/>
                                          </p:val>
                                        </p:tav>
                                      </p:tavLst>
                                    </p:anim>
                                    <p:anim calcmode="lin" valueType="num">
                                      <p:cBhvr additive="base">
                                        <p:cTn id="16" dur="1250" fill="hold"/>
                                        <p:tgtEl>
                                          <p:spTgt spid="36"/>
                                        </p:tgtEl>
                                        <p:attrNameLst>
                                          <p:attrName>ppt_y</p:attrName>
                                        </p:attrNameLst>
                                      </p:cBhvr>
                                      <p:tavLst>
                                        <p:tav tm="0">
                                          <p:val>
                                            <p:strVal val="0-#ppt_h/2"/>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250" fill="hold"/>
                                        <p:tgtEl>
                                          <p:spTgt spid="5"/>
                                        </p:tgtEl>
                                        <p:attrNameLst>
                                          <p:attrName>ppt_x</p:attrName>
                                        </p:attrNameLst>
                                      </p:cBhvr>
                                      <p:tavLst>
                                        <p:tav tm="0">
                                          <p:val>
                                            <p:strVal val="#ppt_x"/>
                                          </p:val>
                                        </p:tav>
                                        <p:tav tm="100000">
                                          <p:val>
                                            <p:strVal val="#ppt_x"/>
                                          </p:val>
                                        </p:tav>
                                      </p:tavLst>
                                    </p:anim>
                                    <p:anim calcmode="lin" valueType="num">
                                      <p:cBhvr additive="base">
                                        <p:cTn id="20" dur="125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250"/>
                                  </p:stCondLst>
                                  <p:childTnLst>
                                    <p:set>
                                      <p:cBhvr>
                                        <p:cTn id="22" dur="1" fill="hold">
                                          <p:stCondLst>
                                            <p:cond delay="0"/>
                                          </p:stCondLst>
                                        </p:cTn>
                                        <p:tgtEl>
                                          <p:spTgt spid="49"/>
                                        </p:tgtEl>
                                        <p:attrNameLst>
                                          <p:attrName>style.visibility</p:attrName>
                                        </p:attrNameLst>
                                      </p:cBhvr>
                                      <p:to>
                                        <p:strVal val="visible"/>
                                      </p:to>
                                    </p:set>
                                    <p:anim calcmode="lin" valueType="num">
                                      <p:cBhvr additive="base">
                                        <p:cTn id="23" dur="1250" fill="hold"/>
                                        <p:tgtEl>
                                          <p:spTgt spid="49"/>
                                        </p:tgtEl>
                                        <p:attrNameLst>
                                          <p:attrName>ppt_x</p:attrName>
                                        </p:attrNameLst>
                                      </p:cBhvr>
                                      <p:tavLst>
                                        <p:tav tm="0">
                                          <p:val>
                                            <p:strVal val="#ppt_x"/>
                                          </p:val>
                                        </p:tav>
                                        <p:tav tm="100000">
                                          <p:val>
                                            <p:strVal val="#ppt_x"/>
                                          </p:val>
                                        </p:tav>
                                      </p:tavLst>
                                    </p:anim>
                                    <p:anim calcmode="lin" valueType="num">
                                      <p:cBhvr additive="base">
                                        <p:cTn id="24" dur="1250" fill="hold"/>
                                        <p:tgtEl>
                                          <p:spTgt spid="49"/>
                                        </p:tgtEl>
                                        <p:attrNameLst>
                                          <p:attrName>ppt_y</p:attrName>
                                        </p:attrNameLst>
                                      </p:cBhvr>
                                      <p:tavLst>
                                        <p:tav tm="0">
                                          <p:val>
                                            <p:strVal val="1+#ppt_h/2"/>
                                          </p:val>
                                        </p:tav>
                                        <p:tav tm="100000">
                                          <p:val>
                                            <p:strVal val="#ppt_y"/>
                                          </p:val>
                                        </p:tav>
                                      </p:tavLst>
                                    </p:anim>
                                  </p:childTnLst>
                                </p:cTn>
                              </p:par>
                              <p:par>
                                <p:cTn id="25" presetID="2" presetClass="entr" presetSubtype="4" decel="100000" fill="hold" nodeType="withEffect">
                                  <p:stCondLst>
                                    <p:cond delay="50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1250" fill="hold"/>
                                        <p:tgtEl>
                                          <p:spTgt spid="4"/>
                                        </p:tgtEl>
                                        <p:attrNameLst>
                                          <p:attrName>ppt_x</p:attrName>
                                        </p:attrNameLst>
                                      </p:cBhvr>
                                      <p:tavLst>
                                        <p:tav tm="0">
                                          <p:val>
                                            <p:strVal val="#ppt_x"/>
                                          </p:val>
                                        </p:tav>
                                        <p:tav tm="100000">
                                          <p:val>
                                            <p:strVal val="#ppt_x"/>
                                          </p:val>
                                        </p:tav>
                                      </p:tavLst>
                                    </p:anim>
                                    <p:anim calcmode="lin" valueType="num">
                                      <p:cBhvr additive="base">
                                        <p:cTn id="28" dur="125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4" decel="100000" fill="hold" nodeType="withEffect">
                                  <p:stCondLst>
                                    <p:cond delay="750"/>
                                  </p:stCondLst>
                                  <p:childTnLst>
                                    <p:set>
                                      <p:cBhvr>
                                        <p:cTn id="30" dur="1" fill="hold">
                                          <p:stCondLst>
                                            <p:cond delay="0"/>
                                          </p:stCondLst>
                                        </p:cTn>
                                        <p:tgtEl>
                                          <p:spTgt spid="50"/>
                                        </p:tgtEl>
                                        <p:attrNameLst>
                                          <p:attrName>style.visibility</p:attrName>
                                        </p:attrNameLst>
                                      </p:cBhvr>
                                      <p:to>
                                        <p:strVal val="visible"/>
                                      </p:to>
                                    </p:set>
                                    <p:anim calcmode="lin" valueType="num">
                                      <p:cBhvr additive="base">
                                        <p:cTn id="31" dur="1250" fill="hold"/>
                                        <p:tgtEl>
                                          <p:spTgt spid="50"/>
                                        </p:tgtEl>
                                        <p:attrNameLst>
                                          <p:attrName>ppt_x</p:attrName>
                                        </p:attrNameLst>
                                      </p:cBhvr>
                                      <p:tavLst>
                                        <p:tav tm="0">
                                          <p:val>
                                            <p:strVal val="#ppt_x"/>
                                          </p:val>
                                        </p:tav>
                                        <p:tav tm="100000">
                                          <p:val>
                                            <p:strVal val="#ppt_x"/>
                                          </p:val>
                                        </p:tav>
                                      </p:tavLst>
                                    </p:anim>
                                    <p:anim calcmode="lin" valueType="num">
                                      <p:cBhvr additive="base">
                                        <p:cTn id="32" dur="1250" fill="hold"/>
                                        <p:tgtEl>
                                          <p:spTgt spid="50"/>
                                        </p:tgtEl>
                                        <p:attrNameLst>
                                          <p:attrName>ppt_y</p:attrName>
                                        </p:attrNameLst>
                                      </p:cBhvr>
                                      <p:tavLst>
                                        <p:tav tm="0">
                                          <p:val>
                                            <p:strVal val="1+#ppt_h/2"/>
                                          </p:val>
                                        </p:tav>
                                        <p:tav tm="100000">
                                          <p:val>
                                            <p:strVal val="#ppt_y"/>
                                          </p:val>
                                        </p:tav>
                                      </p:tavLst>
                                    </p:anim>
                                  </p:childTnLst>
                                </p:cTn>
                              </p:par>
                              <p:par>
                                <p:cTn id="33" presetID="2" presetClass="entr" presetSubtype="4" decel="100000" fill="hold" nodeType="withEffect">
                                  <p:stCondLst>
                                    <p:cond delay="100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1250" fill="hold"/>
                                        <p:tgtEl>
                                          <p:spTgt spid="3"/>
                                        </p:tgtEl>
                                        <p:attrNameLst>
                                          <p:attrName>ppt_x</p:attrName>
                                        </p:attrNameLst>
                                      </p:cBhvr>
                                      <p:tavLst>
                                        <p:tav tm="0">
                                          <p:val>
                                            <p:strVal val="#ppt_x"/>
                                          </p:val>
                                        </p:tav>
                                        <p:tav tm="100000">
                                          <p:val>
                                            <p:strVal val="#ppt_x"/>
                                          </p:val>
                                        </p:tav>
                                      </p:tavLst>
                                    </p:anim>
                                    <p:anim calcmode="lin" valueType="num">
                                      <p:cBhvr additive="base">
                                        <p:cTn id="36" dur="1250" fill="hold"/>
                                        <p:tgtEl>
                                          <p:spTgt spid="3"/>
                                        </p:tgtEl>
                                        <p:attrNameLst>
                                          <p:attrName>ppt_y</p:attrName>
                                        </p:attrNameLst>
                                      </p:cBhvr>
                                      <p:tavLst>
                                        <p:tav tm="0">
                                          <p:val>
                                            <p:strVal val="1+#ppt_h/2"/>
                                          </p:val>
                                        </p:tav>
                                        <p:tav tm="100000">
                                          <p:val>
                                            <p:strVal val="#ppt_y"/>
                                          </p:val>
                                        </p:tav>
                                      </p:tavLst>
                                    </p:anim>
                                  </p:childTnLst>
                                </p:cTn>
                              </p:par>
                              <p:par>
                                <p:cTn id="37" presetID="2" presetClass="entr" presetSubtype="4" decel="100000" fill="hold" nodeType="withEffect">
                                  <p:stCondLst>
                                    <p:cond delay="1250"/>
                                  </p:stCondLst>
                                  <p:childTnLst>
                                    <p:set>
                                      <p:cBhvr>
                                        <p:cTn id="38" dur="1" fill="hold">
                                          <p:stCondLst>
                                            <p:cond delay="0"/>
                                          </p:stCondLst>
                                        </p:cTn>
                                        <p:tgtEl>
                                          <p:spTgt spid="52"/>
                                        </p:tgtEl>
                                        <p:attrNameLst>
                                          <p:attrName>style.visibility</p:attrName>
                                        </p:attrNameLst>
                                      </p:cBhvr>
                                      <p:to>
                                        <p:strVal val="visible"/>
                                      </p:to>
                                    </p:set>
                                    <p:anim calcmode="lin" valueType="num">
                                      <p:cBhvr additive="base">
                                        <p:cTn id="39" dur="1250" fill="hold"/>
                                        <p:tgtEl>
                                          <p:spTgt spid="52"/>
                                        </p:tgtEl>
                                        <p:attrNameLst>
                                          <p:attrName>ppt_x</p:attrName>
                                        </p:attrNameLst>
                                      </p:cBhvr>
                                      <p:tavLst>
                                        <p:tav tm="0">
                                          <p:val>
                                            <p:strVal val="#ppt_x"/>
                                          </p:val>
                                        </p:tav>
                                        <p:tav tm="100000">
                                          <p:val>
                                            <p:strVal val="#ppt_x"/>
                                          </p:val>
                                        </p:tav>
                                      </p:tavLst>
                                    </p:anim>
                                    <p:anim calcmode="lin" valueType="num">
                                      <p:cBhvr additive="base">
                                        <p:cTn id="40" dur="1250" fill="hold"/>
                                        <p:tgtEl>
                                          <p:spTgt spid="52"/>
                                        </p:tgtEl>
                                        <p:attrNameLst>
                                          <p:attrName>ppt_y</p:attrName>
                                        </p:attrNameLst>
                                      </p:cBhvr>
                                      <p:tavLst>
                                        <p:tav tm="0">
                                          <p:val>
                                            <p:strVal val="1+#ppt_h/2"/>
                                          </p:val>
                                        </p:tav>
                                        <p:tav tm="100000">
                                          <p:val>
                                            <p:strVal val="#ppt_y"/>
                                          </p:val>
                                        </p:tav>
                                      </p:tavLst>
                                    </p:anim>
                                  </p:childTnLst>
                                </p:cTn>
                              </p:par>
                              <p:par>
                                <p:cTn id="41" presetID="2" presetClass="entr" presetSubtype="4" decel="100000" fill="hold" nodeType="withEffect">
                                  <p:stCondLst>
                                    <p:cond delay="150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1250" fill="hold"/>
                                        <p:tgtEl>
                                          <p:spTgt spid="2"/>
                                        </p:tgtEl>
                                        <p:attrNameLst>
                                          <p:attrName>ppt_x</p:attrName>
                                        </p:attrNameLst>
                                      </p:cBhvr>
                                      <p:tavLst>
                                        <p:tav tm="0">
                                          <p:val>
                                            <p:strVal val="#ppt_x"/>
                                          </p:val>
                                        </p:tav>
                                        <p:tav tm="100000">
                                          <p:val>
                                            <p:strVal val="#ppt_x"/>
                                          </p:val>
                                        </p:tav>
                                      </p:tavLst>
                                    </p:anim>
                                    <p:anim calcmode="lin" valueType="num">
                                      <p:cBhvr additive="base">
                                        <p:cTn id="44" dur="1250" fill="hold"/>
                                        <p:tgtEl>
                                          <p:spTgt spid="2"/>
                                        </p:tgtEl>
                                        <p:attrNameLst>
                                          <p:attrName>ppt_y</p:attrName>
                                        </p:attrNameLst>
                                      </p:cBhvr>
                                      <p:tavLst>
                                        <p:tav tm="0">
                                          <p:val>
                                            <p:strVal val="1+#ppt_h/2"/>
                                          </p:val>
                                        </p:tav>
                                        <p:tav tm="100000">
                                          <p:val>
                                            <p:strVal val="#ppt_y"/>
                                          </p:val>
                                        </p:tav>
                                      </p:tavLst>
                                    </p:anim>
                                  </p:childTnLst>
                                </p:cTn>
                              </p:par>
                              <p:par>
                                <p:cTn id="45" presetID="2" presetClass="entr" presetSubtype="4" decel="100000" fill="hold" nodeType="withEffect">
                                  <p:stCondLst>
                                    <p:cond delay="1750"/>
                                  </p:stCondLst>
                                  <p:childTnLst>
                                    <p:set>
                                      <p:cBhvr>
                                        <p:cTn id="46" dur="1" fill="hold">
                                          <p:stCondLst>
                                            <p:cond delay="0"/>
                                          </p:stCondLst>
                                        </p:cTn>
                                        <p:tgtEl>
                                          <p:spTgt spid="54"/>
                                        </p:tgtEl>
                                        <p:attrNameLst>
                                          <p:attrName>style.visibility</p:attrName>
                                        </p:attrNameLst>
                                      </p:cBhvr>
                                      <p:to>
                                        <p:strVal val="visible"/>
                                      </p:to>
                                    </p:set>
                                    <p:anim calcmode="lin" valueType="num">
                                      <p:cBhvr additive="base">
                                        <p:cTn id="47" dur="1250" fill="hold"/>
                                        <p:tgtEl>
                                          <p:spTgt spid="54"/>
                                        </p:tgtEl>
                                        <p:attrNameLst>
                                          <p:attrName>ppt_x</p:attrName>
                                        </p:attrNameLst>
                                      </p:cBhvr>
                                      <p:tavLst>
                                        <p:tav tm="0">
                                          <p:val>
                                            <p:strVal val="#ppt_x"/>
                                          </p:val>
                                        </p:tav>
                                        <p:tav tm="100000">
                                          <p:val>
                                            <p:strVal val="#ppt_x"/>
                                          </p:val>
                                        </p:tav>
                                      </p:tavLst>
                                    </p:anim>
                                    <p:anim calcmode="lin" valueType="num">
                                      <p:cBhvr additive="base">
                                        <p:cTn id="48" dur="1250" fill="hold"/>
                                        <p:tgtEl>
                                          <p:spTgt spid="54"/>
                                        </p:tgtEl>
                                        <p:attrNameLst>
                                          <p:attrName>ppt_y</p:attrName>
                                        </p:attrNameLst>
                                      </p:cBhvr>
                                      <p:tavLst>
                                        <p:tav tm="0">
                                          <p:val>
                                            <p:strVal val="1+#ppt_h/2"/>
                                          </p:val>
                                        </p:tav>
                                        <p:tav tm="100000">
                                          <p:val>
                                            <p:strVal val="#ppt_y"/>
                                          </p:val>
                                        </p:tav>
                                      </p:tavLst>
                                    </p:anim>
                                  </p:childTnLst>
                                </p:cTn>
                              </p:par>
                              <p:par>
                                <p:cTn id="49" presetID="2" presetClass="entr" presetSubtype="4" decel="100000" fill="hold" nodeType="withEffect">
                                  <p:stCondLst>
                                    <p:cond delay="2000"/>
                                  </p:stCondLst>
                                  <p:childTnLst>
                                    <p:set>
                                      <p:cBhvr>
                                        <p:cTn id="50" dur="1" fill="hold">
                                          <p:stCondLst>
                                            <p:cond delay="0"/>
                                          </p:stCondLst>
                                        </p:cTn>
                                        <p:tgtEl>
                                          <p:spTgt spid="68"/>
                                        </p:tgtEl>
                                        <p:attrNameLst>
                                          <p:attrName>style.visibility</p:attrName>
                                        </p:attrNameLst>
                                      </p:cBhvr>
                                      <p:to>
                                        <p:strVal val="visible"/>
                                      </p:to>
                                    </p:set>
                                    <p:anim calcmode="lin" valueType="num">
                                      <p:cBhvr additive="base">
                                        <p:cTn id="51" dur="1250" fill="hold"/>
                                        <p:tgtEl>
                                          <p:spTgt spid="68"/>
                                        </p:tgtEl>
                                        <p:attrNameLst>
                                          <p:attrName>ppt_x</p:attrName>
                                        </p:attrNameLst>
                                      </p:cBhvr>
                                      <p:tavLst>
                                        <p:tav tm="0">
                                          <p:val>
                                            <p:strVal val="#ppt_x"/>
                                          </p:val>
                                        </p:tav>
                                        <p:tav tm="100000">
                                          <p:val>
                                            <p:strVal val="#ppt_x"/>
                                          </p:val>
                                        </p:tav>
                                      </p:tavLst>
                                    </p:anim>
                                    <p:anim calcmode="lin" valueType="num">
                                      <p:cBhvr additive="base">
                                        <p:cTn id="52" dur="1250" fill="hold"/>
                                        <p:tgtEl>
                                          <p:spTgt spid="68"/>
                                        </p:tgtEl>
                                        <p:attrNameLst>
                                          <p:attrName>ppt_y</p:attrName>
                                        </p:attrNameLst>
                                      </p:cBhvr>
                                      <p:tavLst>
                                        <p:tav tm="0">
                                          <p:val>
                                            <p:strVal val="1+#ppt_h/2"/>
                                          </p:val>
                                        </p:tav>
                                        <p:tav tm="100000">
                                          <p:val>
                                            <p:strVal val="#ppt_y"/>
                                          </p:val>
                                        </p:tav>
                                      </p:tavLst>
                                    </p:anim>
                                  </p:childTnLst>
                                </p:cTn>
                              </p:par>
                              <p:par>
                                <p:cTn id="53" presetID="2" presetClass="entr" presetSubtype="4" decel="100000" fill="hold" grpId="0" nodeType="withEffect">
                                  <p:stCondLst>
                                    <p:cond delay="25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1250" fill="hold"/>
                                        <p:tgtEl>
                                          <p:spTgt spid="23"/>
                                        </p:tgtEl>
                                        <p:attrNameLst>
                                          <p:attrName>ppt_x</p:attrName>
                                        </p:attrNameLst>
                                      </p:cBhvr>
                                      <p:tavLst>
                                        <p:tav tm="0">
                                          <p:val>
                                            <p:strVal val="#ppt_x"/>
                                          </p:val>
                                        </p:tav>
                                        <p:tav tm="100000">
                                          <p:val>
                                            <p:strVal val="#ppt_x"/>
                                          </p:val>
                                        </p:tav>
                                      </p:tavLst>
                                    </p:anim>
                                    <p:anim calcmode="lin" valueType="num">
                                      <p:cBhvr additive="base">
                                        <p:cTn id="56" dur="1250" fill="hold"/>
                                        <p:tgtEl>
                                          <p:spTgt spid="23"/>
                                        </p:tgtEl>
                                        <p:attrNameLst>
                                          <p:attrName>ppt_y</p:attrName>
                                        </p:attrNameLst>
                                      </p:cBhvr>
                                      <p:tavLst>
                                        <p:tav tm="0">
                                          <p:val>
                                            <p:strVal val="1+#ppt_h/2"/>
                                          </p:val>
                                        </p:tav>
                                        <p:tav tm="100000">
                                          <p:val>
                                            <p:strVal val="#ppt_y"/>
                                          </p:val>
                                        </p:tav>
                                      </p:tavLst>
                                    </p:anim>
                                  </p:childTnLst>
                                </p:cTn>
                              </p:par>
                              <p:par>
                                <p:cTn id="57" presetID="10" presetClass="entr" presetSubtype="0" fill="hold" nodeType="with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fade">
                                      <p:cBhvr>
                                        <p:cTn id="59" dur="1000"/>
                                        <p:tgtEl>
                                          <p:spTgt spid="46"/>
                                        </p:tgtEl>
                                      </p:cBhvr>
                                    </p:animEffect>
                                  </p:childTnLst>
                                </p:cTn>
                              </p:par>
                              <p:par>
                                <p:cTn id="60" presetID="6" presetClass="emph" presetSubtype="0" decel="100000" autoRev="1" fill="hold" nodeType="withEffect">
                                  <p:stCondLst>
                                    <p:cond delay="0"/>
                                  </p:stCondLst>
                                  <p:childTnLst>
                                    <p:animScale>
                                      <p:cBhvr>
                                        <p:cTn id="61" dur="5000" fill="hold"/>
                                        <p:tgtEl>
                                          <p:spTgt spid="4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F468365-343B-4C27-A90B-6061CAAB1712}"/>
              </a:ext>
            </a:extLst>
          </p:cNvPr>
          <p:cNvPicPr>
            <a:picLocks noChangeAspect="1"/>
          </p:cNvPicPr>
          <p:nvPr/>
        </p:nvPicPr>
        <p:blipFill rotWithShape="1">
          <a:blip r:embed="rId3">
            <a:extLst>
              <a:ext uri="{28A0092B-C50C-407E-A947-70E740481C1C}">
                <a14:useLocalDpi xmlns:a14="http://schemas.microsoft.com/office/drawing/2010/main" val="0"/>
              </a:ext>
            </a:extLst>
          </a:blip>
          <a:srcRect t="3047" b="12578"/>
          <a:stretch/>
        </p:blipFill>
        <p:spPr>
          <a:xfrm>
            <a:off x="0" y="0"/>
            <a:ext cx="12192000" cy="6858000"/>
          </a:xfrm>
          <a:prstGeom prst="rect">
            <a:avLst/>
          </a:prstGeom>
        </p:spPr>
      </p:pic>
      <p:sp>
        <p:nvSpPr>
          <p:cNvPr id="35" name="Rectangle 34"/>
          <p:cNvSpPr/>
          <p:nvPr/>
        </p:nvSpPr>
        <p:spPr>
          <a:xfrm>
            <a:off x="0" y="0"/>
            <a:ext cx="12192000" cy="6858000"/>
          </a:xfrm>
          <a:prstGeom prst="rect">
            <a:avLst/>
          </a:prstGeom>
          <a:solidFill>
            <a:srgbClr val="1A88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D1C552A-B459-40FD-A39D-E83213A76548}"/>
              </a:ext>
            </a:extLst>
          </p:cNvPr>
          <p:cNvSpPr txBox="1"/>
          <p:nvPr/>
        </p:nvSpPr>
        <p:spPr>
          <a:xfrm>
            <a:off x="3179754" y="2598003"/>
            <a:ext cx="4643446" cy="830997"/>
          </a:xfrm>
          <a:prstGeom prst="rect">
            <a:avLst/>
          </a:prstGeom>
          <a:noFill/>
        </p:spPr>
        <p:txBody>
          <a:bodyPr wrap="square" rtlCol="0">
            <a:spAutoFit/>
          </a:bodyPr>
          <a:lstStyle/>
          <a:p>
            <a:r>
              <a:rPr lang="en-US" sz="1600" b="1" dirty="0">
                <a:solidFill>
                  <a:schemeClr val="bg1"/>
                </a:solidFill>
                <a:latin typeface="Bell MT" panose="02020503060305020303" pitchFamily="18" charset="0"/>
              </a:rPr>
              <a:t>With us, all your insurance needs will be met with family guiding you every step of the way.</a:t>
            </a:r>
          </a:p>
          <a:p>
            <a:endParaRPr lang="en-US" sz="1600" b="1" dirty="0">
              <a:solidFill>
                <a:schemeClr val="bg1"/>
              </a:solidFill>
              <a:latin typeface="Bell MT" panose="02020503060305020303" pitchFamily="18" charset="0"/>
            </a:endParaRPr>
          </a:p>
        </p:txBody>
      </p:sp>
      <p:sp>
        <p:nvSpPr>
          <p:cNvPr id="13" name="Oval 12"/>
          <p:cNvSpPr/>
          <p:nvPr/>
        </p:nvSpPr>
        <p:spPr>
          <a:xfrm>
            <a:off x="2463287" y="2790674"/>
            <a:ext cx="222827" cy="22282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&gt;</a:t>
            </a:r>
          </a:p>
        </p:txBody>
      </p:sp>
      <p:sp>
        <p:nvSpPr>
          <p:cNvPr id="14" name="TextBox 13">
            <a:extLst>
              <a:ext uri="{FF2B5EF4-FFF2-40B4-BE49-F238E27FC236}">
                <a16:creationId xmlns:a16="http://schemas.microsoft.com/office/drawing/2014/main" id="{AD1C552A-B459-40FD-A39D-E83213A76548}"/>
              </a:ext>
            </a:extLst>
          </p:cNvPr>
          <p:cNvSpPr txBox="1"/>
          <p:nvPr/>
        </p:nvSpPr>
        <p:spPr>
          <a:xfrm>
            <a:off x="3179754" y="3348714"/>
            <a:ext cx="4643446" cy="830997"/>
          </a:xfrm>
          <a:prstGeom prst="rect">
            <a:avLst/>
          </a:prstGeom>
          <a:noFill/>
        </p:spPr>
        <p:txBody>
          <a:bodyPr wrap="square" rtlCol="0">
            <a:spAutoFit/>
          </a:bodyPr>
          <a:lstStyle/>
          <a:p>
            <a:r>
              <a:rPr lang="en-US" sz="1600" b="1" dirty="0">
                <a:solidFill>
                  <a:schemeClr val="bg1"/>
                </a:solidFill>
                <a:latin typeface="Bell MT" panose="02020503060305020303" pitchFamily="18" charset="0"/>
              </a:rPr>
              <a:t>With us, all your insurance needs will be met with  your health needs you every step of the way.</a:t>
            </a:r>
          </a:p>
          <a:p>
            <a:endParaRPr lang="en-US" sz="1600" b="1" dirty="0">
              <a:solidFill>
                <a:schemeClr val="bg1"/>
              </a:solidFill>
              <a:latin typeface="Bell MT" panose="02020503060305020303" pitchFamily="18" charset="0"/>
            </a:endParaRPr>
          </a:p>
        </p:txBody>
      </p:sp>
      <p:sp>
        <p:nvSpPr>
          <p:cNvPr id="15" name="Oval 14"/>
          <p:cNvSpPr/>
          <p:nvPr/>
        </p:nvSpPr>
        <p:spPr>
          <a:xfrm>
            <a:off x="2463287" y="3541385"/>
            <a:ext cx="222827" cy="22282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&gt;</a:t>
            </a:r>
          </a:p>
        </p:txBody>
      </p:sp>
      <p:sp>
        <p:nvSpPr>
          <p:cNvPr id="18" name="TextBox 17">
            <a:extLst>
              <a:ext uri="{FF2B5EF4-FFF2-40B4-BE49-F238E27FC236}">
                <a16:creationId xmlns:a16="http://schemas.microsoft.com/office/drawing/2014/main" id="{AD1C552A-B459-40FD-A39D-E83213A76548}"/>
              </a:ext>
            </a:extLst>
          </p:cNvPr>
          <p:cNvSpPr txBox="1"/>
          <p:nvPr/>
        </p:nvSpPr>
        <p:spPr>
          <a:xfrm>
            <a:off x="3179754" y="4105849"/>
            <a:ext cx="4643446" cy="830997"/>
          </a:xfrm>
          <a:prstGeom prst="rect">
            <a:avLst/>
          </a:prstGeom>
          <a:noFill/>
        </p:spPr>
        <p:txBody>
          <a:bodyPr wrap="square" rtlCol="0">
            <a:spAutoFit/>
          </a:bodyPr>
          <a:lstStyle/>
          <a:p>
            <a:r>
              <a:rPr lang="en-US" sz="1600" b="1" dirty="0">
                <a:solidFill>
                  <a:schemeClr val="bg1"/>
                </a:solidFill>
                <a:latin typeface="Bell MT" panose="02020503060305020303" pitchFamily="18" charset="0"/>
              </a:rPr>
              <a:t>With us, all your insurance needs will be met with your home needs every step of the way.</a:t>
            </a:r>
          </a:p>
          <a:p>
            <a:endParaRPr lang="en-US" sz="1600" b="1" dirty="0">
              <a:solidFill>
                <a:schemeClr val="bg1"/>
              </a:solidFill>
              <a:latin typeface="Bell MT" panose="02020503060305020303" pitchFamily="18" charset="0"/>
            </a:endParaRPr>
          </a:p>
        </p:txBody>
      </p:sp>
      <p:sp>
        <p:nvSpPr>
          <p:cNvPr id="19" name="Oval 18"/>
          <p:cNvSpPr/>
          <p:nvPr/>
        </p:nvSpPr>
        <p:spPr>
          <a:xfrm>
            <a:off x="2463287" y="4298520"/>
            <a:ext cx="222827" cy="22282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&gt;</a:t>
            </a:r>
          </a:p>
        </p:txBody>
      </p:sp>
      <p:sp>
        <p:nvSpPr>
          <p:cNvPr id="20" name="TextBox 19">
            <a:extLst>
              <a:ext uri="{FF2B5EF4-FFF2-40B4-BE49-F238E27FC236}">
                <a16:creationId xmlns:a16="http://schemas.microsoft.com/office/drawing/2014/main" id="{AD1C552A-B459-40FD-A39D-E83213A76548}"/>
              </a:ext>
            </a:extLst>
          </p:cNvPr>
          <p:cNvSpPr txBox="1"/>
          <p:nvPr/>
        </p:nvSpPr>
        <p:spPr>
          <a:xfrm>
            <a:off x="3179754" y="4865515"/>
            <a:ext cx="4643446" cy="830997"/>
          </a:xfrm>
          <a:prstGeom prst="rect">
            <a:avLst/>
          </a:prstGeom>
          <a:noFill/>
        </p:spPr>
        <p:txBody>
          <a:bodyPr wrap="square" rtlCol="0">
            <a:spAutoFit/>
          </a:bodyPr>
          <a:lstStyle/>
          <a:p>
            <a:r>
              <a:rPr lang="en-US" sz="1600" b="1" dirty="0">
                <a:solidFill>
                  <a:schemeClr val="bg1"/>
                </a:solidFill>
                <a:latin typeface="Bell MT" panose="02020503060305020303" pitchFamily="18" charset="0"/>
              </a:rPr>
              <a:t>With us, all your insurance needs will be met with your family traveling every step of the way.</a:t>
            </a:r>
          </a:p>
          <a:p>
            <a:endParaRPr lang="en-US" sz="1600" b="1" dirty="0">
              <a:solidFill>
                <a:schemeClr val="bg1"/>
              </a:solidFill>
              <a:latin typeface="Bell MT" panose="02020503060305020303" pitchFamily="18" charset="0"/>
            </a:endParaRPr>
          </a:p>
        </p:txBody>
      </p:sp>
      <p:sp>
        <p:nvSpPr>
          <p:cNvPr id="21" name="Oval 20"/>
          <p:cNvSpPr/>
          <p:nvPr/>
        </p:nvSpPr>
        <p:spPr>
          <a:xfrm>
            <a:off x="2463287" y="5058186"/>
            <a:ext cx="222827" cy="22282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&gt;</a:t>
            </a:r>
          </a:p>
        </p:txBody>
      </p:sp>
      <p:sp>
        <p:nvSpPr>
          <p:cNvPr id="22" name="TextBox 21">
            <a:extLst>
              <a:ext uri="{FF2B5EF4-FFF2-40B4-BE49-F238E27FC236}">
                <a16:creationId xmlns:a16="http://schemas.microsoft.com/office/drawing/2014/main" id="{AD1C552A-B459-40FD-A39D-E83213A76548}"/>
              </a:ext>
            </a:extLst>
          </p:cNvPr>
          <p:cNvSpPr txBox="1"/>
          <p:nvPr/>
        </p:nvSpPr>
        <p:spPr>
          <a:xfrm>
            <a:off x="3179754" y="5576720"/>
            <a:ext cx="4643446" cy="830997"/>
          </a:xfrm>
          <a:prstGeom prst="rect">
            <a:avLst/>
          </a:prstGeom>
          <a:noFill/>
        </p:spPr>
        <p:txBody>
          <a:bodyPr wrap="square" rtlCol="0">
            <a:spAutoFit/>
          </a:bodyPr>
          <a:lstStyle/>
          <a:p>
            <a:r>
              <a:rPr lang="en-US" sz="1600" b="1" dirty="0">
                <a:solidFill>
                  <a:schemeClr val="bg1"/>
                </a:solidFill>
                <a:latin typeface="Bell MT" panose="02020503060305020303" pitchFamily="18" charset="0"/>
              </a:rPr>
              <a:t>With us, all your insurance needs will be met with your car insurance every step of the way.</a:t>
            </a:r>
          </a:p>
          <a:p>
            <a:endParaRPr lang="en-US" sz="1600" b="1" dirty="0">
              <a:solidFill>
                <a:schemeClr val="bg1"/>
              </a:solidFill>
              <a:latin typeface="Bell MT" panose="02020503060305020303" pitchFamily="18" charset="0"/>
            </a:endParaRPr>
          </a:p>
        </p:txBody>
      </p:sp>
      <p:sp>
        <p:nvSpPr>
          <p:cNvPr id="23" name="Oval 22"/>
          <p:cNvSpPr/>
          <p:nvPr/>
        </p:nvSpPr>
        <p:spPr>
          <a:xfrm>
            <a:off x="2463287" y="5769391"/>
            <a:ext cx="222827" cy="22282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&gt;</a:t>
            </a:r>
          </a:p>
        </p:txBody>
      </p:sp>
      <p:cxnSp>
        <p:nvCxnSpPr>
          <p:cNvPr id="25" name="Straight Connector 24"/>
          <p:cNvCxnSpPr/>
          <p:nvPr/>
        </p:nvCxnSpPr>
        <p:spPr>
          <a:xfrm>
            <a:off x="3153464" y="2598003"/>
            <a:ext cx="0" cy="554625"/>
          </a:xfrm>
          <a:prstGeom prst="line">
            <a:avLst/>
          </a:prstGeom>
          <a:ln w="76200">
            <a:solidFill>
              <a:srgbClr val="68D6AB"/>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151684" y="3375485"/>
            <a:ext cx="0" cy="554625"/>
          </a:xfrm>
          <a:prstGeom prst="line">
            <a:avLst/>
          </a:prstGeom>
          <a:ln w="76200">
            <a:solidFill>
              <a:srgbClr val="FBA14D"/>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159412" y="4110042"/>
            <a:ext cx="0" cy="554625"/>
          </a:xfrm>
          <a:prstGeom prst="line">
            <a:avLst/>
          </a:prstGeom>
          <a:ln w="76200">
            <a:solidFill>
              <a:srgbClr val="003689"/>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183922" y="4871330"/>
            <a:ext cx="0" cy="554625"/>
          </a:xfrm>
          <a:prstGeom prst="line">
            <a:avLst/>
          </a:prstGeom>
          <a:ln w="76200">
            <a:solidFill>
              <a:srgbClr val="CD2309"/>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185854" y="5603491"/>
            <a:ext cx="0" cy="554625"/>
          </a:xfrm>
          <a:prstGeom prst="line">
            <a:avLst/>
          </a:prstGeom>
          <a:ln w="76200">
            <a:solidFill>
              <a:srgbClr val="E8EEEA"/>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a:biLevel thresh="25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5334405" y="1519720"/>
            <a:ext cx="735092" cy="735092"/>
          </a:xfrm>
          <a:prstGeom prst="rect">
            <a:avLst/>
          </a:prstGeom>
        </p:spPr>
      </p:pic>
      <p:grpSp>
        <p:nvGrpSpPr>
          <p:cNvPr id="24" name="Group 23">
            <a:extLst>
              <a:ext uri="{FF2B5EF4-FFF2-40B4-BE49-F238E27FC236}">
                <a16:creationId xmlns:a16="http://schemas.microsoft.com/office/drawing/2014/main" id="{425F8407-3B0B-436E-817C-55B03DD9C2C1}"/>
              </a:ext>
            </a:extLst>
          </p:cNvPr>
          <p:cNvGrpSpPr/>
          <p:nvPr/>
        </p:nvGrpSpPr>
        <p:grpSpPr>
          <a:xfrm>
            <a:off x="690908" y="32354"/>
            <a:ext cx="10810184" cy="1112631"/>
            <a:chOff x="769054" y="210145"/>
            <a:chExt cx="10810184" cy="1112631"/>
          </a:xfrm>
        </p:grpSpPr>
        <p:sp>
          <p:nvSpPr>
            <p:cNvPr id="26" name="TextBox 25">
              <a:extLst>
                <a:ext uri="{FF2B5EF4-FFF2-40B4-BE49-F238E27FC236}">
                  <a16:creationId xmlns:a16="http://schemas.microsoft.com/office/drawing/2014/main" id="{E9A3AD42-882B-4A3D-80CF-9ECF740F7793}"/>
                </a:ext>
              </a:extLst>
            </p:cNvPr>
            <p:cNvSpPr txBox="1"/>
            <p:nvPr/>
          </p:nvSpPr>
          <p:spPr>
            <a:xfrm>
              <a:off x="769054" y="210145"/>
              <a:ext cx="10810184" cy="769441"/>
            </a:xfrm>
            <a:prstGeom prst="rect">
              <a:avLst/>
            </a:prstGeom>
            <a:noFill/>
          </p:spPr>
          <p:txBody>
            <a:bodyPr wrap="square" rtlCol="0">
              <a:spAutoFit/>
            </a:bodyPr>
            <a:lstStyle/>
            <a:p>
              <a:pPr algn="ctr"/>
              <a:r>
                <a:rPr lang="en-US" sz="4400" b="1" dirty="0">
                  <a:solidFill>
                    <a:schemeClr val="bg1"/>
                  </a:solidFill>
                  <a:latin typeface="Bell MT" panose="02020503060305020303" pitchFamily="18" charset="0"/>
                </a:rPr>
                <a:t>Protect Your Family’s Future </a:t>
              </a:r>
            </a:p>
          </p:txBody>
        </p:sp>
        <p:sp>
          <p:nvSpPr>
            <p:cNvPr id="27" name="TextBox 26">
              <a:extLst>
                <a:ext uri="{FF2B5EF4-FFF2-40B4-BE49-F238E27FC236}">
                  <a16:creationId xmlns:a16="http://schemas.microsoft.com/office/drawing/2014/main" id="{CE03B688-C48F-44E2-8245-B1EE993C5715}"/>
                </a:ext>
              </a:extLst>
            </p:cNvPr>
            <p:cNvSpPr txBox="1"/>
            <p:nvPr/>
          </p:nvSpPr>
          <p:spPr>
            <a:xfrm>
              <a:off x="4246023" y="901640"/>
              <a:ext cx="3856247" cy="369332"/>
            </a:xfrm>
            <a:prstGeom prst="rect">
              <a:avLst/>
            </a:prstGeom>
            <a:noFill/>
          </p:spPr>
          <p:txBody>
            <a:bodyPr wrap="square" rtlCol="0">
              <a:spAutoFit/>
            </a:bodyPr>
            <a:lstStyle/>
            <a:p>
              <a:pPr algn="ctr"/>
              <a:r>
                <a:rPr lang="en-US" b="1" dirty="0">
                  <a:solidFill>
                    <a:schemeClr val="bg1"/>
                  </a:solidFill>
                  <a:latin typeface="Bell MT" panose="02020503060305020303" pitchFamily="18" charset="0"/>
                </a:rPr>
                <a:t>YLI Company</a:t>
              </a:r>
            </a:p>
          </p:txBody>
        </p:sp>
        <p:cxnSp>
          <p:nvCxnSpPr>
            <p:cNvPr id="28" name="Straight Connector 27">
              <a:extLst>
                <a:ext uri="{FF2B5EF4-FFF2-40B4-BE49-F238E27FC236}">
                  <a16:creationId xmlns:a16="http://schemas.microsoft.com/office/drawing/2014/main" id="{6B3ECA1B-F6B8-4C99-A17F-E8D7E92F4D89}"/>
                </a:ext>
              </a:extLst>
            </p:cNvPr>
            <p:cNvCxnSpPr/>
            <p:nvPr/>
          </p:nvCxnSpPr>
          <p:spPr>
            <a:xfrm>
              <a:off x="5784485" y="1322776"/>
              <a:ext cx="77932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24692861"/>
      </p:ext>
    </p:extLst>
  </p:cSld>
  <p:clrMapOvr>
    <a:masterClrMapping/>
  </p:clrMapOvr>
  <mc:AlternateContent xmlns:mc="http://schemas.openxmlformats.org/markup-compatibility/2006" xmlns:p14="http://schemas.microsoft.com/office/powerpoint/2010/main">
    <mc:Choice Requires="p14">
      <p:transition spd="med" p14:dur="700" advTm="7299">
        <p:fade/>
      </p:transition>
    </mc:Choice>
    <mc:Fallback xmlns="">
      <p:transition spd="med" advTm="72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22" presetClass="entr" presetSubtype="8" fill="hold" nodeType="withEffect">
                                  <p:stCondLst>
                                    <p:cond delay="25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 presetClass="entr" presetSubtype="8" decel="10000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1000" fill="hold"/>
                                        <p:tgtEl>
                                          <p:spTgt spid="13"/>
                                        </p:tgtEl>
                                        <p:attrNameLst>
                                          <p:attrName>ppt_x</p:attrName>
                                        </p:attrNameLst>
                                      </p:cBhvr>
                                      <p:tavLst>
                                        <p:tav tm="0">
                                          <p:val>
                                            <p:strVal val="0-#ppt_w/2"/>
                                          </p:val>
                                        </p:tav>
                                        <p:tav tm="100000">
                                          <p:val>
                                            <p:strVal val="#ppt_x"/>
                                          </p:val>
                                        </p:tav>
                                      </p:tavLst>
                                    </p:anim>
                                    <p:anim calcmode="lin" valueType="num">
                                      <p:cBhvr additive="base">
                                        <p:cTn id="14" dur="1000" fill="hold"/>
                                        <p:tgtEl>
                                          <p:spTgt spid="13"/>
                                        </p:tgtEl>
                                        <p:attrNameLst>
                                          <p:attrName>ppt_y</p:attrName>
                                        </p:attrNameLst>
                                      </p:cBhvr>
                                      <p:tavLst>
                                        <p:tav tm="0">
                                          <p:val>
                                            <p:strVal val="#ppt_y"/>
                                          </p:val>
                                        </p:tav>
                                        <p:tav tm="100000">
                                          <p:val>
                                            <p:strVal val="#ppt_y"/>
                                          </p:val>
                                        </p:tav>
                                      </p:tavLst>
                                    </p:anim>
                                  </p:childTnLst>
                                </p:cTn>
                              </p:par>
                              <p:par>
                                <p:cTn id="15" presetID="16" presetClass="entr" presetSubtype="42" fill="hold" nodeType="withEffect">
                                  <p:stCondLst>
                                    <p:cond delay="250"/>
                                  </p:stCondLst>
                                  <p:childTnLst>
                                    <p:set>
                                      <p:cBhvr>
                                        <p:cTn id="16" dur="1" fill="hold">
                                          <p:stCondLst>
                                            <p:cond delay="0"/>
                                          </p:stCondLst>
                                        </p:cTn>
                                        <p:tgtEl>
                                          <p:spTgt spid="25"/>
                                        </p:tgtEl>
                                        <p:attrNameLst>
                                          <p:attrName>style.visibility</p:attrName>
                                        </p:attrNameLst>
                                      </p:cBhvr>
                                      <p:to>
                                        <p:strVal val="visible"/>
                                      </p:to>
                                    </p:set>
                                    <p:animEffect transition="in" filter="barn(outHorizontal)">
                                      <p:cBhvr>
                                        <p:cTn id="17" dur="500"/>
                                        <p:tgtEl>
                                          <p:spTgt spid="25"/>
                                        </p:tgtEl>
                                      </p:cBhvr>
                                    </p:animEffect>
                                  </p:childTnLst>
                                </p:cTn>
                              </p:par>
                              <p:par>
                                <p:cTn id="18" presetID="22" presetClass="entr" presetSubtype="8" fill="hold" grpId="0" nodeType="withEffect">
                                  <p:stCondLst>
                                    <p:cond delay="500"/>
                                  </p:stCondLst>
                                  <p:iterate type="wd">
                                    <p:tmPct val="8000"/>
                                  </p:iterate>
                                  <p:childTnLst>
                                    <p:set>
                                      <p:cBhvr>
                                        <p:cTn id="19" dur="1" fill="hold">
                                          <p:stCondLst>
                                            <p:cond delay="0"/>
                                          </p:stCondLst>
                                        </p:cTn>
                                        <p:tgtEl>
                                          <p:spTgt spid="7"/>
                                        </p:tgtEl>
                                        <p:attrNameLst>
                                          <p:attrName>style.visibility</p:attrName>
                                        </p:attrNameLst>
                                      </p:cBhvr>
                                      <p:to>
                                        <p:strVal val="visible"/>
                                      </p:to>
                                    </p:set>
                                    <p:animEffect transition="in" filter="wipe(left)">
                                      <p:cBhvr>
                                        <p:cTn id="20" dur="1000"/>
                                        <p:tgtEl>
                                          <p:spTgt spid="7"/>
                                        </p:tgtEl>
                                      </p:cBhvr>
                                    </p:animEffect>
                                  </p:childTnLst>
                                </p:cTn>
                              </p:par>
                              <p:par>
                                <p:cTn id="21" presetID="2" presetClass="entr" presetSubtype="8" decel="100000" fill="hold" grpId="0" nodeType="withEffect">
                                  <p:stCondLst>
                                    <p:cond delay="75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0-#ppt_w/2"/>
                                          </p:val>
                                        </p:tav>
                                        <p:tav tm="100000">
                                          <p:val>
                                            <p:strVal val="#ppt_x"/>
                                          </p:val>
                                        </p:tav>
                                      </p:tavLst>
                                    </p:anim>
                                    <p:anim calcmode="lin" valueType="num">
                                      <p:cBhvr additive="base">
                                        <p:cTn id="24" dur="1000" fill="hold"/>
                                        <p:tgtEl>
                                          <p:spTgt spid="15"/>
                                        </p:tgtEl>
                                        <p:attrNameLst>
                                          <p:attrName>ppt_y</p:attrName>
                                        </p:attrNameLst>
                                      </p:cBhvr>
                                      <p:tavLst>
                                        <p:tav tm="0">
                                          <p:val>
                                            <p:strVal val="#ppt_y"/>
                                          </p:val>
                                        </p:tav>
                                        <p:tav tm="100000">
                                          <p:val>
                                            <p:strVal val="#ppt_y"/>
                                          </p:val>
                                        </p:tav>
                                      </p:tavLst>
                                    </p:anim>
                                  </p:childTnLst>
                                </p:cTn>
                              </p:par>
                              <p:par>
                                <p:cTn id="25" presetID="16" presetClass="entr" presetSubtype="42" fill="hold" nodeType="withEffect">
                                  <p:stCondLst>
                                    <p:cond delay="1000"/>
                                  </p:stCondLst>
                                  <p:childTnLst>
                                    <p:set>
                                      <p:cBhvr>
                                        <p:cTn id="26" dur="1" fill="hold">
                                          <p:stCondLst>
                                            <p:cond delay="0"/>
                                          </p:stCondLst>
                                        </p:cTn>
                                        <p:tgtEl>
                                          <p:spTgt spid="30"/>
                                        </p:tgtEl>
                                        <p:attrNameLst>
                                          <p:attrName>style.visibility</p:attrName>
                                        </p:attrNameLst>
                                      </p:cBhvr>
                                      <p:to>
                                        <p:strVal val="visible"/>
                                      </p:to>
                                    </p:set>
                                    <p:animEffect transition="in" filter="barn(outHorizontal)">
                                      <p:cBhvr>
                                        <p:cTn id="27" dur="500"/>
                                        <p:tgtEl>
                                          <p:spTgt spid="30"/>
                                        </p:tgtEl>
                                      </p:cBhvr>
                                    </p:animEffect>
                                  </p:childTnLst>
                                </p:cTn>
                              </p:par>
                              <p:par>
                                <p:cTn id="28" presetID="22" presetClass="entr" presetSubtype="8" fill="hold" grpId="0" nodeType="withEffect">
                                  <p:stCondLst>
                                    <p:cond delay="1250"/>
                                  </p:stCondLst>
                                  <p:iterate type="wd">
                                    <p:tmPct val="8000"/>
                                  </p:iterate>
                                  <p:childTnLst>
                                    <p:set>
                                      <p:cBhvr>
                                        <p:cTn id="29" dur="1" fill="hold">
                                          <p:stCondLst>
                                            <p:cond delay="0"/>
                                          </p:stCondLst>
                                        </p:cTn>
                                        <p:tgtEl>
                                          <p:spTgt spid="14"/>
                                        </p:tgtEl>
                                        <p:attrNameLst>
                                          <p:attrName>style.visibility</p:attrName>
                                        </p:attrNameLst>
                                      </p:cBhvr>
                                      <p:to>
                                        <p:strVal val="visible"/>
                                      </p:to>
                                    </p:set>
                                    <p:animEffect transition="in" filter="wipe(left)">
                                      <p:cBhvr>
                                        <p:cTn id="30" dur="1000"/>
                                        <p:tgtEl>
                                          <p:spTgt spid="14"/>
                                        </p:tgtEl>
                                      </p:cBhvr>
                                    </p:animEffect>
                                  </p:childTnLst>
                                </p:cTn>
                              </p:par>
                              <p:par>
                                <p:cTn id="31" presetID="2" presetClass="entr" presetSubtype="8" decel="100000" fill="hold" grpId="0" nodeType="withEffect">
                                  <p:stCondLst>
                                    <p:cond delay="150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1000" fill="hold"/>
                                        <p:tgtEl>
                                          <p:spTgt spid="19"/>
                                        </p:tgtEl>
                                        <p:attrNameLst>
                                          <p:attrName>ppt_x</p:attrName>
                                        </p:attrNameLst>
                                      </p:cBhvr>
                                      <p:tavLst>
                                        <p:tav tm="0">
                                          <p:val>
                                            <p:strVal val="0-#ppt_w/2"/>
                                          </p:val>
                                        </p:tav>
                                        <p:tav tm="100000">
                                          <p:val>
                                            <p:strVal val="#ppt_x"/>
                                          </p:val>
                                        </p:tav>
                                      </p:tavLst>
                                    </p:anim>
                                    <p:anim calcmode="lin" valueType="num">
                                      <p:cBhvr additive="base">
                                        <p:cTn id="34" dur="1000" fill="hold"/>
                                        <p:tgtEl>
                                          <p:spTgt spid="19"/>
                                        </p:tgtEl>
                                        <p:attrNameLst>
                                          <p:attrName>ppt_y</p:attrName>
                                        </p:attrNameLst>
                                      </p:cBhvr>
                                      <p:tavLst>
                                        <p:tav tm="0">
                                          <p:val>
                                            <p:strVal val="#ppt_y"/>
                                          </p:val>
                                        </p:tav>
                                        <p:tav tm="100000">
                                          <p:val>
                                            <p:strVal val="#ppt_y"/>
                                          </p:val>
                                        </p:tav>
                                      </p:tavLst>
                                    </p:anim>
                                  </p:childTnLst>
                                </p:cTn>
                              </p:par>
                              <p:par>
                                <p:cTn id="35" presetID="16" presetClass="entr" presetSubtype="42" fill="hold" nodeType="withEffect">
                                  <p:stCondLst>
                                    <p:cond delay="1750"/>
                                  </p:stCondLst>
                                  <p:childTnLst>
                                    <p:set>
                                      <p:cBhvr>
                                        <p:cTn id="36" dur="1" fill="hold">
                                          <p:stCondLst>
                                            <p:cond delay="0"/>
                                          </p:stCondLst>
                                        </p:cTn>
                                        <p:tgtEl>
                                          <p:spTgt spid="31"/>
                                        </p:tgtEl>
                                        <p:attrNameLst>
                                          <p:attrName>style.visibility</p:attrName>
                                        </p:attrNameLst>
                                      </p:cBhvr>
                                      <p:to>
                                        <p:strVal val="visible"/>
                                      </p:to>
                                    </p:set>
                                    <p:animEffect transition="in" filter="barn(outHorizontal)">
                                      <p:cBhvr>
                                        <p:cTn id="37" dur="500"/>
                                        <p:tgtEl>
                                          <p:spTgt spid="31"/>
                                        </p:tgtEl>
                                      </p:cBhvr>
                                    </p:animEffect>
                                  </p:childTnLst>
                                </p:cTn>
                              </p:par>
                              <p:par>
                                <p:cTn id="38" presetID="22" presetClass="entr" presetSubtype="8" fill="hold" grpId="0" nodeType="withEffect">
                                  <p:stCondLst>
                                    <p:cond delay="2000"/>
                                  </p:stCondLst>
                                  <p:iterate type="wd">
                                    <p:tmPct val="8000"/>
                                  </p:iterate>
                                  <p:childTnLst>
                                    <p:set>
                                      <p:cBhvr>
                                        <p:cTn id="39" dur="1" fill="hold">
                                          <p:stCondLst>
                                            <p:cond delay="0"/>
                                          </p:stCondLst>
                                        </p:cTn>
                                        <p:tgtEl>
                                          <p:spTgt spid="18"/>
                                        </p:tgtEl>
                                        <p:attrNameLst>
                                          <p:attrName>style.visibility</p:attrName>
                                        </p:attrNameLst>
                                      </p:cBhvr>
                                      <p:to>
                                        <p:strVal val="visible"/>
                                      </p:to>
                                    </p:set>
                                    <p:animEffect transition="in" filter="wipe(left)">
                                      <p:cBhvr>
                                        <p:cTn id="40" dur="1000"/>
                                        <p:tgtEl>
                                          <p:spTgt spid="18"/>
                                        </p:tgtEl>
                                      </p:cBhvr>
                                    </p:animEffect>
                                  </p:childTnLst>
                                </p:cTn>
                              </p:par>
                              <p:par>
                                <p:cTn id="41" presetID="2" presetClass="entr" presetSubtype="8" decel="100000" fill="hold" grpId="0" nodeType="withEffect">
                                  <p:stCondLst>
                                    <p:cond delay="225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1000" fill="hold"/>
                                        <p:tgtEl>
                                          <p:spTgt spid="21"/>
                                        </p:tgtEl>
                                        <p:attrNameLst>
                                          <p:attrName>ppt_x</p:attrName>
                                        </p:attrNameLst>
                                      </p:cBhvr>
                                      <p:tavLst>
                                        <p:tav tm="0">
                                          <p:val>
                                            <p:strVal val="0-#ppt_w/2"/>
                                          </p:val>
                                        </p:tav>
                                        <p:tav tm="100000">
                                          <p:val>
                                            <p:strVal val="#ppt_x"/>
                                          </p:val>
                                        </p:tav>
                                      </p:tavLst>
                                    </p:anim>
                                    <p:anim calcmode="lin" valueType="num">
                                      <p:cBhvr additive="base">
                                        <p:cTn id="44" dur="1000" fill="hold"/>
                                        <p:tgtEl>
                                          <p:spTgt spid="21"/>
                                        </p:tgtEl>
                                        <p:attrNameLst>
                                          <p:attrName>ppt_y</p:attrName>
                                        </p:attrNameLst>
                                      </p:cBhvr>
                                      <p:tavLst>
                                        <p:tav tm="0">
                                          <p:val>
                                            <p:strVal val="#ppt_y"/>
                                          </p:val>
                                        </p:tav>
                                        <p:tav tm="100000">
                                          <p:val>
                                            <p:strVal val="#ppt_y"/>
                                          </p:val>
                                        </p:tav>
                                      </p:tavLst>
                                    </p:anim>
                                  </p:childTnLst>
                                </p:cTn>
                              </p:par>
                              <p:par>
                                <p:cTn id="45" presetID="16" presetClass="entr" presetSubtype="42" fill="hold" nodeType="withEffect">
                                  <p:stCondLst>
                                    <p:cond delay="2500"/>
                                  </p:stCondLst>
                                  <p:childTnLst>
                                    <p:set>
                                      <p:cBhvr>
                                        <p:cTn id="46" dur="1" fill="hold">
                                          <p:stCondLst>
                                            <p:cond delay="0"/>
                                          </p:stCondLst>
                                        </p:cTn>
                                        <p:tgtEl>
                                          <p:spTgt spid="32"/>
                                        </p:tgtEl>
                                        <p:attrNameLst>
                                          <p:attrName>style.visibility</p:attrName>
                                        </p:attrNameLst>
                                      </p:cBhvr>
                                      <p:to>
                                        <p:strVal val="visible"/>
                                      </p:to>
                                    </p:set>
                                    <p:animEffect transition="in" filter="barn(outHorizontal)">
                                      <p:cBhvr>
                                        <p:cTn id="47" dur="500"/>
                                        <p:tgtEl>
                                          <p:spTgt spid="32"/>
                                        </p:tgtEl>
                                      </p:cBhvr>
                                    </p:animEffect>
                                  </p:childTnLst>
                                </p:cTn>
                              </p:par>
                              <p:par>
                                <p:cTn id="48" presetID="22" presetClass="entr" presetSubtype="8" fill="hold" grpId="0" nodeType="withEffect">
                                  <p:stCondLst>
                                    <p:cond delay="2750"/>
                                  </p:stCondLst>
                                  <p:iterate type="wd">
                                    <p:tmPct val="8000"/>
                                  </p:iterate>
                                  <p:childTnLst>
                                    <p:set>
                                      <p:cBhvr>
                                        <p:cTn id="49" dur="1" fill="hold">
                                          <p:stCondLst>
                                            <p:cond delay="0"/>
                                          </p:stCondLst>
                                        </p:cTn>
                                        <p:tgtEl>
                                          <p:spTgt spid="20"/>
                                        </p:tgtEl>
                                        <p:attrNameLst>
                                          <p:attrName>style.visibility</p:attrName>
                                        </p:attrNameLst>
                                      </p:cBhvr>
                                      <p:to>
                                        <p:strVal val="visible"/>
                                      </p:to>
                                    </p:set>
                                    <p:animEffect transition="in" filter="wipe(left)">
                                      <p:cBhvr>
                                        <p:cTn id="50" dur="1000"/>
                                        <p:tgtEl>
                                          <p:spTgt spid="20"/>
                                        </p:tgtEl>
                                      </p:cBhvr>
                                    </p:animEffect>
                                  </p:childTnLst>
                                </p:cTn>
                              </p:par>
                              <p:par>
                                <p:cTn id="51" presetID="2" presetClass="entr" presetSubtype="8" decel="100000" fill="hold" grpId="0" nodeType="withEffect">
                                  <p:stCondLst>
                                    <p:cond delay="300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1000" fill="hold"/>
                                        <p:tgtEl>
                                          <p:spTgt spid="23"/>
                                        </p:tgtEl>
                                        <p:attrNameLst>
                                          <p:attrName>ppt_x</p:attrName>
                                        </p:attrNameLst>
                                      </p:cBhvr>
                                      <p:tavLst>
                                        <p:tav tm="0">
                                          <p:val>
                                            <p:strVal val="0-#ppt_w/2"/>
                                          </p:val>
                                        </p:tav>
                                        <p:tav tm="100000">
                                          <p:val>
                                            <p:strVal val="#ppt_x"/>
                                          </p:val>
                                        </p:tav>
                                      </p:tavLst>
                                    </p:anim>
                                    <p:anim calcmode="lin" valueType="num">
                                      <p:cBhvr additive="base">
                                        <p:cTn id="54" dur="1000" fill="hold"/>
                                        <p:tgtEl>
                                          <p:spTgt spid="23"/>
                                        </p:tgtEl>
                                        <p:attrNameLst>
                                          <p:attrName>ppt_y</p:attrName>
                                        </p:attrNameLst>
                                      </p:cBhvr>
                                      <p:tavLst>
                                        <p:tav tm="0">
                                          <p:val>
                                            <p:strVal val="#ppt_y"/>
                                          </p:val>
                                        </p:tav>
                                        <p:tav tm="100000">
                                          <p:val>
                                            <p:strVal val="#ppt_y"/>
                                          </p:val>
                                        </p:tav>
                                      </p:tavLst>
                                    </p:anim>
                                  </p:childTnLst>
                                </p:cTn>
                              </p:par>
                              <p:par>
                                <p:cTn id="55" presetID="16" presetClass="entr" presetSubtype="42" fill="hold" nodeType="withEffect">
                                  <p:stCondLst>
                                    <p:cond delay="3250"/>
                                  </p:stCondLst>
                                  <p:childTnLst>
                                    <p:set>
                                      <p:cBhvr>
                                        <p:cTn id="56" dur="1" fill="hold">
                                          <p:stCondLst>
                                            <p:cond delay="0"/>
                                          </p:stCondLst>
                                        </p:cTn>
                                        <p:tgtEl>
                                          <p:spTgt spid="33"/>
                                        </p:tgtEl>
                                        <p:attrNameLst>
                                          <p:attrName>style.visibility</p:attrName>
                                        </p:attrNameLst>
                                      </p:cBhvr>
                                      <p:to>
                                        <p:strVal val="visible"/>
                                      </p:to>
                                    </p:set>
                                    <p:animEffect transition="in" filter="barn(outHorizontal)">
                                      <p:cBhvr>
                                        <p:cTn id="57" dur="500"/>
                                        <p:tgtEl>
                                          <p:spTgt spid="33"/>
                                        </p:tgtEl>
                                      </p:cBhvr>
                                    </p:animEffect>
                                  </p:childTnLst>
                                </p:cTn>
                              </p:par>
                              <p:par>
                                <p:cTn id="58" presetID="22" presetClass="entr" presetSubtype="8" fill="hold" grpId="0" nodeType="withEffect">
                                  <p:stCondLst>
                                    <p:cond delay="3500"/>
                                  </p:stCondLst>
                                  <p:iterate type="wd">
                                    <p:tmPct val="8000"/>
                                  </p:iterate>
                                  <p:childTnLst>
                                    <p:set>
                                      <p:cBhvr>
                                        <p:cTn id="59" dur="1" fill="hold">
                                          <p:stCondLst>
                                            <p:cond delay="0"/>
                                          </p:stCondLst>
                                        </p:cTn>
                                        <p:tgtEl>
                                          <p:spTgt spid="22"/>
                                        </p:tgtEl>
                                        <p:attrNameLst>
                                          <p:attrName>style.visibility</p:attrName>
                                        </p:attrNameLst>
                                      </p:cBhvr>
                                      <p:to>
                                        <p:strVal val="visible"/>
                                      </p:to>
                                    </p:set>
                                    <p:animEffect transition="in" filter="wipe(left)">
                                      <p:cBhvr>
                                        <p:cTn id="60" dur="1000"/>
                                        <p:tgtEl>
                                          <p:spTgt spid="22"/>
                                        </p:tgtEl>
                                      </p:cBhvr>
                                    </p:animEffect>
                                  </p:childTnLst>
                                </p:cTn>
                              </p:par>
                              <p:par>
                                <p:cTn id="61" presetID="10" presetClass="entr" presetSubtype="0" fill="hold" nodeType="with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1000"/>
                                        <p:tgtEl>
                                          <p:spTgt spid="8"/>
                                        </p:tgtEl>
                                      </p:cBhvr>
                                    </p:animEffect>
                                  </p:childTnLst>
                                </p:cTn>
                              </p:par>
                              <p:par>
                                <p:cTn id="64" presetID="6" presetClass="emph" presetSubtype="0" decel="100000" autoRev="1" fill="hold" nodeType="withEffect">
                                  <p:stCondLst>
                                    <p:cond delay="0"/>
                                  </p:stCondLst>
                                  <p:childTnLst>
                                    <p:animScale>
                                      <p:cBhvr>
                                        <p:cTn id="65" dur="500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14" grpId="0"/>
      <p:bldP spid="15" grpId="0" animBg="1"/>
      <p:bldP spid="18" grpId="0"/>
      <p:bldP spid="19" grpId="0" animBg="1"/>
      <p:bldP spid="20" grpId="0"/>
      <p:bldP spid="21" grpId="0" animBg="1"/>
      <p:bldP spid="22" grpId="0"/>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4F6045-1E23-47C1-A681-C3EE4C7E44C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1745470"/>
            <a:ext cx="3948848" cy="2632566"/>
          </a:xfrm>
          <a:prstGeom prst="rect">
            <a:avLst/>
          </a:prstGeom>
        </p:spPr>
      </p:pic>
      <p:pic>
        <p:nvPicPr>
          <p:cNvPr id="8" name="Picture 7">
            <a:extLst>
              <a:ext uri="{FF2B5EF4-FFF2-40B4-BE49-F238E27FC236}">
                <a16:creationId xmlns:a16="http://schemas.microsoft.com/office/drawing/2014/main" id="{0A24D064-3750-401A-94F1-E38D1BC1680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844625" y="1745470"/>
            <a:ext cx="4347375" cy="2632566"/>
          </a:xfrm>
          <a:prstGeom prst="rect">
            <a:avLst/>
          </a:prstGeom>
        </p:spPr>
      </p:pic>
      <p:sp>
        <p:nvSpPr>
          <p:cNvPr id="10" name="TextBox 9">
            <a:extLst>
              <a:ext uri="{FF2B5EF4-FFF2-40B4-BE49-F238E27FC236}">
                <a16:creationId xmlns:a16="http://schemas.microsoft.com/office/drawing/2014/main" id="{E2BF9EC3-E6A4-4D70-A480-D1AC8E94B137}"/>
              </a:ext>
            </a:extLst>
          </p:cNvPr>
          <p:cNvSpPr txBox="1"/>
          <p:nvPr/>
        </p:nvSpPr>
        <p:spPr>
          <a:xfrm>
            <a:off x="759722" y="4966451"/>
            <a:ext cx="10672551" cy="584775"/>
          </a:xfrm>
          <a:prstGeom prst="rect">
            <a:avLst/>
          </a:prstGeom>
          <a:noFill/>
        </p:spPr>
        <p:txBody>
          <a:bodyPr wrap="square" rtlCol="0">
            <a:spAutoFit/>
          </a:bodyPr>
          <a:lstStyle/>
          <a:p>
            <a:pPr algn="ctr"/>
            <a:r>
              <a:rPr lang="en-US" sz="1600" dirty="0">
                <a:solidFill>
                  <a:srgbClr val="007ABE"/>
                </a:solidFill>
                <a:latin typeface="Bell MT" panose="02020503060305020303" pitchFamily="18" charset="0"/>
              </a:rPr>
              <a:t>A life insurance policy is an insurance contract. In exchange for regular premiums, the contract offers to an agreed lump sum of money if one of the lives covered dies during the term of the policy.</a:t>
            </a:r>
          </a:p>
        </p:txBody>
      </p:sp>
      <p:sp>
        <p:nvSpPr>
          <p:cNvPr id="11" name="Rectangle 10"/>
          <p:cNvSpPr/>
          <p:nvPr/>
        </p:nvSpPr>
        <p:spPr>
          <a:xfrm>
            <a:off x="4092998" y="1745470"/>
            <a:ext cx="3607477" cy="2632566"/>
          </a:xfrm>
          <a:prstGeom prst="rect">
            <a:avLst/>
          </a:prstGeom>
          <a:solidFill>
            <a:srgbClr val="007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AAD07A4-7FCC-4EE3-84CA-2D0304BB7F57}"/>
              </a:ext>
            </a:extLst>
          </p:cNvPr>
          <p:cNvSpPr txBox="1"/>
          <p:nvPr/>
        </p:nvSpPr>
        <p:spPr>
          <a:xfrm>
            <a:off x="4235258" y="2800143"/>
            <a:ext cx="3322956" cy="523220"/>
          </a:xfrm>
          <a:prstGeom prst="rect">
            <a:avLst/>
          </a:prstGeom>
          <a:noFill/>
        </p:spPr>
        <p:txBody>
          <a:bodyPr wrap="square" rtlCol="0">
            <a:spAutoFit/>
          </a:bodyPr>
          <a:lstStyle/>
          <a:p>
            <a:pPr algn="ctr"/>
            <a:r>
              <a:rPr lang="en-US" sz="2800" b="1" dirty="0">
                <a:solidFill>
                  <a:schemeClr val="bg1"/>
                </a:solidFill>
                <a:latin typeface="Bell MT" panose="02020503060305020303" pitchFamily="18" charset="0"/>
              </a:rPr>
              <a:t>Founded Since 1917</a:t>
            </a:r>
          </a:p>
        </p:txBody>
      </p:sp>
      <p:sp>
        <p:nvSpPr>
          <p:cNvPr id="12" name="TextBox 11"/>
          <p:cNvSpPr txBox="1"/>
          <p:nvPr/>
        </p:nvSpPr>
        <p:spPr>
          <a:xfrm>
            <a:off x="4546836" y="3323363"/>
            <a:ext cx="2355272" cy="707886"/>
          </a:xfrm>
          <a:prstGeom prst="rect">
            <a:avLst/>
          </a:prstGeom>
          <a:noFill/>
        </p:spPr>
        <p:txBody>
          <a:bodyPr wrap="square" rtlCol="0">
            <a:spAutoFit/>
          </a:bodyPr>
          <a:lstStyle/>
          <a:p>
            <a:pPr algn="ctr"/>
            <a:r>
              <a:rPr lang="en-US" sz="2000" dirty="0">
                <a:solidFill>
                  <a:schemeClr val="bg1">
                    <a:lumMod val="85000"/>
                  </a:schemeClr>
                </a:solidFill>
                <a:latin typeface="Bell MT" panose="02020503060305020303" pitchFamily="18" charset="0"/>
              </a:rPr>
              <a:t> Protect You </a:t>
            </a:r>
          </a:p>
          <a:p>
            <a:pPr algn="ctr"/>
            <a:r>
              <a:rPr lang="en-US" sz="2000" dirty="0">
                <a:solidFill>
                  <a:schemeClr val="bg1">
                    <a:lumMod val="85000"/>
                  </a:schemeClr>
                </a:solidFill>
                <a:latin typeface="Bell MT" panose="02020503060305020303" pitchFamily="18" charset="0"/>
              </a:rPr>
              <a:t>Family’s Future </a:t>
            </a:r>
          </a:p>
        </p:txBody>
      </p:sp>
      <p:pic>
        <p:nvPicPr>
          <p:cNvPr id="2" name="Picture 1"/>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5540318" y="1996673"/>
            <a:ext cx="712835" cy="712835"/>
          </a:xfrm>
          <a:prstGeom prst="rect">
            <a:avLst/>
          </a:prstGeom>
        </p:spPr>
      </p:pic>
      <p:grpSp>
        <p:nvGrpSpPr>
          <p:cNvPr id="13" name="Group 12">
            <a:extLst>
              <a:ext uri="{FF2B5EF4-FFF2-40B4-BE49-F238E27FC236}">
                <a16:creationId xmlns:a16="http://schemas.microsoft.com/office/drawing/2014/main" id="{1D28033F-D9E9-4A4C-83A9-1A561C5B6740}"/>
              </a:ext>
            </a:extLst>
          </p:cNvPr>
          <p:cNvGrpSpPr/>
          <p:nvPr/>
        </p:nvGrpSpPr>
        <p:grpSpPr>
          <a:xfrm>
            <a:off x="690908" y="210145"/>
            <a:ext cx="10810184" cy="1112631"/>
            <a:chOff x="769054" y="210145"/>
            <a:chExt cx="10810184" cy="1112631"/>
          </a:xfrm>
        </p:grpSpPr>
        <p:sp>
          <p:nvSpPr>
            <p:cNvPr id="14" name="TextBox 13">
              <a:extLst>
                <a:ext uri="{FF2B5EF4-FFF2-40B4-BE49-F238E27FC236}">
                  <a16:creationId xmlns:a16="http://schemas.microsoft.com/office/drawing/2014/main" id="{F799B56F-55CA-45C1-A3D1-4DA1947A6B2E}"/>
                </a:ext>
              </a:extLst>
            </p:cNvPr>
            <p:cNvSpPr txBox="1"/>
            <p:nvPr/>
          </p:nvSpPr>
          <p:spPr>
            <a:xfrm>
              <a:off x="769054" y="210145"/>
              <a:ext cx="10810184" cy="769441"/>
            </a:xfrm>
            <a:prstGeom prst="rect">
              <a:avLst/>
            </a:prstGeom>
            <a:noFill/>
          </p:spPr>
          <p:txBody>
            <a:bodyPr wrap="square" rtlCol="0">
              <a:spAutoFit/>
            </a:bodyPr>
            <a:lstStyle/>
            <a:p>
              <a:pPr algn="ctr"/>
              <a:r>
                <a:rPr lang="en-US" sz="4400" b="1" dirty="0">
                  <a:solidFill>
                    <a:srgbClr val="2186BF"/>
                  </a:solidFill>
                  <a:latin typeface="Bell MT" panose="02020503060305020303" pitchFamily="18" charset="0"/>
                </a:rPr>
                <a:t>Insurance With a Global Reputation</a:t>
              </a:r>
            </a:p>
          </p:txBody>
        </p:sp>
        <p:sp>
          <p:nvSpPr>
            <p:cNvPr id="15" name="TextBox 14">
              <a:extLst>
                <a:ext uri="{FF2B5EF4-FFF2-40B4-BE49-F238E27FC236}">
                  <a16:creationId xmlns:a16="http://schemas.microsoft.com/office/drawing/2014/main" id="{03CCF4C8-57AA-4937-A9D0-B3E4C0E22777}"/>
                </a:ext>
              </a:extLst>
            </p:cNvPr>
            <p:cNvSpPr txBox="1"/>
            <p:nvPr/>
          </p:nvSpPr>
          <p:spPr>
            <a:xfrm>
              <a:off x="4246023" y="901640"/>
              <a:ext cx="3856247" cy="369332"/>
            </a:xfrm>
            <a:prstGeom prst="rect">
              <a:avLst/>
            </a:prstGeom>
            <a:noFill/>
          </p:spPr>
          <p:txBody>
            <a:bodyPr wrap="square" rtlCol="0">
              <a:spAutoFit/>
            </a:bodyPr>
            <a:lstStyle/>
            <a:p>
              <a:pPr algn="ctr"/>
              <a:r>
                <a:rPr lang="en-US" b="1" dirty="0">
                  <a:solidFill>
                    <a:srgbClr val="4B92BA"/>
                  </a:solidFill>
                  <a:latin typeface="Bell MT" panose="02020503060305020303" pitchFamily="18" charset="0"/>
                </a:rPr>
                <a:t>YLI Company</a:t>
              </a:r>
            </a:p>
          </p:txBody>
        </p:sp>
        <p:cxnSp>
          <p:nvCxnSpPr>
            <p:cNvPr id="16" name="Straight Connector 15">
              <a:extLst>
                <a:ext uri="{FF2B5EF4-FFF2-40B4-BE49-F238E27FC236}">
                  <a16:creationId xmlns:a16="http://schemas.microsoft.com/office/drawing/2014/main" id="{FB0F414B-6500-440A-B9B3-C673CD30850E}"/>
                </a:ext>
              </a:extLst>
            </p:cNvPr>
            <p:cNvCxnSpPr/>
            <p:nvPr/>
          </p:nvCxnSpPr>
          <p:spPr>
            <a:xfrm>
              <a:off x="5784485" y="1322776"/>
              <a:ext cx="779323" cy="0"/>
            </a:xfrm>
            <a:prstGeom prst="line">
              <a:avLst/>
            </a:prstGeom>
            <a:ln w="38100">
              <a:solidFill>
                <a:srgbClr val="2186B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04930327"/>
      </p:ext>
    </p:extLst>
  </p:cSld>
  <p:clrMapOvr>
    <a:masterClrMapping/>
  </p:clrMapOvr>
  <mc:AlternateContent xmlns:mc="http://schemas.openxmlformats.org/markup-compatibility/2006" xmlns:p14="http://schemas.microsoft.com/office/powerpoint/2010/main">
    <mc:Choice Requires="p14">
      <p:transition spd="med" p14:dur="700" advTm="5776">
        <p:fade/>
      </p:transition>
    </mc:Choice>
    <mc:Fallback xmlns="">
      <p:transition spd="med" advTm="57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 presetClass="entr" presetSubtype="8" decel="10000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1250" fill="hold"/>
                                        <p:tgtEl>
                                          <p:spTgt spid="7"/>
                                        </p:tgtEl>
                                        <p:attrNameLst>
                                          <p:attrName>ppt_x</p:attrName>
                                        </p:attrNameLst>
                                      </p:cBhvr>
                                      <p:tavLst>
                                        <p:tav tm="0">
                                          <p:val>
                                            <p:strVal val="0-#ppt_w/2"/>
                                          </p:val>
                                        </p:tav>
                                        <p:tav tm="100000">
                                          <p:val>
                                            <p:strVal val="#ppt_x"/>
                                          </p:val>
                                        </p:tav>
                                      </p:tavLst>
                                    </p:anim>
                                    <p:anim calcmode="lin" valueType="num">
                                      <p:cBhvr additive="base">
                                        <p:cTn id="11" dur="1250" fill="hold"/>
                                        <p:tgtEl>
                                          <p:spTgt spid="7"/>
                                        </p:tgtEl>
                                        <p:attrNameLst>
                                          <p:attrName>ppt_y</p:attrName>
                                        </p:attrNameLst>
                                      </p:cBhvr>
                                      <p:tavLst>
                                        <p:tav tm="0">
                                          <p:val>
                                            <p:strVal val="#ppt_y"/>
                                          </p:val>
                                        </p:tav>
                                        <p:tav tm="100000">
                                          <p:val>
                                            <p:strVal val="#ppt_y"/>
                                          </p:val>
                                        </p:tav>
                                      </p:tavLst>
                                    </p:anim>
                                  </p:childTnLst>
                                </p:cTn>
                              </p:par>
                              <p:par>
                                <p:cTn id="12" presetID="2" presetClass="entr" presetSubtype="2" decel="10000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250" fill="hold"/>
                                        <p:tgtEl>
                                          <p:spTgt spid="8"/>
                                        </p:tgtEl>
                                        <p:attrNameLst>
                                          <p:attrName>ppt_x</p:attrName>
                                        </p:attrNameLst>
                                      </p:cBhvr>
                                      <p:tavLst>
                                        <p:tav tm="0">
                                          <p:val>
                                            <p:strVal val="1+#ppt_w/2"/>
                                          </p:val>
                                        </p:tav>
                                        <p:tav tm="100000">
                                          <p:val>
                                            <p:strVal val="#ppt_x"/>
                                          </p:val>
                                        </p:tav>
                                      </p:tavLst>
                                    </p:anim>
                                    <p:anim calcmode="lin" valueType="num">
                                      <p:cBhvr additive="base">
                                        <p:cTn id="15" dur="1250" fill="hold"/>
                                        <p:tgtEl>
                                          <p:spTgt spid="8"/>
                                        </p:tgtEl>
                                        <p:attrNameLst>
                                          <p:attrName>ppt_y</p:attrName>
                                        </p:attrNameLst>
                                      </p:cBhvr>
                                      <p:tavLst>
                                        <p:tav tm="0">
                                          <p:val>
                                            <p:strVal val="#ppt_y"/>
                                          </p:val>
                                        </p:tav>
                                        <p:tav tm="100000">
                                          <p:val>
                                            <p:strVal val="#ppt_y"/>
                                          </p:val>
                                        </p:tav>
                                      </p:tavLst>
                                    </p:anim>
                                  </p:childTnLst>
                                </p:cTn>
                              </p:par>
                              <p:par>
                                <p:cTn id="16" presetID="2" presetClass="entr" presetSubtype="4" decel="100000" fill="hold" grpId="0" nodeType="withEffect">
                                  <p:stCondLst>
                                    <p:cond delay="25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1250" fill="hold"/>
                                        <p:tgtEl>
                                          <p:spTgt spid="11"/>
                                        </p:tgtEl>
                                        <p:attrNameLst>
                                          <p:attrName>ppt_x</p:attrName>
                                        </p:attrNameLst>
                                      </p:cBhvr>
                                      <p:tavLst>
                                        <p:tav tm="0">
                                          <p:val>
                                            <p:strVal val="#ppt_x"/>
                                          </p:val>
                                        </p:tav>
                                        <p:tav tm="100000">
                                          <p:val>
                                            <p:strVal val="#ppt_x"/>
                                          </p:val>
                                        </p:tav>
                                      </p:tavLst>
                                    </p:anim>
                                    <p:anim calcmode="lin" valueType="num">
                                      <p:cBhvr additive="base">
                                        <p:cTn id="19" dur="1250" fill="hold"/>
                                        <p:tgtEl>
                                          <p:spTgt spid="11"/>
                                        </p:tgtEl>
                                        <p:attrNameLst>
                                          <p:attrName>ppt_y</p:attrName>
                                        </p:attrNameLst>
                                      </p:cBhvr>
                                      <p:tavLst>
                                        <p:tav tm="0">
                                          <p:val>
                                            <p:strVal val="1+#ppt_h/2"/>
                                          </p:val>
                                        </p:tav>
                                        <p:tav tm="100000">
                                          <p:val>
                                            <p:strVal val="#ppt_y"/>
                                          </p:val>
                                        </p:tav>
                                      </p:tavLst>
                                    </p:anim>
                                  </p:childTnLst>
                                </p:cTn>
                              </p:par>
                              <p:par>
                                <p:cTn id="20" presetID="2" presetClass="entr" presetSubtype="4" decel="100000" fill="hold" nodeType="withEffect">
                                  <p:stCondLst>
                                    <p:cond delay="50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1250" fill="hold"/>
                                        <p:tgtEl>
                                          <p:spTgt spid="2"/>
                                        </p:tgtEl>
                                        <p:attrNameLst>
                                          <p:attrName>ppt_x</p:attrName>
                                        </p:attrNameLst>
                                      </p:cBhvr>
                                      <p:tavLst>
                                        <p:tav tm="0">
                                          <p:val>
                                            <p:strVal val="#ppt_x"/>
                                          </p:val>
                                        </p:tav>
                                        <p:tav tm="100000">
                                          <p:val>
                                            <p:strVal val="#ppt_x"/>
                                          </p:val>
                                        </p:tav>
                                      </p:tavLst>
                                    </p:anim>
                                    <p:anim calcmode="lin" valueType="num">
                                      <p:cBhvr additive="base">
                                        <p:cTn id="23" dur="1250" fill="hold"/>
                                        <p:tgtEl>
                                          <p:spTgt spid="2"/>
                                        </p:tgtEl>
                                        <p:attrNameLst>
                                          <p:attrName>ppt_y</p:attrName>
                                        </p:attrNameLst>
                                      </p:cBhvr>
                                      <p:tavLst>
                                        <p:tav tm="0">
                                          <p:val>
                                            <p:strVal val="1+#ppt_h/2"/>
                                          </p:val>
                                        </p:tav>
                                        <p:tav tm="100000">
                                          <p:val>
                                            <p:strVal val="#ppt_y"/>
                                          </p:val>
                                        </p:tav>
                                      </p:tavLst>
                                    </p:anim>
                                  </p:childTnLst>
                                </p:cTn>
                              </p:par>
                              <p:par>
                                <p:cTn id="24" presetID="2" presetClass="entr" presetSubtype="4" decel="100000" fill="hold" grpId="0" nodeType="withEffect">
                                  <p:stCondLst>
                                    <p:cond delay="75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1250" fill="hold"/>
                                        <p:tgtEl>
                                          <p:spTgt spid="9"/>
                                        </p:tgtEl>
                                        <p:attrNameLst>
                                          <p:attrName>ppt_x</p:attrName>
                                        </p:attrNameLst>
                                      </p:cBhvr>
                                      <p:tavLst>
                                        <p:tav tm="0">
                                          <p:val>
                                            <p:strVal val="#ppt_x"/>
                                          </p:val>
                                        </p:tav>
                                        <p:tav tm="100000">
                                          <p:val>
                                            <p:strVal val="#ppt_x"/>
                                          </p:val>
                                        </p:tav>
                                      </p:tavLst>
                                    </p:anim>
                                    <p:anim calcmode="lin" valueType="num">
                                      <p:cBhvr additive="base">
                                        <p:cTn id="27" dur="1250" fill="hold"/>
                                        <p:tgtEl>
                                          <p:spTgt spid="9"/>
                                        </p:tgtEl>
                                        <p:attrNameLst>
                                          <p:attrName>ppt_y</p:attrName>
                                        </p:attrNameLst>
                                      </p:cBhvr>
                                      <p:tavLst>
                                        <p:tav tm="0">
                                          <p:val>
                                            <p:strVal val="1+#ppt_h/2"/>
                                          </p:val>
                                        </p:tav>
                                        <p:tav tm="100000">
                                          <p:val>
                                            <p:strVal val="#ppt_y"/>
                                          </p:val>
                                        </p:tav>
                                      </p:tavLst>
                                    </p:anim>
                                  </p:childTnLst>
                                </p:cTn>
                              </p:par>
                              <p:par>
                                <p:cTn id="28" presetID="2" presetClass="entr" presetSubtype="4" decel="100000" fill="hold" grpId="0" nodeType="withEffect">
                                  <p:stCondLst>
                                    <p:cond delay="100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250" fill="hold"/>
                                        <p:tgtEl>
                                          <p:spTgt spid="12"/>
                                        </p:tgtEl>
                                        <p:attrNameLst>
                                          <p:attrName>ppt_x</p:attrName>
                                        </p:attrNameLst>
                                      </p:cBhvr>
                                      <p:tavLst>
                                        <p:tav tm="0">
                                          <p:val>
                                            <p:strVal val="#ppt_x"/>
                                          </p:val>
                                        </p:tav>
                                        <p:tav tm="100000">
                                          <p:val>
                                            <p:strVal val="#ppt_x"/>
                                          </p:val>
                                        </p:tav>
                                      </p:tavLst>
                                    </p:anim>
                                    <p:anim calcmode="lin" valueType="num">
                                      <p:cBhvr additive="base">
                                        <p:cTn id="31" dur="1250" fill="hold"/>
                                        <p:tgtEl>
                                          <p:spTgt spid="12"/>
                                        </p:tgtEl>
                                        <p:attrNameLst>
                                          <p:attrName>ppt_y</p:attrName>
                                        </p:attrNameLst>
                                      </p:cBhvr>
                                      <p:tavLst>
                                        <p:tav tm="0">
                                          <p:val>
                                            <p:strVal val="1+#ppt_h/2"/>
                                          </p:val>
                                        </p:tav>
                                        <p:tav tm="100000">
                                          <p:val>
                                            <p:strVal val="#ppt_y"/>
                                          </p:val>
                                        </p:tav>
                                      </p:tavLst>
                                    </p:anim>
                                  </p:childTnLst>
                                </p:cTn>
                              </p:par>
                              <p:par>
                                <p:cTn id="32" presetID="2" presetClass="entr" presetSubtype="4" decel="100000" fill="hold" grpId="0" nodeType="withEffect">
                                  <p:stCondLst>
                                    <p:cond delay="125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1250" fill="hold"/>
                                        <p:tgtEl>
                                          <p:spTgt spid="10"/>
                                        </p:tgtEl>
                                        <p:attrNameLst>
                                          <p:attrName>ppt_x</p:attrName>
                                        </p:attrNameLst>
                                      </p:cBhvr>
                                      <p:tavLst>
                                        <p:tav tm="0">
                                          <p:val>
                                            <p:strVal val="#ppt_x"/>
                                          </p:val>
                                        </p:tav>
                                        <p:tav tm="100000">
                                          <p:val>
                                            <p:strVal val="#ppt_x"/>
                                          </p:val>
                                        </p:tav>
                                      </p:tavLst>
                                    </p:anim>
                                    <p:anim calcmode="lin" valueType="num">
                                      <p:cBhvr additive="base">
                                        <p:cTn id="35" dur="12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9"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l="-199" t="7446" r="199" b="50247"/>
          <a:stretch/>
        </p:blipFill>
        <p:spPr>
          <a:xfrm>
            <a:off x="0" y="-3261"/>
            <a:ext cx="12192000" cy="3277275"/>
          </a:xfrm>
          <a:prstGeom prst="rect">
            <a:avLst/>
          </a:prstGeom>
        </p:spPr>
      </p:pic>
      <p:sp>
        <p:nvSpPr>
          <p:cNvPr id="5" name="Rectangle 4"/>
          <p:cNvSpPr/>
          <p:nvPr/>
        </p:nvSpPr>
        <p:spPr>
          <a:xfrm>
            <a:off x="-1" y="-3262"/>
            <a:ext cx="12191999" cy="3277275"/>
          </a:xfrm>
          <a:prstGeom prst="rect">
            <a:avLst/>
          </a:prstGeom>
          <a:solidFill>
            <a:srgbClr val="2883B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4593663-92B7-411F-AF72-1881C4C93204}"/>
              </a:ext>
            </a:extLst>
          </p:cNvPr>
          <p:cNvSpPr/>
          <p:nvPr/>
        </p:nvSpPr>
        <p:spPr>
          <a:xfrm>
            <a:off x="0" y="3274014"/>
            <a:ext cx="12192000" cy="358398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BDA763D-F13B-4A9C-8910-5FE82487620F}"/>
              </a:ext>
            </a:extLst>
          </p:cNvPr>
          <p:cNvSpPr txBox="1"/>
          <p:nvPr/>
        </p:nvSpPr>
        <p:spPr>
          <a:xfrm>
            <a:off x="3301836" y="420741"/>
            <a:ext cx="5588329" cy="707886"/>
          </a:xfrm>
          <a:prstGeom prst="rect">
            <a:avLst/>
          </a:prstGeom>
          <a:noFill/>
        </p:spPr>
        <p:txBody>
          <a:bodyPr wrap="square" rtlCol="0">
            <a:spAutoFit/>
          </a:bodyPr>
          <a:lstStyle/>
          <a:p>
            <a:pPr algn="ctr"/>
            <a:r>
              <a:rPr lang="en-US" sz="4000" b="1" dirty="0">
                <a:solidFill>
                  <a:schemeClr val="bg1"/>
                </a:solidFill>
                <a:latin typeface="Bell MT" panose="02020503060305020303" pitchFamily="18" charset="0"/>
              </a:rPr>
              <a:t>Insure Your Business! </a:t>
            </a:r>
          </a:p>
        </p:txBody>
      </p:sp>
      <p:pic>
        <p:nvPicPr>
          <p:cNvPr id="6" name="Picture 5">
            <a:extLst>
              <a:ext uri="{FF2B5EF4-FFF2-40B4-BE49-F238E27FC236}">
                <a16:creationId xmlns:a16="http://schemas.microsoft.com/office/drawing/2014/main" id="{95A68921-D1D1-42B0-87D1-DD9BE1CBB0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277" y="1043824"/>
            <a:ext cx="4611730" cy="5814175"/>
          </a:xfrm>
          <a:prstGeom prst="rect">
            <a:avLst/>
          </a:prstGeom>
        </p:spPr>
      </p:pic>
      <p:grpSp>
        <p:nvGrpSpPr>
          <p:cNvPr id="28" name="Group 27">
            <a:extLst>
              <a:ext uri="{FF2B5EF4-FFF2-40B4-BE49-F238E27FC236}">
                <a16:creationId xmlns:a16="http://schemas.microsoft.com/office/drawing/2014/main" id="{668B22C3-38F1-431E-8B13-08A9B75378C1}"/>
              </a:ext>
            </a:extLst>
          </p:cNvPr>
          <p:cNvGrpSpPr/>
          <p:nvPr/>
        </p:nvGrpSpPr>
        <p:grpSpPr>
          <a:xfrm>
            <a:off x="5017328" y="1412871"/>
            <a:ext cx="2476747" cy="369332"/>
            <a:chOff x="5017328" y="1524434"/>
            <a:chExt cx="2476747" cy="369332"/>
          </a:xfrm>
        </p:grpSpPr>
        <p:sp>
          <p:nvSpPr>
            <p:cNvPr id="15" name="Oval 14"/>
            <p:cNvSpPr/>
            <p:nvPr/>
          </p:nvSpPr>
          <p:spPr>
            <a:xfrm>
              <a:off x="5017328" y="1593643"/>
              <a:ext cx="222827" cy="22282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&gt;</a:t>
              </a:r>
            </a:p>
          </p:txBody>
        </p:sp>
        <p:sp>
          <p:nvSpPr>
            <p:cNvPr id="18" name="TextBox 17"/>
            <p:cNvSpPr txBox="1"/>
            <p:nvPr/>
          </p:nvSpPr>
          <p:spPr>
            <a:xfrm>
              <a:off x="5385847" y="1524434"/>
              <a:ext cx="2108228" cy="369332"/>
            </a:xfrm>
            <a:prstGeom prst="rect">
              <a:avLst/>
            </a:prstGeom>
            <a:noFill/>
          </p:spPr>
          <p:txBody>
            <a:bodyPr wrap="square" rtlCol="0">
              <a:spAutoFit/>
            </a:bodyPr>
            <a:lstStyle/>
            <a:p>
              <a:r>
                <a:rPr lang="en-US" dirty="0">
                  <a:solidFill>
                    <a:schemeClr val="bg1"/>
                  </a:solidFill>
                  <a:latin typeface="Bell MT" panose="02020503060305020303" pitchFamily="18" charset="0"/>
                </a:rPr>
                <a:t>Business Owners</a:t>
              </a:r>
            </a:p>
          </p:txBody>
        </p:sp>
      </p:grpSp>
      <p:grpSp>
        <p:nvGrpSpPr>
          <p:cNvPr id="29" name="Group 28">
            <a:extLst>
              <a:ext uri="{FF2B5EF4-FFF2-40B4-BE49-F238E27FC236}">
                <a16:creationId xmlns:a16="http://schemas.microsoft.com/office/drawing/2014/main" id="{0563553F-74A2-4AF3-BDDC-D95903969826}"/>
              </a:ext>
            </a:extLst>
          </p:cNvPr>
          <p:cNvGrpSpPr/>
          <p:nvPr/>
        </p:nvGrpSpPr>
        <p:grpSpPr>
          <a:xfrm>
            <a:off x="4997937" y="1920702"/>
            <a:ext cx="2746511" cy="369332"/>
            <a:chOff x="4997937" y="2032265"/>
            <a:chExt cx="2746511" cy="369332"/>
          </a:xfrm>
        </p:grpSpPr>
        <p:sp>
          <p:nvSpPr>
            <p:cNvPr id="16" name="Oval 15"/>
            <p:cNvSpPr/>
            <p:nvPr/>
          </p:nvSpPr>
          <p:spPr>
            <a:xfrm>
              <a:off x="4997937" y="2103923"/>
              <a:ext cx="222827" cy="22282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&gt;</a:t>
              </a:r>
            </a:p>
          </p:txBody>
        </p:sp>
        <p:sp>
          <p:nvSpPr>
            <p:cNvPr id="19" name="TextBox 18"/>
            <p:cNvSpPr txBox="1"/>
            <p:nvPr/>
          </p:nvSpPr>
          <p:spPr>
            <a:xfrm>
              <a:off x="5371017" y="2032265"/>
              <a:ext cx="2373431" cy="369332"/>
            </a:xfrm>
            <a:prstGeom prst="rect">
              <a:avLst/>
            </a:prstGeom>
            <a:noFill/>
          </p:spPr>
          <p:txBody>
            <a:bodyPr wrap="square" rtlCol="0">
              <a:spAutoFit/>
            </a:bodyPr>
            <a:lstStyle/>
            <a:p>
              <a:r>
                <a:rPr lang="en-US" dirty="0">
                  <a:solidFill>
                    <a:schemeClr val="bg1"/>
                  </a:solidFill>
                  <a:latin typeface="Bell MT" panose="02020503060305020303" pitchFamily="18" charset="0"/>
                </a:rPr>
                <a:t>General Liability</a:t>
              </a:r>
            </a:p>
          </p:txBody>
        </p:sp>
      </p:grpSp>
      <p:grpSp>
        <p:nvGrpSpPr>
          <p:cNvPr id="30" name="Group 29">
            <a:extLst>
              <a:ext uri="{FF2B5EF4-FFF2-40B4-BE49-F238E27FC236}">
                <a16:creationId xmlns:a16="http://schemas.microsoft.com/office/drawing/2014/main" id="{99E7C824-5D5C-4199-A191-C5AB6333796B}"/>
              </a:ext>
            </a:extLst>
          </p:cNvPr>
          <p:cNvGrpSpPr/>
          <p:nvPr/>
        </p:nvGrpSpPr>
        <p:grpSpPr>
          <a:xfrm>
            <a:off x="4997936" y="2424885"/>
            <a:ext cx="2836524" cy="369332"/>
            <a:chOff x="4990303" y="2536448"/>
            <a:chExt cx="3578912" cy="369332"/>
          </a:xfrm>
        </p:grpSpPr>
        <p:sp>
          <p:nvSpPr>
            <p:cNvPr id="17" name="Oval 16"/>
            <p:cNvSpPr/>
            <p:nvPr/>
          </p:nvSpPr>
          <p:spPr>
            <a:xfrm>
              <a:off x="4990303" y="2636473"/>
              <a:ext cx="281145" cy="22282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&gt;</a:t>
              </a:r>
            </a:p>
          </p:txBody>
        </p:sp>
        <p:sp>
          <p:nvSpPr>
            <p:cNvPr id="21" name="TextBox 20"/>
            <p:cNvSpPr txBox="1"/>
            <p:nvPr/>
          </p:nvSpPr>
          <p:spPr>
            <a:xfrm>
              <a:off x="5461028" y="2536448"/>
              <a:ext cx="3108187" cy="369332"/>
            </a:xfrm>
            <a:prstGeom prst="rect">
              <a:avLst/>
            </a:prstGeom>
            <a:noFill/>
          </p:spPr>
          <p:txBody>
            <a:bodyPr wrap="square" rtlCol="0">
              <a:spAutoFit/>
            </a:bodyPr>
            <a:lstStyle/>
            <a:p>
              <a:r>
                <a:rPr lang="en-US" dirty="0">
                  <a:solidFill>
                    <a:schemeClr val="bg1"/>
                  </a:solidFill>
                  <a:latin typeface="Bell MT" panose="02020503060305020303" pitchFamily="18" charset="0"/>
                </a:rPr>
                <a:t>Professional Liability</a:t>
              </a:r>
            </a:p>
          </p:txBody>
        </p:sp>
      </p:grpSp>
      <p:grpSp>
        <p:nvGrpSpPr>
          <p:cNvPr id="25" name="Group 24">
            <a:extLst>
              <a:ext uri="{FF2B5EF4-FFF2-40B4-BE49-F238E27FC236}">
                <a16:creationId xmlns:a16="http://schemas.microsoft.com/office/drawing/2014/main" id="{33C19FDE-3BFC-44A2-87CF-B79A8B0901E5}"/>
              </a:ext>
            </a:extLst>
          </p:cNvPr>
          <p:cNvGrpSpPr/>
          <p:nvPr/>
        </p:nvGrpSpPr>
        <p:grpSpPr>
          <a:xfrm>
            <a:off x="5017328" y="3825817"/>
            <a:ext cx="2172623" cy="2092524"/>
            <a:chOff x="5254531" y="3825817"/>
            <a:chExt cx="2172623" cy="2092524"/>
          </a:xfrm>
        </p:grpSpPr>
        <p:sp>
          <p:nvSpPr>
            <p:cNvPr id="9" name="TextBox 8">
              <a:extLst>
                <a:ext uri="{FF2B5EF4-FFF2-40B4-BE49-F238E27FC236}">
                  <a16:creationId xmlns:a16="http://schemas.microsoft.com/office/drawing/2014/main" id="{487C0BF0-A798-4617-8605-8E8EDB411809}"/>
                </a:ext>
              </a:extLst>
            </p:cNvPr>
            <p:cNvSpPr txBox="1"/>
            <p:nvPr/>
          </p:nvSpPr>
          <p:spPr>
            <a:xfrm>
              <a:off x="5577866" y="5002202"/>
              <a:ext cx="1525952" cy="461665"/>
            </a:xfrm>
            <a:prstGeom prst="rect">
              <a:avLst/>
            </a:prstGeom>
            <a:noFill/>
          </p:spPr>
          <p:txBody>
            <a:bodyPr wrap="square" rtlCol="0">
              <a:spAutoFit/>
            </a:bodyPr>
            <a:lstStyle/>
            <a:p>
              <a:pPr algn="ctr"/>
              <a:r>
                <a:rPr lang="en-US" sz="2400" b="1" dirty="0">
                  <a:solidFill>
                    <a:srgbClr val="007ABE"/>
                  </a:solidFill>
                  <a:latin typeface="Bell MT" panose="02020503060305020303" pitchFamily="18" charset="0"/>
                </a:rPr>
                <a:t>Business</a:t>
              </a:r>
            </a:p>
          </p:txBody>
        </p:sp>
        <p:sp>
          <p:nvSpPr>
            <p:cNvPr id="12" name="TextBox 11">
              <a:extLst>
                <a:ext uri="{FF2B5EF4-FFF2-40B4-BE49-F238E27FC236}">
                  <a16:creationId xmlns:a16="http://schemas.microsoft.com/office/drawing/2014/main" id="{085DE378-0294-4A60-B40A-430C6346BFB6}"/>
                </a:ext>
              </a:extLst>
            </p:cNvPr>
            <p:cNvSpPr txBox="1"/>
            <p:nvPr/>
          </p:nvSpPr>
          <p:spPr>
            <a:xfrm>
              <a:off x="5254531" y="5333566"/>
              <a:ext cx="2172623" cy="584775"/>
            </a:xfrm>
            <a:prstGeom prst="rect">
              <a:avLst/>
            </a:prstGeom>
            <a:noFill/>
          </p:spPr>
          <p:txBody>
            <a:bodyPr wrap="square" rtlCol="0">
              <a:spAutoFit/>
            </a:bodyPr>
            <a:lstStyle/>
            <a:p>
              <a:pPr algn="ctr"/>
              <a:r>
                <a:rPr lang="en-US" sz="1600" b="1" dirty="0">
                  <a:solidFill>
                    <a:srgbClr val="007ABE"/>
                  </a:solidFill>
                  <a:latin typeface="Bell MT" panose="02020503060305020303" pitchFamily="18" charset="0"/>
                </a:rPr>
                <a:t>Risk management, hadging, development</a:t>
              </a:r>
            </a:p>
          </p:txBody>
        </p:sp>
        <p:sp>
          <p:nvSpPr>
            <p:cNvPr id="2" name="Oval 1"/>
            <p:cNvSpPr/>
            <p:nvPr/>
          </p:nvSpPr>
          <p:spPr>
            <a:xfrm>
              <a:off x="5772409" y="3825817"/>
              <a:ext cx="1136867" cy="1136867"/>
            </a:xfrm>
            <a:prstGeom prst="ellipse">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037938" y="4096713"/>
              <a:ext cx="605809" cy="605809"/>
            </a:xfrm>
            <a:prstGeom prst="rect">
              <a:avLst/>
            </a:prstGeom>
          </p:spPr>
        </p:pic>
      </p:grpSp>
      <p:grpSp>
        <p:nvGrpSpPr>
          <p:cNvPr id="11" name="Group 10">
            <a:extLst>
              <a:ext uri="{FF2B5EF4-FFF2-40B4-BE49-F238E27FC236}">
                <a16:creationId xmlns:a16="http://schemas.microsoft.com/office/drawing/2014/main" id="{8D25B134-122C-4A90-954B-5CB7BF19F48C}"/>
              </a:ext>
            </a:extLst>
          </p:cNvPr>
          <p:cNvGrpSpPr/>
          <p:nvPr/>
        </p:nvGrpSpPr>
        <p:grpSpPr>
          <a:xfrm>
            <a:off x="7120546" y="3790216"/>
            <a:ext cx="2382351" cy="2420769"/>
            <a:chOff x="7370145" y="3790216"/>
            <a:chExt cx="2382351" cy="2420769"/>
          </a:xfrm>
        </p:grpSpPr>
        <p:sp>
          <p:nvSpPr>
            <p:cNvPr id="10" name="TextBox 9">
              <a:extLst>
                <a:ext uri="{FF2B5EF4-FFF2-40B4-BE49-F238E27FC236}">
                  <a16:creationId xmlns:a16="http://schemas.microsoft.com/office/drawing/2014/main" id="{12361F3A-315E-45D2-85C5-53D5F3E2394C}"/>
                </a:ext>
              </a:extLst>
            </p:cNvPr>
            <p:cNvSpPr txBox="1"/>
            <p:nvPr/>
          </p:nvSpPr>
          <p:spPr>
            <a:xfrm>
              <a:off x="7880622" y="5003001"/>
              <a:ext cx="1361396" cy="461665"/>
            </a:xfrm>
            <a:prstGeom prst="rect">
              <a:avLst/>
            </a:prstGeom>
            <a:noFill/>
          </p:spPr>
          <p:txBody>
            <a:bodyPr wrap="square" rtlCol="0">
              <a:spAutoFit/>
            </a:bodyPr>
            <a:lstStyle/>
            <a:p>
              <a:pPr algn="ctr"/>
              <a:r>
                <a:rPr lang="en-US" sz="2400" b="1" dirty="0">
                  <a:solidFill>
                    <a:srgbClr val="007ABE"/>
                  </a:solidFill>
                  <a:latin typeface="Bell MT" panose="02020503060305020303" pitchFamily="18" charset="0"/>
                </a:rPr>
                <a:t>Owner</a:t>
              </a:r>
            </a:p>
          </p:txBody>
        </p:sp>
        <p:sp>
          <p:nvSpPr>
            <p:cNvPr id="13" name="TextBox 12">
              <a:extLst>
                <a:ext uri="{FF2B5EF4-FFF2-40B4-BE49-F238E27FC236}">
                  <a16:creationId xmlns:a16="http://schemas.microsoft.com/office/drawing/2014/main" id="{486F550B-4742-4336-B9AF-E88D609AFDCE}"/>
                </a:ext>
              </a:extLst>
            </p:cNvPr>
            <p:cNvSpPr txBox="1"/>
            <p:nvPr/>
          </p:nvSpPr>
          <p:spPr>
            <a:xfrm>
              <a:off x="7370145" y="5379988"/>
              <a:ext cx="2382351" cy="830997"/>
            </a:xfrm>
            <a:prstGeom prst="rect">
              <a:avLst/>
            </a:prstGeom>
            <a:noFill/>
          </p:spPr>
          <p:txBody>
            <a:bodyPr wrap="square" rtlCol="0">
              <a:spAutoFit/>
            </a:bodyPr>
            <a:lstStyle/>
            <a:p>
              <a:pPr algn="ctr"/>
              <a:r>
                <a:rPr lang="en-US" sz="1600" b="1" dirty="0">
                  <a:solidFill>
                    <a:srgbClr val="007ABE"/>
                  </a:solidFill>
                  <a:latin typeface="Bell MT" panose="02020503060305020303" pitchFamily="18" charset="0"/>
                </a:rPr>
                <a:t>Risk management, hadging, development</a:t>
              </a:r>
            </a:p>
            <a:p>
              <a:pPr algn="ctr"/>
              <a:endParaRPr lang="en-US" sz="1600" b="1" dirty="0">
                <a:solidFill>
                  <a:srgbClr val="007ABE"/>
                </a:solidFill>
                <a:latin typeface="Bell MT" panose="02020503060305020303" pitchFamily="18" charset="0"/>
              </a:endParaRPr>
            </a:p>
          </p:txBody>
        </p:sp>
        <p:sp>
          <p:nvSpPr>
            <p:cNvPr id="20" name="Oval 19"/>
            <p:cNvSpPr/>
            <p:nvPr/>
          </p:nvSpPr>
          <p:spPr>
            <a:xfrm>
              <a:off x="7992887" y="3790216"/>
              <a:ext cx="1136867" cy="1136867"/>
            </a:xfrm>
            <a:prstGeom prst="ellipse">
              <a:avLst/>
            </a:prstGeom>
            <a:solidFill>
              <a:schemeClr val="bg1"/>
            </a:solid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199550" y="3967851"/>
              <a:ext cx="723540" cy="723540"/>
            </a:xfrm>
            <a:prstGeom prst="rect">
              <a:avLst/>
            </a:prstGeom>
          </p:spPr>
        </p:pic>
      </p:grpSp>
      <p:grpSp>
        <p:nvGrpSpPr>
          <p:cNvPr id="26" name="Group 25">
            <a:extLst>
              <a:ext uri="{FF2B5EF4-FFF2-40B4-BE49-F238E27FC236}">
                <a16:creationId xmlns:a16="http://schemas.microsoft.com/office/drawing/2014/main" id="{E84D7B0E-1BAA-42A8-9D68-5C59F3CE0221}"/>
              </a:ext>
            </a:extLst>
          </p:cNvPr>
          <p:cNvGrpSpPr/>
          <p:nvPr/>
        </p:nvGrpSpPr>
        <p:grpSpPr>
          <a:xfrm>
            <a:off x="9433492" y="3758567"/>
            <a:ext cx="2351299" cy="2452418"/>
            <a:chOff x="9670695" y="3758567"/>
            <a:chExt cx="2351299" cy="2452418"/>
          </a:xfrm>
        </p:grpSpPr>
        <p:sp>
          <p:nvSpPr>
            <p:cNvPr id="14" name="TextBox 13">
              <a:extLst>
                <a:ext uri="{FF2B5EF4-FFF2-40B4-BE49-F238E27FC236}">
                  <a16:creationId xmlns:a16="http://schemas.microsoft.com/office/drawing/2014/main" id="{7F7FD044-5555-423E-BDAF-D417DDFDF0CE}"/>
                </a:ext>
              </a:extLst>
            </p:cNvPr>
            <p:cNvSpPr txBox="1"/>
            <p:nvPr/>
          </p:nvSpPr>
          <p:spPr>
            <a:xfrm>
              <a:off x="9670695" y="5379988"/>
              <a:ext cx="2351299" cy="830997"/>
            </a:xfrm>
            <a:prstGeom prst="rect">
              <a:avLst/>
            </a:prstGeom>
            <a:noFill/>
          </p:spPr>
          <p:txBody>
            <a:bodyPr wrap="square" rtlCol="0">
              <a:spAutoFit/>
            </a:bodyPr>
            <a:lstStyle/>
            <a:p>
              <a:pPr algn="ctr"/>
              <a:r>
                <a:rPr lang="en-US" sz="1600" b="1" dirty="0">
                  <a:solidFill>
                    <a:srgbClr val="007ABE"/>
                  </a:solidFill>
                  <a:latin typeface="Bell MT" panose="02020503060305020303" pitchFamily="18" charset="0"/>
                </a:rPr>
                <a:t>Risk management, hadging, development</a:t>
              </a:r>
            </a:p>
            <a:p>
              <a:pPr algn="ctr"/>
              <a:endParaRPr lang="en-US" sz="1600" b="1" dirty="0">
                <a:solidFill>
                  <a:srgbClr val="007ABE"/>
                </a:solidFill>
                <a:latin typeface="Bell MT" panose="02020503060305020303" pitchFamily="18" charset="0"/>
              </a:endParaRPr>
            </a:p>
          </p:txBody>
        </p:sp>
        <p:sp>
          <p:nvSpPr>
            <p:cNvPr id="22" name="TextBox 21">
              <a:extLst>
                <a:ext uri="{FF2B5EF4-FFF2-40B4-BE49-F238E27FC236}">
                  <a16:creationId xmlns:a16="http://schemas.microsoft.com/office/drawing/2014/main" id="{12361F3A-315E-45D2-85C5-53D5F3E2394C}"/>
                </a:ext>
              </a:extLst>
            </p:cNvPr>
            <p:cNvSpPr txBox="1"/>
            <p:nvPr/>
          </p:nvSpPr>
          <p:spPr>
            <a:xfrm>
              <a:off x="10171782" y="5003001"/>
              <a:ext cx="1349124" cy="461665"/>
            </a:xfrm>
            <a:prstGeom prst="rect">
              <a:avLst/>
            </a:prstGeom>
            <a:noFill/>
          </p:spPr>
          <p:txBody>
            <a:bodyPr wrap="square" rtlCol="0">
              <a:spAutoFit/>
            </a:bodyPr>
            <a:lstStyle/>
            <a:p>
              <a:pPr algn="ctr"/>
              <a:r>
                <a:rPr lang="en-US" sz="2400" b="1" dirty="0">
                  <a:solidFill>
                    <a:srgbClr val="007ABE"/>
                  </a:solidFill>
                  <a:latin typeface="Bell MT" panose="02020503060305020303" pitchFamily="18" charset="0"/>
                </a:rPr>
                <a:t>Liability</a:t>
              </a:r>
            </a:p>
          </p:txBody>
        </p:sp>
        <p:sp>
          <p:nvSpPr>
            <p:cNvPr id="23" name="Oval 22"/>
            <p:cNvSpPr/>
            <p:nvPr/>
          </p:nvSpPr>
          <p:spPr>
            <a:xfrm>
              <a:off x="10277911" y="3758567"/>
              <a:ext cx="1136867" cy="1136867"/>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7">
              <a:duotone>
                <a:schemeClr val="accent2">
                  <a:shade val="45000"/>
                  <a:satMod val="135000"/>
                </a:schemeClr>
                <a:prstClr val="white"/>
              </a:duotone>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07441" y="3988097"/>
              <a:ext cx="677806" cy="677806"/>
            </a:xfrm>
            <a:prstGeom prst="rect">
              <a:avLst/>
            </a:prstGeom>
          </p:spPr>
        </p:pic>
      </p:grpSp>
    </p:spTree>
    <p:extLst>
      <p:ext uri="{BB962C8B-B14F-4D97-AF65-F5344CB8AC3E}">
        <p14:creationId xmlns:p14="http://schemas.microsoft.com/office/powerpoint/2010/main" val="3189088886"/>
      </p:ext>
    </p:extLst>
  </p:cSld>
  <p:clrMapOvr>
    <a:masterClrMapping/>
  </p:clrMapOvr>
  <mc:AlternateContent xmlns:mc="http://schemas.openxmlformats.org/markup-compatibility/2006" xmlns:p14="http://schemas.microsoft.com/office/powerpoint/2010/main">
    <mc:Choice Requires="p14">
      <p:transition spd="med" p14:dur="700" advTm="6644">
        <p:fade/>
      </p:transition>
    </mc:Choice>
    <mc:Fallback xmlns="">
      <p:transition spd="med" advTm="66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childTnLst>
                                </p:cTn>
                              </p:par>
                              <p:par>
                                <p:cTn id="8" presetID="6" presetClass="emph" presetSubtype="0" decel="100000" autoRev="1" fill="hold" nodeType="withEffect">
                                  <p:stCondLst>
                                    <p:cond delay="0"/>
                                  </p:stCondLst>
                                  <p:childTnLst>
                                    <p:animScale>
                                      <p:cBhvr>
                                        <p:cTn id="9" dur="5000" fill="hold"/>
                                        <p:tgtEl>
                                          <p:spTgt spid="24"/>
                                        </p:tgtEl>
                                      </p:cBhvr>
                                      <p:by x="110000" y="110000"/>
                                    </p:animScale>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2" presetClass="entr" presetSubtype="8" decel="10000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250" fill="hold"/>
                                        <p:tgtEl>
                                          <p:spTgt spid="6"/>
                                        </p:tgtEl>
                                        <p:attrNameLst>
                                          <p:attrName>ppt_x</p:attrName>
                                        </p:attrNameLst>
                                      </p:cBhvr>
                                      <p:tavLst>
                                        <p:tav tm="0">
                                          <p:val>
                                            <p:strVal val="0-#ppt_w/2"/>
                                          </p:val>
                                        </p:tav>
                                        <p:tav tm="100000">
                                          <p:val>
                                            <p:strVal val="#ppt_x"/>
                                          </p:val>
                                        </p:tav>
                                      </p:tavLst>
                                    </p:anim>
                                    <p:anim calcmode="lin" valueType="num">
                                      <p:cBhvr additive="base">
                                        <p:cTn id="16" dur="125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250" fill="hold"/>
                                        <p:tgtEl>
                                          <p:spTgt spid="25"/>
                                        </p:tgtEl>
                                        <p:attrNameLst>
                                          <p:attrName>ppt_x</p:attrName>
                                        </p:attrNameLst>
                                      </p:cBhvr>
                                      <p:tavLst>
                                        <p:tav tm="0">
                                          <p:val>
                                            <p:strVal val="#ppt_x"/>
                                          </p:val>
                                        </p:tav>
                                        <p:tav tm="100000">
                                          <p:val>
                                            <p:strVal val="#ppt_x"/>
                                          </p:val>
                                        </p:tav>
                                      </p:tavLst>
                                    </p:anim>
                                    <p:anim calcmode="lin" valueType="num">
                                      <p:cBhvr additive="base">
                                        <p:cTn id="20" dur="125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25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1250" fill="hold"/>
                                        <p:tgtEl>
                                          <p:spTgt spid="11"/>
                                        </p:tgtEl>
                                        <p:attrNameLst>
                                          <p:attrName>ppt_x</p:attrName>
                                        </p:attrNameLst>
                                      </p:cBhvr>
                                      <p:tavLst>
                                        <p:tav tm="0">
                                          <p:val>
                                            <p:strVal val="#ppt_x"/>
                                          </p:val>
                                        </p:tav>
                                        <p:tav tm="100000">
                                          <p:val>
                                            <p:strVal val="#ppt_x"/>
                                          </p:val>
                                        </p:tav>
                                      </p:tavLst>
                                    </p:anim>
                                    <p:anim calcmode="lin" valueType="num">
                                      <p:cBhvr additive="base">
                                        <p:cTn id="24" dur="125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decel="100000" fill="hold" nodeType="withEffect">
                                  <p:stCondLst>
                                    <p:cond delay="50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1250" fill="hold"/>
                                        <p:tgtEl>
                                          <p:spTgt spid="26"/>
                                        </p:tgtEl>
                                        <p:attrNameLst>
                                          <p:attrName>ppt_x</p:attrName>
                                        </p:attrNameLst>
                                      </p:cBhvr>
                                      <p:tavLst>
                                        <p:tav tm="0">
                                          <p:val>
                                            <p:strVal val="#ppt_x"/>
                                          </p:val>
                                        </p:tav>
                                        <p:tav tm="100000">
                                          <p:val>
                                            <p:strVal val="#ppt_x"/>
                                          </p:val>
                                        </p:tav>
                                      </p:tavLst>
                                    </p:anim>
                                    <p:anim calcmode="lin" valueType="num">
                                      <p:cBhvr additive="base">
                                        <p:cTn id="28" dur="125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t="22365" b="10812"/>
          <a:stretch/>
        </p:blipFill>
        <p:spPr>
          <a:xfrm>
            <a:off x="-44654" y="-41194"/>
            <a:ext cx="12236654" cy="5417866"/>
          </a:xfrm>
          <a:prstGeom prst="rect">
            <a:avLst/>
          </a:prstGeom>
        </p:spPr>
      </p:pic>
      <p:sp>
        <p:nvSpPr>
          <p:cNvPr id="6" name="Rectangle 5"/>
          <p:cNvSpPr/>
          <p:nvPr/>
        </p:nvSpPr>
        <p:spPr>
          <a:xfrm>
            <a:off x="-44654" y="-41194"/>
            <a:ext cx="12236654" cy="5417866"/>
          </a:xfrm>
          <a:prstGeom prst="rect">
            <a:avLst/>
          </a:prstGeom>
          <a:solidFill>
            <a:srgbClr val="2883B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78CBCBF-BF50-470D-89A4-A69465A4E7EF}"/>
              </a:ext>
            </a:extLst>
          </p:cNvPr>
          <p:cNvSpPr/>
          <p:nvPr/>
        </p:nvSpPr>
        <p:spPr>
          <a:xfrm>
            <a:off x="0" y="5344780"/>
            <a:ext cx="12192000" cy="15132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9591B32-6496-4728-8A11-DBFDB94CE5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1199" y="1869994"/>
            <a:ext cx="5182941" cy="4988006"/>
          </a:xfrm>
          <a:prstGeom prst="rect">
            <a:avLst/>
          </a:prstGeom>
        </p:spPr>
      </p:pic>
      <p:grpSp>
        <p:nvGrpSpPr>
          <p:cNvPr id="39" name="Group 38">
            <a:extLst>
              <a:ext uri="{FF2B5EF4-FFF2-40B4-BE49-F238E27FC236}">
                <a16:creationId xmlns:a16="http://schemas.microsoft.com/office/drawing/2014/main" id="{76A2B584-7E17-4FB5-82C5-AF6930BD10EF}"/>
              </a:ext>
            </a:extLst>
          </p:cNvPr>
          <p:cNvGrpSpPr/>
          <p:nvPr/>
        </p:nvGrpSpPr>
        <p:grpSpPr>
          <a:xfrm>
            <a:off x="1048703" y="3317505"/>
            <a:ext cx="3660946" cy="1630924"/>
            <a:chOff x="1048703" y="3317505"/>
            <a:chExt cx="3660946" cy="1630924"/>
          </a:xfrm>
        </p:grpSpPr>
        <p:grpSp>
          <p:nvGrpSpPr>
            <p:cNvPr id="31" name="Group 30">
              <a:extLst>
                <a:ext uri="{FF2B5EF4-FFF2-40B4-BE49-F238E27FC236}">
                  <a16:creationId xmlns:a16="http://schemas.microsoft.com/office/drawing/2014/main" id="{88FA195D-B94E-427C-9959-B4B2FD6142B7}"/>
                </a:ext>
              </a:extLst>
            </p:cNvPr>
            <p:cNvGrpSpPr/>
            <p:nvPr/>
          </p:nvGrpSpPr>
          <p:grpSpPr>
            <a:xfrm>
              <a:off x="1048703" y="3655768"/>
              <a:ext cx="2234832" cy="1292661"/>
              <a:chOff x="1505914" y="3655768"/>
              <a:chExt cx="2234832" cy="1292661"/>
            </a:xfrm>
          </p:grpSpPr>
          <p:sp>
            <p:nvSpPr>
              <p:cNvPr id="10" name="TextBox 9">
                <a:extLst>
                  <a:ext uri="{FF2B5EF4-FFF2-40B4-BE49-F238E27FC236}">
                    <a16:creationId xmlns:a16="http://schemas.microsoft.com/office/drawing/2014/main" id="{40592124-42FB-489E-AAC5-54A16D76993D}"/>
                  </a:ext>
                </a:extLst>
              </p:cNvPr>
              <p:cNvSpPr txBox="1"/>
              <p:nvPr/>
            </p:nvSpPr>
            <p:spPr>
              <a:xfrm>
                <a:off x="1631210" y="3655768"/>
                <a:ext cx="2109536" cy="461665"/>
              </a:xfrm>
              <a:prstGeom prst="rect">
                <a:avLst/>
              </a:prstGeom>
              <a:noFill/>
            </p:spPr>
            <p:txBody>
              <a:bodyPr wrap="square" rtlCol="0">
                <a:spAutoFit/>
              </a:bodyPr>
              <a:lstStyle/>
              <a:p>
                <a:pPr algn="r"/>
                <a:r>
                  <a:rPr lang="en-US" sz="2400" b="1" dirty="0">
                    <a:solidFill>
                      <a:schemeClr val="bg1"/>
                    </a:solidFill>
                    <a:latin typeface="Bell MT" panose="02020503060305020303" pitchFamily="18" charset="0"/>
                  </a:rPr>
                  <a:t>Medicare</a:t>
                </a:r>
              </a:p>
            </p:txBody>
          </p:sp>
          <p:sp>
            <p:nvSpPr>
              <p:cNvPr id="11" name="TextBox 10">
                <a:extLst>
                  <a:ext uri="{FF2B5EF4-FFF2-40B4-BE49-F238E27FC236}">
                    <a16:creationId xmlns:a16="http://schemas.microsoft.com/office/drawing/2014/main" id="{5670A825-7A95-4017-AB1A-4D1758C12E64}"/>
                  </a:ext>
                </a:extLst>
              </p:cNvPr>
              <p:cNvSpPr txBox="1"/>
              <p:nvPr/>
            </p:nvSpPr>
            <p:spPr>
              <a:xfrm>
                <a:off x="1505914" y="4117432"/>
                <a:ext cx="2234832" cy="830997"/>
              </a:xfrm>
              <a:prstGeom prst="rect">
                <a:avLst/>
              </a:prstGeom>
              <a:noFill/>
            </p:spPr>
            <p:txBody>
              <a:bodyPr wrap="square" rtlCol="0">
                <a:spAutoFit/>
              </a:bodyPr>
              <a:lstStyle/>
              <a:p>
                <a:pPr algn="r"/>
                <a:r>
                  <a:rPr lang="en-US" sz="1600" dirty="0">
                    <a:solidFill>
                      <a:schemeClr val="bg1"/>
                    </a:solidFill>
                    <a:latin typeface="Bell MT" panose="02020503060305020303" pitchFamily="18" charset="0"/>
                  </a:rPr>
                  <a:t>Save up to 50% when you buy online</a:t>
                </a:r>
              </a:p>
              <a:p>
                <a:pPr algn="r"/>
                <a:endParaRPr lang="en-US" sz="1600" dirty="0">
                  <a:solidFill>
                    <a:schemeClr val="bg1"/>
                  </a:solidFill>
                  <a:latin typeface="Bell MT" panose="02020503060305020303" pitchFamily="18" charset="0"/>
                </a:endParaRPr>
              </a:p>
            </p:txBody>
          </p:sp>
          <p:cxnSp>
            <p:nvCxnSpPr>
              <p:cNvPr id="25" name="Straight Connector 24"/>
              <p:cNvCxnSpPr/>
              <p:nvPr/>
            </p:nvCxnSpPr>
            <p:spPr>
              <a:xfrm flipV="1">
                <a:off x="1582826" y="4111337"/>
                <a:ext cx="2157920" cy="12192"/>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C8B057D0-1566-4EB3-BAA5-67502D7FB2C6}"/>
                </a:ext>
              </a:extLst>
            </p:cNvPr>
            <p:cNvGrpSpPr/>
            <p:nvPr/>
          </p:nvGrpSpPr>
          <p:grpSpPr>
            <a:xfrm>
              <a:off x="3572782" y="3317505"/>
              <a:ext cx="1136867" cy="1136867"/>
              <a:chOff x="3572782" y="3317505"/>
              <a:chExt cx="1136867" cy="1136867"/>
            </a:xfrm>
          </p:grpSpPr>
          <p:sp>
            <p:nvSpPr>
              <p:cNvPr id="22" name="Oval 21"/>
              <p:cNvSpPr/>
              <p:nvPr/>
            </p:nvSpPr>
            <p:spPr>
              <a:xfrm>
                <a:off x="3572782" y="3317505"/>
                <a:ext cx="1136867" cy="1136867"/>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802312" y="3547035"/>
                <a:ext cx="677806" cy="677806"/>
              </a:xfrm>
              <a:prstGeom prst="rect">
                <a:avLst/>
              </a:prstGeom>
            </p:spPr>
          </p:pic>
        </p:grpSp>
      </p:grpSp>
      <p:grpSp>
        <p:nvGrpSpPr>
          <p:cNvPr id="40" name="Group 39">
            <a:extLst>
              <a:ext uri="{FF2B5EF4-FFF2-40B4-BE49-F238E27FC236}">
                <a16:creationId xmlns:a16="http://schemas.microsoft.com/office/drawing/2014/main" id="{6CA66288-F75F-4CC1-89EC-15E9C427E3B7}"/>
              </a:ext>
            </a:extLst>
          </p:cNvPr>
          <p:cNvGrpSpPr/>
          <p:nvPr/>
        </p:nvGrpSpPr>
        <p:grpSpPr>
          <a:xfrm>
            <a:off x="748882" y="1625959"/>
            <a:ext cx="3992161" cy="1335612"/>
            <a:chOff x="748882" y="1625959"/>
            <a:chExt cx="3992161" cy="1335612"/>
          </a:xfrm>
        </p:grpSpPr>
        <p:grpSp>
          <p:nvGrpSpPr>
            <p:cNvPr id="30" name="Group 29">
              <a:extLst>
                <a:ext uri="{FF2B5EF4-FFF2-40B4-BE49-F238E27FC236}">
                  <a16:creationId xmlns:a16="http://schemas.microsoft.com/office/drawing/2014/main" id="{A8D65F99-0343-4094-958E-AE231D68CB60}"/>
                </a:ext>
              </a:extLst>
            </p:cNvPr>
            <p:cNvGrpSpPr/>
            <p:nvPr/>
          </p:nvGrpSpPr>
          <p:grpSpPr>
            <a:xfrm>
              <a:off x="748882" y="1921549"/>
              <a:ext cx="2534653" cy="1040022"/>
              <a:chOff x="993535" y="1921549"/>
              <a:chExt cx="2534653" cy="1040022"/>
            </a:xfrm>
          </p:grpSpPr>
          <p:sp>
            <p:nvSpPr>
              <p:cNvPr id="8" name="TextBox 7">
                <a:extLst>
                  <a:ext uri="{FF2B5EF4-FFF2-40B4-BE49-F238E27FC236}">
                    <a16:creationId xmlns:a16="http://schemas.microsoft.com/office/drawing/2014/main" id="{CDA3C09B-9406-4A26-A8F6-211F786C5BA3}"/>
                  </a:ext>
                </a:extLst>
              </p:cNvPr>
              <p:cNvSpPr txBox="1"/>
              <p:nvPr/>
            </p:nvSpPr>
            <p:spPr>
              <a:xfrm>
                <a:off x="1843768" y="1921549"/>
                <a:ext cx="1684420" cy="461665"/>
              </a:xfrm>
              <a:prstGeom prst="rect">
                <a:avLst/>
              </a:prstGeom>
              <a:noFill/>
            </p:spPr>
            <p:txBody>
              <a:bodyPr wrap="square" rtlCol="0">
                <a:spAutoFit/>
              </a:bodyPr>
              <a:lstStyle/>
              <a:p>
                <a:pPr algn="r"/>
                <a:r>
                  <a:rPr lang="en-US" sz="2400" b="1" dirty="0">
                    <a:solidFill>
                      <a:schemeClr val="bg1"/>
                    </a:solidFill>
                    <a:latin typeface="Bell MT" panose="02020503060305020303" pitchFamily="18" charset="0"/>
                  </a:rPr>
                  <a:t>Medical</a:t>
                </a:r>
              </a:p>
            </p:txBody>
          </p:sp>
          <p:sp>
            <p:nvSpPr>
              <p:cNvPr id="9" name="TextBox 8">
                <a:extLst>
                  <a:ext uri="{FF2B5EF4-FFF2-40B4-BE49-F238E27FC236}">
                    <a16:creationId xmlns:a16="http://schemas.microsoft.com/office/drawing/2014/main" id="{40D25F10-96BB-4F56-9B31-0FB43388103E}"/>
                  </a:ext>
                </a:extLst>
              </p:cNvPr>
              <p:cNvSpPr txBox="1"/>
              <p:nvPr/>
            </p:nvSpPr>
            <p:spPr>
              <a:xfrm>
                <a:off x="993535" y="2376796"/>
                <a:ext cx="2534653" cy="584775"/>
              </a:xfrm>
              <a:prstGeom prst="rect">
                <a:avLst/>
              </a:prstGeom>
              <a:noFill/>
            </p:spPr>
            <p:txBody>
              <a:bodyPr wrap="square" rtlCol="0">
                <a:spAutoFit/>
              </a:bodyPr>
              <a:lstStyle/>
              <a:p>
                <a:pPr algn="r"/>
                <a:r>
                  <a:rPr lang="en-US" sz="1600" dirty="0">
                    <a:solidFill>
                      <a:schemeClr val="bg1"/>
                    </a:solidFill>
                    <a:latin typeface="Bell MT" panose="02020503060305020303" pitchFamily="18" charset="0"/>
                  </a:rPr>
                  <a:t>Save up to 50% when you buy online</a:t>
                </a:r>
              </a:p>
            </p:txBody>
          </p:sp>
          <p:cxnSp>
            <p:nvCxnSpPr>
              <p:cNvPr id="20" name="Straight Connector 19"/>
              <p:cNvCxnSpPr/>
              <p:nvPr/>
            </p:nvCxnSpPr>
            <p:spPr>
              <a:xfrm flipV="1">
                <a:off x="1370268" y="2373909"/>
                <a:ext cx="2157920" cy="12192"/>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8092844A-A0DD-4B6A-A3E9-58E4A9DF8459}"/>
                </a:ext>
              </a:extLst>
            </p:cNvPr>
            <p:cNvGrpSpPr/>
            <p:nvPr/>
          </p:nvGrpSpPr>
          <p:grpSpPr>
            <a:xfrm>
              <a:off x="3604176" y="1625959"/>
              <a:ext cx="1136867" cy="1136867"/>
              <a:chOff x="3604176" y="1625959"/>
              <a:chExt cx="1136867" cy="1136867"/>
            </a:xfrm>
          </p:grpSpPr>
          <p:sp>
            <p:nvSpPr>
              <p:cNvPr id="27" name="Oval 26"/>
              <p:cNvSpPr/>
              <p:nvPr/>
            </p:nvSpPr>
            <p:spPr>
              <a:xfrm>
                <a:off x="3604176" y="1625959"/>
                <a:ext cx="1136867" cy="1136867"/>
              </a:xfrm>
              <a:prstGeom prst="ellipse">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753555" y="1798844"/>
                <a:ext cx="791096" cy="791096"/>
              </a:xfrm>
              <a:prstGeom prst="rect">
                <a:avLst/>
              </a:prstGeom>
            </p:spPr>
          </p:pic>
        </p:grpSp>
      </p:grpSp>
      <p:grpSp>
        <p:nvGrpSpPr>
          <p:cNvPr id="38" name="Group 37">
            <a:extLst>
              <a:ext uri="{FF2B5EF4-FFF2-40B4-BE49-F238E27FC236}">
                <a16:creationId xmlns:a16="http://schemas.microsoft.com/office/drawing/2014/main" id="{993F3E44-A7FC-4E41-9EA0-6951FB35D2B4}"/>
              </a:ext>
            </a:extLst>
          </p:cNvPr>
          <p:cNvGrpSpPr/>
          <p:nvPr/>
        </p:nvGrpSpPr>
        <p:grpSpPr>
          <a:xfrm>
            <a:off x="7452285" y="3317505"/>
            <a:ext cx="3695498" cy="1630924"/>
            <a:chOff x="7452285" y="3317505"/>
            <a:chExt cx="3695498" cy="1630924"/>
          </a:xfrm>
        </p:grpSpPr>
        <p:grpSp>
          <p:nvGrpSpPr>
            <p:cNvPr id="21" name="Group 20">
              <a:extLst>
                <a:ext uri="{FF2B5EF4-FFF2-40B4-BE49-F238E27FC236}">
                  <a16:creationId xmlns:a16="http://schemas.microsoft.com/office/drawing/2014/main" id="{9578FA17-1E7D-4B11-AC6C-DE9E558DCCFC}"/>
                </a:ext>
              </a:extLst>
            </p:cNvPr>
            <p:cNvGrpSpPr/>
            <p:nvPr/>
          </p:nvGrpSpPr>
          <p:grpSpPr>
            <a:xfrm>
              <a:off x="8817036" y="3552225"/>
              <a:ext cx="2330747" cy="1396204"/>
              <a:chOff x="8590471" y="3552225"/>
              <a:chExt cx="2330747" cy="1396204"/>
            </a:xfrm>
          </p:grpSpPr>
          <p:sp>
            <p:nvSpPr>
              <p:cNvPr id="16" name="TextBox 15">
                <a:extLst>
                  <a:ext uri="{FF2B5EF4-FFF2-40B4-BE49-F238E27FC236}">
                    <a16:creationId xmlns:a16="http://schemas.microsoft.com/office/drawing/2014/main" id="{504F6538-D70F-4A87-BB0F-982ABC3F87BE}"/>
                  </a:ext>
                </a:extLst>
              </p:cNvPr>
              <p:cNvSpPr txBox="1"/>
              <p:nvPr/>
            </p:nvSpPr>
            <p:spPr>
              <a:xfrm>
                <a:off x="8590471" y="3552225"/>
                <a:ext cx="1588168" cy="461665"/>
              </a:xfrm>
              <a:prstGeom prst="rect">
                <a:avLst/>
              </a:prstGeom>
              <a:noFill/>
            </p:spPr>
            <p:txBody>
              <a:bodyPr wrap="square" rtlCol="0">
                <a:spAutoFit/>
              </a:bodyPr>
              <a:lstStyle/>
              <a:p>
                <a:r>
                  <a:rPr lang="en-US" sz="2400" b="1" dirty="0">
                    <a:solidFill>
                      <a:schemeClr val="bg1"/>
                    </a:solidFill>
                    <a:latin typeface="Bell MT" panose="02020503060305020303" pitchFamily="18" charset="0"/>
                  </a:rPr>
                  <a:t>Claims</a:t>
                </a:r>
              </a:p>
            </p:txBody>
          </p:sp>
          <p:sp>
            <p:nvSpPr>
              <p:cNvPr id="17" name="TextBox 16">
                <a:extLst>
                  <a:ext uri="{FF2B5EF4-FFF2-40B4-BE49-F238E27FC236}">
                    <a16:creationId xmlns:a16="http://schemas.microsoft.com/office/drawing/2014/main" id="{50FE3D96-5F6B-44A7-A43D-62915166E115}"/>
                  </a:ext>
                </a:extLst>
              </p:cNvPr>
              <p:cNvSpPr txBox="1"/>
              <p:nvPr/>
            </p:nvSpPr>
            <p:spPr>
              <a:xfrm>
                <a:off x="8590471" y="4117432"/>
                <a:ext cx="2330747" cy="830997"/>
              </a:xfrm>
              <a:prstGeom prst="rect">
                <a:avLst/>
              </a:prstGeom>
              <a:noFill/>
            </p:spPr>
            <p:txBody>
              <a:bodyPr wrap="square" rtlCol="0">
                <a:spAutoFit/>
              </a:bodyPr>
              <a:lstStyle/>
              <a:p>
                <a:r>
                  <a:rPr lang="en-US" sz="1600" dirty="0">
                    <a:solidFill>
                      <a:schemeClr val="bg1"/>
                    </a:solidFill>
                    <a:latin typeface="Bell MT" panose="02020503060305020303" pitchFamily="18" charset="0"/>
                  </a:rPr>
                  <a:t>Save up to 50% when you buy online</a:t>
                </a:r>
              </a:p>
              <a:p>
                <a:endParaRPr lang="en-US" sz="1600" dirty="0">
                  <a:solidFill>
                    <a:schemeClr val="bg1"/>
                  </a:solidFill>
                  <a:latin typeface="Bell MT" panose="02020503060305020303" pitchFamily="18" charset="0"/>
                </a:endParaRPr>
              </a:p>
            </p:txBody>
          </p:sp>
          <p:cxnSp>
            <p:nvCxnSpPr>
              <p:cNvPr id="24" name="Straight Connector 23"/>
              <p:cNvCxnSpPr/>
              <p:nvPr/>
            </p:nvCxnSpPr>
            <p:spPr>
              <a:xfrm flipV="1">
                <a:off x="8590471" y="4059565"/>
                <a:ext cx="2157920" cy="12192"/>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CA276E46-7C72-4746-8BB7-0D280B6A46FE}"/>
                </a:ext>
              </a:extLst>
            </p:cNvPr>
            <p:cNvGrpSpPr/>
            <p:nvPr/>
          </p:nvGrpSpPr>
          <p:grpSpPr>
            <a:xfrm>
              <a:off x="7452285" y="3317505"/>
              <a:ext cx="1136867" cy="1136867"/>
              <a:chOff x="7452285" y="3317505"/>
              <a:chExt cx="1136867" cy="1136867"/>
            </a:xfrm>
          </p:grpSpPr>
          <p:sp>
            <p:nvSpPr>
              <p:cNvPr id="28" name="Oval 27"/>
              <p:cNvSpPr/>
              <p:nvPr/>
            </p:nvSpPr>
            <p:spPr>
              <a:xfrm>
                <a:off x="7452285" y="3317505"/>
                <a:ext cx="1136867" cy="1136867"/>
              </a:xfrm>
              <a:prstGeom prst="ellipse">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8">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654769" y="3519990"/>
                <a:ext cx="731897" cy="731897"/>
              </a:xfrm>
              <a:prstGeom prst="rect">
                <a:avLst/>
              </a:prstGeom>
            </p:spPr>
          </p:pic>
        </p:grpSp>
      </p:grpSp>
      <p:grpSp>
        <p:nvGrpSpPr>
          <p:cNvPr id="37" name="Group 36">
            <a:extLst>
              <a:ext uri="{FF2B5EF4-FFF2-40B4-BE49-F238E27FC236}">
                <a16:creationId xmlns:a16="http://schemas.microsoft.com/office/drawing/2014/main" id="{FF09C8BF-51D5-4B4A-8377-3E55B8335DF2}"/>
              </a:ext>
            </a:extLst>
          </p:cNvPr>
          <p:cNvGrpSpPr/>
          <p:nvPr/>
        </p:nvGrpSpPr>
        <p:grpSpPr>
          <a:xfrm>
            <a:off x="7389958" y="1625959"/>
            <a:ext cx="4322207" cy="1582688"/>
            <a:chOff x="7389958" y="1625959"/>
            <a:chExt cx="4322207" cy="1582688"/>
          </a:xfrm>
        </p:grpSpPr>
        <p:grpSp>
          <p:nvGrpSpPr>
            <p:cNvPr id="5" name="Group 4">
              <a:extLst>
                <a:ext uri="{FF2B5EF4-FFF2-40B4-BE49-F238E27FC236}">
                  <a16:creationId xmlns:a16="http://schemas.microsoft.com/office/drawing/2014/main" id="{9F995D74-7674-4225-AC02-9AF58F012A42}"/>
                </a:ext>
              </a:extLst>
            </p:cNvPr>
            <p:cNvGrpSpPr/>
            <p:nvPr/>
          </p:nvGrpSpPr>
          <p:grpSpPr>
            <a:xfrm>
              <a:off x="8819945" y="1921549"/>
              <a:ext cx="2892220" cy="1287098"/>
              <a:chOff x="8593380" y="1956937"/>
              <a:chExt cx="2892220" cy="1287098"/>
            </a:xfrm>
          </p:grpSpPr>
          <p:sp>
            <p:nvSpPr>
              <p:cNvPr id="14" name="TextBox 13">
                <a:extLst>
                  <a:ext uri="{FF2B5EF4-FFF2-40B4-BE49-F238E27FC236}">
                    <a16:creationId xmlns:a16="http://schemas.microsoft.com/office/drawing/2014/main" id="{77753E4A-7429-44D3-8A03-740D83FE2505}"/>
                  </a:ext>
                </a:extLst>
              </p:cNvPr>
              <p:cNvSpPr txBox="1"/>
              <p:nvPr/>
            </p:nvSpPr>
            <p:spPr>
              <a:xfrm>
                <a:off x="8593380" y="1956937"/>
                <a:ext cx="2892220" cy="461665"/>
              </a:xfrm>
              <a:prstGeom prst="rect">
                <a:avLst/>
              </a:prstGeom>
              <a:noFill/>
            </p:spPr>
            <p:txBody>
              <a:bodyPr wrap="square" rtlCol="0">
                <a:spAutoFit/>
              </a:bodyPr>
              <a:lstStyle/>
              <a:p>
                <a:r>
                  <a:rPr lang="en-US" sz="2400" b="1" dirty="0">
                    <a:solidFill>
                      <a:schemeClr val="bg1"/>
                    </a:solidFill>
                    <a:latin typeface="Bell MT" panose="02020503060305020303" pitchFamily="18" charset="0"/>
                  </a:rPr>
                  <a:t>Health policy</a:t>
                </a:r>
              </a:p>
            </p:txBody>
          </p:sp>
          <p:sp>
            <p:nvSpPr>
              <p:cNvPr id="15" name="TextBox 14">
                <a:extLst>
                  <a:ext uri="{FF2B5EF4-FFF2-40B4-BE49-F238E27FC236}">
                    <a16:creationId xmlns:a16="http://schemas.microsoft.com/office/drawing/2014/main" id="{7698B120-7A5D-4845-9D08-8AE5B17AA717}"/>
                  </a:ext>
                </a:extLst>
              </p:cNvPr>
              <p:cNvSpPr txBox="1"/>
              <p:nvPr/>
            </p:nvSpPr>
            <p:spPr>
              <a:xfrm>
                <a:off x="8593380" y="2413038"/>
                <a:ext cx="2330747" cy="830997"/>
              </a:xfrm>
              <a:prstGeom prst="rect">
                <a:avLst/>
              </a:prstGeom>
              <a:noFill/>
            </p:spPr>
            <p:txBody>
              <a:bodyPr wrap="square" rtlCol="0">
                <a:spAutoFit/>
              </a:bodyPr>
              <a:lstStyle/>
              <a:p>
                <a:r>
                  <a:rPr lang="en-US" sz="1600" dirty="0">
                    <a:solidFill>
                      <a:schemeClr val="bg1"/>
                    </a:solidFill>
                    <a:latin typeface="Bell MT" panose="02020503060305020303" pitchFamily="18" charset="0"/>
                  </a:rPr>
                  <a:t>Save up to 50% when you buy online</a:t>
                </a:r>
              </a:p>
              <a:p>
                <a:endParaRPr lang="en-US" sz="1600" dirty="0">
                  <a:solidFill>
                    <a:schemeClr val="bg1"/>
                  </a:solidFill>
                  <a:latin typeface="Bell MT" panose="02020503060305020303" pitchFamily="18" charset="0"/>
                </a:endParaRPr>
              </a:p>
            </p:txBody>
          </p:sp>
          <p:cxnSp>
            <p:nvCxnSpPr>
              <p:cNvPr id="23" name="Straight Connector 22"/>
              <p:cNvCxnSpPr/>
              <p:nvPr/>
            </p:nvCxnSpPr>
            <p:spPr>
              <a:xfrm flipV="1">
                <a:off x="8593380" y="2409724"/>
                <a:ext cx="2157920" cy="12192"/>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9976FB63-8914-45FE-B452-4778A46E80ED}"/>
                </a:ext>
              </a:extLst>
            </p:cNvPr>
            <p:cNvGrpSpPr/>
            <p:nvPr/>
          </p:nvGrpSpPr>
          <p:grpSpPr>
            <a:xfrm>
              <a:off x="7389958" y="1625959"/>
              <a:ext cx="1136867" cy="1136867"/>
              <a:chOff x="7389958" y="1625959"/>
              <a:chExt cx="1136867" cy="1136867"/>
            </a:xfrm>
          </p:grpSpPr>
          <p:sp>
            <p:nvSpPr>
              <p:cNvPr id="29" name="Oval 28"/>
              <p:cNvSpPr/>
              <p:nvPr/>
            </p:nvSpPr>
            <p:spPr>
              <a:xfrm>
                <a:off x="7389958" y="1625959"/>
                <a:ext cx="1136867" cy="1136867"/>
              </a:xfrm>
              <a:prstGeom prst="ellipse">
                <a:avLst/>
              </a:prstGeom>
              <a:solidFill>
                <a:schemeClr val="bg1"/>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9">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675054" y="1881379"/>
                <a:ext cx="626026" cy="626026"/>
              </a:xfrm>
              <a:prstGeom prst="rect">
                <a:avLst/>
              </a:prstGeom>
            </p:spPr>
          </p:pic>
        </p:grpSp>
      </p:grpSp>
      <p:grpSp>
        <p:nvGrpSpPr>
          <p:cNvPr id="32" name="Group 31">
            <a:extLst>
              <a:ext uri="{FF2B5EF4-FFF2-40B4-BE49-F238E27FC236}">
                <a16:creationId xmlns:a16="http://schemas.microsoft.com/office/drawing/2014/main" id="{4DFBC434-6A34-411B-B2AC-CD3CDE88C9CD}"/>
              </a:ext>
            </a:extLst>
          </p:cNvPr>
          <p:cNvGrpSpPr/>
          <p:nvPr/>
        </p:nvGrpSpPr>
        <p:grpSpPr>
          <a:xfrm>
            <a:off x="690908" y="210145"/>
            <a:ext cx="10810184" cy="1112631"/>
            <a:chOff x="769054" y="210145"/>
            <a:chExt cx="10810184" cy="1112631"/>
          </a:xfrm>
        </p:grpSpPr>
        <p:sp>
          <p:nvSpPr>
            <p:cNvPr id="33" name="TextBox 32">
              <a:extLst>
                <a:ext uri="{FF2B5EF4-FFF2-40B4-BE49-F238E27FC236}">
                  <a16:creationId xmlns:a16="http://schemas.microsoft.com/office/drawing/2014/main" id="{B4BD4509-9DA6-4BD8-B6C4-34EED6220302}"/>
                </a:ext>
              </a:extLst>
            </p:cNvPr>
            <p:cNvSpPr txBox="1"/>
            <p:nvPr/>
          </p:nvSpPr>
          <p:spPr>
            <a:xfrm>
              <a:off x="769054" y="210145"/>
              <a:ext cx="10810184" cy="769441"/>
            </a:xfrm>
            <a:prstGeom prst="rect">
              <a:avLst/>
            </a:prstGeom>
            <a:noFill/>
          </p:spPr>
          <p:txBody>
            <a:bodyPr wrap="square" rtlCol="0">
              <a:spAutoFit/>
            </a:bodyPr>
            <a:lstStyle/>
            <a:p>
              <a:pPr algn="ctr"/>
              <a:r>
                <a:rPr lang="en-US" sz="4400" b="1" dirty="0">
                  <a:solidFill>
                    <a:schemeClr val="bg1"/>
                  </a:solidFill>
                  <a:latin typeface="Bell MT" panose="02020503060305020303" pitchFamily="18" charset="0"/>
                </a:rPr>
                <a:t>Insure Your Health!</a:t>
              </a:r>
            </a:p>
          </p:txBody>
        </p:sp>
        <p:sp>
          <p:nvSpPr>
            <p:cNvPr id="34" name="TextBox 33">
              <a:extLst>
                <a:ext uri="{FF2B5EF4-FFF2-40B4-BE49-F238E27FC236}">
                  <a16:creationId xmlns:a16="http://schemas.microsoft.com/office/drawing/2014/main" id="{38148F46-4D22-4B74-8BAD-EE8FBBAA0D9B}"/>
                </a:ext>
              </a:extLst>
            </p:cNvPr>
            <p:cNvSpPr txBox="1"/>
            <p:nvPr/>
          </p:nvSpPr>
          <p:spPr>
            <a:xfrm>
              <a:off x="4246023" y="852202"/>
              <a:ext cx="3856247" cy="369332"/>
            </a:xfrm>
            <a:prstGeom prst="rect">
              <a:avLst/>
            </a:prstGeom>
            <a:noFill/>
          </p:spPr>
          <p:txBody>
            <a:bodyPr wrap="square" rtlCol="0">
              <a:spAutoFit/>
            </a:bodyPr>
            <a:lstStyle/>
            <a:p>
              <a:pPr algn="ctr"/>
              <a:r>
                <a:rPr lang="en-US" b="1" dirty="0">
                  <a:solidFill>
                    <a:schemeClr val="bg1"/>
                  </a:solidFill>
                  <a:latin typeface="Bell MT" panose="02020503060305020303" pitchFamily="18" charset="0"/>
                </a:rPr>
                <a:t>YLI Company</a:t>
              </a:r>
            </a:p>
          </p:txBody>
        </p:sp>
        <p:cxnSp>
          <p:nvCxnSpPr>
            <p:cNvPr id="35" name="Straight Connector 34">
              <a:extLst>
                <a:ext uri="{FF2B5EF4-FFF2-40B4-BE49-F238E27FC236}">
                  <a16:creationId xmlns:a16="http://schemas.microsoft.com/office/drawing/2014/main" id="{AAE59E8E-B9DF-4516-9419-30F0E166A0A5}"/>
                </a:ext>
              </a:extLst>
            </p:cNvPr>
            <p:cNvCxnSpPr/>
            <p:nvPr/>
          </p:nvCxnSpPr>
          <p:spPr>
            <a:xfrm>
              <a:off x="5784485" y="1322776"/>
              <a:ext cx="77932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28073782"/>
      </p:ext>
    </p:extLst>
  </p:cSld>
  <p:clrMapOvr>
    <a:masterClrMapping/>
  </p:clrMapOvr>
  <mc:AlternateContent xmlns:mc="http://schemas.openxmlformats.org/markup-compatibility/2006" xmlns:p14="http://schemas.microsoft.com/office/powerpoint/2010/main">
    <mc:Choice Requires="p14">
      <p:transition spd="med" p14:dur="700" advTm="7304">
        <p:fade/>
      </p:transition>
    </mc:Choice>
    <mc:Fallback xmlns="">
      <p:transition spd="med" advTm="73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6" presetClass="emph" presetSubtype="0" decel="100000" autoRev="1" fill="hold" nodeType="withEffect">
                                  <p:stCondLst>
                                    <p:cond delay="0"/>
                                  </p:stCondLst>
                                  <p:childTnLst>
                                    <p:animScale>
                                      <p:cBhvr>
                                        <p:cTn id="9" dur="5000" fill="hold"/>
                                        <p:tgtEl>
                                          <p:spTgt spid="18"/>
                                        </p:tgtEl>
                                      </p:cBhvr>
                                      <p:by x="110000" y="110000"/>
                                    </p:animScale>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2" presetClass="entr" presetSubtype="4"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250" fill="hold"/>
                                        <p:tgtEl>
                                          <p:spTgt spid="7"/>
                                        </p:tgtEl>
                                        <p:attrNameLst>
                                          <p:attrName>ppt_x</p:attrName>
                                        </p:attrNameLst>
                                      </p:cBhvr>
                                      <p:tavLst>
                                        <p:tav tm="0">
                                          <p:val>
                                            <p:strVal val="#ppt_x"/>
                                          </p:val>
                                        </p:tav>
                                        <p:tav tm="100000">
                                          <p:val>
                                            <p:strVal val="#ppt_x"/>
                                          </p:val>
                                        </p:tav>
                                      </p:tavLst>
                                    </p:anim>
                                    <p:anim calcmode="lin" valueType="num">
                                      <p:cBhvr additive="base">
                                        <p:cTn id="16" dur="1250" fill="hold"/>
                                        <p:tgtEl>
                                          <p:spTgt spid="7"/>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750"/>
                                        <p:tgtEl>
                                          <p:spTgt spid="40"/>
                                        </p:tgtEl>
                                      </p:cBhvr>
                                    </p:animEffect>
                                  </p:childTnLst>
                                </p:cTn>
                              </p:par>
                              <p:par>
                                <p:cTn id="20" presetID="10" presetClass="entr" presetSubtype="0" fill="hold" nodeType="withEffect">
                                  <p:stCondLst>
                                    <p:cond delay="25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750"/>
                                        <p:tgtEl>
                                          <p:spTgt spid="37"/>
                                        </p:tgtEl>
                                      </p:cBhvr>
                                    </p:animEffect>
                                  </p:childTnLst>
                                </p:cTn>
                              </p:par>
                              <p:par>
                                <p:cTn id="23" presetID="10" presetClass="entr" presetSubtype="0" fill="hold" nodeType="withEffect">
                                  <p:stCondLst>
                                    <p:cond delay="50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750"/>
                                        <p:tgtEl>
                                          <p:spTgt spid="38"/>
                                        </p:tgtEl>
                                      </p:cBhvr>
                                    </p:animEffect>
                                  </p:childTnLst>
                                </p:cTn>
                              </p:par>
                              <p:par>
                                <p:cTn id="26" presetID="10" presetClass="entr" presetSubtype="0" fill="hold" nodeType="withEffect">
                                  <p:stCondLst>
                                    <p:cond delay="75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rotWithShape="1">
          <a:blip r:embed="rId3" cstate="print">
            <a:extLst>
              <a:ext uri="{28A0092B-C50C-407E-A947-70E740481C1C}">
                <a14:useLocalDpi xmlns:a14="http://schemas.microsoft.com/office/drawing/2010/main" val="0"/>
              </a:ext>
            </a:extLst>
          </a:blip>
          <a:srcRect t="22365" b="10812"/>
          <a:stretch/>
        </p:blipFill>
        <p:spPr>
          <a:xfrm>
            <a:off x="-41139" y="0"/>
            <a:ext cx="12233138" cy="4971814"/>
          </a:xfrm>
          <a:prstGeom prst="rect">
            <a:avLst/>
          </a:prstGeom>
        </p:spPr>
      </p:pic>
      <p:sp>
        <p:nvSpPr>
          <p:cNvPr id="6" name="Rectangle 5"/>
          <p:cNvSpPr/>
          <p:nvPr/>
        </p:nvSpPr>
        <p:spPr>
          <a:xfrm>
            <a:off x="-41136" y="0"/>
            <a:ext cx="12233136" cy="4971814"/>
          </a:xfrm>
          <a:prstGeom prst="rect">
            <a:avLst/>
          </a:prstGeom>
          <a:solidFill>
            <a:srgbClr val="2883B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926917" y="2626253"/>
            <a:ext cx="3232896" cy="3362730"/>
          </a:xfrm>
          <a:prstGeom prst="ellipse">
            <a:avLst/>
          </a:prstGeom>
          <a:blipFill>
            <a:blip r:embed="rId4"/>
            <a:stretch>
              <a:fillRect/>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0AAB41B1-88C7-452F-ADC5-3F082BB73337}"/>
              </a:ext>
            </a:extLst>
          </p:cNvPr>
          <p:cNvSpPr txBox="1"/>
          <p:nvPr/>
        </p:nvSpPr>
        <p:spPr>
          <a:xfrm>
            <a:off x="599203" y="1673252"/>
            <a:ext cx="6579334" cy="461665"/>
          </a:xfrm>
          <a:prstGeom prst="rect">
            <a:avLst/>
          </a:prstGeom>
          <a:noFill/>
        </p:spPr>
        <p:txBody>
          <a:bodyPr wrap="square" rtlCol="0">
            <a:spAutoFit/>
          </a:bodyPr>
          <a:lstStyle/>
          <a:p>
            <a:pPr algn="ctr"/>
            <a:r>
              <a:rPr lang="en-US" sz="2400" b="1" dirty="0">
                <a:solidFill>
                  <a:schemeClr val="bg1"/>
                </a:solidFill>
                <a:latin typeface="Bell MT" panose="02020503060305020303" pitchFamily="18" charset="0"/>
              </a:rPr>
              <a:t>Find The Right Plan For You And Your Family</a:t>
            </a:r>
          </a:p>
        </p:txBody>
      </p:sp>
      <p:grpSp>
        <p:nvGrpSpPr>
          <p:cNvPr id="5" name="Group 4">
            <a:extLst>
              <a:ext uri="{FF2B5EF4-FFF2-40B4-BE49-F238E27FC236}">
                <a16:creationId xmlns:a16="http://schemas.microsoft.com/office/drawing/2014/main" id="{021737F3-2933-485A-BBBF-42188CF02614}"/>
              </a:ext>
            </a:extLst>
          </p:cNvPr>
          <p:cNvGrpSpPr/>
          <p:nvPr/>
        </p:nvGrpSpPr>
        <p:grpSpPr>
          <a:xfrm>
            <a:off x="1474901" y="5434568"/>
            <a:ext cx="1121502" cy="848654"/>
            <a:chOff x="1353319" y="5595423"/>
            <a:chExt cx="1121502" cy="848654"/>
          </a:xfrm>
        </p:grpSpPr>
        <p:sp>
          <p:nvSpPr>
            <p:cNvPr id="13" name="TextBox 12">
              <a:extLst>
                <a:ext uri="{FF2B5EF4-FFF2-40B4-BE49-F238E27FC236}">
                  <a16:creationId xmlns:a16="http://schemas.microsoft.com/office/drawing/2014/main" id="{28072B50-D126-4351-A253-671FE644B671}"/>
                </a:ext>
              </a:extLst>
            </p:cNvPr>
            <p:cNvSpPr txBox="1"/>
            <p:nvPr/>
          </p:nvSpPr>
          <p:spPr>
            <a:xfrm>
              <a:off x="1353319" y="5595423"/>
              <a:ext cx="696036" cy="707886"/>
            </a:xfrm>
            <a:prstGeom prst="rect">
              <a:avLst/>
            </a:prstGeom>
            <a:noFill/>
          </p:spPr>
          <p:txBody>
            <a:bodyPr wrap="square" rtlCol="0">
              <a:spAutoFit/>
            </a:bodyPr>
            <a:lstStyle/>
            <a:p>
              <a:r>
                <a:rPr lang="en-US" sz="4000" dirty="0">
                  <a:solidFill>
                    <a:srgbClr val="0077C0"/>
                  </a:solidFill>
                  <a:latin typeface="Bell MT" panose="02020503060305020303" pitchFamily="18" charset="0"/>
                </a:rPr>
                <a:t>19</a:t>
              </a:r>
            </a:p>
          </p:txBody>
        </p:sp>
        <p:sp>
          <p:nvSpPr>
            <p:cNvPr id="16" name="TextBox 15">
              <a:extLst>
                <a:ext uri="{FF2B5EF4-FFF2-40B4-BE49-F238E27FC236}">
                  <a16:creationId xmlns:a16="http://schemas.microsoft.com/office/drawing/2014/main" id="{30DFB715-48DF-4AE9-9316-C80260CC43D8}"/>
                </a:ext>
              </a:extLst>
            </p:cNvPr>
            <p:cNvSpPr txBox="1"/>
            <p:nvPr/>
          </p:nvSpPr>
          <p:spPr>
            <a:xfrm>
              <a:off x="1353319" y="6105523"/>
              <a:ext cx="1121502" cy="338554"/>
            </a:xfrm>
            <a:prstGeom prst="rect">
              <a:avLst/>
            </a:prstGeom>
            <a:noFill/>
          </p:spPr>
          <p:txBody>
            <a:bodyPr wrap="square" rtlCol="0">
              <a:spAutoFit/>
            </a:bodyPr>
            <a:lstStyle/>
            <a:p>
              <a:r>
                <a:rPr lang="en-US" sz="1600" dirty="0">
                  <a:solidFill>
                    <a:srgbClr val="0077C0"/>
                  </a:solidFill>
                  <a:latin typeface="Bell MT" panose="02020503060305020303" pitchFamily="18" charset="0"/>
                </a:rPr>
                <a:t>Countries</a:t>
              </a:r>
            </a:p>
          </p:txBody>
        </p:sp>
      </p:grpSp>
      <p:grpSp>
        <p:nvGrpSpPr>
          <p:cNvPr id="4" name="Group 3">
            <a:extLst>
              <a:ext uri="{FF2B5EF4-FFF2-40B4-BE49-F238E27FC236}">
                <a16:creationId xmlns:a16="http://schemas.microsoft.com/office/drawing/2014/main" id="{86758129-53B9-47A1-9697-BEDE95CF3801}"/>
              </a:ext>
            </a:extLst>
          </p:cNvPr>
          <p:cNvGrpSpPr/>
          <p:nvPr/>
        </p:nvGrpSpPr>
        <p:grpSpPr>
          <a:xfrm>
            <a:off x="3694918" y="5418393"/>
            <a:ext cx="875478" cy="864829"/>
            <a:chOff x="3480561" y="5579248"/>
            <a:chExt cx="875478" cy="864829"/>
          </a:xfrm>
        </p:grpSpPr>
        <p:sp>
          <p:nvSpPr>
            <p:cNvPr id="14" name="TextBox 13">
              <a:extLst>
                <a:ext uri="{FF2B5EF4-FFF2-40B4-BE49-F238E27FC236}">
                  <a16:creationId xmlns:a16="http://schemas.microsoft.com/office/drawing/2014/main" id="{A55125E5-2AAC-4212-AB5F-3A4A51FD6284}"/>
                </a:ext>
              </a:extLst>
            </p:cNvPr>
            <p:cNvSpPr txBox="1"/>
            <p:nvPr/>
          </p:nvSpPr>
          <p:spPr>
            <a:xfrm>
              <a:off x="3480561" y="5579248"/>
              <a:ext cx="875478" cy="707886"/>
            </a:xfrm>
            <a:prstGeom prst="rect">
              <a:avLst/>
            </a:prstGeom>
            <a:noFill/>
          </p:spPr>
          <p:txBody>
            <a:bodyPr wrap="square" rtlCol="0">
              <a:spAutoFit/>
            </a:bodyPr>
            <a:lstStyle/>
            <a:p>
              <a:r>
                <a:rPr lang="en-US" sz="4000" dirty="0">
                  <a:solidFill>
                    <a:srgbClr val="0077C0"/>
                  </a:solidFill>
                  <a:latin typeface="Bell MT" panose="02020503060305020303" pitchFamily="18" charset="0"/>
                </a:rPr>
                <a:t>37</a:t>
              </a:r>
            </a:p>
          </p:txBody>
        </p:sp>
        <p:sp>
          <p:nvSpPr>
            <p:cNvPr id="17" name="TextBox 16">
              <a:extLst>
                <a:ext uri="{FF2B5EF4-FFF2-40B4-BE49-F238E27FC236}">
                  <a16:creationId xmlns:a16="http://schemas.microsoft.com/office/drawing/2014/main" id="{74D65845-368D-4E65-9B6F-456EE180ADB1}"/>
                </a:ext>
              </a:extLst>
            </p:cNvPr>
            <p:cNvSpPr txBox="1"/>
            <p:nvPr/>
          </p:nvSpPr>
          <p:spPr>
            <a:xfrm>
              <a:off x="3480561" y="6105523"/>
              <a:ext cx="836583" cy="338554"/>
            </a:xfrm>
            <a:prstGeom prst="rect">
              <a:avLst/>
            </a:prstGeom>
            <a:noFill/>
          </p:spPr>
          <p:txBody>
            <a:bodyPr wrap="square" rtlCol="0">
              <a:spAutoFit/>
            </a:bodyPr>
            <a:lstStyle/>
            <a:p>
              <a:r>
                <a:rPr lang="en-US" sz="1600" dirty="0">
                  <a:solidFill>
                    <a:srgbClr val="0077C0"/>
                  </a:solidFill>
                  <a:latin typeface="Bell MT" panose="02020503060305020303" pitchFamily="18" charset="0"/>
                </a:rPr>
                <a:t>Clinics</a:t>
              </a:r>
            </a:p>
          </p:txBody>
        </p:sp>
      </p:grpSp>
      <p:grpSp>
        <p:nvGrpSpPr>
          <p:cNvPr id="3" name="Group 2">
            <a:extLst>
              <a:ext uri="{FF2B5EF4-FFF2-40B4-BE49-F238E27FC236}">
                <a16:creationId xmlns:a16="http://schemas.microsoft.com/office/drawing/2014/main" id="{B78AA871-7C4A-4B70-B6CA-202A9EDB4C88}"/>
              </a:ext>
            </a:extLst>
          </p:cNvPr>
          <p:cNvGrpSpPr/>
          <p:nvPr/>
        </p:nvGrpSpPr>
        <p:grpSpPr>
          <a:xfrm>
            <a:off x="5755113" y="5444384"/>
            <a:ext cx="1123789" cy="848654"/>
            <a:chOff x="5485273" y="5595423"/>
            <a:chExt cx="1123789" cy="848654"/>
          </a:xfrm>
        </p:grpSpPr>
        <p:sp>
          <p:nvSpPr>
            <p:cNvPr id="15" name="TextBox 14">
              <a:extLst>
                <a:ext uri="{FF2B5EF4-FFF2-40B4-BE49-F238E27FC236}">
                  <a16:creationId xmlns:a16="http://schemas.microsoft.com/office/drawing/2014/main" id="{D11E3388-E5A2-4C18-8114-B043DE930E1D}"/>
                </a:ext>
              </a:extLst>
            </p:cNvPr>
            <p:cNvSpPr txBox="1"/>
            <p:nvPr/>
          </p:nvSpPr>
          <p:spPr>
            <a:xfrm>
              <a:off x="5485273" y="5595423"/>
              <a:ext cx="995582" cy="707886"/>
            </a:xfrm>
            <a:prstGeom prst="rect">
              <a:avLst/>
            </a:prstGeom>
            <a:noFill/>
          </p:spPr>
          <p:txBody>
            <a:bodyPr wrap="square" rtlCol="0">
              <a:spAutoFit/>
            </a:bodyPr>
            <a:lstStyle/>
            <a:p>
              <a:r>
                <a:rPr lang="en-US" sz="4000" dirty="0">
                  <a:solidFill>
                    <a:srgbClr val="0077C0"/>
                  </a:solidFill>
                  <a:latin typeface="Bell MT" panose="02020503060305020303" pitchFamily="18" charset="0"/>
                </a:rPr>
                <a:t>89</a:t>
              </a:r>
            </a:p>
          </p:txBody>
        </p:sp>
        <p:sp>
          <p:nvSpPr>
            <p:cNvPr id="18" name="TextBox 17">
              <a:extLst>
                <a:ext uri="{FF2B5EF4-FFF2-40B4-BE49-F238E27FC236}">
                  <a16:creationId xmlns:a16="http://schemas.microsoft.com/office/drawing/2014/main" id="{8FAA0D45-4D95-4C22-B631-8BB4F63AE701}"/>
                </a:ext>
              </a:extLst>
            </p:cNvPr>
            <p:cNvSpPr txBox="1"/>
            <p:nvPr/>
          </p:nvSpPr>
          <p:spPr>
            <a:xfrm>
              <a:off x="5485273" y="6105523"/>
              <a:ext cx="1123789" cy="338554"/>
            </a:xfrm>
            <a:prstGeom prst="rect">
              <a:avLst/>
            </a:prstGeom>
            <a:noFill/>
          </p:spPr>
          <p:txBody>
            <a:bodyPr wrap="square" rtlCol="0">
              <a:spAutoFit/>
            </a:bodyPr>
            <a:lstStyle/>
            <a:p>
              <a:r>
                <a:rPr lang="en-US" sz="1600" dirty="0">
                  <a:solidFill>
                    <a:srgbClr val="0077C0"/>
                  </a:solidFill>
                  <a:latin typeface="Bell MT" panose="02020503060305020303" pitchFamily="18" charset="0"/>
                </a:rPr>
                <a:t>Agents </a:t>
              </a:r>
            </a:p>
          </p:txBody>
        </p:sp>
      </p:grpSp>
      <p:pic>
        <p:nvPicPr>
          <p:cNvPr id="37" name="Picture 36"/>
          <p:cNvPicPr>
            <a:picLocks noChangeAspect="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40581" y="5444384"/>
            <a:ext cx="838838" cy="838838"/>
          </a:xfrm>
          <a:prstGeom prst="rect">
            <a:avLst/>
          </a:prstGeom>
        </p:spPr>
      </p:pic>
      <p:pic>
        <p:nvPicPr>
          <p:cNvPr id="38" name="Picture 37"/>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60959" y="5465108"/>
            <a:ext cx="818114" cy="818114"/>
          </a:xfrm>
          <a:prstGeom prst="rect">
            <a:avLst/>
          </a:prstGeom>
        </p:spPr>
      </p:pic>
      <p:pic>
        <p:nvPicPr>
          <p:cNvPr id="39" name="Picture 38"/>
          <p:cNvPicPr>
            <a:picLocks noChangeAspect="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860613" y="5504567"/>
            <a:ext cx="778655" cy="778655"/>
          </a:xfrm>
          <a:prstGeom prst="rect">
            <a:avLst/>
          </a:prstGeom>
        </p:spPr>
      </p:pic>
      <p:grpSp>
        <p:nvGrpSpPr>
          <p:cNvPr id="28" name="Group 27">
            <a:extLst>
              <a:ext uri="{FF2B5EF4-FFF2-40B4-BE49-F238E27FC236}">
                <a16:creationId xmlns:a16="http://schemas.microsoft.com/office/drawing/2014/main" id="{05BE2F54-5C49-4BAE-9FA8-98426BFE2F3C}"/>
              </a:ext>
            </a:extLst>
          </p:cNvPr>
          <p:cNvGrpSpPr/>
          <p:nvPr/>
        </p:nvGrpSpPr>
        <p:grpSpPr>
          <a:xfrm>
            <a:off x="690908" y="210145"/>
            <a:ext cx="10810184" cy="1112631"/>
            <a:chOff x="769054" y="210145"/>
            <a:chExt cx="10810184" cy="1112631"/>
          </a:xfrm>
        </p:grpSpPr>
        <p:sp>
          <p:nvSpPr>
            <p:cNvPr id="32" name="TextBox 31">
              <a:extLst>
                <a:ext uri="{FF2B5EF4-FFF2-40B4-BE49-F238E27FC236}">
                  <a16:creationId xmlns:a16="http://schemas.microsoft.com/office/drawing/2014/main" id="{FDF13405-8FA0-4448-B11A-F33C60175397}"/>
                </a:ext>
              </a:extLst>
            </p:cNvPr>
            <p:cNvSpPr txBox="1"/>
            <p:nvPr/>
          </p:nvSpPr>
          <p:spPr>
            <a:xfrm>
              <a:off x="769054" y="210145"/>
              <a:ext cx="10810184" cy="769441"/>
            </a:xfrm>
            <a:prstGeom prst="rect">
              <a:avLst/>
            </a:prstGeom>
            <a:noFill/>
          </p:spPr>
          <p:txBody>
            <a:bodyPr wrap="square" rtlCol="0">
              <a:spAutoFit/>
            </a:bodyPr>
            <a:lstStyle/>
            <a:p>
              <a:pPr algn="ctr"/>
              <a:r>
                <a:rPr lang="en-US" sz="4400" b="1" dirty="0">
                  <a:solidFill>
                    <a:schemeClr val="bg1"/>
                  </a:solidFill>
                  <a:latin typeface="Bell MT" panose="02020503060305020303" pitchFamily="18" charset="0"/>
                </a:rPr>
                <a:t>Insure Your Health!</a:t>
              </a:r>
            </a:p>
          </p:txBody>
        </p:sp>
        <p:sp>
          <p:nvSpPr>
            <p:cNvPr id="34" name="TextBox 33">
              <a:extLst>
                <a:ext uri="{FF2B5EF4-FFF2-40B4-BE49-F238E27FC236}">
                  <a16:creationId xmlns:a16="http://schemas.microsoft.com/office/drawing/2014/main" id="{B589A167-D6CA-452D-9E3D-369B5663F4D1}"/>
                </a:ext>
              </a:extLst>
            </p:cNvPr>
            <p:cNvSpPr txBox="1"/>
            <p:nvPr/>
          </p:nvSpPr>
          <p:spPr>
            <a:xfrm>
              <a:off x="4246023" y="901640"/>
              <a:ext cx="3856247" cy="369332"/>
            </a:xfrm>
            <a:prstGeom prst="rect">
              <a:avLst/>
            </a:prstGeom>
            <a:noFill/>
          </p:spPr>
          <p:txBody>
            <a:bodyPr wrap="square" rtlCol="0">
              <a:spAutoFit/>
            </a:bodyPr>
            <a:lstStyle/>
            <a:p>
              <a:pPr algn="ctr"/>
              <a:r>
                <a:rPr lang="en-US" b="1" dirty="0">
                  <a:solidFill>
                    <a:schemeClr val="bg1"/>
                  </a:solidFill>
                  <a:latin typeface="Bell MT" panose="02020503060305020303" pitchFamily="18" charset="0"/>
                </a:rPr>
                <a:t>YLI Company</a:t>
              </a:r>
            </a:p>
          </p:txBody>
        </p:sp>
        <p:cxnSp>
          <p:nvCxnSpPr>
            <p:cNvPr id="40" name="Straight Connector 39">
              <a:extLst>
                <a:ext uri="{FF2B5EF4-FFF2-40B4-BE49-F238E27FC236}">
                  <a16:creationId xmlns:a16="http://schemas.microsoft.com/office/drawing/2014/main" id="{DB67418D-1F14-4910-91C9-DA8BAC62D66D}"/>
                </a:ext>
              </a:extLst>
            </p:cNvPr>
            <p:cNvCxnSpPr/>
            <p:nvPr/>
          </p:nvCxnSpPr>
          <p:spPr>
            <a:xfrm>
              <a:off x="5784485" y="1322776"/>
              <a:ext cx="77932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E2EE16AA-9E05-432E-ADBF-DE897FA1612C}"/>
              </a:ext>
            </a:extLst>
          </p:cNvPr>
          <p:cNvSpPr txBox="1"/>
          <p:nvPr/>
        </p:nvSpPr>
        <p:spPr>
          <a:xfrm>
            <a:off x="1623965" y="2485392"/>
            <a:ext cx="5759473" cy="796757"/>
          </a:xfrm>
          <a:prstGeom prst="rect">
            <a:avLst/>
          </a:prstGeom>
          <a:noFill/>
        </p:spPr>
        <p:txBody>
          <a:bodyPr wrap="square" rtlCol="0">
            <a:spAutoFit/>
          </a:bodyPr>
          <a:lstStyle/>
          <a:p>
            <a:pPr>
              <a:lnSpc>
                <a:spcPct val="150000"/>
              </a:lnSpc>
            </a:pPr>
            <a:r>
              <a:rPr lang="en-US" sz="1600" b="1" dirty="0">
                <a:solidFill>
                  <a:schemeClr val="bg1"/>
                </a:solidFill>
                <a:latin typeface="Bell MT" panose="02020503060305020303" pitchFamily="18" charset="0"/>
              </a:rPr>
              <a:t>With us, all of your insurance needs will be met with your health wellness every step of the way. Your insurance agent.</a:t>
            </a:r>
          </a:p>
        </p:txBody>
      </p:sp>
      <p:sp>
        <p:nvSpPr>
          <p:cNvPr id="36" name="Oval 35">
            <a:extLst>
              <a:ext uri="{FF2B5EF4-FFF2-40B4-BE49-F238E27FC236}">
                <a16:creationId xmlns:a16="http://schemas.microsoft.com/office/drawing/2014/main" id="{C910DC76-6004-40C0-99FC-0665DC11F85A}"/>
              </a:ext>
            </a:extLst>
          </p:cNvPr>
          <p:cNvSpPr/>
          <p:nvPr/>
        </p:nvSpPr>
        <p:spPr>
          <a:xfrm>
            <a:off x="907499" y="2678063"/>
            <a:ext cx="222827" cy="22282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&gt;</a:t>
            </a:r>
          </a:p>
        </p:txBody>
      </p:sp>
      <p:sp>
        <p:nvSpPr>
          <p:cNvPr id="41" name="TextBox 40">
            <a:extLst>
              <a:ext uri="{FF2B5EF4-FFF2-40B4-BE49-F238E27FC236}">
                <a16:creationId xmlns:a16="http://schemas.microsoft.com/office/drawing/2014/main" id="{85AA5399-8CC6-48A3-9C40-E53C3CDF2399}"/>
              </a:ext>
            </a:extLst>
          </p:cNvPr>
          <p:cNvSpPr txBox="1"/>
          <p:nvPr/>
        </p:nvSpPr>
        <p:spPr>
          <a:xfrm>
            <a:off x="1623965" y="3236103"/>
            <a:ext cx="6100667" cy="796757"/>
          </a:xfrm>
          <a:prstGeom prst="rect">
            <a:avLst/>
          </a:prstGeom>
          <a:noFill/>
        </p:spPr>
        <p:txBody>
          <a:bodyPr wrap="square" rtlCol="0">
            <a:spAutoFit/>
          </a:bodyPr>
          <a:lstStyle/>
          <a:p>
            <a:pPr>
              <a:lnSpc>
                <a:spcPct val="150000"/>
              </a:lnSpc>
            </a:pPr>
            <a:r>
              <a:rPr lang="en-US" sz="1600" b="1" dirty="0">
                <a:solidFill>
                  <a:schemeClr val="bg1"/>
                </a:solidFill>
                <a:latin typeface="Bell MT" panose="02020503060305020303" pitchFamily="18" charset="0"/>
              </a:rPr>
              <a:t>With us, all of your insurance needs will be met with your health as a senior citizen every step of the way. Your insurance agent.</a:t>
            </a:r>
          </a:p>
        </p:txBody>
      </p:sp>
      <p:sp>
        <p:nvSpPr>
          <p:cNvPr id="42" name="Oval 41">
            <a:extLst>
              <a:ext uri="{FF2B5EF4-FFF2-40B4-BE49-F238E27FC236}">
                <a16:creationId xmlns:a16="http://schemas.microsoft.com/office/drawing/2014/main" id="{30B06F36-FF98-494C-AF47-67875A7BFAEC}"/>
              </a:ext>
            </a:extLst>
          </p:cNvPr>
          <p:cNvSpPr/>
          <p:nvPr/>
        </p:nvSpPr>
        <p:spPr>
          <a:xfrm>
            <a:off x="907499" y="3428774"/>
            <a:ext cx="222827" cy="22282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&gt;</a:t>
            </a:r>
          </a:p>
        </p:txBody>
      </p:sp>
      <p:sp>
        <p:nvSpPr>
          <p:cNvPr id="43" name="TextBox 42">
            <a:extLst>
              <a:ext uri="{FF2B5EF4-FFF2-40B4-BE49-F238E27FC236}">
                <a16:creationId xmlns:a16="http://schemas.microsoft.com/office/drawing/2014/main" id="{65E8867B-7B90-46ED-8ABB-3EC2281D0BF6}"/>
              </a:ext>
            </a:extLst>
          </p:cNvPr>
          <p:cNvSpPr txBox="1"/>
          <p:nvPr/>
        </p:nvSpPr>
        <p:spPr>
          <a:xfrm>
            <a:off x="1623965" y="3993238"/>
            <a:ext cx="5895951" cy="796757"/>
          </a:xfrm>
          <a:prstGeom prst="rect">
            <a:avLst/>
          </a:prstGeom>
          <a:noFill/>
        </p:spPr>
        <p:txBody>
          <a:bodyPr wrap="square" rtlCol="0">
            <a:spAutoFit/>
          </a:bodyPr>
          <a:lstStyle/>
          <a:p>
            <a:pPr>
              <a:lnSpc>
                <a:spcPct val="150000"/>
              </a:lnSpc>
            </a:pPr>
            <a:r>
              <a:rPr lang="en-US" sz="1600" b="1" dirty="0">
                <a:solidFill>
                  <a:schemeClr val="bg1"/>
                </a:solidFill>
                <a:latin typeface="Bell MT" panose="02020503060305020303" pitchFamily="18" charset="0"/>
              </a:rPr>
              <a:t>With us, all of your insurance needs will be met with your health first aid every step of the way. Your insurance agent.</a:t>
            </a:r>
          </a:p>
        </p:txBody>
      </p:sp>
      <p:sp>
        <p:nvSpPr>
          <p:cNvPr id="44" name="Oval 43">
            <a:extLst>
              <a:ext uri="{FF2B5EF4-FFF2-40B4-BE49-F238E27FC236}">
                <a16:creationId xmlns:a16="http://schemas.microsoft.com/office/drawing/2014/main" id="{ADE5FB7A-95AD-4927-BC7D-2F781159A8A1}"/>
              </a:ext>
            </a:extLst>
          </p:cNvPr>
          <p:cNvSpPr/>
          <p:nvPr/>
        </p:nvSpPr>
        <p:spPr>
          <a:xfrm>
            <a:off x="907499" y="4185909"/>
            <a:ext cx="222827" cy="22282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&gt;</a:t>
            </a:r>
          </a:p>
        </p:txBody>
      </p:sp>
      <p:cxnSp>
        <p:nvCxnSpPr>
          <p:cNvPr id="45" name="Straight Connector 44">
            <a:extLst>
              <a:ext uri="{FF2B5EF4-FFF2-40B4-BE49-F238E27FC236}">
                <a16:creationId xmlns:a16="http://schemas.microsoft.com/office/drawing/2014/main" id="{230ABDCC-94B1-479F-AA34-7C208A0F35EB}"/>
              </a:ext>
            </a:extLst>
          </p:cNvPr>
          <p:cNvCxnSpPr/>
          <p:nvPr/>
        </p:nvCxnSpPr>
        <p:spPr>
          <a:xfrm>
            <a:off x="1597676" y="2485392"/>
            <a:ext cx="0" cy="554625"/>
          </a:xfrm>
          <a:prstGeom prst="line">
            <a:avLst/>
          </a:prstGeom>
          <a:ln w="76200">
            <a:solidFill>
              <a:srgbClr val="68D6AB"/>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89DCF5D-FA8E-4082-91DD-DEE7CE4D4412}"/>
              </a:ext>
            </a:extLst>
          </p:cNvPr>
          <p:cNvCxnSpPr/>
          <p:nvPr/>
        </p:nvCxnSpPr>
        <p:spPr>
          <a:xfrm>
            <a:off x="1595896" y="3262874"/>
            <a:ext cx="0" cy="554625"/>
          </a:xfrm>
          <a:prstGeom prst="line">
            <a:avLst/>
          </a:prstGeom>
          <a:ln w="76200">
            <a:solidFill>
              <a:srgbClr val="FBA14D"/>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AEF360A-F205-4806-8EC1-A8E58A3A2E3A}"/>
              </a:ext>
            </a:extLst>
          </p:cNvPr>
          <p:cNvCxnSpPr/>
          <p:nvPr/>
        </p:nvCxnSpPr>
        <p:spPr>
          <a:xfrm>
            <a:off x="1603624" y="3997431"/>
            <a:ext cx="0" cy="554625"/>
          </a:xfrm>
          <a:prstGeom prst="line">
            <a:avLst/>
          </a:prstGeom>
          <a:ln w="76200">
            <a:solidFill>
              <a:srgbClr val="0036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670869"/>
      </p:ext>
    </p:extLst>
  </p:cSld>
  <p:clrMapOvr>
    <a:masterClrMapping/>
  </p:clrMapOvr>
  <mc:AlternateContent xmlns:mc="http://schemas.openxmlformats.org/markup-compatibility/2006" xmlns:p14="http://schemas.microsoft.com/office/powerpoint/2010/main">
    <mc:Choice Requires="p14">
      <p:transition spd="med" p14:dur="700" advTm="7104">
        <p:fade/>
      </p:transition>
    </mc:Choice>
    <mc:Fallback xmlns="">
      <p:transition spd="med" advTm="71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750"/>
                                        <p:tgtEl>
                                          <p:spTgt spid="11"/>
                                        </p:tgtEl>
                                      </p:cBhvr>
                                    </p:animEffect>
                                  </p:childTnLst>
                                </p:cTn>
                              </p:par>
                              <p:par>
                                <p:cTn id="11" presetID="2" presetClass="entr" presetSubtype="8" decel="10000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1000" fill="hold"/>
                                        <p:tgtEl>
                                          <p:spTgt spid="36"/>
                                        </p:tgtEl>
                                        <p:attrNameLst>
                                          <p:attrName>ppt_x</p:attrName>
                                        </p:attrNameLst>
                                      </p:cBhvr>
                                      <p:tavLst>
                                        <p:tav tm="0">
                                          <p:val>
                                            <p:strVal val="0-#ppt_w/2"/>
                                          </p:val>
                                        </p:tav>
                                        <p:tav tm="100000">
                                          <p:val>
                                            <p:strVal val="#ppt_x"/>
                                          </p:val>
                                        </p:tav>
                                      </p:tavLst>
                                    </p:anim>
                                    <p:anim calcmode="lin" valueType="num">
                                      <p:cBhvr additive="base">
                                        <p:cTn id="14" dur="1000" fill="hold"/>
                                        <p:tgtEl>
                                          <p:spTgt spid="36"/>
                                        </p:tgtEl>
                                        <p:attrNameLst>
                                          <p:attrName>ppt_y</p:attrName>
                                        </p:attrNameLst>
                                      </p:cBhvr>
                                      <p:tavLst>
                                        <p:tav tm="0">
                                          <p:val>
                                            <p:strVal val="#ppt_y"/>
                                          </p:val>
                                        </p:tav>
                                        <p:tav tm="100000">
                                          <p:val>
                                            <p:strVal val="#ppt_y"/>
                                          </p:val>
                                        </p:tav>
                                      </p:tavLst>
                                    </p:anim>
                                  </p:childTnLst>
                                </p:cTn>
                              </p:par>
                              <p:par>
                                <p:cTn id="15" presetID="16" presetClass="entr" presetSubtype="42" fill="hold" nodeType="withEffect">
                                  <p:stCondLst>
                                    <p:cond delay="250"/>
                                  </p:stCondLst>
                                  <p:childTnLst>
                                    <p:set>
                                      <p:cBhvr>
                                        <p:cTn id="16" dur="1" fill="hold">
                                          <p:stCondLst>
                                            <p:cond delay="0"/>
                                          </p:stCondLst>
                                        </p:cTn>
                                        <p:tgtEl>
                                          <p:spTgt spid="45"/>
                                        </p:tgtEl>
                                        <p:attrNameLst>
                                          <p:attrName>style.visibility</p:attrName>
                                        </p:attrNameLst>
                                      </p:cBhvr>
                                      <p:to>
                                        <p:strVal val="visible"/>
                                      </p:to>
                                    </p:set>
                                    <p:animEffect transition="in" filter="barn(outHorizontal)">
                                      <p:cBhvr>
                                        <p:cTn id="17" dur="500"/>
                                        <p:tgtEl>
                                          <p:spTgt spid="45"/>
                                        </p:tgtEl>
                                      </p:cBhvr>
                                    </p:animEffect>
                                  </p:childTnLst>
                                </p:cTn>
                              </p:par>
                              <p:par>
                                <p:cTn id="18" presetID="22" presetClass="entr" presetSubtype="8" fill="hold" grpId="0" nodeType="withEffect">
                                  <p:stCondLst>
                                    <p:cond delay="500"/>
                                  </p:stCondLst>
                                  <p:iterate type="wd">
                                    <p:tmPct val="8000"/>
                                  </p:iterate>
                                  <p:childTnLst>
                                    <p:set>
                                      <p:cBhvr>
                                        <p:cTn id="19" dur="1" fill="hold">
                                          <p:stCondLst>
                                            <p:cond delay="0"/>
                                          </p:stCondLst>
                                        </p:cTn>
                                        <p:tgtEl>
                                          <p:spTgt spid="33"/>
                                        </p:tgtEl>
                                        <p:attrNameLst>
                                          <p:attrName>style.visibility</p:attrName>
                                        </p:attrNameLst>
                                      </p:cBhvr>
                                      <p:to>
                                        <p:strVal val="visible"/>
                                      </p:to>
                                    </p:set>
                                    <p:animEffect transition="in" filter="wipe(left)">
                                      <p:cBhvr>
                                        <p:cTn id="20" dur="1000"/>
                                        <p:tgtEl>
                                          <p:spTgt spid="33"/>
                                        </p:tgtEl>
                                      </p:cBhvr>
                                    </p:animEffect>
                                  </p:childTnLst>
                                </p:cTn>
                              </p:par>
                              <p:par>
                                <p:cTn id="21" presetID="2" presetClass="entr" presetSubtype="8" decel="100000" fill="hold" grpId="0" nodeType="withEffect">
                                  <p:stCondLst>
                                    <p:cond delay="750"/>
                                  </p:stCondLst>
                                  <p:childTnLst>
                                    <p:set>
                                      <p:cBhvr>
                                        <p:cTn id="22" dur="1" fill="hold">
                                          <p:stCondLst>
                                            <p:cond delay="0"/>
                                          </p:stCondLst>
                                        </p:cTn>
                                        <p:tgtEl>
                                          <p:spTgt spid="42"/>
                                        </p:tgtEl>
                                        <p:attrNameLst>
                                          <p:attrName>style.visibility</p:attrName>
                                        </p:attrNameLst>
                                      </p:cBhvr>
                                      <p:to>
                                        <p:strVal val="visible"/>
                                      </p:to>
                                    </p:set>
                                    <p:anim calcmode="lin" valueType="num">
                                      <p:cBhvr additive="base">
                                        <p:cTn id="23" dur="1000" fill="hold"/>
                                        <p:tgtEl>
                                          <p:spTgt spid="42"/>
                                        </p:tgtEl>
                                        <p:attrNameLst>
                                          <p:attrName>ppt_x</p:attrName>
                                        </p:attrNameLst>
                                      </p:cBhvr>
                                      <p:tavLst>
                                        <p:tav tm="0">
                                          <p:val>
                                            <p:strVal val="0-#ppt_w/2"/>
                                          </p:val>
                                        </p:tav>
                                        <p:tav tm="100000">
                                          <p:val>
                                            <p:strVal val="#ppt_x"/>
                                          </p:val>
                                        </p:tav>
                                      </p:tavLst>
                                    </p:anim>
                                    <p:anim calcmode="lin" valueType="num">
                                      <p:cBhvr additive="base">
                                        <p:cTn id="24" dur="1000" fill="hold"/>
                                        <p:tgtEl>
                                          <p:spTgt spid="42"/>
                                        </p:tgtEl>
                                        <p:attrNameLst>
                                          <p:attrName>ppt_y</p:attrName>
                                        </p:attrNameLst>
                                      </p:cBhvr>
                                      <p:tavLst>
                                        <p:tav tm="0">
                                          <p:val>
                                            <p:strVal val="#ppt_y"/>
                                          </p:val>
                                        </p:tav>
                                        <p:tav tm="100000">
                                          <p:val>
                                            <p:strVal val="#ppt_y"/>
                                          </p:val>
                                        </p:tav>
                                      </p:tavLst>
                                    </p:anim>
                                  </p:childTnLst>
                                </p:cTn>
                              </p:par>
                              <p:par>
                                <p:cTn id="25" presetID="16" presetClass="entr" presetSubtype="42" fill="hold" nodeType="withEffect">
                                  <p:stCondLst>
                                    <p:cond delay="1000"/>
                                  </p:stCondLst>
                                  <p:childTnLst>
                                    <p:set>
                                      <p:cBhvr>
                                        <p:cTn id="26" dur="1" fill="hold">
                                          <p:stCondLst>
                                            <p:cond delay="0"/>
                                          </p:stCondLst>
                                        </p:cTn>
                                        <p:tgtEl>
                                          <p:spTgt spid="46"/>
                                        </p:tgtEl>
                                        <p:attrNameLst>
                                          <p:attrName>style.visibility</p:attrName>
                                        </p:attrNameLst>
                                      </p:cBhvr>
                                      <p:to>
                                        <p:strVal val="visible"/>
                                      </p:to>
                                    </p:set>
                                    <p:animEffect transition="in" filter="barn(outHorizontal)">
                                      <p:cBhvr>
                                        <p:cTn id="27" dur="500"/>
                                        <p:tgtEl>
                                          <p:spTgt spid="46"/>
                                        </p:tgtEl>
                                      </p:cBhvr>
                                    </p:animEffect>
                                  </p:childTnLst>
                                </p:cTn>
                              </p:par>
                              <p:par>
                                <p:cTn id="28" presetID="22" presetClass="entr" presetSubtype="8" fill="hold" grpId="0" nodeType="withEffect">
                                  <p:stCondLst>
                                    <p:cond delay="1250"/>
                                  </p:stCondLst>
                                  <p:iterate type="wd">
                                    <p:tmPct val="8000"/>
                                  </p:iterate>
                                  <p:childTnLst>
                                    <p:set>
                                      <p:cBhvr>
                                        <p:cTn id="29" dur="1" fill="hold">
                                          <p:stCondLst>
                                            <p:cond delay="0"/>
                                          </p:stCondLst>
                                        </p:cTn>
                                        <p:tgtEl>
                                          <p:spTgt spid="41"/>
                                        </p:tgtEl>
                                        <p:attrNameLst>
                                          <p:attrName>style.visibility</p:attrName>
                                        </p:attrNameLst>
                                      </p:cBhvr>
                                      <p:to>
                                        <p:strVal val="visible"/>
                                      </p:to>
                                    </p:set>
                                    <p:animEffect transition="in" filter="wipe(left)">
                                      <p:cBhvr>
                                        <p:cTn id="30" dur="1000"/>
                                        <p:tgtEl>
                                          <p:spTgt spid="41"/>
                                        </p:tgtEl>
                                      </p:cBhvr>
                                    </p:animEffect>
                                  </p:childTnLst>
                                </p:cTn>
                              </p:par>
                              <p:par>
                                <p:cTn id="31" presetID="2" presetClass="entr" presetSubtype="8" decel="100000" fill="hold" grpId="0" nodeType="withEffect">
                                  <p:stCondLst>
                                    <p:cond delay="1500"/>
                                  </p:stCondLst>
                                  <p:childTnLst>
                                    <p:set>
                                      <p:cBhvr>
                                        <p:cTn id="32" dur="1" fill="hold">
                                          <p:stCondLst>
                                            <p:cond delay="0"/>
                                          </p:stCondLst>
                                        </p:cTn>
                                        <p:tgtEl>
                                          <p:spTgt spid="44"/>
                                        </p:tgtEl>
                                        <p:attrNameLst>
                                          <p:attrName>style.visibility</p:attrName>
                                        </p:attrNameLst>
                                      </p:cBhvr>
                                      <p:to>
                                        <p:strVal val="visible"/>
                                      </p:to>
                                    </p:set>
                                    <p:anim calcmode="lin" valueType="num">
                                      <p:cBhvr additive="base">
                                        <p:cTn id="33" dur="1000" fill="hold"/>
                                        <p:tgtEl>
                                          <p:spTgt spid="44"/>
                                        </p:tgtEl>
                                        <p:attrNameLst>
                                          <p:attrName>ppt_x</p:attrName>
                                        </p:attrNameLst>
                                      </p:cBhvr>
                                      <p:tavLst>
                                        <p:tav tm="0">
                                          <p:val>
                                            <p:strVal val="0-#ppt_w/2"/>
                                          </p:val>
                                        </p:tav>
                                        <p:tav tm="100000">
                                          <p:val>
                                            <p:strVal val="#ppt_x"/>
                                          </p:val>
                                        </p:tav>
                                      </p:tavLst>
                                    </p:anim>
                                    <p:anim calcmode="lin" valueType="num">
                                      <p:cBhvr additive="base">
                                        <p:cTn id="34" dur="1000" fill="hold"/>
                                        <p:tgtEl>
                                          <p:spTgt spid="44"/>
                                        </p:tgtEl>
                                        <p:attrNameLst>
                                          <p:attrName>ppt_y</p:attrName>
                                        </p:attrNameLst>
                                      </p:cBhvr>
                                      <p:tavLst>
                                        <p:tav tm="0">
                                          <p:val>
                                            <p:strVal val="#ppt_y"/>
                                          </p:val>
                                        </p:tav>
                                        <p:tav tm="100000">
                                          <p:val>
                                            <p:strVal val="#ppt_y"/>
                                          </p:val>
                                        </p:tav>
                                      </p:tavLst>
                                    </p:anim>
                                  </p:childTnLst>
                                </p:cTn>
                              </p:par>
                              <p:par>
                                <p:cTn id="35" presetID="16" presetClass="entr" presetSubtype="42" fill="hold" nodeType="withEffect">
                                  <p:stCondLst>
                                    <p:cond delay="1750"/>
                                  </p:stCondLst>
                                  <p:childTnLst>
                                    <p:set>
                                      <p:cBhvr>
                                        <p:cTn id="36" dur="1" fill="hold">
                                          <p:stCondLst>
                                            <p:cond delay="0"/>
                                          </p:stCondLst>
                                        </p:cTn>
                                        <p:tgtEl>
                                          <p:spTgt spid="47"/>
                                        </p:tgtEl>
                                        <p:attrNameLst>
                                          <p:attrName>style.visibility</p:attrName>
                                        </p:attrNameLst>
                                      </p:cBhvr>
                                      <p:to>
                                        <p:strVal val="visible"/>
                                      </p:to>
                                    </p:set>
                                    <p:animEffect transition="in" filter="barn(outHorizontal)">
                                      <p:cBhvr>
                                        <p:cTn id="37" dur="500"/>
                                        <p:tgtEl>
                                          <p:spTgt spid="47"/>
                                        </p:tgtEl>
                                      </p:cBhvr>
                                    </p:animEffect>
                                  </p:childTnLst>
                                </p:cTn>
                              </p:par>
                              <p:par>
                                <p:cTn id="38" presetID="22" presetClass="entr" presetSubtype="8" fill="hold" grpId="0" nodeType="withEffect">
                                  <p:stCondLst>
                                    <p:cond delay="2000"/>
                                  </p:stCondLst>
                                  <p:iterate type="wd">
                                    <p:tmPct val="8000"/>
                                  </p:iterate>
                                  <p:childTnLst>
                                    <p:set>
                                      <p:cBhvr>
                                        <p:cTn id="39" dur="1" fill="hold">
                                          <p:stCondLst>
                                            <p:cond delay="0"/>
                                          </p:stCondLst>
                                        </p:cTn>
                                        <p:tgtEl>
                                          <p:spTgt spid="43"/>
                                        </p:tgtEl>
                                        <p:attrNameLst>
                                          <p:attrName>style.visibility</p:attrName>
                                        </p:attrNameLst>
                                      </p:cBhvr>
                                      <p:to>
                                        <p:strVal val="visible"/>
                                      </p:to>
                                    </p:set>
                                    <p:animEffect transition="in" filter="wipe(left)">
                                      <p:cBhvr>
                                        <p:cTn id="40" dur="1000"/>
                                        <p:tgtEl>
                                          <p:spTgt spid="43"/>
                                        </p:tgtEl>
                                      </p:cBhvr>
                                    </p:animEffect>
                                  </p:childTnLst>
                                </p:cTn>
                              </p:par>
                              <p:par>
                                <p:cTn id="41" presetID="2" presetClass="entr" presetSubtype="4" decel="100000" fill="hold" nodeType="withEffect">
                                  <p:stCondLst>
                                    <p:cond delay="500"/>
                                  </p:stCondLst>
                                  <p:childTnLst>
                                    <p:set>
                                      <p:cBhvr>
                                        <p:cTn id="42" dur="1" fill="hold">
                                          <p:stCondLst>
                                            <p:cond delay="0"/>
                                          </p:stCondLst>
                                        </p:cTn>
                                        <p:tgtEl>
                                          <p:spTgt spid="37"/>
                                        </p:tgtEl>
                                        <p:attrNameLst>
                                          <p:attrName>style.visibility</p:attrName>
                                        </p:attrNameLst>
                                      </p:cBhvr>
                                      <p:to>
                                        <p:strVal val="visible"/>
                                      </p:to>
                                    </p:set>
                                    <p:anim calcmode="lin" valueType="num">
                                      <p:cBhvr additive="base">
                                        <p:cTn id="43" dur="1000" fill="hold"/>
                                        <p:tgtEl>
                                          <p:spTgt spid="37"/>
                                        </p:tgtEl>
                                        <p:attrNameLst>
                                          <p:attrName>ppt_x</p:attrName>
                                        </p:attrNameLst>
                                      </p:cBhvr>
                                      <p:tavLst>
                                        <p:tav tm="0">
                                          <p:val>
                                            <p:strVal val="#ppt_x"/>
                                          </p:val>
                                        </p:tav>
                                        <p:tav tm="100000">
                                          <p:val>
                                            <p:strVal val="#ppt_x"/>
                                          </p:val>
                                        </p:tav>
                                      </p:tavLst>
                                    </p:anim>
                                    <p:anim calcmode="lin" valueType="num">
                                      <p:cBhvr additive="base">
                                        <p:cTn id="44" dur="1000" fill="hold"/>
                                        <p:tgtEl>
                                          <p:spTgt spid="37"/>
                                        </p:tgtEl>
                                        <p:attrNameLst>
                                          <p:attrName>ppt_y</p:attrName>
                                        </p:attrNameLst>
                                      </p:cBhvr>
                                      <p:tavLst>
                                        <p:tav tm="0">
                                          <p:val>
                                            <p:strVal val="1+#ppt_h/2"/>
                                          </p:val>
                                        </p:tav>
                                        <p:tav tm="100000">
                                          <p:val>
                                            <p:strVal val="#ppt_y"/>
                                          </p:val>
                                        </p:tav>
                                      </p:tavLst>
                                    </p:anim>
                                  </p:childTnLst>
                                </p:cTn>
                              </p:par>
                              <p:par>
                                <p:cTn id="45" presetID="2" presetClass="entr" presetSubtype="4" decel="100000" fill="hold" nodeType="withEffect">
                                  <p:stCondLst>
                                    <p:cond delay="75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1000" fill="hold"/>
                                        <p:tgtEl>
                                          <p:spTgt spid="5"/>
                                        </p:tgtEl>
                                        <p:attrNameLst>
                                          <p:attrName>ppt_x</p:attrName>
                                        </p:attrNameLst>
                                      </p:cBhvr>
                                      <p:tavLst>
                                        <p:tav tm="0">
                                          <p:val>
                                            <p:strVal val="#ppt_x"/>
                                          </p:val>
                                        </p:tav>
                                        <p:tav tm="100000">
                                          <p:val>
                                            <p:strVal val="#ppt_x"/>
                                          </p:val>
                                        </p:tav>
                                      </p:tavLst>
                                    </p:anim>
                                    <p:anim calcmode="lin" valueType="num">
                                      <p:cBhvr additive="base">
                                        <p:cTn id="48" dur="1000" fill="hold"/>
                                        <p:tgtEl>
                                          <p:spTgt spid="5"/>
                                        </p:tgtEl>
                                        <p:attrNameLst>
                                          <p:attrName>ppt_y</p:attrName>
                                        </p:attrNameLst>
                                      </p:cBhvr>
                                      <p:tavLst>
                                        <p:tav tm="0">
                                          <p:val>
                                            <p:strVal val="1+#ppt_h/2"/>
                                          </p:val>
                                        </p:tav>
                                        <p:tav tm="100000">
                                          <p:val>
                                            <p:strVal val="#ppt_y"/>
                                          </p:val>
                                        </p:tav>
                                      </p:tavLst>
                                    </p:anim>
                                  </p:childTnLst>
                                </p:cTn>
                              </p:par>
                              <p:par>
                                <p:cTn id="49" presetID="2" presetClass="entr" presetSubtype="4" decel="100000" fill="hold" nodeType="withEffect">
                                  <p:stCondLst>
                                    <p:cond delay="1000"/>
                                  </p:stCondLst>
                                  <p:childTnLst>
                                    <p:set>
                                      <p:cBhvr>
                                        <p:cTn id="50" dur="1" fill="hold">
                                          <p:stCondLst>
                                            <p:cond delay="0"/>
                                          </p:stCondLst>
                                        </p:cTn>
                                        <p:tgtEl>
                                          <p:spTgt spid="38"/>
                                        </p:tgtEl>
                                        <p:attrNameLst>
                                          <p:attrName>style.visibility</p:attrName>
                                        </p:attrNameLst>
                                      </p:cBhvr>
                                      <p:to>
                                        <p:strVal val="visible"/>
                                      </p:to>
                                    </p:set>
                                    <p:anim calcmode="lin" valueType="num">
                                      <p:cBhvr additive="base">
                                        <p:cTn id="51" dur="1000" fill="hold"/>
                                        <p:tgtEl>
                                          <p:spTgt spid="38"/>
                                        </p:tgtEl>
                                        <p:attrNameLst>
                                          <p:attrName>ppt_x</p:attrName>
                                        </p:attrNameLst>
                                      </p:cBhvr>
                                      <p:tavLst>
                                        <p:tav tm="0">
                                          <p:val>
                                            <p:strVal val="#ppt_x"/>
                                          </p:val>
                                        </p:tav>
                                        <p:tav tm="100000">
                                          <p:val>
                                            <p:strVal val="#ppt_x"/>
                                          </p:val>
                                        </p:tav>
                                      </p:tavLst>
                                    </p:anim>
                                    <p:anim calcmode="lin" valueType="num">
                                      <p:cBhvr additive="base">
                                        <p:cTn id="52" dur="1000" fill="hold"/>
                                        <p:tgtEl>
                                          <p:spTgt spid="38"/>
                                        </p:tgtEl>
                                        <p:attrNameLst>
                                          <p:attrName>ppt_y</p:attrName>
                                        </p:attrNameLst>
                                      </p:cBhvr>
                                      <p:tavLst>
                                        <p:tav tm="0">
                                          <p:val>
                                            <p:strVal val="1+#ppt_h/2"/>
                                          </p:val>
                                        </p:tav>
                                        <p:tav tm="100000">
                                          <p:val>
                                            <p:strVal val="#ppt_y"/>
                                          </p:val>
                                        </p:tav>
                                      </p:tavLst>
                                    </p:anim>
                                  </p:childTnLst>
                                </p:cTn>
                              </p:par>
                              <p:par>
                                <p:cTn id="53" presetID="2" presetClass="entr" presetSubtype="4" decel="100000" fill="hold" nodeType="withEffect">
                                  <p:stCondLst>
                                    <p:cond delay="1250"/>
                                  </p:stCondLst>
                                  <p:childTnLst>
                                    <p:set>
                                      <p:cBhvr>
                                        <p:cTn id="54" dur="1" fill="hold">
                                          <p:stCondLst>
                                            <p:cond delay="0"/>
                                          </p:stCondLst>
                                        </p:cTn>
                                        <p:tgtEl>
                                          <p:spTgt spid="4"/>
                                        </p:tgtEl>
                                        <p:attrNameLst>
                                          <p:attrName>style.visibility</p:attrName>
                                        </p:attrNameLst>
                                      </p:cBhvr>
                                      <p:to>
                                        <p:strVal val="visible"/>
                                      </p:to>
                                    </p:set>
                                    <p:anim calcmode="lin" valueType="num">
                                      <p:cBhvr additive="base">
                                        <p:cTn id="55" dur="1000" fill="hold"/>
                                        <p:tgtEl>
                                          <p:spTgt spid="4"/>
                                        </p:tgtEl>
                                        <p:attrNameLst>
                                          <p:attrName>ppt_x</p:attrName>
                                        </p:attrNameLst>
                                      </p:cBhvr>
                                      <p:tavLst>
                                        <p:tav tm="0">
                                          <p:val>
                                            <p:strVal val="#ppt_x"/>
                                          </p:val>
                                        </p:tav>
                                        <p:tav tm="100000">
                                          <p:val>
                                            <p:strVal val="#ppt_x"/>
                                          </p:val>
                                        </p:tav>
                                      </p:tavLst>
                                    </p:anim>
                                    <p:anim calcmode="lin" valueType="num">
                                      <p:cBhvr additive="base">
                                        <p:cTn id="56" dur="1000" fill="hold"/>
                                        <p:tgtEl>
                                          <p:spTgt spid="4"/>
                                        </p:tgtEl>
                                        <p:attrNameLst>
                                          <p:attrName>ppt_y</p:attrName>
                                        </p:attrNameLst>
                                      </p:cBhvr>
                                      <p:tavLst>
                                        <p:tav tm="0">
                                          <p:val>
                                            <p:strVal val="1+#ppt_h/2"/>
                                          </p:val>
                                        </p:tav>
                                        <p:tav tm="100000">
                                          <p:val>
                                            <p:strVal val="#ppt_y"/>
                                          </p:val>
                                        </p:tav>
                                      </p:tavLst>
                                    </p:anim>
                                  </p:childTnLst>
                                </p:cTn>
                              </p:par>
                              <p:par>
                                <p:cTn id="57" presetID="2" presetClass="entr" presetSubtype="4" decel="100000" fill="hold" nodeType="withEffect">
                                  <p:stCondLst>
                                    <p:cond delay="1500"/>
                                  </p:stCondLst>
                                  <p:childTnLst>
                                    <p:set>
                                      <p:cBhvr>
                                        <p:cTn id="58" dur="1" fill="hold">
                                          <p:stCondLst>
                                            <p:cond delay="0"/>
                                          </p:stCondLst>
                                        </p:cTn>
                                        <p:tgtEl>
                                          <p:spTgt spid="39"/>
                                        </p:tgtEl>
                                        <p:attrNameLst>
                                          <p:attrName>style.visibility</p:attrName>
                                        </p:attrNameLst>
                                      </p:cBhvr>
                                      <p:to>
                                        <p:strVal val="visible"/>
                                      </p:to>
                                    </p:set>
                                    <p:anim calcmode="lin" valueType="num">
                                      <p:cBhvr additive="base">
                                        <p:cTn id="59" dur="1000" fill="hold"/>
                                        <p:tgtEl>
                                          <p:spTgt spid="39"/>
                                        </p:tgtEl>
                                        <p:attrNameLst>
                                          <p:attrName>ppt_x</p:attrName>
                                        </p:attrNameLst>
                                      </p:cBhvr>
                                      <p:tavLst>
                                        <p:tav tm="0">
                                          <p:val>
                                            <p:strVal val="#ppt_x"/>
                                          </p:val>
                                        </p:tav>
                                        <p:tav tm="100000">
                                          <p:val>
                                            <p:strVal val="#ppt_x"/>
                                          </p:val>
                                        </p:tav>
                                      </p:tavLst>
                                    </p:anim>
                                    <p:anim calcmode="lin" valueType="num">
                                      <p:cBhvr additive="base">
                                        <p:cTn id="60" dur="1000" fill="hold"/>
                                        <p:tgtEl>
                                          <p:spTgt spid="39"/>
                                        </p:tgtEl>
                                        <p:attrNameLst>
                                          <p:attrName>ppt_y</p:attrName>
                                        </p:attrNameLst>
                                      </p:cBhvr>
                                      <p:tavLst>
                                        <p:tav tm="0">
                                          <p:val>
                                            <p:strVal val="1+#ppt_h/2"/>
                                          </p:val>
                                        </p:tav>
                                        <p:tav tm="100000">
                                          <p:val>
                                            <p:strVal val="#ppt_y"/>
                                          </p:val>
                                        </p:tav>
                                      </p:tavLst>
                                    </p:anim>
                                  </p:childTnLst>
                                </p:cTn>
                              </p:par>
                              <p:par>
                                <p:cTn id="61" presetID="2" presetClass="entr" presetSubtype="4" decel="100000" fill="hold" nodeType="withEffect">
                                  <p:stCondLst>
                                    <p:cond delay="1750"/>
                                  </p:stCondLst>
                                  <p:childTnLst>
                                    <p:set>
                                      <p:cBhvr>
                                        <p:cTn id="62" dur="1" fill="hold">
                                          <p:stCondLst>
                                            <p:cond delay="0"/>
                                          </p:stCondLst>
                                        </p:cTn>
                                        <p:tgtEl>
                                          <p:spTgt spid="3"/>
                                        </p:tgtEl>
                                        <p:attrNameLst>
                                          <p:attrName>style.visibility</p:attrName>
                                        </p:attrNameLst>
                                      </p:cBhvr>
                                      <p:to>
                                        <p:strVal val="visible"/>
                                      </p:to>
                                    </p:set>
                                    <p:anim calcmode="lin" valueType="num">
                                      <p:cBhvr additive="base">
                                        <p:cTn id="63" dur="1000" fill="hold"/>
                                        <p:tgtEl>
                                          <p:spTgt spid="3"/>
                                        </p:tgtEl>
                                        <p:attrNameLst>
                                          <p:attrName>ppt_x</p:attrName>
                                        </p:attrNameLst>
                                      </p:cBhvr>
                                      <p:tavLst>
                                        <p:tav tm="0">
                                          <p:val>
                                            <p:strVal val="#ppt_x"/>
                                          </p:val>
                                        </p:tav>
                                        <p:tav tm="100000">
                                          <p:val>
                                            <p:strVal val="#ppt_x"/>
                                          </p:val>
                                        </p:tav>
                                      </p:tavLst>
                                    </p:anim>
                                    <p:anim calcmode="lin" valueType="num">
                                      <p:cBhvr additive="base">
                                        <p:cTn id="64" dur="1000" fill="hold"/>
                                        <p:tgtEl>
                                          <p:spTgt spid="3"/>
                                        </p:tgtEl>
                                        <p:attrNameLst>
                                          <p:attrName>ppt_y</p:attrName>
                                        </p:attrNameLst>
                                      </p:cBhvr>
                                      <p:tavLst>
                                        <p:tav tm="0">
                                          <p:val>
                                            <p:strVal val="1+#ppt_h/2"/>
                                          </p:val>
                                        </p:tav>
                                        <p:tav tm="100000">
                                          <p:val>
                                            <p:strVal val="#ppt_y"/>
                                          </p:val>
                                        </p:tav>
                                      </p:tavLst>
                                    </p:anim>
                                  </p:childTnLst>
                                </p:cTn>
                              </p:par>
                              <p:par>
                                <p:cTn id="65" presetID="49" presetClass="entr" presetSubtype="0" decel="100000" fill="hold" grpId="0" nodeType="withEffect">
                                  <p:stCondLst>
                                    <p:cond delay="0"/>
                                  </p:stCondLst>
                                  <p:childTnLst>
                                    <p:set>
                                      <p:cBhvr>
                                        <p:cTn id="66" dur="1" fill="hold">
                                          <p:stCondLst>
                                            <p:cond delay="0"/>
                                          </p:stCondLst>
                                        </p:cTn>
                                        <p:tgtEl>
                                          <p:spTgt spid="7"/>
                                        </p:tgtEl>
                                        <p:attrNameLst>
                                          <p:attrName>style.visibility</p:attrName>
                                        </p:attrNameLst>
                                      </p:cBhvr>
                                      <p:to>
                                        <p:strVal val="visible"/>
                                      </p:to>
                                    </p:set>
                                    <p:anim calcmode="lin" valueType="num">
                                      <p:cBhvr>
                                        <p:cTn id="67" dur="1000" fill="hold"/>
                                        <p:tgtEl>
                                          <p:spTgt spid="7"/>
                                        </p:tgtEl>
                                        <p:attrNameLst>
                                          <p:attrName>ppt_w</p:attrName>
                                        </p:attrNameLst>
                                      </p:cBhvr>
                                      <p:tavLst>
                                        <p:tav tm="0">
                                          <p:val>
                                            <p:fltVal val="0"/>
                                          </p:val>
                                        </p:tav>
                                        <p:tav tm="100000">
                                          <p:val>
                                            <p:strVal val="#ppt_w"/>
                                          </p:val>
                                        </p:tav>
                                      </p:tavLst>
                                    </p:anim>
                                    <p:anim calcmode="lin" valueType="num">
                                      <p:cBhvr>
                                        <p:cTn id="68" dur="1000" fill="hold"/>
                                        <p:tgtEl>
                                          <p:spTgt spid="7"/>
                                        </p:tgtEl>
                                        <p:attrNameLst>
                                          <p:attrName>ppt_h</p:attrName>
                                        </p:attrNameLst>
                                      </p:cBhvr>
                                      <p:tavLst>
                                        <p:tav tm="0">
                                          <p:val>
                                            <p:fltVal val="0"/>
                                          </p:val>
                                        </p:tav>
                                        <p:tav tm="100000">
                                          <p:val>
                                            <p:strVal val="#ppt_h"/>
                                          </p:val>
                                        </p:tav>
                                      </p:tavLst>
                                    </p:anim>
                                    <p:anim calcmode="lin" valueType="num">
                                      <p:cBhvr>
                                        <p:cTn id="69" dur="1000" fill="hold"/>
                                        <p:tgtEl>
                                          <p:spTgt spid="7"/>
                                        </p:tgtEl>
                                        <p:attrNameLst>
                                          <p:attrName>style.rotation</p:attrName>
                                        </p:attrNameLst>
                                      </p:cBhvr>
                                      <p:tavLst>
                                        <p:tav tm="0">
                                          <p:val>
                                            <p:fltVal val="360"/>
                                          </p:val>
                                        </p:tav>
                                        <p:tav tm="100000">
                                          <p:val>
                                            <p:fltVal val="0"/>
                                          </p:val>
                                        </p:tav>
                                      </p:tavLst>
                                    </p:anim>
                                    <p:animEffect transition="in" filter="fade">
                                      <p:cBhvr>
                                        <p:cTn id="70" dur="1000"/>
                                        <p:tgtEl>
                                          <p:spTgt spid="7"/>
                                        </p:tgtEl>
                                      </p:cBhvr>
                                    </p:animEffect>
                                  </p:childTnLst>
                                </p:cTn>
                              </p:par>
                              <p:par>
                                <p:cTn id="71" presetID="10" presetClass="entr" presetSubtype="0" fill="hold" nodeType="with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fade">
                                      <p:cBhvr>
                                        <p:cTn id="73" dur="1000"/>
                                        <p:tgtEl>
                                          <p:spTgt spid="35"/>
                                        </p:tgtEl>
                                      </p:cBhvr>
                                    </p:animEffect>
                                  </p:childTnLst>
                                </p:cTn>
                              </p:par>
                              <p:par>
                                <p:cTn id="74" presetID="6" presetClass="emph" presetSubtype="0" decel="100000" autoRev="1" fill="hold" nodeType="withEffect">
                                  <p:stCondLst>
                                    <p:cond delay="0"/>
                                  </p:stCondLst>
                                  <p:childTnLst>
                                    <p:animScale>
                                      <p:cBhvr>
                                        <p:cTn id="75" dur="5000" fill="hold"/>
                                        <p:tgtEl>
                                          <p:spTgt spid="35"/>
                                        </p:tgtEl>
                                      </p:cBhvr>
                                      <p:by x="110000" y="110000"/>
                                    </p:animScale>
                                  </p:childTnLst>
                                </p:cTn>
                              </p:par>
                              <p:par>
                                <p:cTn id="76" presetID="10" presetClass="entr" presetSubtype="0" fill="hold" grpId="0" nodeType="with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fade">
                                      <p:cBhvr>
                                        <p:cTn id="7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p:bldP spid="33" grpId="0"/>
      <p:bldP spid="36" grpId="0" animBg="1"/>
      <p:bldP spid="41" grpId="0"/>
      <p:bldP spid="42" grpId="0" animBg="1"/>
      <p:bldP spid="43" grpId="0"/>
      <p:bldP spid="4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0</TotalTime>
  <Words>1107</Words>
  <Application>Microsoft Office PowerPoint</Application>
  <PresentationFormat>Widescreen</PresentationFormat>
  <Paragraphs>227</Paragraphs>
  <Slides>16</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Calibri</vt:lpstr>
      <vt:lpstr>Bell MT</vt:lpstr>
      <vt:lpstr>Arial</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Presentation Point</dc:creator>
  <cp:lastModifiedBy>Bram Dupont</cp:lastModifiedBy>
  <cp:revision>125</cp:revision>
  <dcterms:created xsi:type="dcterms:W3CDTF">2019-06-07T07:37:54Z</dcterms:created>
  <dcterms:modified xsi:type="dcterms:W3CDTF">2019-11-08T12:59:54Z</dcterms:modified>
  <cp:contentStatus/>
</cp:coreProperties>
</file>