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4"/>
  </p:notesMasterIdLst>
  <p:sldIdLst>
    <p:sldId id="256" r:id="rId2"/>
    <p:sldId id="257" r:id="rId3"/>
    <p:sldId id="259" r:id="rId4"/>
    <p:sldId id="261" r:id="rId5"/>
    <p:sldId id="263" r:id="rId6"/>
    <p:sldId id="264" r:id="rId7"/>
    <p:sldId id="265" r:id="rId8"/>
    <p:sldId id="270" r:id="rId9"/>
    <p:sldId id="271" r:id="rId10"/>
    <p:sldId id="290" r:id="rId11"/>
    <p:sldId id="291" r:id="rId12"/>
    <p:sldId id="279" r:id="rId13"/>
  </p:sldIdLst>
  <p:sldSz cx="12192000" cy="6858000"/>
  <p:notesSz cx="6858000" cy="9144000"/>
  <p:embeddedFontLst>
    <p:embeddedFont>
      <p:font typeface="ABeeZee" panose="020B0604020202020204" charset="0"/>
      <p:regular r:id="rId15"/>
      <p:italic r:id="rId16"/>
    </p:embeddedFont>
    <p:embeddedFont>
      <p:font typeface="Calibri" panose="020F0502020204030204" pitchFamily="34" charset="0"/>
      <p:regular r:id="rId17"/>
      <p:bold r:id="rId18"/>
      <p:italic r:id="rId19"/>
      <p:boldItalic r:id="rId20"/>
    </p:embeddedFont>
    <p:embeddedFont>
      <p:font typeface="Calibri Light" panose="020F0302020204030204" pitchFamily="34" charset="0"/>
      <p:regular r:id="rId21"/>
      <p:italic r:id="rId22"/>
    </p:embeddedFont>
    <p:embeddedFont>
      <p:font typeface="Montserrat" panose="02000505000000020004" pitchFamily="2"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uhammad Naveed" initials="MN"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03961"/>
    <a:srgbClr val="93D5FB"/>
    <a:srgbClr val="080B14"/>
    <a:srgbClr val="2898DC"/>
    <a:srgbClr val="113A5F"/>
    <a:srgbClr val="05578E"/>
    <a:srgbClr val="3D596D"/>
    <a:srgbClr val="12527D"/>
    <a:srgbClr val="4DBDF3"/>
    <a:srgbClr val="348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F8587-3105-4EBE-8BFF-91BDA10C2152}" v="5" dt="2019-11-08T12:57:22.8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176" autoAdjust="0"/>
    <p:restoredTop sz="94384" autoAdjust="0"/>
  </p:normalViewPr>
  <p:slideViewPr>
    <p:cSldViewPr snapToGrid="0">
      <p:cViewPr varScale="1">
        <p:scale>
          <a:sx n="99" d="100"/>
          <a:sy n="99" d="100"/>
        </p:scale>
        <p:origin x="444"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am Dupont" userId="9042b1d383435627" providerId="LiveId" clId="{4A9F8587-3105-4EBE-8BFF-91BDA10C2152}"/>
    <pc:docChg chg="custSel modSld">
      <pc:chgData name="Bram Dupont" userId="9042b1d383435627" providerId="LiveId" clId="{4A9F8587-3105-4EBE-8BFF-91BDA10C2152}" dt="2019-11-08T12:57:40.145" v="27" actId="33524"/>
      <pc:docMkLst>
        <pc:docMk/>
      </pc:docMkLst>
      <pc:sldChg chg="modSp">
        <pc:chgData name="Bram Dupont" userId="9042b1d383435627" providerId="LiveId" clId="{4A9F8587-3105-4EBE-8BFF-91BDA10C2152}" dt="2019-11-08T12:57:40.145" v="27" actId="33524"/>
        <pc:sldMkLst>
          <pc:docMk/>
          <pc:sldMk cId="3611625425" sldId="263"/>
        </pc:sldMkLst>
        <pc:spChg chg="mod">
          <ac:chgData name="Bram Dupont" userId="9042b1d383435627" providerId="LiveId" clId="{4A9F8587-3105-4EBE-8BFF-91BDA10C2152}" dt="2019-11-08T12:57:35.964" v="25" actId="33524"/>
          <ac:spMkLst>
            <pc:docMk/>
            <pc:sldMk cId="3611625425" sldId="263"/>
            <ac:spMk id="20" creationId="{C38919FD-244E-45AA-B48E-461E639C383F}"/>
          </ac:spMkLst>
        </pc:spChg>
        <pc:spChg chg="mod">
          <ac:chgData name="Bram Dupont" userId="9042b1d383435627" providerId="LiveId" clId="{4A9F8587-3105-4EBE-8BFF-91BDA10C2152}" dt="2019-11-08T12:57:17.483" v="19" actId="404"/>
          <ac:spMkLst>
            <pc:docMk/>
            <pc:sldMk cId="3611625425" sldId="263"/>
            <ac:spMk id="23" creationId="{F8CC5994-16B4-4692-9481-E1341119F866}"/>
          </ac:spMkLst>
        </pc:spChg>
        <pc:spChg chg="mod">
          <ac:chgData name="Bram Dupont" userId="9042b1d383435627" providerId="LiveId" clId="{4A9F8587-3105-4EBE-8BFF-91BDA10C2152}" dt="2019-11-08T12:57:34.253" v="24" actId="33524"/>
          <ac:spMkLst>
            <pc:docMk/>
            <pc:sldMk cId="3611625425" sldId="263"/>
            <ac:spMk id="34" creationId="{C38919FD-244E-45AA-B48E-461E639C383F}"/>
          </ac:spMkLst>
        </pc:spChg>
        <pc:spChg chg="mod">
          <ac:chgData name="Bram Dupont" userId="9042b1d383435627" providerId="LiveId" clId="{4A9F8587-3105-4EBE-8BFF-91BDA10C2152}" dt="2019-11-08T12:57:10.930" v="15" actId="20577"/>
          <ac:spMkLst>
            <pc:docMk/>
            <pc:sldMk cId="3611625425" sldId="263"/>
            <ac:spMk id="36" creationId="{F8CC5994-16B4-4692-9481-E1341119F866}"/>
          </ac:spMkLst>
        </pc:spChg>
        <pc:spChg chg="mod">
          <ac:chgData name="Bram Dupont" userId="9042b1d383435627" providerId="LiveId" clId="{4A9F8587-3105-4EBE-8BFF-91BDA10C2152}" dt="2019-11-08T12:57:38.045" v="26" actId="33524"/>
          <ac:spMkLst>
            <pc:docMk/>
            <pc:sldMk cId="3611625425" sldId="263"/>
            <ac:spMk id="38" creationId="{C38919FD-244E-45AA-B48E-461E639C383F}"/>
          </ac:spMkLst>
        </pc:spChg>
        <pc:spChg chg="mod">
          <ac:chgData name="Bram Dupont" userId="9042b1d383435627" providerId="LiveId" clId="{4A9F8587-3105-4EBE-8BFF-91BDA10C2152}" dt="2019-11-08T12:57:21.289" v="21" actId="404"/>
          <ac:spMkLst>
            <pc:docMk/>
            <pc:sldMk cId="3611625425" sldId="263"/>
            <ac:spMk id="40" creationId="{F8CC5994-16B4-4692-9481-E1341119F866}"/>
          </ac:spMkLst>
        </pc:spChg>
        <pc:spChg chg="mod">
          <ac:chgData name="Bram Dupont" userId="9042b1d383435627" providerId="LiveId" clId="{4A9F8587-3105-4EBE-8BFF-91BDA10C2152}" dt="2019-11-08T12:57:40.145" v="27" actId="33524"/>
          <ac:spMkLst>
            <pc:docMk/>
            <pc:sldMk cId="3611625425" sldId="263"/>
            <ac:spMk id="42" creationId="{C38919FD-244E-45AA-B48E-461E639C383F}"/>
          </ac:spMkLst>
        </pc:spChg>
        <pc:spChg chg="mod">
          <ac:chgData name="Bram Dupont" userId="9042b1d383435627" providerId="LiveId" clId="{4A9F8587-3105-4EBE-8BFF-91BDA10C2152}" dt="2019-11-08T12:57:24.667" v="23" actId="404"/>
          <ac:spMkLst>
            <pc:docMk/>
            <pc:sldMk cId="3611625425" sldId="263"/>
            <ac:spMk id="44" creationId="{F8CC5994-16B4-4692-9481-E1341119F866}"/>
          </ac:spMkLst>
        </pc:spChg>
        <pc:grpChg chg="mod">
          <ac:chgData name="Bram Dupont" userId="9042b1d383435627" providerId="LiveId" clId="{4A9F8587-3105-4EBE-8BFF-91BDA10C2152}" dt="2019-11-08T12:57:22.879" v="22"/>
          <ac:grpSpMkLst>
            <pc:docMk/>
            <pc:sldMk cId="3611625425" sldId="263"/>
            <ac:grpSpMk id="10" creationId="{C091C1F0-C0C6-4172-AA84-7E217417672B}"/>
          </ac:grpSpMkLst>
        </pc:grpChg>
        <pc:grpChg chg="mod">
          <ac:chgData name="Bram Dupont" userId="9042b1d383435627" providerId="LiveId" clId="{4A9F8587-3105-4EBE-8BFF-91BDA10C2152}" dt="2019-11-08T12:57:19.435" v="20"/>
          <ac:grpSpMkLst>
            <pc:docMk/>
            <pc:sldMk cId="3611625425" sldId="263"/>
            <ac:grpSpMk id="11" creationId="{A9EC1E5D-6320-48D1-9B2B-296D0D5F2E88}"/>
          </ac:grpSpMkLst>
        </pc:grpChg>
        <pc:grpChg chg="mod">
          <ac:chgData name="Bram Dupont" userId="9042b1d383435627" providerId="LiveId" clId="{4A9F8587-3105-4EBE-8BFF-91BDA10C2152}" dt="2019-11-08T12:57:15.920" v="18"/>
          <ac:grpSpMkLst>
            <pc:docMk/>
            <pc:sldMk cId="3611625425" sldId="263"/>
            <ac:grpSpMk id="13" creationId="{BB07B03D-9BD0-44D1-8994-3CE86CD57CB5}"/>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E1DFE5-2723-428F-B61A-CE462E0CF75F}" type="datetimeFigureOut">
              <a:rPr lang="en-US" smtClean="0"/>
              <a:t>11/8/2019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B3BB4C-7538-43E4-913A-440CAF17B660}" type="slidenum">
              <a:rPr lang="en-US" smtClean="0"/>
              <a:t>‹#›</a:t>
            </a:fld>
            <a:endParaRPr lang="en-US"/>
          </a:p>
        </p:txBody>
      </p:sp>
    </p:spTree>
    <p:extLst>
      <p:ext uri="{BB962C8B-B14F-4D97-AF65-F5344CB8AC3E}">
        <p14:creationId xmlns:p14="http://schemas.microsoft.com/office/powerpoint/2010/main" val="360257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https://freedesignfile.com/272380-happy-children-in-a-circle-hd-picture/</a:t>
            </a:r>
          </a:p>
        </p:txBody>
      </p:sp>
      <p:sp>
        <p:nvSpPr>
          <p:cNvPr id="4" name="Slide Number Placeholder 3"/>
          <p:cNvSpPr>
            <a:spLocks noGrp="1"/>
          </p:cNvSpPr>
          <p:nvPr>
            <p:ph type="sldNum" sz="quarter" idx="5"/>
          </p:nvPr>
        </p:nvSpPr>
        <p:spPr/>
        <p:txBody>
          <a:bodyPr/>
          <a:lstStyle/>
          <a:p>
            <a:fld id="{75B3BB4C-7538-43E4-913A-440CAF17B660}" type="slidenum">
              <a:rPr lang="en-US" smtClean="0"/>
              <a:t>1</a:t>
            </a:fld>
            <a:endParaRPr lang="en-US"/>
          </a:p>
        </p:txBody>
      </p:sp>
    </p:spTree>
    <p:extLst>
      <p:ext uri="{BB962C8B-B14F-4D97-AF65-F5344CB8AC3E}">
        <p14:creationId xmlns:p14="http://schemas.microsoft.com/office/powerpoint/2010/main" val="2167973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PEXEL</a:t>
            </a:r>
          </a:p>
          <a:p>
            <a:endParaRPr lang="en-US" dirty="0"/>
          </a:p>
        </p:txBody>
      </p:sp>
      <p:sp>
        <p:nvSpPr>
          <p:cNvPr id="4" name="Slide Number Placeholder 3"/>
          <p:cNvSpPr>
            <a:spLocks noGrp="1"/>
          </p:cNvSpPr>
          <p:nvPr>
            <p:ph type="sldNum" sz="quarter" idx="10"/>
          </p:nvPr>
        </p:nvSpPr>
        <p:spPr/>
        <p:txBody>
          <a:bodyPr/>
          <a:lstStyle/>
          <a:p>
            <a:fld id="{8AD2D836-A91C-41D9-8B77-687538EE5D92}" type="slidenum">
              <a:rPr lang="en-US" smtClean="0"/>
              <a:t>11</a:t>
            </a:fld>
            <a:endParaRPr lang="en-US"/>
          </a:p>
        </p:txBody>
      </p:sp>
    </p:spTree>
    <p:extLst>
      <p:ext uri="{BB962C8B-B14F-4D97-AF65-F5344CB8AC3E}">
        <p14:creationId xmlns:p14="http://schemas.microsoft.com/office/powerpoint/2010/main" val="138241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https://picswe.net/pics/elderly-people-dating-03.html</a:t>
            </a:r>
          </a:p>
        </p:txBody>
      </p:sp>
      <p:sp>
        <p:nvSpPr>
          <p:cNvPr id="4" name="Slide Number Placeholder 3"/>
          <p:cNvSpPr>
            <a:spLocks noGrp="1"/>
          </p:cNvSpPr>
          <p:nvPr>
            <p:ph type="sldNum" sz="quarter" idx="5"/>
          </p:nvPr>
        </p:nvSpPr>
        <p:spPr/>
        <p:txBody>
          <a:bodyPr/>
          <a:lstStyle/>
          <a:p>
            <a:fld id="{75B3BB4C-7538-43E4-913A-440CAF17B660}" type="slidenum">
              <a:rPr lang="en-US" smtClean="0"/>
              <a:t>2</a:t>
            </a:fld>
            <a:endParaRPr lang="en-US"/>
          </a:p>
        </p:txBody>
      </p:sp>
    </p:spTree>
    <p:extLst>
      <p:ext uri="{BB962C8B-B14F-4D97-AF65-F5344CB8AC3E}">
        <p14:creationId xmlns:p14="http://schemas.microsoft.com/office/powerpoint/2010/main" val="3512114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https://unsplash.com/photos/UH-xs-FizTk</a:t>
            </a:r>
          </a:p>
          <a:p>
            <a:r>
              <a:rPr lang="en-US" dirty="0"/>
              <a:t>https://www.pexels.com/photo/person-giving-keys-on-man-1288482/</a:t>
            </a:r>
          </a:p>
          <a:p>
            <a:r>
              <a:rPr lang="en-US" dirty="0"/>
              <a:t>https://pxhere.com/en/photo/1446749</a:t>
            </a:r>
          </a:p>
          <a:p>
            <a:endParaRPr lang="en-US" dirty="0"/>
          </a:p>
        </p:txBody>
      </p:sp>
      <p:sp>
        <p:nvSpPr>
          <p:cNvPr id="4" name="Slide Number Placeholder 3"/>
          <p:cNvSpPr>
            <a:spLocks noGrp="1"/>
          </p:cNvSpPr>
          <p:nvPr>
            <p:ph type="sldNum" sz="quarter" idx="5"/>
          </p:nvPr>
        </p:nvSpPr>
        <p:spPr/>
        <p:txBody>
          <a:bodyPr/>
          <a:lstStyle/>
          <a:p>
            <a:fld id="{75B3BB4C-7538-43E4-913A-440CAF17B660}" type="slidenum">
              <a:rPr lang="en-US" smtClean="0"/>
              <a:t>3</a:t>
            </a:fld>
            <a:endParaRPr lang="en-US"/>
          </a:p>
        </p:txBody>
      </p:sp>
    </p:spTree>
    <p:extLst>
      <p:ext uri="{BB962C8B-B14F-4D97-AF65-F5344CB8AC3E}">
        <p14:creationId xmlns:p14="http://schemas.microsoft.com/office/powerpoint/2010/main" val="3922080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https://www.rawpixel.com/image/385584/premium-photo-image-face-woman-smile</a:t>
            </a:r>
          </a:p>
          <a:p>
            <a:r>
              <a:rPr lang="en-US" dirty="0"/>
              <a:t>https://www.rawpixel.com/image/388399/free-photo-image-portrait-person-face</a:t>
            </a:r>
          </a:p>
          <a:p>
            <a:r>
              <a:rPr lang="en-US" dirty="0"/>
              <a:t>https://www.rawpixel.com/image/379636/premium-photo-image-portrait-white-afternoon</a:t>
            </a:r>
          </a:p>
          <a:p>
            <a:r>
              <a:rPr lang="en-US" dirty="0"/>
              <a:t>https://www.pexels.com/photo/woman-wearing-coat-762020/</a:t>
            </a:r>
          </a:p>
        </p:txBody>
      </p:sp>
      <p:sp>
        <p:nvSpPr>
          <p:cNvPr id="4" name="Slide Number Placeholder 3"/>
          <p:cNvSpPr>
            <a:spLocks noGrp="1"/>
          </p:cNvSpPr>
          <p:nvPr>
            <p:ph type="sldNum" sz="quarter" idx="5"/>
          </p:nvPr>
        </p:nvSpPr>
        <p:spPr/>
        <p:txBody>
          <a:bodyPr/>
          <a:lstStyle/>
          <a:p>
            <a:fld id="{75B3BB4C-7538-43E4-913A-440CAF17B660}" type="slidenum">
              <a:rPr lang="en-US" smtClean="0"/>
              <a:t>5</a:t>
            </a:fld>
            <a:endParaRPr lang="en-US"/>
          </a:p>
        </p:txBody>
      </p:sp>
    </p:spTree>
    <p:extLst>
      <p:ext uri="{BB962C8B-B14F-4D97-AF65-F5344CB8AC3E}">
        <p14:creationId xmlns:p14="http://schemas.microsoft.com/office/powerpoint/2010/main" val="2055153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https://www.pexels.com/photo/woman-smiling-at-the-camera-1181686/</a:t>
            </a:r>
          </a:p>
        </p:txBody>
      </p:sp>
      <p:sp>
        <p:nvSpPr>
          <p:cNvPr id="4" name="Slide Number Placeholder 3"/>
          <p:cNvSpPr>
            <a:spLocks noGrp="1"/>
          </p:cNvSpPr>
          <p:nvPr>
            <p:ph type="sldNum" sz="quarter" idx="5"/>
          </p:nvPr>
        </p:nvSpPr>
        <p:spPr/>
        <p:txBody>
          <a:bodyPr/>
          <a:lstStyle/>
          <a:p>
            <a:fld id="{75B3BB4C-7538-43E4-913A-440CAF17B660}" type="slidenum">
              <a:rPr lang="en-US" smtClean="0"/>
              <a:t>6</a:t>
            </a:fld>
            <a:endParaRPr lang="en-US"/>
          </a:p>
        </p:txBody>
      </p:sp>
    </p:spTree>
    <p:extLst>
      <p:ext uri="{BB962C8B-B14F-4D97-AF65-F5344CB8AC3E}">
        <p14:creationId xmlns:p14="http://schemas.microsoft.com/office/powerpoint/2010/main" val="36013608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https://www.shutterstock.com/image-photo/business-people-shaking-hands-finishing-meeting-63361036</a:t>
            </a:r>
          </a:p>
          <a:p>
            <a:r>
              <a:rPr lang="en-US" dirty="0"/>
              <a:t>https://www.pexels.com/photo/selective-focus-photograph-of-man-wearing-gray-suit-jacket-1138903/</a:t>
            </a:r>
          </a:p>
        </p:txBody>
      </p:sp>
      <p:sp>
        <p:nvSpPr>
          <p:cNvPr id="4" name="Slide Number Placeholder 3"/>
          <p:cNvSpPr>
            <a:spLocks noGrp="1"/>
          </p:cNvSpPr>
          <p:nvPr>
            <p:ph type="sldNum" sz="quarter" idx="5"/>
          </p:nvPr>
        </p:nvSpPr>
        <p:spPr/>
        <p:txBody>
          <a:bodyPr/>
          <a:lstStyle/>
          <a:p>
            <a:fld id="{75B3BB4C-7538-43E4-913A-440CAF17B660}" type="slidenum">
              <a:rPr lang="en-US" smtClean="0"/>
              <a:t>7</a:t>
            </a:fld>
            <a:endParaRPr lang="en-US"/>
          </a:p>
        </p:txBody>
      </p:sp>
    </p:spTree>
    <p:extLst>
      <p:ext uri="{BB962C8B-B14F-4D97-AF65-F5344CB8AC3E}">
        <p14:creationId xmlns:p14="http://schemas.microsoft.com/office/powerpoint/2010/main" val="2571502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https://www.shutterstock.com/image-photo/real-estate-agent-offer-house-property-563308033</a:t>
            </a:r>
          </a:p>
        </p:txBody>
      </p:sp>
      <p:sp>
        <p:nvSpPr>
          <p:cNvPr id="4" name="Slide Number Placeholder 3"/>
          <p:cNvSpPr>
            <a:spLocks noGrp="1"/>
          </p:cNvSpPr>
          <p:nvPr>
            <p:ph type="sldNum" sz="quarter" idx="5"/>
          </p:nvPr>
        </p:nvSpPr>
        <p:spPr/>
        <p:txBody>
          <a:bodyPr/>
          <a:lstStyle/>
          <a:p>
            <a:fld id="{75B3BB4C-7538-43E4-913A-440CAF17B660}" type="slidenum">
              <a:rPr lang="en-US" smtClean="0"/>
              <a:t>8</a:t>
            </a:fld>
            <a:endParaRPr lang="en-US"/>
          </a:p>
        </p:txBody>
      </p:sp>
    </p:spTree>
    <p:extLst>
      <p:ext uri="{BB962C8B-B14F-4D97-AF65-F5344CB8AC3E}">
        <p14:creationId xmlns:p14="http://schemas.microsoft.com/office/powerpoint/2010/main" val="3240850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https://www.pexels.com/photo/person-giving-keys-on-man-1288482/</a:t>
            </a:r>
          </a:p>
          <a:p>
            <a:r>
              <a:rPr lang="en-US" dirty="0"/>
              <a:t>https://www.pexels.com/photo/standing-family-near-fireplace-1648387/</a:t>
            </a:r>
          </a:p>
          <a:p>
            <a:r>
              <a:rPr lang="en-US" dirty="0"/>
              <a:t>https://pxhere.com/en/photo/1446759</a:t>
            </a:r>
          </a:p>
          <a:p>
            <a:r>
              <a:rPr lang="en-US" dirty="0"/>
              <a:t>https://www.pexels.com/photo/computer-desk-electronics-indoors-374074/</a:t>
            </a:r>
          </a:p>
          <a:p>
            <a:r>
              <a:rPr lang="en-US" dirty="0"/>
              <a:t>https://www.pexels.com/photo/red-car-2343508/</a:t>
            </a:r>
          </a:p>
          <a:p>
            <a:r>
              <a:rPr lang="en-US" dirty="0"/>
              <a:t>https://images.pexels.com/photos/2371721/pexels-photo-2371721.jpeg?cs=srgb&amp;dl=beach-bridge-clouds-2371721.jpg&amp;fm=jpg</a:t>
            </a:r>
          </a:p>
          <a:p>
            <a:r>
              <a:rPr lang="en-US" dirty="0"/>
              <a:t>https://www.pexels.com/photo/smiling-man-holding-woman-s-left-shoulder-1586481/</a:t>
            </a:r>
          </a:p>
          <a:p>
            <a:r>
              <a:rPr lang="en-US" dirty="0"/>
              <a:t>https://www.pexels.com/photo/man-and-woman-shaking-hands-1249158/</a:t>
            </a:r>
          </a:p>
        </p:txBody>
      </p:sp>
      <p:sp>
        <p:nvSpPr>
          <p:cNvPr id="4" name="Slide Number Placeholder 3"/>
          <p:cNvSpPr>
            <a:spLocks noGrp="1"/>
          </p:cNvSpPr>
          <p:nvPr>
            <p:ph type="sldNum" sz="quarter" idx="5"/>
          </p:nvPr>
        </p:nvSpPr>
        <p:spPr/>
        <p:txBody>
          <a:bodyPr/>
          <a:lstStyle/>
          <a:p>
            <a:fld id="{75B3BB4C-7538-43E4-913A-440CAF17B660}" type="slidenum">
              <a:rPr lang="en-US" smtClean="0"/>
              <a:t>9</a:t>
            </a:fld>
            <a:endParaRPr lang="en-US"/>
          </a:p>
        </p:txBody>
      </p:sp>
    </p:spTree>
    <p:extLst>
      <p:ext uri="{BB962C8B-B14F-4D97-AF65-F5344CB8AC3E}">
        <p14:creationId xmlns:p14="http://schemas.microsoft.com/office/powerpoint/2010/main" val="867077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BY PEXEL</a:t>
            </a:r>
          </a:p>
          <a:p>
            <a:endParaRPr lang="en-US" dirty="0"/>
          </a:p>
        </p:txBody>
      </p:sp>
      <p:sp>
        <p:nvSpPr>
          <p:cNvPr id="4" name="Slide Number Placeholder 3"/>
          <p:cNvSpPr>
            <a:spLocks noGrp="1"/>
          </p:cNvSpPr>
          <p:nvPr>
            <p:ph type="sldNum" sz="quarter" idx="10"/>
          </p:nvPr>
        </p:nvSpPr>
        <p:spPr/>
        <p:txBody>
          <a:bodyPr/>
          <a:lstStyle/>
          <a:p>
            <a:fld id="{8AD2D836-A91C-41D9-8B77-687538EE5D92}" type="slidenum">
              <a:rPr lang="en-US" smtClean="0"/>
              <a:t>10</a:t>
            </a:fld>
            <a:endParaRPr lang="en-US"/>
          </a:p>
        </p:txBody>
      </p:sp>
    </p:spTree>
    <p:extLst>
      <p:ext uri="{BB962C8B-B14F-4D97-AF65-F5344CB8AC3E}">
        <p14:creationId xmlns:p14="http://schemas.microsoft.com/office/powerpoint/2010/main" val="1355085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F10A-9C56-4589-91F3-E4C2B11ED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98F3DE-9F70-4E15-9773-98F2BD73FC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F1B27F1-9DEF-46F7-B5EC-ACF931CF5044}"/>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D1B531D2-3A41-44C9-9326-5ED334838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2DB9A7-68F6-4AED-9B55-C8E3B7E6FF50}"/>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25142744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410B4-90C8-4177-BBC4-274670E936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7384265-9EEA-4FB2-9070-29BDA08196F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0E2EE4-E03F-4317-908B-5AC4D31123DA}"/>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2C97B2FE-B9AD-4D7B-B298-5ADD527133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13983C-7008-4E5F-9124-37FFCD40D034}"/>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12689615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C18870-ADF4-4186-A990-9B15386A7F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B2E4-0D30-4453-952B-70FD8CC802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F027D7-0B8A-4D41-9BA3-5AFDD9C7845B}"/>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B8DEEC77-DE09-433C-B1D2-F94A75DDC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44A16B-A6CC-47CF-AE3B-021C3825E8A7}"/>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822485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5381C-6CFC-4EB6-AF6B-E3D23F0474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7509FA-3156-4410-AE75-B23099C76D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244F9B-73CB-454E-A3E2-21F068D499EA}"/>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7AE554DA-487F-4AEF-85CF-25357B40C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19BB5D-0F06-4AEF-8739-A12F4DB7762F}"/>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3041444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0DAC3-68DD-4C9A-B13D-58BC64D153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069B3B-A375-4902-B98D-6E60D7622A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D3327F-48DD-4770-861F-FBDBFA3CE3F4}"/>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E5BA15A9-5639-424A-8A08-EAF317C2E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BA4549-9A03-4CA9-A399-23FC309B1464}"/>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1436372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1559A-263A-45FB-A261-B7C5B140F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FFE45B-181C-4F98-B6D3-46333246A7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0C0D7-3F1E-4948-BFD4-79626E8FA8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B4B769-B9F3-496E-AD3C-158FBD7D8F3A}"/>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6" name="Footer Placeholder 5">
            <a:extLst>
              <a:ext uri="{FF2B5EF4-FFF2-40B4-BE49-F238E27FC236}">
                <a16:creationId xmlns:a16="http://schemas.microsoft.com/office/drawing/2014/main" id="{1F0B7EBE-7D11-4F75-8AE0-951F1B2814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B29FBF-EB40-48E3-A287-056AE5189D6F}"/>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1737612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9A8B4-A398-4A30-AF99-CF1DB356DEC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05F48D-F7BF-49AA-9059-905EA68000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E688A2-3419-4697-A390-8EED2C9C52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D2E3A6D-0465-4E61-957B-1FC41A26AE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4737F0-A8B0-42E5-BA1A-DD1F17F213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3B6208-6EEE-497D-85EB-BDC76870AE15}"/>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8" name="Footer Placeholder 7">
            <a:extLst>
              <a:ext uri="{FF2B5EF4-FFF2-40B4-BE49-F238E27FC236}">
                <a16:creationId xmlns:a16="http://schemas.microsoft.com/office/drawing/2014/main" id="{A9BB64F3-0592-4A90-B5E7-8D06A1AA87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6A27F8-40A2-4FBE-AAFC-AC8B5D22F529}"/>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263341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AD18F0-674A-4263-A171-61B7165387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CB1F56-D09F-400C-9AB2-8A9051DC120B}"/>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4" name="Footer Placeholder 3">
            <a:extLst>
              <a:ext uri="{FF2B5EF4-FFF2-40B4-BE49-F238E27FC236}">
                <a16:creationId xmlns:a16="http://schemas.microsoft.com/office/drawing/2014/main" id="{306C7B96-DD2F-448D-8526-B3E826DD73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226E32-579A-457F-89A9-32E3637BCB2B}"/>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2102817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F2FD73-4B20-429B-8E93-92959AC0F21B}"/>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3" name="Footer Placeholder 2">
            <a:extLst>
              <a:ext uri="{FF2B5EF4-FFF2-40B4-BE49-F238E27FC236}">
                <a16:creationId xmlns:a16="http://schemas.microsoft.com/office/drawing/2014/main" id="{B90FFE52-6E76-4726-BD59-FEC64ED94A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29A5AA-616D-4FD7-8B53-F84FFB7ADFBF}"/>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714340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64484-4110-4BDA-90A8-3D4C968138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28FF7E-A475-48F6-AF41-4A4AC4CB7A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6C2A09-CE86-4EED-9E37-F381736267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4E3D86-1CEB-4F52-9673-A3C64040D293}"/>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6" name="Footer Placeholder 5">
            <a:extLst>
              <a:ext uri="{FF2B5EF4-FFF2-40B4-BE49-F238E27FC236}">
                <a16:creationId xmlns:a16="http://schemas.microsoft.com/office/drawing/2014/main" id="{92159AC6-0431-47E1-8CB1-F9154D668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1FD140-23E6-4EC0-AF5B-7B74906869D2}"/>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2267945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A613-9018-40D7-8665-2F4C85629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F288CE0-9738-457D-855C-D66A7CFDC3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593F92-A379-4A69-BE73-16EA23A482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9DF3E3-00BE-46BE-8AC5-68C2EE4BD384}"/>
              </a:ext>
            </a:extLst>
          </p:cNvPr>
          <p:cNvSpPr>
            <a:spLocks noGrp="1"/>
          </p:cNvSpPr>
          <p:nvPr>
            <p:ph type="dt" sz="half" idx="10"/>
          </p:nvPr>
        </p:nvSpPr>
        <p:spPr/>
        <p:txBody>
          <a:bodyPr/>
          <a:lstStyle/>
          <a:p>
            <a:fld id="{60DACC57-0D5C-4960-9037-38381D7BAF14}" type="datetimeFigureOut">
              <a:rPr lang="en-US" smtClean="0"/>
              <a:t>11/8/2019</a:t>
            </a:fld>
            <a:endParaRPr lang="en-US"/>
          </a:p>
        </p:txBody>
      </p:sp>
      <p:sp>
        <p:nvSpPr>
          <p:cNvPr id="6" name="Footer Placeholder 5">
            <a:extLst>
              <a:ext uri="{FF2B5EF4-FFF2-40B4-BE49-F238E27FC236}">
                <a16:creationId xmlns:a16="http://schemas.microsoft.com/office/drawing/2014/main" id="{BC85523B-12AA-425C-BCD9-F0B24D8D2E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6D61B7-A0E8-4D5B-9123-D3BD9FCC9788}"/>
              </a:ext>
            </a:extLst>
          </p:cNvPr>
          <p:cNvSpPr>
            <a:spLocks noGrp="1"/>
          </p:cNvSpPr>
          <p:nvPr>
            <p:ph type="sldNum" sz="quarter" idx="12"/>
          </p:nvPr>
        </p:nvSpPr>
        <p:spPr/>
        <p:txBody>
          <a:bodyPr/>
          <a:lstStyle/>
          <a:p>
            <a:fld id="{8D2CFF75-0646-42C0-9520-B536037BACC9}" type="slidenum">
              <a:rPr lang="en-US" smtClean="0"/>
              <a:t>‹#›</a:t>
            </a:fld>
            <a:endParaRPr lang="en-US"/>
          </a:p>
        </p:txBody>
      </p:sp>
    </p:spTree>
    <p:extLst>
      <p:ext uri="{BB962C8B-B14F-4D97-AF65-F5344CB8AC3E}">
        <p14:creationId xmlns:p14="http://schemas.microsoft.com/office/powerpoint/2010/main" val="16165177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BEF409-4876-4D5B-A102-D53DDD59DC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538D7D-DE72-4A68-8D42-1B28F4E907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3EEC49-5AEA-4EB6-97CB-4E61891613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DACC57-0D5C-4960-9037-38381D7BAF14}" type="datetimeFigureOut">
              <a:rPr lang="en-US" smtClean="0"/>
              <a:t>11/8/2019</a:t>
            </a:fld>
            <a:endParaRPr lang="en-US"/>
          </a:p>
        </p:txBody>
      </p:sp>
      <p:sp>
        <p:nvSpPr>
          <p:cNvPr id="5" name="Footer Placeholder 4">
            <a:extLst>
              <a:ext uri="{FF2B5EF4-FFF2-40B4-BE49-F238E27FC236}">
                <a16:creationId xmlns:a16="http://schemas.microsoft.com/office/drawing/2014/main" id="{E42E78C8-514C-4419-BD1D-BFC1E424EB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23F269-8D44-4FEF-BB0A-C2C063FBF7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2CFF75-0646-42C0-9520-B536037BACC9}" type="slidenum">
              <a:rPr lang="en-US" smtClean="0"/>
              <a:t>‹#›</a:t>
            </a:fld>
            <a:endParaRPr lang="en-US"/>
          </a:p>
        </p:txBody>
      </p:sp>
    </p:spTree>
    <p:extLst>
      <p:ext uri="{BB962C8B-B14F-4D97-AF65-F5344CB8AC3E}">
        <p14:creationId xmlns:p14="http://schemas.microsoft.com/office/powerpoint/2010/main" val="2041649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2.png"/><Relationship Id="rId4" Type="http://schemas.microsoft.com/office/2007/relationships/hdphoto" Target="../media/hdphoto7.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7.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jp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11" Type="http://schemas.microsoft.com/office/2007/relationships/hdphoto" Target="../media/hdphoto6.wdp"/><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572073-D90E-4F4D-9B1D-7FB56B93E315}"/>
              </a:ext>
            </a:extLst>
          </p:cNvPr>
          <p:cNvPicPr>
            <a:picLocks noChangeAspect="1"/>
          </p:cNvPicPr>
          <p:nvPr/>
        </p:nvPicPr>
        <p:blipFill rotWithShape="1">
          <a:blip r:embed="rId3">
            <a:extLst>
              <a:ext uri="{28A0092B-C50C-407E-A947-70E740481C1C}">
                <a14:useLocalDpi xmlns:a14="http://schemas.microsoft.com/office/drawing/2010/main" val="0"/>
              </a:ext>
            </a:extLst>
          </a:blip>
          <a:srcRect b="14744"/>
          <a:stretch/>
        </p:blipFill>
        <p:spPr>
          <a:xfrm>
            <a:off x="0" y="-71567"/>
            <a:ext cx="12192000" cy="6929567"/>
          </a:xfrm>
          <a:prstGeom prst="rect">
            <a:avLst/>
          </a:prstGeom>
        </p:spPr>
      </p:pic>
      <p:sp>
        <p:nvSpPr>
          <p:cNvPr id="3" name="Rectangle 2"/>
          <p:cNvSpPr/>
          <p:nvPr/>
        </p:nvSpPr>
        <p:spPr>
          <a:xfrm>
            <a:off x="0" y="-71567"/>
            <a:ext cx="12192000" cy="6965351"/>
          </a:xfrm>
          <a:prstGeom prst="rect">
            <a:avLst/>
          </a:prstGeom>
          <a:gradFill>
            <a:gsLst>
              <a:gs pos="0">
                <a:srgbClr val="2898DC">
                  <a:alpha val="68000"/>
                </a:srgbClr>
              </a:gs>
              <a:gs pos="100000">
                <a:srgbClr val="05578E">
                  <a:alpha val="8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329E45C-1CEB-4242-80E0-D3A075A16E02}"/>
              </a:ext>
            </a:extLst>
          </p:cNvPr>
          <p:cNvSpPr txBox="1"/>
          <p:nvPr/>
        </p:nvSpPr>
        <p:spPr>
          <a:xfrm>
            <a:off x="1656389" y="2967335"/>
            <a:ext cx="8879222" cy="923330"/>
          </a:xfrm>
          <a:prstGeom prst="rect">
            <a:avLst/>
          </a:prstGeom>
          <a:noFill/>
        </p:spPr>
        <p:txBody>
          <a:bodyPr wrap="square" rtlCol="0">
            <a:spAutoFit/>
          </a:bodyPr>
          <a:lstStyle/>
          <a:p>
            <a:pPr algn="ctr"/>
            <a:r>
              <a:rPr lang="en-US" sz="5400" b="1" spc="300" dirty="0">
                <a:latin typeface="ABeeZee" panose="02000000000000000000" pitchFamily="50" charset="0"/>
              </a:rPr>
              <a:t>INSURE YOUR </a:t>
            </a:r>
            <a:r>
              <a:rPr lang="en-US" sz="5400" b="1" spc="300" dirty="0">
                <a:solidFill>
                  <a:schemeClr val="bg1"/>
                </a:solidFill>
                <a:latin typeface="ABeeZee" panose="02000000000000000000" pitchFamily="50" charset="0"/>
              </a:rPr>
              <a:t>FUTURE</a:t>
            </a:r>
          </a:p>
        </p:txBody>
      </p:sp>
    </p:spTree>
    <p:extLst>
      <p:ext uri="{BB962C8B-B14F-4D97-AF65-F5344CB8AC3E}">
        <p14:creationId xmlns:p14="http://schemas.microsoft.com/office/powerpoint/2010/main" val="3705590074"/>
      </p:ext>
    </p:extLst>
  </p:cSld>
  <p:clrMapOvr>
    <a:masterClrMapping/>
  </p:clrMapOvr>
  <p:transition advTm="7587">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5"/>
                                        </p:tgtEl>
                                      </p:cBhvr>
                                      <p:by x="110000" y="110000"/>
                                    </p:animScale>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100000">
              <a:srgbClr val="2898DC">
                <a:lumMod val="99000"/>
              </a:srgbClr>
            </a:gs>
            <a:gs pos="0">
              <a:srgbClr val="05578E">
                <a:lumMod val="100000"/>
              </a:srgbClr>
            </a:gs>
          </a:gsLst>
          <a:lin ang="5400000" scaled="0"/>
        </a:gra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12C93B6-B1FD-4E67-8441-A54E8A55A289}"/>
              </a:ext>
            </a:extLst>
          </p:cNvPr>
          <p:cNvSpPr txBox="1"/>
          <p:nvPr/>
        </p:nvSpPr>
        <p:spPr>
          <a:xfrm>
            <a:off x="410820" y="258079"/>
            <a:ext cx="4583560" cy="1446550"/>
          </a:xfrm>
          <a:prstGeom prst="rect">
            <a:avLst/>
          </a:prstGeom>
          <a:noFill/>
        </p:spPr>
        <p:txBody>
          <a:bodyPr wrap="square" rtlCol="0">
            <a:spAutoFit/>
          </a:bodyPr>
          <a:lstStyle/>
          <a:p>
            <a:r>
              <a:rPr lang="en-US" sz="4400" b="1" dirty="0">
                <a:latin typeface="ABeeZee" panose="020B0604020202020204" charset="0"/>
              </a:rPr>
              <a:t>YOUR </a:t>
            </a:r>
            <a:r>
              <a:rPr lang="en-US" sz="4400" dirty="0">
                <a:latin typeface="ABeeZee" panose="020B0604020202020204" charset="0"/>
              </a:rPr>
              <a:t>AGENTS</a:t>
            </a:r>
          </a:p>
          <a:p>
            <a:r>
              <a:rPr lang="en-US" sz="4400" dirty="0">
                <a:solidFill>
                  <a:schemeClr val="bg1"/>
                </a:solidFill>
                <a:latin typeface="ABeeZee" panose="020B0604020202020204" charset="0"/>
              </a:rPr>
              <a:t>WORLD MAP</a:t>
            </a:r>
          </a:p>
        </p:txBody>
      </p:sp>
      <p:cxnSp>
        <p:nvCxnSpPr>
          <p:cNvPr id="11" name="Straight Connector 10"/>
          <p:cNvCxnSpPr/>
          <p:nvPr/>
        </p:nvCxnSpPr>
        <p:spPr>
          <a:xfrm flipH="1" flipV="1">
            <a:off x="570719" y="1796291"/>
            <a:ext cx="4151236" cy="2479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27CE8CB4-ECC8-4704-BFE3-F25FE31C8681}"/>
              </a:ext>
            </a:extLst>
          </p:cNvPr>
          <p:cNvGrpSpPr/>
          <p:nvPr/>
        </p:nvGrpSpPr>
        <p:grpSpPr>
          <a:xfrm>
            <a:off x="7920281" y="1731182"/>
            <a:ext cx="3941216" cy="769441"/>
            <a:chOff x="7777760" y="1731182"/>
            <a:chExt cx="3941216" cy="769441"/>
          </a:xfrm>
        </p:grpSpPr>
        <p:sp>
          <p:nvSpPr>
            <p:cNvPr id="9" name="TextBox 8">
              <a:extLst>
                <a:ext uri="{FF2B5EF4-FFF2-40B4-BE49-F238E27FC236}">
                  <a16:creationId xmlns:a16="http://schemas.microsoft.com/office/drawing/2014/main" id="{D7D7A5FD-AA40-4542-9956-6FEECF86A04C}"/>
                </a:ext>
              </a:extLst>
            </p:cNvPr>
            <p:cNvSpPr txBox="1"/>
            <p:nvPr/>
          </p:nvSpPr>
          <p:spPr>
            <a:xfrm>
              <a:off x="8159644" y="1731182"/>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10" name="TextBox 9">
              <a:extLst>
                <a:ext uri="{FF2B5EF4-FFF2-40B4-BE49-F238E27FC236}">
                  <a16:creationId xmlns:a16="http://schemas.microsoft.com/office/drawing/2014/main" id="{6BD8930D-6B17-43D8-9618-389C961D6404}"/>
                </a:ext>
              </a:extLst>
            </p:cNvPr>
            <p:cNvSpPr txBox="1"/>
            <p:nvPr/>
          </p:nvSpPr>
          <p:spPr>
            <a:xfrm>
              <a:off x="8159644" y="1977403"/>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USA, 498 MAYFIELD AVE, NEW YORK, IL 85321</a:t>
              </a:r>
            </a:p>
          </p:txBody>
        </p:sp>
        <p:sp>
          <p:nvSpPr>
            <p:cNvPr id="21" name="Teardrop 20"/>
            <p:cNvSpPr/>
            <p:nvPr/>
          </p:nvSpPr>
          <p:spPr>
            <a:xfrm rot="8062962">
              <a:off x="7777760" y="1783817"/>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2" name="Oval 21"/>
            <p:cNvSpPr/>
            <p:nvPr/>
          </p:nvSpPr>
          <p:spPr>
            <a:xfrm>
              <a:off x="7835467" y="1826799"/>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E6C"/>
                  </a:solidFill>
                  <a:latin typeface="Montserrat" panose="00000500000000000000" pitchFamily="2" charset="0"/>
                </a:rPr>
                <a:t>1</a:t>
              </a:r>
            </a:p>
          </p:txBody>
        </p:sp>
      </p:grpSp>
      <p:pic>
        <p:nvPicPr>
          <p:cNvPr id="5" name="Picture 4">
            <a:extLst>
              <a:ext uri="{FF2B5EF4-FFF2-40B4-BE49-F238E27FC236}">
                <a16:creationId xmlns:a16="http://schemas.microsoft.com/office/drawing/2014/main" id="{62737479-E50E-4AD0-9E7D-C14C5177048B}"/>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1432" b="95313" l="25476" r="77599">
                        <a14:foregroundMark x1="62225" y1="18359" x2="62225" y2="18359"/>
                        <a14:foregroundMark x1="50439" y1="14844" x2="50439" y2="14844"/>
                        <a14:foregroundMark x1="43851" y1="19792" x2="43851" y2="19792"/>
                        <a14:foregroundMark x1="40996" y1="18229" x2="40996" y2="18229"/>
                        <a14:foregroundMark x1="43411" y1="15885" x2="43411" y2="15885"/>
                        <a14:foregroundMark x1="45534" y1="16016" x2="45534" y2="16016"/>
                        <a14:foregroundMark x1="46559" y1="18620" x2="46559" y2="18620"/>
                        <a14:foregroundMark x1="46193" y1="22526" x2="46193" y2="22526"/>
                        <a14:foregroundMark x1="49414" y1="19271" x2="49414" y2="19271"/>
                      </a14:backgroundRemoval>
                    </a14:imgEffect>
                    <a14:imgEffect>
                      <a14:saturation sat="200000"/>
                    </a14:imgEffect>
                  </a14:imgLayer>
                </a14:imgProps>
              </a:ext>
              <a:ext uri="{28A0092B-C50C-407E-A947-70E740481C1C}">
                <a14:useLocalDpi xmlns:a14="http://schemas.microsoft.com/office/drawing/2010/main" val="0"/>
              </a:ext>
            </a:extLst>
          </a:blip>
          <a:srcRect l="25770" t="11471" r="22217" b="11719"/>
          <a:stretch/>
        </p:blipFill>
        <p:spPr>
          <a:xfrm>
            <a:off x="382649" y="2517458"/>
            <a:ext cx="3942643" cy="3701954"/>
          </a:xfrm>
          <a:prstGeom prst="rect">
            <a:avLst/>
          </a:prstGeom>
        </p:spPr>
      </p:pic>
      <p:pic>
        <p:nvPicPr>
          <p:cNvPr id="6" name="Picture 5">
            <a:extLst>
              <a:ext uri="{FF2B5EF4-FFF2-40B4-BE49-F238E27FC236}">
                <a16:creationId xmlns:a16="http://schemas.microsoft.com/office/drawing/2014/main" id="{A37B8AEF-B392-43A1-9F5F-6298DF0ABEA7}"/>
              </a:ext>
            </a:extLst>
          </p:cNvPr>
          <p:cNvPicPr>
            <a:picLocks noChangeAspect="1"/>
          </p:cNvPicPr>
          <p:nvPr/>
        </p:nvPicPr>
        <p:blipFill rotWithShape="1">
          <a:blip r:embed="rId5">
            <a:biLevel thresh="25000"/>
            <a:extLst>
              <a:ext uri="{BEBA8EAE-BF5A-486C-A8C5-ECC9F3942E4B}">
                <a14:imgProps xmlns:a14="http://schemas.microsoft.com/office/drawing/2010/main">
                  <a14:imgLayer r:embed="rId6">
                    <a14:imgEffect>
                      <a14:backgroundRemoval t="0" b="100000" l="0" r="99707">
                        <a14:foregroundMark x1="55783" y1="86198" x2="55783" y2="86198"/>
                        <a14:foregroundMark x1="66911" y1="57552" x2="66911" y2="57552"/>
                        <a14:foregroundMark x1="67862" y1="45573" x2="67862" y2="45573"/>
                        <a14:foregroundMark x1="67570" y1="52214" x2="67570" y2="52214"/>
                        <a14:foregroundMark x1="60029" y1="80078" x2="60029" y2="80078"/>
                        <a14:foregroundMark x1="58712" y1="88411" x2="58712" y2="88411"/>
                        <a14:foregroundMark x1="54612" y1="92057" x2="54612" y2="92057"/>
                      </a14:backgroundRemoval>
                    </a14:imgEffect>
                  </a14:imgLayer>
                </a14:imgProps>
              </a:ext>
              <a:ext uri="{28A0092B-C50C-407E-A947-70E740481C1C}">
                <a14:useLocalDpi xmlns:a14="http://schemas.microsoft.com/office/drawing/2010/main" val="0"/>
              </a:ext>
            </a:extLst>
          </a:blip>
          <a:srcRect l="22577" t="7099" r="10658" b="3832"/>
          <a:stretch/>
        </p:blipFill>
        <p:spPr>
          <a:xfrm>
            <a:off x="3413966" y="2517458"/>
            <a:ext cx="4101653" cy="3076479"/>
          </a:xfrm>
          <a:prstGeom prst="rect">
            <a:avLst/>
          </a:prstGeom>
        </p:spPr>
      </p:pic>
      <p:grpSp>
        <p:nvGrpSpPr>
          <p:cNvPr id="4" name="Group 3">
            <a:extLst>
              <a:ext uri="{FF2B5EF4-FFF2-40B4-BE49-F238E27FC236}">
                <a16:creationId xmlns:a16="http://schemas.microsoft.com/office/drawing/2014/main" id="{927A5A24-C900-41F3-898B-4E9A6FA82379}"/>
              </a:ext>
            </a:extLst>
          </p:cNvPr>
          <p:cNvGrpSpPr/>
          <p:nvPr/>
        </p:nvGrpSpPr>
        <p:grpSpPr>
          <a:xfrm>
            <a:off x="3078887" y="2665124"/>
            <a:ext cx="336041" cy="336041"/>
            <a:chOff x="3078887" y="2665124"/>
            <a:chExt cx="336041" cy="336041"/>
          </a:xfrm>
        </p:grpSpPr>
        <p:sp>
          <p:nvSpPr>
            <p:cNvPr id="36" name="Teardrop 35"/>
            <p:cNvSpPr/>
            <p:nvPr/>
          </p:nvSpPr>
          <p:spPr>
            <a:xfrm rot="8062962">
              <a:off x="3078887" y="2665124"/>
              <a:ext cx="336041" cy="3360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30305" y="2703421"/>
              <a:ext cx="239634" cy="239634"/>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E6C"/>
                  </a:solidFill>
                  <a:latin typeface="Montserrat" panose="00000500000000000000" pitchFamily="2" charset="0"/>
                </a:rPr>
                <a:t>1</a:t>
              </a:r>
            </a:p>
          </p:txBody>
        </p:sp>
      </p:grpSp>
      <p:grpSp>
        <p:nvGrpSpPr>
          <p:cNvPr id="3" name="Group 2">
            <a:extLst>
              <a:ext uri="{FF2B5EF4-FFF2-40B4-BE49-F238E27FC236}">
                <a16:creationId xmlns:a16="http://schemas.microsoft.com/office/drawing/2014/main" id="{DF64B6A6-BDDC-49CB-82AC-3764916D100E}"/>
              </a:ext>
            </a:extLst>
          </p:cNvPr>
          <p:cNvGrpSpPr/>
          <p:nvPr/>
        </p:nvGrpSpPr>
        <p:grpSpPr>
          <a:xfrm>
            <a:off x="1660598" y="3472053"/>
            <a:ext cx="336041" cy="336041"/>
            <a:chOff x="1660598" y="3472053"/>
            <a:chExt cx="336041" cy="336041"/>
          </a:xfrm>
        </p:grpSpPr>
        <p:sp>
          <p:nvSpPr>
            <p:cNvPr id="39" name="Teardrop 38"/>
            <p:cNvSpPr/>
            <p:nvPr/>
          </p:nvSpPr>
          <p:spPr>
            <a:xfrm rot="8062962">
              <a:off x="1660598" y="3472053"/>
              <a:ext cx="336041" cy="3360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712016" y="3510351"/>
              <a:ext cx="239634" cy="239634"/>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2</a:t>
              </a:r>
            </a:p>
          </p:txBody>
        </p:sp>
      </p:grpSp>
      <p:grpSp>
        <p:nvGrpSpPr>
          <p:cNvPr id="8" name="Group 7">
            <a:extLst>
              <a:ext uri="{FF2B5EF4-FFF2-40B4-BE49-F238E27FC236}">
                <a16:creationId xmlns:a16="http://schemas.microsoft.com/office/drawing/2014/main" id="{DAD018BB-6C1E-4F60-B249-DF055702F695}"/>
              </a:ext>
            </a:extLst>
          </p:cNvPr>
          <p:cNvGrpSpPr/>
          <p:nvPr/>
        </p:nvGrpSpPr>
        <p:grpSpPr>
          <a:xfrm>
            <a:off x="4772317" y="2915244"/>
            <a:ext cx="336041" cy="336041"/>
            <a:chOff x="4772317" y="2915244"/>
            <a:chExt cx="336041" cy="336041"/>
          </a:xfrm>
        </p:grpSpPr>
        <p:sp>
          <p:nvSpPr>
            <p:cNvPr id="42" name="Teardrop 41"/>
            <p:cNvSpPr/>
            <p:nvPr/>
          </p:nvSpPr>
          <p:spPr>
            <a:xfrm rot="8062962">
              <a:off x="4772317" y="2915244"/>
              <a:ext cx="336041" cy="3360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23735" y="2953542"/>
              <a:ext cx="239634" cy="239634"/>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3</a:t>
              </a:r>
            </a:p>
          </p:txBody>
        </p:sp>
      </p:grpSp>
      <p:grpSp>
        <p:nvGrpSpPr>
          <p:cNvPr id="15" name="Group 14">
            <a:extLst>
              <a:ext uri="{FF2B5EF4-FFF2-40B4-BE49-F238E27FC236}">
                <a16:creationId xmlns:a16="http://schemas.microsoft.com/office/drawing/2014/main" id="{14D722AE-B283-4140-B494-27714C03EA79}"/>
              </a:ext>
            </a:extLst>
          </p:cNvPr>
          <p:cNvGrpSpPr/>
          <p:nvPr/>
        </p:nvGrpSpPr>
        <p:grpSpPr>
          <a:xfrm>
            <a:off x="4606405" y="4034390"/>
            <a:ext cx="336041" cy="336041"/>
            <a:chOff x="4606405" y="4034390"/>
            <a:chExt cx="336041" cy="336041"/>
          </a:xfrm>
        </p:grpSpPr>
        <p:sp>
          <p:nvSpPr>
            <p:cNvPr id="45" name="Teardrop 44"/>
            <p:cNvSpPr/>
            <p:nvPr/>
          </p:nvSpPr>
          <p:spPr>
            <a:xfrm rot="8062962">
              <a:off x="4606405" y="4034390"/>
              <a:ext cx="336041" cy="3360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654608" y="4078944"/>
              <a:ext cx="239634" cy="239634"/>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4</a:t>
              </a:r>
            </a:p>
          </p:txBody>
        </p:sp>
      </p:grpSp>
      <p:grpSp>
        <p:nvGrpSpPr>
          <p:cNvPr id="13" name="Group 12">
            <a:extLst>
              <a:ext uri="{FF2B5EF4-FFF2-40B4-BE49-F238E27FC236}">
                <a16:creationId xmlns:a16="http://schemas.microsoft.com/office/drawing/2014/main" id="{CB5C8AA2-C8F3-441E-BAEA-5B8573622FE3}"/>
              </a:ext>
            </a:extLst>
          </p:cNvPr>
          <p:cNvGrpSpPr/>
          <p:nvPr/>
        </p:nvGrpSpPr>
        <p:grpSpPr>
          <a:xfrm>
            <a:off x="7920281" y="3357183"/>
            <a:ext cx="336041" cy="336041"/>
            <a:chOff x="5811338" y="3357183"/>
            <a:chExt cx="336041" cy="336041"/>
          </a:xfrm>
        </p:grpSpPr>
        <p:sp>
          <p:nvSpPr>
            <p:cNvPr id="48" name="Teardrop 47"/>
            <p:cNvSpPr/>
            <p:nvPr/>
          </p:nvSpPr>
          <p:spPr>
            <a:xfrm rot="8062962">
              <a:off x="5811338" y="3357183"/>
              <a:ext cx="336041" cy="336041"/>
            </a:xfrm>
            <a:prstGeom prst="teardrop">
              <a:avLst>
                <a:gd name="adj" fmla="val 119748"/>
              </a:avLst>
            </a:prstGeom>
            <a:solidFill>
              <a:srgbClr val="269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862756" y="3395481"/>
              <a:ext cx="239634" cy="239634"/>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5</a:t>
              </a:r>
            </a:p>
          </p:txBody>
        </p:sp>
      </p:grpSp>
      <p:grpSp>
        <p:nvGrpSpPr>
          <p:cNvPr id="19" name="Group 18">
            <a:extLst>
              <a:ext uri="{FF2B5EF4-FFF2-40B4-BE49-F238E27FC236}">
                <a16:creationId xmlns:a16="http://schemas.microsoft.com/office/drawing/2014/main" id="{CAC7825C-FEED-4AC2-8FBD-6F2FFBD3A63D}"/>
              </a:ext>
            </a:extLst>
          </p:cNvPr>
          <p:cNvGrpSpPr/>
          <p:nvPr/>
        </p:nvGrpSpPr>
        <p:grpSpPr>
          <a:xfrm>
            <a:off x="7920281" y="2500623"/>
            <a:ext cx="4271719" cy="759220"/>
            <a:chOff x="7777759" y="2500623"/>
            <a:chExt cx="4271719" cy="759220"/>
          </a:xfrm>
        </p:grpSpPr>
        <p:sp>
          <p:nvSpPr>
            <p:cNvPr id="12" name="TextBox 11">
              <a:extLst>
                <a:ext uri="{FF2B5EF4-FFF2-40B4-BE49-F238E27FC236}">
                  <a16:creationId xmlns:a16="http://schemas.microsoft.com/office/drawing/2014/main" id="{D7D7A5FD-AA40-4542-9956-6FEECF86A04C}"/>
                </a:ext>
              </a:extLst>
            </p:cNvPr>
            <p:cNvSpPr txBox="1"/>
            <p:nvPr/>
          </p:nvSpPr>
          <p:spPr>
            <a:xfrm>
              <a:off x="8159644" y="2500623"/>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24" name="Teardrop 23"/>
            <p:cNvSpPr/>
            <p:nvPr/>
          </p:nvSpPr>
          <p:spPr>
            <a:xfrm rot="8062962">
              <a:off x="7777759" y="2595551"/>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835466" y="2638533"/>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2</a:t>
              </a:r>
            </a:p>
          </p:txBody>
        </p:sp>
        <p:sp>
          <p:nvSpPr>
            <p:cNvPr id="53" name="TextBox 52">
              <a:extLst>
                <a:ext uri="{FF2B5EF4-FFF2-40B4-BE49-F238E27FC236}">
                  <a16:creationId xmlns:a16="http://schemas.microsoft.com/office/drawing/2014/main" id="{6BD8930D-6B17-43D8-9618-389C961D6404}"/>
                </a:ext>
              </a:extLst>
            </p:cNvPr>
            <p:cNvSpPr txBox="1"/>
            <p:nvPr/>
          </p:nvSpPr>
          <p:spPr>
            <a:xfrm>
              <a:off x="8194039" y="2736623"/>
              <a:ext cx="3855439"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978 UNIVERSITY ST. ROSELLE, IL 60172</a:t>
              </a:r>
            </a:p>
          </p:txBody>
        </p:sp>
      </p:grpSp>
      <p:grpSp>
        <p:nvGrpSpPr>
          <p:cNvPr id="20" name="Group 19">
            <a:extLst>
              <a:ext uri="{FF2B5EF4-FFF2-40B4-BE49-F238E27FC236}">
                <a16:creationId xmlns:a16="http://schemas.microsoft.com/office/drawing/2014/main" id="{7DD4CC3B-D63C-4137-A73C-3E6EBC783B16}"/>
              </a:ext>
            </a:extLst>
          </p:cNvPr>
          <p:cNvGrpSpPr/>
          <p:nvPr/>
        </p:nvGrpSpPr>
        <p:grpSpPr>
          <a:xfrm>
            <a:off x="7920281" y="3270064"/>
            <a:ext cx="4477906" cy="774609"/>
            <a:chOff x="7738805" y="3270064"/>
            <a:chExt cx="4477906" cy="774609"/>
          </a:xfrm>
        </p:grpSpPr>
        <p:sp>
          <p:nvSpPr>
            <p:cNvPr id="14" name="TextBox 13">
              <a:extLst>
                <a:ext uri="{FF2B5EF4-FFF2-40B4-BE49-F238E27FC236}">
                  <a16:creationId xmlns:a16="http://schemas.microsoft.com/office/drawing/2014/main" id="{D7D7A5FD-AA40-4542-9956-6FEECF86A04C}"/>
                </a:ext>
              </a:extLst>
            </p:cNvPr>
            <p:cNvSpPr txBox="1"/>
            <p:nvPr/>
          </p:nvSpPr>
          <p:spPr>
            <a:xfrm>
              <a:off x="8159644" y="3270064"/>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27" name="Teardrop 26"/>
            <p:cNvSpPr/>
            <p:nvPr/>
          </p:nvSpPr>
          <p:spPr>
            <a:xfrm rot="8062962">
              <a:off x="7738805" y="3381091"/>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796512" y="3424073"/>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3</a:t>
              </a:r>
            </a:p>
          </p:txBody>
        </p:sp>
        <p:sp>
          <p:nvSpPr>
            <p:cNvPr id="54" name="TextBox 53">
              <a:extLst>
                <a:ext uri="{FF2B5EF4-FFF2-40B4-BE49-F238E27FC236}">
                  <a16:creationId xmlns:a16="http://schemas.microsoft.com/office/drawing/2014/main" id="{6BD8930D-6B17-43D8-9618-389C961D6404}"/>
                </a:ext>
              </a:extLst>
            </p:cNvPr>
            <p:cNvSpPr txBox="1"/>
            <p:nvPr/>
          </p:nvSpPr>
          <p:spPr>
            <a:xfrm>
              <a:off x="8213550" y="3521453"/>
              <a:ext cx="4003161" cy="523220"/>
            </a:xfrm>
            <a:prstGeom prst="rect">
              <a:avLst/>
            </a:prstGeom>
            <a:noFill/>
          </p:spPr>
          <p:txBody>
            <a:bodyPr wrap="square" rtlCol="0">
              <a:spAutoFit/>
            </a:bodyPr>
            <a:lstStyle/>
            <a:p>
              <a:r>
                <a:rPr lang="en-PH" sz="1400" b="1" spc="300" dirty="0">
                  <a:solidFill>
                    <a:schemeClr val="bg1">
                      <a:lumMod val="85000"/>
                    </a:schemeClr>
                  </a:solidFill>
                  <a:latin typeface="Montserrat" panose="00000500000000000000" pitchFamily="2" charset="0"/>
                </a:rPr>
                <a:t>714 BOWMAN ST. NORTH MIAMI BEACH, FL 33160</a:t>
              </a:r>
              <a:endParaRPr lang="en-US" sz="1400" b="1" spc="300" dirty="0">
                <a:solidFill>
                  <a:schemeClr val="bg1">
                    <a:lumMod val="85000"/>
                  </a:schemeClr>
                </a:solidFill>
                <a:latin typeface="Montserrat" panose="00000500000000000000" pitchFamily="2" charset="0"/>
              </a:endParaRPr>
            </a:p>
          </p:txBody>
        </p:sp>
      </p:grpSp>
      <p:grpSp>
        <p:nvGrpSpPr>
          <p:cNvPr id="23" name="Group 22">
            <a:extLst>
              <a:ext uri="{FF2B5EF4-FFF2-40B4-BE49-F238E27FC236}">
                <a16:creationId xmlns:a16="http://schemas.microsoft.com/office/drawing/2014/main" id="{D1B41738-2744-4053-B362-81758C554DA8}"/>
              </a:ext>
            </a:extLst>
          </p:cNvPr>
          <p:cNvGrpSpPr/>
          <p:nvPr/>
        </p:nvGrpSpPr>
        <p:grpSpPr>
          <a:xfrm>
            <a:off x="7920281" y="4083475"/>
            <a:ext cx="3975613" cy="721438"/>
            <a:chOff x="7777758" y="4083475"/>
            <a:chExt cx="3975613" cy="721438"/>
          </a:xfrm>
        </p:grpSpPr>
        <p:sp>
          <p:nvSpPr>
            <p:cNvPr id="16" name="TextBox 15">
              <a:extLst>
                <a:ext uri="{FF2B5EF4-FFF2-40B4-BE49-F238E27FC236}">
                  <a16:creationId xmlns:a16="http://schemas.microsoft.com/office/drawing/2014/main" id="{D7D7A5FD-AA40-4542-9956-6FEECF86A04C}"/>
                </a:ext>
              </a:extLst>
            </p:cNvPr>
            <p:cNvSpPr txBox="1"/>
            <p:nvPr/>
          </p:nvSpPr>
          <p:spPr>
            <a:xfrm>
              <a:off x="8159644" y="4083475"/>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30" name="Teardrop 29"/>
            <p:cNvSpPr/>
            <p:nvPr/>
          </p:nvSpPr>
          <p:spPr>
            <a:xfrm rot="8062962">
              <a:off x="7777758" y="4141125"/>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835465" y="4184107"/>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4</a:t>
              </a:r>
            </a:p>
          </p:txBody>
        </p:sp>
        <p:sp>
          <p:nvSpPr>
            <p:cNvPr id="55" name="TextBox 54">
              <a:extLst>
                <a:ext uri="{FF2B5EF4-FFF2-40B4-BE49-F238E27FC236}">
                  <a16:creationId xmlns:a16="http://schemas.microsoft.com/office/drawing/2014/main" id="{6BD8930D-6B17-43D8-9618-389C961D6404}"/>
                </a:ext>
              </a:extLst>
            </p:cNvPr>
            <p:cNvSpPr txBox="1"/>
            <p:nvPr/>
          </p:nvSpPr>
          <p:spPr>
            <a:xfrm>
              <a:off x="8194039" y="4281693"/>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323 FIFTH AVE. CANANDAIGUA, NY 14424</a:t>
              </a:r>
            </a:p>
          </p:txBody>
        </p:sp>
      </p:grpSp>
      <p:grpSp>
        <p:nvGrpSpPr>
          <p:cNvPr id="26" name="Group 25">
            <a:extLst>
              <a:ext uri="{FF2B5EF4-FFF2-40B4-BE49-F238E27FC236}">
                <a16:creationId xmlns:a16="http://schemas.microsoft.com/office/drawing/2014/main" id="{C21D1CEB-E92C-4392-9ED6-ED4BFBE22B04}"/>
              </a:ext>
            </a:extLst>
          </p:cNvPr>
          <p:cNvGrpSpPr/>
          <p:nvPr/>
        </p:nvGrpSpPr>
        <p:grpSpPr>
          <a:xfrm>
            <a:off x="7920281" y="4852916"/>
            <a:ext cx="3985880" cy="723369"/>
            <a:chOff x="7772255" y="4852916"/>
            <a:chExt cx="3985880" cy="723369"/>
          </a:xfrm>
        </p:grpSpPr>
        <p:sp>
          <p:nvSpPr>
            <p:cNvPr id="18" name="TextBox 17">
              <a:extLst>
                <a:ext uri="{FF2B5EF4-FFF2-40B4-BE49-F238E27FC236}">
                  <a16:creationId xmlns:a16="http://schemas.microsoft.com/office/drawing/2014/main" id="{D7D7A5FD-AA40-4542-9956-6FEECF86A04C}"/>
                </a:ext>
              </a:extLst>
            </p:cNvPr>
            <p:cNvSpPr txBox="1"/>
            <p:nvPr/>
          </p:nvSpPr>
          <p:spPr>
            <a:xfrm>
              <a:off x="8159644" y="4852916"/>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33" name="Teardrop 32"/>
            <p:cNvSpPr/>
            <p:nvPr/>
          </p:nvSpPr>
          <p:spPr>
            <a:xfrm rot="8062962">
              <a:off x="7772255" y="4894344"/>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829962" y="4937326"/>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5</a:t>
              </a:r>
            </a:p>
          </p:txBody>
        </p:sp>
        <p:sp>
          <p:nvSpPr>
            <p:cNvPr id="56" name="TextBox 55">
              <a:extLst>
                <a:ext uri="{FF2B5EF4-FFF2-40B4-BE49-F238E27FC236}">
                  <a16:creationId xmlns:a16="http://schemas.microsoft.com/office/drawing/2014/main" id="{6BD8930D-6B17-43D8-9618-389C961D6404}"/>
                </a:ext>
              </a:extLst>
            </p:cNvPr>
            <p:cNvSpPr txBox="1"/>
            <p:nvPr/>
          </p:nvSpPr>
          <p:spPr>
            <a:xfrm>
              <a:off x="8198803" y="5053065"/>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4 S. CHAPEL ST. OSWEGO, NY 13126</a:t>
              </a:r>
            </a:p>
          </p:txBody>
        </p:sp>
      </p:grpSp>
      <p:grpSp>
        <p:nvGrpSpPr>
          <p:cNvPr id="51" name="Group 50">
            <a:extLst>
              <a:ext uri="{FF2B5EF4-FFF2-40B4-BE49-F238E27FC236}">
                <a16:creationId xmlns:a16="http://schemas.microsoft.com/office/drawing/2014/main" id="{145208A9-951E-46EE-ABDF-5F7A46F23B5A}"/>
              </a:ext>
            </a:extLst>
          </p:cNvPr>
          <p:cNvGrpSpPr/>
          <p:nvPr/>
        </p:nvGrpSpPr>
        <p:grpSpPr>
          <a:xfrm>
            <a:off x="-2286000" y="-4953000"/>
            <a:ext cx="16764000" cy="16764000"/>
            <a:chOff x="-2286000" y="-4953000"/>
            <a:chExt cx="16764000" cy="16764000"/>
          </a:xfrm>
        </p:grpSpPr>
        <p:sp>
          <p:nvSpPr>
            <p:cNvPr id="52" name="Rectangle 51">
              <a:extLst>
                <a:ext uri="{FF2B5EF4-FFF2-40B4-BE49-F238E27FC236}">
                  <a16:creationId xmlns:a16="http://schemas.microsoft.com/office/drawing/2014/main" id="{C337577B-183E-440E-86C5-AFEBC5122655}"/>
                </a:ext>
              </a:extLst>
            </p:cNvPr>
            <p:cNvSpPr/>
            <p:nvPr/>
          </p:nvSpPr>
          <p:spPr>
            <a:xfrm>
              <a:off x="-2286000" y="-1032863"/>
              <a:ext cx="16764000" cy="103286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32108554-AA64-43C4-8BAA-759F945DA5C9}"/>
                </a:ext>
              </a:extLst>
            </p:cNvPr>
            <p:cNvSpPr/>
            <p:nvPr/>
          </p:nvSpPr>
          <p:spPr>
            <a:xfrm>
              <a:off x="-2286000" y="6875966"/>
              <a:ext cx="16764000" cy="103286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8" name="Group 57">
              <a:extLst>
                <a:ext uri="{FF2B5EF4-FFF2-40B4-BE49-F238E27FC236}">
                  <a16:creationId xmlns:a16="http://schemas.microsoft.com/office/drawing/2014/main" id="{BF9968CA-ADCC-4BD3-B75F-5BB63821B586}"/>
                </a:ext>
              </a:extLst>
            </p:cNvPr>
            <p:cNvGrpSpPr/>
            <p:nvPr/>
          </p:nvGrpSpPr>
          <p:grpSpPr>
            <a:xfrm>
              <a:off x="-1050492" y="-4953000"/>
              <a:ext cx="14292982" cy="16764000"/>
              <a:chOff x="-1050492" y="-4056659"/>
              <a:chExt cx="14292982" cy="16764000"/>
            </a:xfrm>
            <a:solidFill>
              <a:srgbClr val="666666"/>
            </a:solidFill>
          </p:grpSpPr>
          <p:sp>
            <p:nvSpPr>
              <p:cNvPr id="59" name="Rectangle 58">
                <a:extLst>
                  <a:ext uri="{FF2B5EF4-FFF2-40B4-BE49-F238E27FC236}">
                    <a16:creationId xmlns:a16="http://schemas.microsoft.com/office/drawing/2014/main" id="{C9FCA174-3F80-4516-AFC4-296850434E5A}"/>
                  </a:ext>
                </a:extLst>
              </p:cNvPr>
              <p:cNvSpPr/>
              <p:nvPr/>
            </p:nvSpPr>
            <p:spPr>
              <a:xfrm rot="5400000">
                <a:off x="4344059" y="3808909"/>
                <a:ext cx="16764000" cy="1032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F4F088F4-2A29-4A2C-A15E-3C4505DDEC00}"/>
                  </a:ext>
                </a:extLst>
              </p:cNvPr>
              <p:cNvSpPr/>
              <p:nvPr/>
            </p:nvSpPr>
            <p:spPr>
              <a:xfrm rot="5400000">
                <a:off x="-8916060" y="3808909"/>
                <a:ext cx="16764000" cy="1032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1" name="Group 60">
            <a:extLst>
              <a:ext uri="{FF2B5EF4-FFF2-40B4-BE49-F238E27FC236}">
                <a16:creationId xmlns:a16="http://schemas.microsoft.com/office/drawing/2014/main" id="{2FFE3022-20EE-4078-855A-3E14DE8A2C0C}"/>
              </a:ext>
            </a:extLst>
          </p:cNvPr>
          <p:cNvGrpSpPr/>
          <p:nvPr/>
        </p:nvGrpSpPr>
        <p:grpSpPr>
          <a:xfrm>
            <a:off x="5556501" y="3221405"/>
            <a:ext cx="377141" cy="377141"/>
            <a:chOff x="5871937" y="3504445"/>
            <a:chExt cx="377141" cy="377141"/>
          </a:xfrm>
        </p:grpSpPr>
        <p:sp>
          <p:nvSpPr>
            <p:cNvPr id="62" name="Teardrop 61">
              <a:extLst>
                <a:ext uri="{FF2B5EF4-FFF2-40B4-BE49-F238E27FC236}">
                  <a16:creationId xmlns:a16="http://schemas.microsoft.com/office/drawing/2014/main" id="{40A95FE0-71FD-433F-BBF5-D7217352F69F}"/>
                </a:ext>
              </a:extLst>
            </p:cNvPr>
            <p:cNvSpPr/>
            <p:nvPr/>
          </p:nvSpPr>
          <p:spPr>
            <a:xfrm rot="8062962">
              <a:off x="5871937" y="3504445"/>
              <a:ext cx="377141" cy="377141"/>
            </a:xfrm>
            <a:prstGeom prst="teardrop">
              <a:avLst>
                <a:gd name="adj" fmla="val 119748"/>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D507994-6AD0-4DE8-A25C-804711D30374}"/>
                </a:ext>
              </a:extLst>
            </p:cNvPr>
            <p:cNvSpPr/>
            <p:nvPr/>
          </p:nvSpPr>
          <p:spPr>
            <a:xfrm>
              <a:off x="5929644" y="3547427"/>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5</a:t>
              </a:r>
            </a:p>
          </p:txBody>
        </p:sp>
      </p:grpSp>
    </p:spTree>
    <p:extLst>
      <p:ext uri="{BB962C8B-B14F-4D97-AF65-F5344CB8AC3E}">
        <p14:creationId xmlns:p14="http://schemas.microsoft.com/office/powerpoint/2010/main" val="676531985"/>
      </p:ext>
    </p:extLst>
  </p:cSld>
  <p:clrMapOvr>
    <a:masterClrMapping/>
  </p:clrMapOvr>
  <p:transition advTm="6146">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8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0-#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8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0-#ppt_w/2"/>
                                          </p:val>
                                        </p:tav>
                                        <p:tav tm="100000">
                                          <p:val>
                                            <p:strVal val="#ppt_x"/>
                                          </p:val>
                                        </p:tav>
                                      </p:tavLst>
                                    </p:anim>
                                    <p:anim calcmode="lin" valueType="num">
                                      <p:cBhvr additive="base">
                                        <p:cTn id="12" dur="1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25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25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250"/>
                                        <p:tgtEl>
                                          <p:spTgt spid="17"/>
                                        </p:tgtEl>
                                      </p:cBhvr>
                                    </p:animEffect>
                                  </p:childTnLst>
                                </p:cTn>
                              </p:par>
                              <p:par>
                                <p:cTn id="22" presetID="10" presetClass="entr" presetSubtype="0" fill="hold" nodeType="withEffect">
                                  <p:stCondLst>
                                    <p:cond delay="25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250"/>
                                        <p:tgtEl>
                                          <p:spTgt spid="3"/>
                                        </p:tgtEl>
                                      </p:cBhvr>
                                    </p:animEffect>
                                  </p:childTnLst>
                                </p:cTn>
                              </p:par>
                              <p:par>
                                <p:cTn id="25" presetID="10" presetClass="entr" presetSubtype="0"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250"/>
                                        <p:tgtEl>
                                          <p:spTgt spid="19"/>
                                        </p:tgtEl>
                                      </p:cBhvr>
                                    </p:animEffect>
                                  </p:childTnLst>
                                </p:cTn>
                              </p:par>
                              <p:par>
                                <p:cTn id="28" presetID="10" presetClass="entr" presetSubtype="0" fill="hold" nodeType="withEffect">
                                  <p:stCondLst>
                                    <p:cond delay="50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250"/>
                                        <p:tgtEl>
                                          <p:spTgt spid="8"/>
                                        </p:tgtEl>
                                      </p:cBhvr>
                                    </p:animEffect>
                                  </p:childTnLst>
                                </p:cTn>
                              </p:par>
                              <p:par>
                                <p:cTn id="31" presetID="10" presetClass="entr" presetSubtype="0" fill="hold" nodeType="withEffect">
                                  <p:stCondLst>
                                    <p:cond delay="50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250"/>
                                        <p:tgtEl>
                                          <p:spTgt spid="20"/>
                                        </p:tgtEl>
                                      </p:cBhvr>
                                    </p:animEffect>
                                  </p:childTnLst>
                                </p:cTn>
                              </p:par>
                              <p:par>
                                <p:cTn id="34" presetID="10" presetClass="entr" presetSubtype="0" fill="hold" nodeType="withEffect">
                                  <p:stCondLst>
                                    <p:cond delay="75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250"/>
                                        <p:tgtEl>
                                          <p:spTgt spid="15"/>
                                        </p:tgtEl>
                                      </p:cBhvr>
                                    </p:animEffect>
                                  </p:childTnLst>
                                </p:cTn>
                              </p:par>
                              <p:par>
                                <p:cTn id="37" presetID="10" presetClass="entr" presetSubtype="0" fill="hold" nodeType="withEffect">
                                  <p:stCondLst>
                                    <p:cond delay="10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250"/>
                                        <p:tgtEl>
                                          <p:spTgt spid="23"/>
                                        </p:tgtEl>
                                      </p:cBhvr>
                                    </p:animEffect>
                                  </p:childTnLst>
                                </p:cTn>
                              </p:par>
                              <p:par>
                                <p:cTn id="40" presetID="10" presetClass="entr" presetSubtype="0" fill="hold" nodeType="withEffect">
                                  <p:stCondLst>
                                    <p:cond delay="10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250"/>
                                        <p:tgtEl>
                                          <p:spTgt spid="13"/>
                                        </p:tgtEl>
                                      </p:cBhvr>
                                    </p:animEffect>
                                  </p:childTnLst>
                                </p:cTn>
                              </p:par>
                              <p:par>
                                <p:cTn id="43" presetID="10" presetClass="entr" presetSubtype="0" fill="hold" nodeType="withEffect">
                                  <p:stCondLst>
                                    <p:cond delay="100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1250"/>
                                        <p:tgtEl>
                                          <p:spTgt spid="26"/>
                                        </p:tgtEl>
                                      </p:cBhvr>
                                    </p:animEffect>
                                  </p:childTnLst>
                                </p:cTn>
                              </p:par>
                              <p:par>
                                <p:cTn id="46" presetID="10" presetClass="entr" presetSubtype="0" fill="hold"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fade">
                                      <p:cBhvr>
                                        <p:cTn id="48" dur="1250"/>
                                        <p:tgtEl>
                                          <p:spTgt spid="6"/>
                                        </p:tgtEl>
                                      </p:cBhvr>
                                    </p:animEffect>
                                  </p:childTnLst>
                                </p:cTn>
                              </p:par>
                              <p:par>
                                <p:cTn id="49" presetID="10" presetClass="entr" presetSubtype="0" fill="hold" nodeType="withEffect">
                                  <p:stCondLst>
                                    <p:cond delay="125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100000">
              <a:srgbClr val="2898DC">
                <a:lumMod val="99000"/>
              </a:srgbClr>
            </a:gs>
            <a:gs pos="0">
              <a:srgbClr val="05578E">
                <a:lumMod val="100000"/>
              </a:srgbClr>
            </a:gs>
          </a:gsLst>
          <a:lin ang="5400000" scaled="0"/>
        </a:grad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C167B690-547C-4737-923C-7A15DED42730}"/>
              </a:ext>
            </a:extLst>
          </p:cNvPr>
          <p:cNvPicPr>
            <a:picLocks noChangeAspect="1"/>
          </p:cNvPicPr>
          <p:nvPr/>
        </p:nvPicPr>
        <p:blipFill rotWithShape="1">
          <a:blip r:embed="rId3">
            <a:biLevel thresh="25000"/>
            <a:extLst>
              <a:ext uri="{BEBA8EAE-BF5A-486C-A8C5-ECC9F3942E4B}">
                <a14:imgProps xmlns:a14="http://schemas.microsoft.com/office/drawing/2010/main">
                  <a14:imgLayer r:embed="rId4">
                    <a14:imgEffect>
                      <a14:backgroundRemoval t="0" b="100000" l="20205" r="80015">
                        <a14:foregroundMark x1="62006" y1="14974" x2="62006" y2="14974"/>
                        <a14:foregroundMark x1="51171" y1="13281" x2="51171" y2="13281"/>
                        <a14:foregroundMark x1="42094" y1="19531" x2="42094" y2="19531"/>
                        <a14:foregroundMark x1="48829" y1="19141" x2="48829" y2="19141"/>
                        <a14:foregroundMark x1="46193" y1="19271" x2="46193" y2="19271"/>
                        <a14:foregroundMark x1="45900" y1="17188" x2="45900" y2="17188"/>
                      </a14:backgroundRemoval>
                    </a14:imgEffect>
                  </a14:imgLayer>
                </a14:imgProps>
              </a:ext>
              <a:ext uri="{28A0092B-C50C-407E-A947-70E740481C1C}">
                <a14:useLocalDpi xmlns:a14="http://schemas.microsoft.com/office/drawing/2010/main" val="0"/>
              </a:ext>
            </a:extLst>
          </a:blip>
          <a:srcRect l="20655" t="-24" r="20269" b="24"/>
          <a:stretch/>
        </p:blipFill>
        <p:spPr>
          <a:xfrm>
            <a:off x="44344" y="732602"/>
            <a:ext cx="5921318" cy="5635222"/>
          </a:xfrm>
          <a:prstGeom prst="rect">
            <a:avLst/>
          </a:prstGeom>
        </p:spPr>
      </p:pic>
      <p:sp>
        <p:nvSpPr>
          <p:cNvPr id="7" name="TextBox 6">
            <a:extLst>
              <a:ext uri="{FF2B5EF4-FFF2-40B4-BE49-F238E27FC236}">
                <a16:creationId xmlns:a16="http://schemas.microsoft.com/office/drawing/2014/main" id="{C12C93B6-B1FD-4E67-8441-A54E8A55A289}"/>
              </a:ext>
            </a:extLst>
          </p:cNvPr>
          <p:cNvSpPr txBox="1"/>
          <p:nvPr/>
        </p:nvSpPr>
        <p:spPr>
          <a:xfrm>
            <a:off x="6402007" y="420007"/>
            <a:ext cx="5745649" cy="1446550"/>
          </a:xfrm>
          <a:prstGeom prst="rect">
            <a:avLst/>
          </a:prstGeom>
          <a:noFill/>
        </p:spPr>
        <p:txBody>
          <a:bodyPr wrap="square" rtlCol="0">
            <a:spAutoFit/>
          </a:bodyPr>
          <a:lstStyle/>
          <a:p>
            <a:r>
              <a:rPr lang="en-US" sz="4400" b="1" spc="600" dirty="0">
                <a:latin typeface="ABeeZee" panose="020B0604020202020204" charset="0"/>
              </a:rPr>
              <a:t>Travel</a:t>
            </a:r>
            <a:r>
              <a:rPr lang="en-US" sz="4400" b="1" dirty="0">
                <a:latin typeface="ABeeZee" panose="020B0604020202020204" charset="0"/>
              </a:rPr>
              <a:t> </a:t>
            </a:r>
            <a:r>
              <a:rPr lang="en-US" sz="4400" b="1" spc="300" dirty="0">
                <a:latin typeface="ABeeZee" panose="020B0604020202020204" charset="0"/>
              </a:rPr>
              <a:t>AGENTS</a:t>
            </a:r>
          </a:p>
          <a:p>
            <a:r>
              <a:rPr lang="en-US" sz="4400" spc="300" dirty="0">
                <a:solidFill>
                  <a:schemeClr val="bg1"/>
                </a:solidFill>
                <a:latin typeface="ABeeZee" panose="020B0604020202020204" charset="0"/>
              </a:rPr>
              <a:t>IN AFRICA</a:t>
            </a:r>
          </a:p>
        </p:txBody>
      </p:sp>
      <p:cxnSp>
        <p:nvCxnSpPr>
          <p:cNvPr id="11" name="Straight Connector 10"/>
          <p:cNvCxnSpPr/>
          <p:nvPr/>
        </p:nvCxnSpPr>
        <p:spPr>
          <a:xfrm flipH="1" flipV="1">
            <a:off x="6533845" y="1916618"/>
            <a:ext cx="4151236" cy="24797"/>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A2C8695-36D2-47C0-9EA0-670826A26584}"/>
              </a:ext>
            </a:extLst>
          </p:cNvPr>
          <p:cNvGrpSpPr/>
          <p:nvPr/>
        </p:nvGrpSpPr>
        <p:grpSpPr>
          <a:xfrm>
            <a:off x="6480100" y="2230610"/>
            <a:ext cx="3941216" cy="737072"/>
            <a:chOff x="6480100" y="2230610"/>
            <a:chExt cx="3941216" cy="737072"/>
          </a:xfrm>
        </p:grpSpPr>
        <p:sp>
          <p:nvSpPr>
            <p:cNvPr id="9" name="TextBox 8">
              <a:extLst>
                <a:ext uri="{FF2B5EF4-FFF2-40B4-BE49-F238E27FC236}">
                  <a16:creationId xmlns:a16="http://schemas.microsoft.com/office/drawing/2014/main" id="{D7D7A5FD-AA40-4542-9956-6FEECF86A04C}"/>
                </a:ext>
              </a:extLst>
            </p:cNvPr>
            <p:cNvSpPr txBox="1"/>
            <p:nvPr/>
          </p:nvSpPr>
          <p:spPr>
            <a:xfrm>
              <a:off x="6861984" y="2230610"/>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10" name="TextBox 9">
              <a:extLst>
                <a:ext uri="{FF2B5EF4-FFF2-40B4-BE49-F238E27FC236}">
                  <a16:creationId xmlns:a16="http://schemas.microsoft.com/office/drawing/2014/main" id="{6BD8930D-6B17-43D8-9618-389C961D6404}"/>
                </a:ext>
              </a:extLst>
            </p:cNvPr>
            <p:cNvSpPr txBox="1"/>
            <p:nvPr/>
          </p:nvSpPr>
          <p:spPr>
            <a:xfrm>
              <a:off x="6861984" y="2444462"/>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82 CLINTON STREET. SUN PRAIRIE, AFRICA 53590</a:t>
              </a:r>
            </a:p>
          </p:txBody>
        </p:sp>
        <p:sp>
          <p:nvSpPr>
            <p:cNvPr id="21" name="Teardrop 20"/>
            <p:cNvSpPr/>
            <p:nvPr/>
          </p:nvSpPr>
          <p:spPr>
            <a:xfrm rot="8062962">
              <a:off x="6480100" y="2283245"/>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537807" y="2326227"/>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E6C"/>
                  </a:solidFill>
                  <a:latin typeface="Montserrat" panose="00000500000000000000" pitchFamily="2" charset="0"/>
                </a:rPr>
                <a:t>1</a:t>
              </a:r>
            </a:p>
          </p:txBody>
        </p:sp>
      </p:grpSp>
      <p:grpSp>
        <p:nvGrpSpPr>
          <p:cNvPr id="3" name="Group 2"/>
          <p:cNvGrpSpPr/>
          <p:nvPr/>
        </p:nvGrpSpPr>
        <p:grpSpPr>
          <a:xfrm>
            <a:off x="2541953" y="2919897"/>
            <a:ext cx="377141" cy="377141"/>
            <a:chOff x="2805289" y="2727742"/>
            <a:chExt cx="377141" cy="377141"/>
          </a:xfrm>
        </p:grpSpPr>
        <p:sp>
          <p:nvSpPr>
            <p:cNvPr id="36" name="Teardrop 35"/>
            <p:cNvSpPr/>
            <p:nvPr/>
          </p:nvSpPr>
          <p:spPr>
            <a:xfrm rot="8062962">
              <a:off x="2805289" y="2727742"/>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2862996" y="2770724"/>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4E6C"/>
                  </a:solidFill>
                  <a:latin typeface="Montserrat" panose="00000500000000000000" pitchFamily="2" charset="0"/>
                </a:rPr>
                <a:t>1</a:t>
              </a:r>
            </a:p>
          </p:txBody>
        </p:sp>
      </p:grpSp>
      <p:grpSp>
        <p:nvGrpSpPr>
          <p:cNvPr id="4" name="Group 3"/>
          <p:cNvGrpSpPr/>
          <p:nvPr/>
        </p:nvGrpSpPr>
        <p:grpSpPr>
          <a:xfrm>
            <a:off x="1770333" y="2084289"/>
            <a:ext cx="377141" cy="377141"/>
            <a:chOff x="1213534" y="3633364"/>
            <a:chExt cx="377141" cy="377141"/>
          </a:xfrm>
        </p:grpSpPr>
        <p:sp>
          <p:nvSpPr>
            <p:cNvPr id="39" name="Teardrop 38"/>
            <p:cNvSpPr/>
            <p:nvPr/>
          </p:nvSpPr>
          <p:spPr>
            <a:xfrm rot="8062962">
              <a:off x="1213534" y="3633364"/>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271241" y="3676346"/>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2</a:t>
              </a:r>
            </a:p>
          </p:txBody>
        </p:sp>
      </p:grpSp>
      <p:grpSp>
        <p:nvGrpSpPr>
          <p:cNvPr id="13" name="Group 12"/>
          <p:cNvGrpSpPr/>
          <p:nvPr/>
        </p:nvGrpSpPr>
        <p:grpSpPr>
          <a:xfrm>
            <a:off x="3498205" y="4527113"/>
            <a:ext cx="377141" cy="377141"/>
            <a:chOff x="4705837" y="3008454"/>
            <a:chExt cx="377141" cy="377141"/>
          </a:xfrm>
        </p:grpSpPr>
        <p:sp>
          <p:nvSpPr>
            <p:cNvPr id="42" name="Teardrop 41"/>
            <p:cNvSpPr/>
            <p:nvPr/>
          </p:nvSpPr>
          <p:spPr>
            <a:xfrm rot="8062962">
              <a:off x="4705837" y="3008454"/>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763544" y="3051436"/>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3</a:t>
              </a:r>
            </a:p>
          </p:txBody>
        </p:sp>
      </p:grpSp>
      <p:grpSp>
        <p:nvGrpSpPr>
          <p:cNvPr id="8" name="Group 7"/>
          <p:cNvGrpSpPr/>
          <p:nvPr/>
        </p:nvGrpSpPr>
        <p:grpSpPr>
          <a:xfrm>
            <a:off x="3990717" y="1598604"/>
            <a:ext cx="377141" cy="377141"/>
            <a:chOff x="4519633" y="4264479"/>
            <a:chExt cx="377141" cy="377141"/>
          </a:xfrm>
        </p:grpSpPr>
        <p:sp>
          <p:nvSpPr>
            <p:cNvPr id="45" name="Teardrop 44"/>
            <p:cNvSpPr/>
            <p:nvPr/>
          </p:nvSpPr>
          <p:spPr>
            <a:xfrm rot="8062962">
              <a:off x="4519633" y="4264479"/>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577340" y="4307461"/>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4</a:t>
              </a:r>
            </a:p>
          </p:txBody>
        </p:sp>
      </p:grpSp>
      <p:grpSp>
        <p:nvGrpSpPr>
          <p:cNvPr id="15" name="Group 14"/>
          <p:cNvGrpSpPr/>
          <p:nvPr/>
        </p:nvGrpSpPr>
        <p:grpSpPr>
          <a:xfrm>
            <a:off x="2479911" y="1852004"/>
            <a:ext cx="377141" cy="377141"/>
            <a:chOff x="5871937" y="3504445"/>
            <a:chExt cx="377141" cy="377141"/>
          </a:xfrm>
        </p:grpSpPr>
        <p:sp>
          <p:nvSpPr>
            <p:cNvPr id="48" name="Teardrop 47"/>
            <p:cNvSpPr/>
            <p:nvPr/>
          </p:nvSpPr>
          <p:spPr>
            <a:xfrm rot="8062962">
              <a:off x="5871937" y="3504445"/>
              <a:ext cx="377141" cy="377141"/>
            </a:xfrm>
            <a:prstGeom prst="teardrop">
              <a:avLst>
                <a:gd name="adj" fmla="val 119748"/>
              </a:avLst>
            </a:prstGeom>
            <a:solidFill>
              <a:srgbClr val="004E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929644" y="3547427"/>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5</a:t>
              </a:r>
            </a:p>
          </p:txBody>
        </p:sp>
      </p:grpSp>
      <p:grpSp>
        <p:nvGrpSpPr>
          <p:cNvPr id="5" name="Group 4">
            <a:extLst>
              <a:ext uri="{FF2B5EF4-FFF2-40B4-BE49-F238E27FC236}">
                <a16:creationId xmlns:a16="http://schemas.microsoft.com/office/drawing/2014/main" id="{07B9AF3E-56D9-4589-9D79-4C3A7BB4E3D6}"/>
              </a:ext>
            </a:extLst>
          </p:cNvPr>
          <p:cNvGrpSpPr/>
          <p:nvPr/>
        </p:nvGrpSpPr>
        <p:grpSpPr>
          <a:xfrm>
            <a:off x="6480100" y="3024308"/>
            <a:ext cx="3975612" cy="689069"/>
            <a:chOff x="6519054" y="3000051"/>
            <a:chExt cx="3975612" cy="689069"/>
          </a:xfrm>
        </p:grpSpPr>
        <p:sp>
          <p:nvSpPr>
            <p:cNvPr id="12" name="TextBox 11">
              <a:extLst>
                <a:ext uri="{FF2B5EF4-FFF2-40B4-BE49-F238E27FC236}">
                  <a16:creationId xmlns:a16="http://schemas.microsoft.com/office/drawing/2014/main" id="{D7D7A5FD-AA40-4542-9956-6FEECF86A04C}"/>
                </a:ext>
              </a:extLst>
            </p:cNvPr>
            <p:cNvSpPr txBox="1"/>
            <p:nvPr/>
          </p:nvSpPr>
          <p:spPr>
            <a:xfrm>
              <a:off x="6900939" y="3000051"/>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24" name="Teardrop 23"/>
            <p:cNvSpPr/>
            <p:nvPr/>
          </p:nvSpPr>
          <p:spPr>
            <a:xfrm rot="8062962">
              <a:off x="6519054" y="3094979"/>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6576761" y="3137961"/>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2</a:t>
              </a:r>
            </a:p>
          </p:txBody>
        </p:sp>
        <p:sp>
          <p:nvSpPr>
            <p:cNvPr id="53" name="TextBox 52">
              <a:extLst>
                <a:ext uri="{FF2B5EF4-FFF2-40B4-BE49-F238E27FC236}">
                  <a16:creationId xmlns:a16="http://schemas.microsoft.com/office/drawing/2014/main" id="{6BD8930D-6B17-43D8-9618-389C961D6404}"/>
                </a:ext>
              </a:extLst>
            </p:cNvPr>
            <p:cNvSpPr txBox="1"/>
            <p:nvPr/>
          </p:nvSpPr>
          <p:spPr>
            <a:xfrm>
              <a:off x="6935334" y="3165900"/>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12 BRANCH DR. WOODSIDE, AFRICA 11377</a:t>
              </a:r>
            </a:p>
          </p:txBody>
        </p:sp>
      </p:grpSp>
      <p:grpSp>
        <p:nvGrpSpPr>
          <p:cNvPr id="6" name="Group 5">
            <a:extLst>
              <a:ext uri="{FF2B5EF4-FFF2-40B4-BE49-F238E27FC236}">
                <a16:creationId xmlns:a16="http://schemas.microsoft.com/office/drawing/2014/main" id="{636CBE55-FAB4-4924-B6FF-4C4712F14C4F}"/>
              </a:ext>
            </a:extLst>
          </p:cNvPr>
          <p:cNvGrpSpPr/>
          <p:nvPr/>
        </p:nvGrpSpPr>
        <p:grpSpPr>
          <a:xfrm>
            <a:off x="6480100" y="3807785"/>
            <a:ext cx="5030582" cy="686339"/>
            <a:chOff x="6480100" y="3769492"/>
            <a:chExt cx="5030582" cy="686339"/>
          </a:xfrm>
        </p:grpSpPr>
        <p:sp>
          <p:nvSpPr>
            <p:cNvPr id="14" name="TextBox 13">
              <a:extLst>
                <a:ext uri="{FF2B5EF4-FFF2-40B4-BE49-F238E27FC236}">
                  <a16:creationId xmlns:a16="http://schemas.microsoft.com/office/drawing/2014/main" id="{D7D7A5FD-AA40-4542-9956-6FEECF86A04C}"/>
                </a:ext>
              </a:extLst>
            </p:cNvPr>
            <p:cNvSpPr txBox="1"/>
            <p:nvPr/>
          </p:nvSpPr>
          <p:spPr>
            <a:xfrm>
              <a:off x="6900939" y="3769492"/>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27" name="Teardrop 26"/>
            <p:cNvSpPr/>
            <p:nvPr/>
          </p:nvSpPr>
          <p:spPr>
            <a:xfrm rot="8062962">
              <a:off x="6480100" y="3880519"/>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6537807" y="3923501"/>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3</a:t>
              </a:r>
            </a:p>
          </p:txBody>
        </p:sp>
        <p:sp>
          <p:nvSpPr>
            <p:cNvPr id="54" name="TextBox 53">
              <a:extLst>
                <a:ext uri="{FF2B5EF4-FFF2-40B4-BE49-F238E27FC236}">
                  <a16:creationId xmlns:a16="http://schemas.microsoft.com/office/drawing/2014/main" id="{6BD8930D-6B17-43D8-9618-389C961D6404}"/>
                </a:ext>
              </a:extLst>
            </p:cNvPr>
            <p:cNvSpPr txBox="1"/>
            <p:nvPr/>
          </p:nvSpPr>
          <p:spPr>
            <a:xfrm>
              <a:off x="6954846" y="3932611"/>
              <a:ext cx="4555836" cy="523220"/>
            </a:xfrm>
            <a:prstGeom prst="rect">
              <a:avLst/>
            </a:prstGeom>
            <a:noFill/>
          </p:spPr>
          <p:txBody>
            <a:bodyPr wrap="square" rtlCol="0">
              <a:spAutoFit/>
            </a:bodyPr>
            <a:lstStyle/>
            <a:p>
              <a:r>
                <a:rPr lang="en-PH" sz="1400" b="1" spc="300" dirty="0">
                  <a:solidFill>
                    <a:schemeClr val="bg1">
                      <a:lumMod val="85000"/>
                    </a:schemeClr>
                  </a:solidFill>
                  <a:latin typeface="Montserrat" panose="00000500000000000000" pitchFamily="2" charset="0"/>
                </a:rPr>
                <a:t> 5 BLACKSMITH WAY. SAUGUS, </a:t>
              </a:r>
              <a:r>
                <a:rPr lang="en-US" sz="1400" b="1" spc="300" dirty="0">
                  <a:solidFill>
                    <a:schemeClr val="bg1">
                      <a:lumMod val="85000"/>
                    </a:schemeClr>
                  </a:solidFill>
                  <a:latin typeface="Montserrat" panose="00000500000000000000" pitchFamily="2" charset="0"/>
                </a:rPr>
                <a:t>AFRICA</a:t>
              </a:r>
              <a:endParaRPr lang="en-PH" sz="1400" b="1" spc="300" dirty="0">
                <a:solidFill>
                  <a:schemeClr val="bg1">
                    <a:lumMod val="85000"/>
                  </a:schemeClr>
                </a:solidFill>
                <a:latin typeface="Montserrat" panose="00000500000000000000" pitchFamily="2" charset="0"/>
              </a:endParaRPr>
            </a:p>
          </p:txBody>
        </p:sp>
      </p:grpSp>
      <p:grpSp>
        <p:nvGrpSpPr>
          <p:cNvPr id="17" name="Group 16">
            <a:extLst>
              <a:ext uri="{FF2B5EF4-FFF2-40B4-BE49-F238E27FC236}">
                <a16:creationId xmlns:a16="http://schemas.microsoft.com/office/drawing/2014/main" id="{C1081D11-EBBD-4C73-9614-40F3A0E894D6}"/>
              </a:ext>
            </a:extLst>
          </p:cNvPr>
          <p:cNvGrpSpPr/>
          <p:nvPr/>
        </p:nvGrpSpPr>
        <p:grpSpPr>
          <a:xfrm>
            <a:off x="6480100" y="4606651"/>
            <a:ext cx="3975613" cy="651332"/>
            <a:chOff x="6519053" y="4582903"/>
            <a:chExt cx="3975613" cy="651332"/>
          </a:xfrm>
        </p:grpSpPr>
        <p:sp>
          <p:nvSpPr>
            <p:cNvPr id="16" name="TextBox 15">
              <a:extLst>
                <a:ext uri="{FF2B5EF4-FFF2-40B4-BE49-F238E27FC236}">
                  <a16:creationId xmlns:a16="http://schemas.microsoft.com/office/drawing/2014/main" id="{D7D7A5FD-AA40-4542-9956-6FEECF86A04C}"/>
                </a:ext>
              </a:extLst>
            </p:cNvPr>
            <p:cNvSpPr txBox="1"/>
            <p:nvPr/>
          </p:nvSpPr>
          <p:spPr>
            <a:xfrm>
              <a:off x="6900939" y="4582903"/>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30" name="Teardrop 29"/>
            <p:cNvSpPr/>
            <p:nvPr/>
          </p:nvSpPr>
          <p:spPr>
            <a:xfrm rot="8062962">
              <a:off x="6519053" y="4640553"/>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6576760" y="4683535"/>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4</a:t>
              </a:r>
            </a:p>
          </p:txBody>
        </p:sp>
        <p:sp>
          <p:nvSpPr>
            <p:cNvPr id="55" name="TextBox 54">
              <a:extLst>
                <a:ext uri="{FF2B5EF4-FFF2-40B4-BE49-F238E27FC236}">
                  <a16:creationId xmlns:a16="http://schemas.microsoft.com/office/drawing/2014/main" id="{6BD8930D-6B17-43D8-9618-389C961D6404}"/>
                </a:ext>
              </a:extLst>
            </p:cNvPr>
            <p:cNvSpPr txBox="1"/>
            <p:nvPr/>
          </p:nvSpPr>
          <p:spPr>
            <a:xfrm>
              <a:off x="6935334" y="4711015"/>
              <a:ext cx="3559332" cy="523220"/>
            </a:xfrm>
            <a:prstGeom prst="rect">
              <a:avLst/>
            </a:prstGeom>
            <a:noFill/>
          </p:spPr>
          <p:txBody>
            <a:bodyPr wrap="square" rtlCol="0">
              <a:spAutoFit/>
            </a:bodyPr>
            <a:lstStyle/>
            <a:p>
              <a:r>
                <a:rPr lang="en-US" sz="1400" b="1" spc="300" dirty="0">
                  <a:solidFill>
                    <a:schemeClr val="bg1">
                      <a:lumMod val="85000"/>
                    </a:schemeClr>
                  </a:solidFill>
                  <a:latin typeface="Montserrat" panose="00000500000000000000" pitchFamily="2" charset="0"/>
                </a:rPr>
                <a:t>115 UNIVERSITY ST. JOHN AFRICA 60172</a:t>
              </a:r>
            </a:p>
          </p:txBody>
        </p:sp>
      </p:grpSp>
      <p:grpSp>
        <p:nvGrpSpPr>
          <p:cNvPr id="19" name="Group 18">
            <a:extLst>
              <a:ext uri="{FF2B5EF4-FFF2-40B4-BE49-F238E27FC236}">
                <a16:creationId xmlns:a16="http://schemas.microsoft.com/office/drawing/2014/main" id="{C3093777-B31F-447A-82C8-3A89D5FDA047}"/>
              </a:ext>
            </a:extLst>
          </p:cNvPr>
          <p:cNvGrpSpPr/>
          <p:nvPr/>
        </p:nvGrpSpPr>
        <p:grpSpPr>
          <a:xfrm>
            <a:off x="6480100" y="5352344"/>
            <a:ext cx="5178500" cy="692806"/>
            <a:chOff x="6513550" y="5352344"/>
            <a:chExt cx="5178500" cy="692806"/>
          </a:xfrm>
        </p:grpSpPr>
        <p:sp>
          <p:nvSpPr>
            <p:cNvPr id="18" name="TextBox 17">
              <a:extLst>
                <a:ext uri="{FF2B5EF4-FFF2-40B4-BE49-F238E27FC236}">
                  <a16:creationId xmlns:a16="http://schemas.microsoft.com/office/drawing/2014/main" id="{D7D7A5FD-AA40-4542-9956-6FEECF86A04C}"/>
                </a:ext>
              </a:extLst>
            </p:cNvPr>
            <p:cNvSpPr txBox="1"/>
            <p:nvPr/>
          </p:nvSpPr>
          <p:spPr>
            <a:xfrm>
              <a:off x="6900939" y="5352344"/>
              <a:ext cx="2056411" cy="246221"/>
            </a:xfrm>
            <a:prstGeom prst="rect">
              <a:avLst/>
            </a:prstGeom>
            <a:noFill/>
          </p:spPr>
          <p:txBody>
            <a:bodyPr wrap="square" rtlCol="0">
              <a:spAutoFit/>
            </a:bodyPr>
            <a:lstStyle/>
            <a:p>
              <a:r>
                <a:rPr lang="en-US" sz="1000" b="1" dirty="0">
                  <a:solidFill>
                    <a:srgbClr val="004E6C"/>
                  </a:solidFill>
                  <a:latin typeface="Montserrat" panose="00000500000000000000" pitchFamily="2" charset="0"/>
                </a:rPr>
                <a:t>MAIN OFFICE </a:t>
              </a:r>
            </a:p>
          </p:txBody>
        </p:sp>
        <p:sp>
          <p:nvSpPr>
            <p:cNvPr id="33" name="Teardrop 32"/>
            <p:cNvSpPr/>
            <p:nvPr/>
          </p:nvSpPr>
          <p:spPr>
            <a:xfrm rot="8062962">
              <a:off x="6513550" y="5393772"/>
              <a:ext cx="377141" cy="377141"/>
            </a:xfrm>
            <a:prstGeom prst="teardrop">
              <a:avLst>
                <a:gd name="adj" fmla="val 119748"/>
              </a:avLst>
            </a:prstGeom>
            <a:solidFill>
              <a:srgbClr val="005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6571257" y="5436754"/>
              <a:ext cx="268943" cy="268943"/>
            </a:xfrm>
            <a:prstGeom prst="ellipse">
              <a:avLst/>
            </a:prstGeom>
            <a:solidFill>
              <a:srgbClr val="49C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4E6C"/>
                  </a:solidFill>
                  <a:latin typeface="Montserrat" panose="00000500000000000000" pitchFamily="2" charset="0"/>
                </a:rPr>
                <a:t>5</a:t>
              </a:r>
            </a:p>
          </p:txBody>
        </p:sp>
        <p:sp>
          <p:nvSpPr>
            <p:cNvPr id="56" name="TextBox 55">
              <a:extLst>
                <a:ext uri="{FF2B5EF4-FFF2-40B4-BE49-F238E27FC236}">
                  <a16:creationId xmlns:a16="http://schemas.microsoft.com/office/drawing/2014/main" id="{6BD8930D-6B17-43D8-9618-389C961D6404}"/>
                </a:ext>
              </a:extLst>
            </p:cNvPr>
            <p:cNvSpPr txBox="1"/>
            <p:nvPr/>
          </p:nvSpPr>
          <p:spPr>
            <a:xfrm>
              <a:off x="6940098" y="5521930"/>
              <a:ext cx="4751952" cy="523220"/>
            </a:xfrm>
            <a:prstGeom prst="rect">
              <a:avLst/>
            </a:prstGeom>
            <a:noFill/>
          </p:spPr>
          <p:txBody>
            <a:bodyPr wrap="square" rtlCol="0">
              <a:spAutoFit/>
            </a:bodyPr>
            <a:lstStyle/>
            <a:p>
              <a:r>
                <a:rPr lang="en-PH" sz="1400" b="1" spc="300" dirty="0">
                  <a:solidFill>
                    <a:schemeClr val="bg1">
                      <a:lumMod val="85000"/>
                    </a:schemeClr>
                  </a:solidFill>
                  <a:latin typeface="Montserrat" panose="00000500000000000000" pitchFamily="2" charset="0"/>
                </a:rPr>
                <a:t>205 BOWMAN STREET NORTH </a:t>
              </a:r>
              <a:r>
                <a:rPr lang="en-US" sz="1400" b="1" spc="300" dirty="0">
                  <a:solidFill>
                    <a:schemeClr val="bg1">
                      <a:lumMod val="85000"/>
                    </a:schemeClr>
                  </a:solidFill>
                  <a:latin typeface="Montserrat" panose="00000500000000000000" pitchFamily="2" charset="0"/>
                </a:rPr>
                <a:t>AFRICA </a:t>
              </a:r>
              <a:r>
                <a:rPr lang="en-PH" sz="1400" b="1" spc="300" dirty="0">
                  <a:solidFill>
                    <a:schemeClr val="bg1">
                      <a:lumMod val="85000"/>
                    </a:schemeClr>
                  </a:solidFill>
                  <a:latin typeface="Montserrat" panose="00000500000000000000" pitchFamily="2" charset="0"/>
                </a:rPr>
                <a:t>33160</a:t>
              </a:r>
              <a:endParaRPr lang="en-US" sz="1400" b="1" spc="300" dirty="0">
                <a:solidFill>
                  <a:schemeClr val="bg1">
                    <a:lumMod val="85000"/>
                  </a:schemeClr>
                </a:solidFill>
                <a:latin typeface="Montserrat" panose="00000500000000000000" pitchFamily="2" charset="0"/>
              </a:endParaRPr>
            </a:p>
          </p:txBody>
        </p:sp>
      </p:grpSp>
      <p:grpSp>
        <p:nvGrpSpPr>
          <p:cNvPr id="47" name="Group 46">
            <a:extLst>
              <a:ext uri="{FF2B5EF4-FFF2-40B4-BE49-F238E27FC236}">
                <a16:creationId xmlns:a16="http://schemas.microsoft.com/office/drawing/2014/main" id="{415B61DC-7645-44C5-9704-6D2BA4F25856}"/>
              </a:ext>
            </a:extLst>
          </p:cNvPr>
          <p:cNvGrpSpPr/>
          <p:nvPr/>
        </p:nvGrpSpPr>
        <p:grpSpPr>
          <a:xfrm>
            <a:off x="-2286000" y="-4953000"/>
            <a:ext cx="16764000" cy="16764000"/>
            <a:chOff x="-2286000" y="-4953000"/>
            <a:chExt cx="16764000" cy="16764000"/>
          </a:xfrm>
        </p:grpSpPr>
        <p:sp>
          <p:nvSpPr>
            <p:cNvPr id="51" name="Rectangle 50">
              <a:extLst>
                <a:ext uri="{FF2B5EF4-FFF2-40B4-BE49-F238E27FC236}">
                  <a16:creationId xmlns:a16="http://schemas.microsoft.com/office/drawing/2014/main" id="{4AECA0AD-03CB-49F3-8928-00C15DD4EAE0}"/>
                </a:ext>
              </a:extLst>
            </p:cNvPr>
            <p:cNvSpPr/>
            <p:nvPr/>
          </p:nvSpPr>
          <p:spPr>
            <a:xfrm>
              <a:off x="-2286000" y="-1032863"/>
              <a:ext cx="16764000" cy="103286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FB22A7B4-C1E5-4E1A-8FCC-217588237BAA}"/>
                </a:ext>
              </a:extLst>
            </p:cNvPr>
            <p:cNvSpPr/>
            <p:nvPr/>
          </p:nvSpPr>
          <p:spPr>
            <a:xfrm>
              <a:off x="-2286000" y="6875966"/>
              <a:ext cx="16764000" cy="1032863"/>
            </a:xfrm>
            <a:prstGeom prst="rect">
              <a:avLst/>
            </a:prstGeom>
            <a:solidFill>
              <a:srgbClr val="6666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6AAA2A32-313D-4199-95EC-ACD0FA5DFCED}"/>
                </a:ext>
              </a:extLst>
            </p:cNvPr>
            <p:cNvGrpSpPr/>
            <p:nvPr/>
          </p:nvGrpSpPr>
          <p:grpSpPr>
            <a:xfrm>
              <a:off x="-1050492" y="-4953000"/>
              <a:ext cx="14292982" cy="16764000"/>
              <a:chOff x="-1050492" y="-4056659"/>
              <a:chExt cx="14292982" cy="16764000"/>
            </a:xfrm>
            <a:solidFill>
              <a:srgbClr val="666666"/>
            </a:solidFill>
          </p:grpSpPr>
          <p:sp>
            <p:nvSpPr>
              <p:cNvPr id="58" name="Rectangle 57">
                <a:extLst>
                  <a:ext uri="{FF2B5EF4-FFF2-40B4-BE49-F238E27FC236}">
                    <a16:creationId xmlns:a16="http://schemas.microsoft.com/office/drawing/2014/main" id="{3710F443-4BDD-49CC-A316-3222291AA187}"/>
                  </a:ext>
                </a:extLst>
              </p:cNvPr>
              <p:cNvSpPr/>
              <p:nvPr/>
            </p:nvSpPr>
            <p:spPr>
              <a:xfrm rot="5400000">
                <a:off x="4344059" y="3808909"/>
                <a:ext cx="16764000" cy="1032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63303DF5-7515-4065-B71E-7D7C7EB70790}"/>
                  </a:ext>
                </a:extLst>
              </p:cNvPr>
              <p:cNvSpPr/>
              <p:nvPr/>
            </p:nvSpPr>
            <p:spPr>
              <a:xfrm rot="5400000">
                <a:off x="-8916060" y="3808909"/>
                <a:ext cx="16764000" cy="103286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2064404961"/>
      </p:ext>
    </p:extLst>
  </p:cSld>
  <p:clrMapOvr>
    <a:masterClrMapping/>
  </p:clrMapOvr>
  <p:transition advTm="630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500" fill="hold"/>
                                        <p:tgtEl>
                                          <p:spTgt spid="7"/>
                                        </p:tgtEl>
                                        <p:attrNameLst>
                                          <p:attrName>ppt_x</p:attrName>
                                        </p:attrNameLst>
                                      </p:cBhvr>
                                      <p:tavLst>
                                        <p:tav tm="0">
                                          <p:val>
                                            <p:strVal val="1+#ppt_w/2"/>
                                          </p:val>
                                        </p:tav>
                                        <p:tav tm="100000">
                                          <p:val>
                                            <p:strVal val="#ppt_x"/>
                                          </p:val>
                                        </p:tav>
                                      </p:tavLst>
                                    </p:anim>
                                    <p:anim calcmode="lin" valueType="num">
                                      <p:cBhvr additive="base">
                                        <p:cTn id="8" dur="1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decel="8000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500" fill="hold"/>
                                        <p:tgtEl>
                                          <p:spTgt spid="11"/>
                                        </p:tgtEl>
                                        <p:attrNameLst>
                                          <p:attrName>ppt_x</p:attrName>
                                        </p:attrNameLst>
                                      </p:cBhvr>
                                      <p:tavLst>
                                        <p:tav tm="0">
                                          <p:val>
                                            <p:strVal val="1+#ppt_w/2"/>
                                          </p:val>
                                        </p:tav>
                                        <p:tav tm="100000">
                                          <p:val>
                                            <p:strVal val="#ppt_x"/>
                                          </p:val>
                                        </p:tav>
                                      </p:tavLst>
                                    </p:anim>
                                    <p:anim calcmode="lin" valueType="num">
                                      <p:cBhvr additive="base">
                                        <p:cTn id="12" dur="1500" fill="hold"/>
                                        <p:tgtEl>
                                          <p:spTgt spid="11"/>
                                        </p:tgtEl>
                                        <p:attrNameLst>
                                          <p:attrName>ppt_y</p:attrName>
                                        </p:attrNameLst>
                                      </p:cBhvr>
                                      <p:tavLst>
                                        <p:tav tm="0">
                                          <p:val>
                                            <p:strVal val="#ppt_y"/>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1250"/>
                                        <p:tgtEl>
                                          <p:spTgt spid="38"/>
                                        </p:tgtEl>
                                      </p:cBhvr>
                                    </p:animEffect>
                                  </p:childTnLst>
                                </p:cTn>
                              </p:par>
                              <p:par>
                                <p:cTn id="16" presetID="10" presetClass="entr" presetSubtype="0" fill="hold"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250"/>
                                        <p:tgtEl>
                                          <p:spTgt spid="3"/>
                                        </p:tgtEl>
                                      </p:cBhvr>
                                    </p:animEffect>
                                  </p:childTnLst>
                                </p:cTn>
                              </p:par>
                              <p:par>
                                <p:cTn id="19" presetID="10" presetClass="entr" presetSubtype="0" fill="hold" nodeType="with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250"/>
                                        <p:tgtEl>
                                          <p:spTgt spid="20"/>
                                        </p:tgtEl>
                                      </p:cBhvr>
                                    </p:animEffect>
                                  </p:childTnLst>
                                </p:cTn>
                              </p:par>
                              <p:par>
                                <p:cTn id="22" presetID="10" presetClass="entr" presetSubtype="0" fill="hold" nodeType="withEffect">
                                  <p:stCondLst>
                                    <p:cond delay="50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250"/>
                                        <p:tgtEl>
                                          <p:spTgt spid="4"/>
                                        </p:tgtEl>
                                      </p:cBhvr>
                                    </p:animEffect>
                                  </p:childTnLst>
                                </p:cTn>
                              </p:par>
                              <p:par>
                                <p:cTn id="25" presetID="10" presetClass="entr" presetSubtype="0" fill="hold" nodeType="withEffect">
                                  <p:stCondLst>
                                    <p:cond delay="50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250"/>
                                        <p:tgtEl>
                                          <p:spTgt spid="5"/>
                                        </p:tgtEl>
                                      </p:cBhvr>
                                    </p:animEffect>
                                  </p:childTnLst>
                                </p:cTn>
                              </p:par>
                              <p:par>
                                <p:cTn id="28" presetID="10" presetClass="entr" presetSubtype="0" fill="hold" nodeType="withEffect">
                                  <p:stCondLst>
                                    <p:cond delay="75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250"/>
                                        <p:tgtEl>
                                          <p:spTgt spid="13"/>
                                        </p:tgtEl>
                                      </p:cBhvr>
                                    </p:animEffect>
                                  </p:childTnLst>
                                </p:cTn>
                              </p:par>
                              <p:par>
                                <p:cTn id="31" presetID="10" presetClass="entr" presetSubtype="0" fill="hold" nodeType="withEffect">
                                  <p:stCondLst>
                                    <p:cond delay="75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250"/>
                                        <p:tgtEl>
                                          <p:spTgt spid="6"/>
                                        </p:tgtEl>
                                      </p:cBhvr>
                                    </p:animEffect>
                                  </p:childTnLst>
                                </p:cTn>
                              </p:par>
                              <p:par>
                                <p:cTn id="34" presetID="10" presetClass="entr" presetSubtype="0" fill="hold" nodeType="withEffect">
                                  <p:stCondLst>
                                    <p:cond delay="100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250"/>
                                        <p:tgtEl>
                                          <p:spTgt spid="8"/>
                                        </p:tgtEl>
                                      </p:cBhvr>
                                    </p:animEffect>
                                  </p:childTnLst>
                                </p:cTn>
                              </p:par>
                              <p:par>
                                <p:cTn id="37" presetID="10" presetClass="entr" presetSubtype="0" fill="hold" nodeType="with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250"/>
                                        <p:tgtEl>
                                          <p:spTgt spid="17"/>
                                        </p:tgtEl>
                                      </p:cBhvr>
                                    </p:animEffect>
                                  </p:childTnLst>
                                </p:cTn>
                              </p:par>
                              <p:par>
                                <p:cTn id="40" presetID="10" presetClass="entr" presetSubtype="0" fill="hold" nodeType="withEffect">
                                  <p:stCondLst>
                                    <p:cond delay="125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250"/>
                                        <p:tgtEl>
                                          <p:spTgt spid="15"/>
                                        </p:tgtEl>
                                      </p:cBhvr>
                                    </p:animEffect>
                                  </p:childTnLst>
                                </p:cTn>
                              </p:par>
                              <p:par>
                                <p:cTn id="43" presetID="10" presetClass="entr" presetSubtype="0" fill="hold" nodeType="withEffect">
                                  <p:stCondLst>
                                    <p:cond delay="125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1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100000">
              <a:srgbClr val="2898DC">
                <a:lumMod val="99000"/>
              </a:srgbClr>
            </a:gs>
            <a:gs pos="0">
              <a:srgbClr val="05578E">
                <a:lumMod val="100000"/>
              </a:srgbClr>
            </a:gs>
          </a:gsLst>
          <a:lin ang="5400000" scaled="0"/>
        </a:gradFill>
        <a:effectLst/>
      </p:bgPr>
    </p:bg>
    <p:spTree>
      <p:nvGrpSpPr>
        <p:cNvPr id="1" name=""/>
        <p:cNvGrpSpPr/>
        <p:nvPr/>
      </p:nvGrpSpPr>
      <p:grpSpPr>
        <a:xfrm>
          <a:off x="0" y="0"/>
          <a:ext cx="0" cy="0"/>
          <a:chOff x="0" y="0"/>
          <a:chExt cx="0" cy="0"/>
        </a:xfrm>
      </p:grpSpPr>
      <p:cxnSp>
        <p:nvCxnSpPr>
          <p:cNvPr id="8" name="Straight Connector 7"/>
          <p:cNvCxnSpPr/>
          <p:nvPr/>
        </p:nvCxnSpPr>
        <p:spPr>
          <a:xfrm flipH="1" flipV="1">
            <a:off x="5875413" y="1840885"/>
            <a:ext cx="14103" cy="317623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D42B040-BC48-47C9-B34A-B8716D29F23C}"/>
              </a:ext>
            </a:extLst>
          </p:cNvPr>
          <p:cNvGrpSpPr/>
          <p:nvPr/>
        </p:nvGrpSpPr>
        <p:grpSpPr>
          <a:xfrm>
            <a:off x="7023486" y="2774975"/>
            <a:ext cx="3155387" cy="1308050"/>
            <a:chOff x="4954250" y="2773166"/>
            <a:chExt cx="3155387" cy="1308050"/>
          </a:xfrm>
        </p:grpSpPr>
        <p:sp>
          <p:nvSpPr>
            <p:cNvPr id="11" name="TextBox 10">
              <a:extLst>
                <a:ext uri="{FF2B5EF4-FFF2-40B4-BE49-F238E27FC236}">
                  <a16:creationId xmlns:a16="http://schemas.microsoft.com/office/drawing/2014/main" id="{1EA1E47A-A8AC-4B78-897D-2A680E83A903}"/>
                </a:ext>
              </a:extLst>
            </p:cNvPr>
            <p:cNvSpPr txBox="1"/>
            <p:nvPr/>
          </p:nvSpPr>
          <p:spPr>
            <a:xfrm>
              <a:off x="4954250" y="2773166"/>
              <a:ext cx="3155387" cy="1015663"/>
            </a:xfrm>
            <a:prstGeom prst="rect">
              <a:avLst/>
            </a:prstGeom>
            <a:noFill/>
          </p:spPr>
          <p:txBody>
            <a:bodyPr wrap="square" rtlCol="0">
              <a:spAutoFit/>
            </a:bodyPr>
            <a:lstStyle/>
            <a:p>
              <a:r>
                <a:rPr lang="en-US" sz="3200" b="1" spc="300" dirty="0">
                  <a:solidFill>
                    <a:srgbClr val="93D5FB"/>
                  </a:solidFill>
                  <a:latin typeface="Montserrat" panose="00000500000000000000" pitchFamily="2" charset="0"/>
                </a:rPr>
                <a:t>PURCHASE </a:t>
              </a:r>
            </a:p>
            <a:p>
              <a:r>
                <a:rPr lang="en-US" sz="2800" b="1" spc="300" dirty="0">
                  <a:solidFill>
                    <a:srgbClr val="93D5FB"/>
                  </a:solidFill>
                  <a:latin typeface="Montserrat" panose="00000500000000000000" pitchFamily="2" charset="0"/>
                </a:rPr>
                <a:t>AND ENJOY</a:t>
              </a:r>
            </a:p>
          </p:txBody>
        </p:sp>
        <p:sp>
          <p:nvSpPr>
            <p:cNvPr id="13" name="TextBox 12">
              <a:extLst>
                <a:ext uri="{FF2B5EF4-FFF2-40B4-BE49-F238E27FC236}">
                  <a16:creationId xmlns:a16="http://schemas.microsoft.com/office/drawing/2014/main" id="{567CD4C6-818B-42BF-9398-4B4CDA61377D}"/>
                </a:ext>
              </a:extLst>
            </p:cNvPr>
            <p:cNvSpPr txBox="1"/>
            <p:nvPr/>
          </p:nvSpPr>
          <p:spPr>
            <a:xfrm>
              <a:off x="4954251" y="3788828"/>
              <a:ext cx="2786068" cy="292388"/>
            </a:xfrm>
            <a:prstGeom prst="rect">
              <a:avLst/>
            </a:prstGeom>
            <a:noFill/>
          </p:spPr>
          <p:txBody>
            <a:bodyPr wrap="square" rtlCol="0">
              <a:spAutoFit/>
            </a:bodyPr>
            <a:lstStyle/>
            <a:p>
              <a:r>
                <a:rPr lang="en-US" sz="1300" b="1" dirty="0">
                  <a:solidFill>
                    <a:srgbClr val="103961"/>
                  </a:solidFill>
                  <a:latin typeface="Montserrat" panose="00000500000000000000" pitchFamily="2" charset="0"/>
                </a:rPr>
                <a:t>THANKS FOR WATCHING</a:t>
              </a:r>
            </a:p>
          </p:txBody>
        </p:sp>
      </p:grpSp>
      <p:sp>
        <p:nvSpPr>
          <p:cNvPr id="10" name="TextBox 9">
            <a:extLst>
              <a:ext uri="{FF2B5EF4-FFF2-40B4-BE49-F238E27FC236}">
                <a16:creationId xmlns:a16="http://schemas.microsoft.com/office/drawing/2014/main" id="{B10B6660-7C24-4512-A054-779C9943CC72}"/>
              </a:ext>
            </a:extLst>
          </p:cNvPr>
          <p:cNvSpPr txBox="1"/>
          <p:nvPr/>
        </p:nvSpPr>
        <p:spPr>
          <a:xfrm>
            <a:off x="750936" y="3038005"/>
            <a:ext cx="4926609" cy="1000595"/>
          </a:xfrm>
          <a:prstGeom prst="rect">
            <a:avLst/>
          </a:prstGeom>
          <a:noFill/>
        </p:spPr>
        <p:txBody>
          <a:bodyPr wrap="square" rtlCol="0">
            <a:spAutoFit/>
          </a:bodyPr>
          <a:lstStyle/>
          <a:p>
            <a:pPr algn="ctr">
              <a:lnSpc>
                <a:spcPts val="3500"/>
              </a:lnSpc>
            </a:pPr>
            <a:r>
              <a:rPr lang="en-US" sz="3600" b="1" spc="300" dirty="0">
                <a:latin typeface="ABeeZee" panose="02000000000000000000" pitchFamily="50" charset="0"/>
              </a:rPr>
              <a:t>INSURE YOUR </a:t>
            </a:r>
            <a:r>
              <a:rPr lang="en-US" sz="3600" b="1" spc="300" dirty="0">
                <a:solidFill>
                  <a:schemeClr val="bg1"/>
                </a:solidFill>
                <a:latin typeface="ABeeZee" panose="02000000000000000000" pitchFamily="50" charset="0"/>
              </a:rPr>
              <a:t>FUTURE</a:t>
            </a:r>
          </a:p>
        </p:txBody>
      </p:sp>
    </p:spTree>
    <p:extLst>
      <p:ext uri="{BB962C8B-B14F-4D97-AF65-F5344CB8AC3E}">
        <p14:creationId xmlns:p14="http://schemas.microsoft.com/office/powerpoint/2010/main" val="1154918833"/>
      </p:ext>
    </p:extLst>
  </p:cSld>
  <p:clrMapOvr>
    <a:masterClrMapping/>
  </p:clrMapOvr>
  <p:transition advTm="279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par>
                                <p:cTn id="8" presetID="10"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1F22BB-93CF-4A0C-8BDF-D1E8DE6A38E1}"/>
              </a:ext>
            </a:extLst>
          </p:cNvPr>
          <p:cNvPicPr>
            <a:picLocks noChangeAspect="1"/>
          </p:cNvPicPr>
          <p:nvPr/>
        </p:nvPicPr>
        <p:blipFill rotWithShape="1">
          <a:blip r:embed="rId3">
            <a:extLst>
              <a:ext uri="{28A0092B-C50C-407E-A947-70E740481C1C}">
                <a14:useLocalDpi xmlns:a14="http://schemas.microsoft.com/office/drawing/2010/main" val="0"/>
              </a:ext>
            </a:extLst>
          </a:blip>
          <a:srcRect l="20057"/>
          <a:stretch/>
        </p:blipFill>
        <p:spPr>
          <a:xfrm>
            <a:off x="0" y="-36002"/>
            <a:ext cx="12192000" cy="6894002"/>
          </a:xfrm>
          <a:prstGeom prst="rect">
            <a:avLst/>
          </a:prstGeom>
        </p:spPr>
      </p:pic>
      <p:sp>
        <p:nvSpPr>
          <p:cNvPr id="55" name="Freeform: Shape 54">
            <a:extLst>
              <a:ext uri="{FF2B5EF4-FFF2-40B4-BE49-F238E27FC236}">
                <a16:creationId xmlns:a16="http://schemas.microsoft.com/office/drawing/2014/main" id="{09AC25A4-6639-46FD-B2B2-C51074BCE313}"/>
              </a:ext>
            </a:extLst>
          </p:cNvPr>
          <p:cNvSpPr/>
          <p:nvPr/>
        </p:nvSpPr>
        <p:spPr>
          <a:xfrm>
            <a:off x="0" y="-36002"/>
            <a:ext cx="12192000" cy="6894002"/>
          </a:xfrm>
          <a:custGeom>
            <a:avLst/>
            <a:gdLst>
              <a:gd name="connsiteX0" fmla="*/ 0 w 12192000"/>
              <a:gd name="connsiteY0" fmla="*/ 4148892 h 6894002"/>
              <a:gd name="connsiteX1" fmla="*/ 12192000 w 12192000"/>
              <a:gd name="connsiteY1" fmla="*/ 4148892 h 6894002"/>
              <a:gd name="connsiteX2" fmla="*/ 12192000 w 12192000"/>
              <a:gd name="connsiteY2" fmla="*/ 6894002 h 6894002"/>
              <a:gd name="connsiteX3" fmla="*/ 0 w 12192000"/>
              <a:gd name="connsiteY3" fmla="*/ 6894002 h 6894002"/>
              <a:gd name="connsiteX4" fmla="*/ 1 w 12192000"/>
              <a:gd name="connsiteY4" fmla="*/ 0 h 6894002"/>
              <a:gd name="connsiteX5" fmla="*/ 12183095 w 12192000"/>
              <a:gd name="connsiteY5" fmla="*/ 0 h 6894002"/>
              <a:gd name="connsiteX6" fmla="*/ 12183095 w 12192000"/>
              <a:gd name="connsiteY6" fmla="*/ 2662952 h 6894002"/>
              <a:gd name="connsiteX7" fmla="*/ 1 w 12192000"/>
              <a:gd name="connsiteY7" fmla="*/ 2662952 h 6894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94002">
                <a:moveTo>
                  <a:pt x="0" y="4148892"/>
                </a:moveTo>
                <a:lnTo>
                  <a:pt x="12192000" y="4148892"/>
                </a:lnTo>
                <a:lnTo>
                  <a:pt x="12192000" y="6894002"/>
                </a:lnTo>
                <a:lnTo>
                  <a:pt x="0" y="6894002"/>
                </a:lnTo>
                <a:close/>
                <a:moveTo>
                  <a:pt x="1" y="0"/>
                </a:moveTo>
                <a:lnTo>
                  <a:pt x="12183095" y="0"/>
                </a:lnTo>
                <a:lnTo>
                  <a:pt x="12183095" y="2662952"/>
                </a:lnTo>
                <a:lnTo>
                  <a:pt x="1" y="2662952"/>
                </a:lnTo>
                <a:close/>
              </a:path>
            </a:pathLst>
          </a:custGeom>
          <a:gradFill>
            <a:gsLst>
              <a:gs pos="0">
                <a:srgbClr val="2898DC">
                  <a:alpha val="68000"/>
                </a:srgbClr>
              </a:gs>
              <a:gs pos="100000">
                <a:srgbClr val="05578E">
                  <a:alpha val="8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26E12E83-E65A-4BBA-AADE-1B8B03323A15}"/>
              </a:ext>
            </a:extLst>
          </p:cNvPr>
          <p:cNvSpPr txBox="1"/>
          <p:nvPr/>
        </p:nvSpPr>
        <p:spPr>
          <a:xfrm>
            <a:off x="269777" y="558096"/>
            <a:ext cx="6034049" cy="769441"/>
          </a:xfrm>
          <a:prstGeom prst="rect">
            <a:avLst/>
          </a:prstGeom>
          <a:noFill/>
        </p:spPr>
        <p:txBody>
          <a:bodyPr wrap="square" rtlCol="0">
            <a:spAutoFit/>
          </a:bodyPr>
          <a:lstStyle/>
          <a:p>
            <a:r>
              <a:rPr lang="en-US" sz="4400" b="1" dirty="0">
                <a:solidFill>
                  <a:srgbClr val="103961"/>
                </a:solidFill>
                <a:latin typeface="ABeeZee" panose="02000000000000000000" pitchFamily="50" charset="0"/>
              </a:rPr>
              <a:t>INSURE YOUR LIFE</a:t>
            </a:r>
          </a:p>
        </p:txBody>
      </p:sp>
      <p:sp>
        <p:nvSpPr>
          <p:cNvPr id="7" name="TextBox 6">
            <a:extLst>
              <a:ext uri="{FF2B5EF4-FFF2-40B4-BE49-F238E27FC236}">
                <a16:creationId xmlns:a16="http://schemas.microsoft.com/office/drawing/2014/main" id="{AB3C5FFB-7138-4E0F-BA8F-BF3414FB1674}"/>
              </a:ext>
            </a:extLst>
          </p:cNvPr>
          <p:cNvSpPr txBox="1"/>
          <p:nvPr/>
        </p:nvSpPr>
        <p:spPr>
          <a:xfrm>
            <a:off x="374698" y="1532775"/>
            <a:ext cx="3439609" cy="276999"/>
          </a:xfrm>
          <a:prstGeom prst="rect">
            <a:avLst/>
          </a:prstGeom>
          <a:noFill/>
        </p:spPr>
        <p:txBody>
          <a:bodyPr wrap="square" rtlCol="0">
            <a:spAutoFit/>
          </a:bodyPr>
          <a:lstStyle/>
          <a:p>
            <a:r>
              <a:rPr lang="en-US" sz="1200" dirty="0">
                <a:solidFill>
                  <a:schemeClr val="bg1"/>
                </a:solidFill>
                <a:latin typeface="ABeeZee" panose="02000000000000000000" pitchFamily="50" charset="0"/>
              </a:rPr>
              <a:t>GOODLIFE INSURANCE COMPANY</a:t>
            </a:r>
          </a:p>
        </p:txBody>
      </p:sp>
      <p:cxnSp>
        <p:nvCxnSpPr>
          <p:cNvPr id="18" name="Straight Connector 17"/>
          <p:cNvCxnSpPr>
            <a:cxnSpLocks/>
          </p:cNvCxnSpPr>
          <p:nvPr/>
        </p:nvCxnSpPr>
        <p:spPr>
          <a:xfrm>
            <a:off x="433080" y="1344749"/>
            <a:ext cx="481633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295329C2-971B-4296-83F0-A3256D60545B}"/>
              </a:ext>
            </a:extLst>
          </p:cNvPr>
          <p:cNvGrpSpPr/>
          <p:nvPr/>
        </p:nvGrpSpPr>
        <p:grpSpPr>
          <a:xfrm>
            <a:off x="376487" y="2868286"/>
            <a:ext cx="2645880" cy="3289281"/>
            <a:chOff x="176032" y="2868286"/>
            <a:chExt cx="2645880" cy="3289281"/>
          </a:xfrm>
        </p:grpSpPr>
        <p:sp>
          <p:nvSpPr>
            <p:cNvPr id="8" name="TextBox 7">
              <a:extLst>
                <a:ext uri="{FF2B5EF4-FFF2-40B4-BE49-F238E27FC236}">
                  <a16:creationId xmlns:a16="http://schemas.microsoft.com/office/drawing/2014/main" id="{1E854D2C-3C8E-4807-A30C-4A9B1F326CD0}"/>
                </a:ext>
              </a:extLst>
            </p:cNvPr>
            <p:cNvSpPr txBox="1"/>
            <p:nvPr/>
          </p:nvSpPr>
          <p:spPr>
            <a:xfrm>
              <a:off x="1010170" y="4331179"/>
              <a:ext cx="977605" cy="461665"/>
            </a:xfrm>
            <a:prstGeom prst="rect">
              <a:avLst/>
            </a:prstGeom>
            <a:noFill/>
          </p:spPr>
          <p:txBody>
            <a:bodyPr wrap="square" rtlCol="0">
              <a:spAutoFit/>
            </a:bodyPr>
            <a:lstStyle/>
            <a:p>
              <a:pPr algn="ctr"/>
              <a:r>
                <a:rPr lang="en-US" sz="2400" b="1" dirty="0">
                  <a:solidFill>
                    <a:srgbClr val="103961"/>
                  </a:solidFill>
                  <a:latin typeface="ABeeZee" panose="02000000000000000000" pitchFamily="50" charset="0"/>
                </a:rPr>
                <a:t>LIFE </a:t>
              </a:r>
            </a:p>
          </p:txBody>
        </p:sp>
        <p:sp>
          <p:nvSpPr>
            <p:cNvPr id="12" name="TextBox 11">
              <a:extLst>
                <a:ext uri="{FF2B5EF4-FFF2-40B4-BE49-F238E27FC236}">
                  <a16:creationId xmlns:a16="http://schemas.microsoft.com/office/drawing/2014/main" id="{2CA0E4B7-061B-4DA2-A103-005476B10306}"/>
                </a:ext>
              </a:extLst>
            </p:cNvPr>
            <p:cNvSpPr txBox="1"/>
            <p:nvPr/>
          </p:nvSpPr>
          <p:spPr>
            <a:xfrm>
              <a:off x="295311" y="4766249"/>
              <a:ext cx="2407323" cy="461665"/>
            </a:xfrm>
            <a:prstGeom prst="rect">
              <a:avLst/>
            </a:prstGeom>
            <a:noFill/>
          </p:spPr>
          <p:txBody>
            <a:bodyPr wrap="square" rtlCol="0">
              <a:spAutoFit/>
            </a:bodyPr>
            <a:lstStyle/>
            <a:p>
              <a:pPr algn="ctr"/>
              <a:r>
                <a:rPr lang="en-US" sz="1200" dirty="0">
                  <a:solidFill>
                    <a:schemeClr val="bg1"/>
                  </a:solidFill>
                  <a:latin typeface="ABeeZee" panose="02000000000000000000" pitchFamily="50" charset="0"/>
                </a:rPr>
                <a:t>SAVE UP TO 30% </a:t>
              </a:r>
            </a:p>
            <a:p>
              <a:pPr algn="ctr"/>
              <a:r>
                <a:rPr lang="en-US" sz="1200" dirty="0">
                  <a:solidFill>
                    <a:schemeClr val="bg1"/>
                  </a:solidFill>
                  <a:latin typeface="ABeeZee" panose="02000000000000000000" pitchFamily="50" charset="0"/>
                </a:rPr>
                <a:t>WHEN YOU BUY ONLINE.</a:t>
              </a:r>
            </a:p>
          </p:txBody>
        </p:sp>
        <p:sp>
          <p:nvSpPr>
            <p:cNvPr id="16" name="TextBox 15">
              <a:extLst>
                <a:ext uri="{FF2B5EF4-FFF2-40B4-BE49-F238E27FC236}">
                  <a16:creationId xmlns:a16="http://schemas.microsoft.com/office/drawing/2014/main" id="{FAF157F8-C8F4-4ACC-BE13-86ADB0313C88}"/>
                </a:ext>
              </a:extLst>
            </p:cNvPr>
            <p:cNvSpPr txBox="1"/>
            <p:nvPr/>
          </p:nvSpPr>
          <p:spPr>
            <a:xfrm>
              <a:off x="176032" y="5695902"/>
              <a:ext cx="2645880" cy="461665"/>
            </a:xfrm>
            <a:prstGeom prst="rect">
              <a:avLst/>
            </a:prstGeom>
            <a:noFill/>
          </p:spPr>
          <p:txBody>
            <a:bodyPr wrap="square" rtlCol="0">
              <a:spAutoFit/>
            </a:bodyPr>
            <a:lstStyle/>
            <a:p>
              <a:pPr algn="ctr"/>
              <a:r>
                <a:rPr lang="en-US" sz="1200" dirty="0">
                  <a:solidFill>
                    <a:srgbClr val="103961"/>
                  </a:solidFill>
                  <a:latin typeface="ABeeZee" panose="02000000000000000000" pitchFamily="50" charset="0"/>
                </a:rPr>
                <a:t>A life insurance policy is an insurance contract</a:t>
              </a:r>
            </a:p>
          </p:txBody>
        </p:sp>
        <p:cxnSp>
          <p:nvCxnSpPr>
            <p:cNvPr id="31" name="Straight Connector 30"/>
            <p:cNvCxnSpPr/>
            <p:nvPr/>
          </p:nvCxnSpPr>
          <p:spPr>
            <a:xfrm>
              <a:off x="1027490" y="5469250"/>
              <a:ext cx="9429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8" name="Oval 37"/>
            <p:cNvSpPr/>
            <p:nvPr/>
          </p:nvSpPr>
          <p:spPr>
            <a:xfrm>
              <a:off x="966014" y="2868286"/>
              <a:ext cx="1065917" cy="1065917"/>
            </a:xfrm>
            <a:prstGeom prst="ellipse">
              <a:avLst/>
            </a:prstGeom>
            <a:solidFill>
              <a:srgbClr val="113A5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Isosceles Triangle 40"/>
            <p:cNvSpPr/>
            <p:nvPr/>
          </p:nvSpPr>
          <p:spPr>
            <a:xfrm rot="10800000">
              <a:off x="1390438" y="4102454"/>
              <a:ext cx="217068" cy="1871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0" name="Picture 39"/>
            <p:cNvPicPr>
              <a:picLocks noChangeAspect="1"/>
            </p:cNvPicPr>
            <p:nvPr/>
          </p:nvPicPr>
          <p:blipFill>
            <a:blip r:embed="rId4" cstate="hqprint">
              <a:lum bright="70000" contrast="-70000"/>
              <a:extLst>
                <a:ext uri="{28A0092B-C50C-407E-A947-70E740481C1C}">
                  <a14:useLocalDpi xmlns:a14="http://schemas.microsoft.com/office/drawing/2010/main" val="0"/>
                </a:ext>
              </a:extLst>
            </a:blip>
            <a:stretch>
              <a:fillRect/>
            </a:stretch>
          </p:blipFill>
          <p:spPr>
            <a:xfrm>
              <a:off x="1188313" y="3063963"/>
              <a:ext cx="621318" cy="621318"/>
            </a:xfrm>
            <a:prstGeom prst="rect">
              <a:avLst/>
            </a:prstGeom>
          </p:spPr>
        </p:pic>
      </p:grpSp>
      <p:grpSp>
        <p:nvGrpSpPr>
          <p:cNvPr id="13" name="Group 12">
            <a:extLst>
              <a:ext uri="{FF2B5EF4-FFF2-40B4-BE49-F238E27FC236}">
                <a16:creationId xmlns:a16="http://schemas.microsoft.com/office/drawing/2014/main" id="{6E56F413-3B8E-4C7B-915B-B48F46422B51}"/>
              </a:ext>
            </a:extLst>
          </p:cNvPr>
          <p:cNvGrpSpPr/>
          <p:nvPr/>
        </p:nvGrpSpPr>
        <p:grpSpPr>
          <a:xfrm>
            <a:off x="3413020" y="2868286"/>
            <a:ext cx="2606863" cy="3452847"/>
            <a:chOff x="3162411" y="2868286"/>
            <a:chExt cx="2606863" cy="3452847"/>
          </a:xfrm>
        </p:grpSpPr>
        <p:sp>
          <p:nvSpPr>
            <p:cNvPr id="9" name="TextBox 8">
              <a:extLst>
                <a:ext uri="{FF2B5EF4-FFF2-40B4-BE49-F238E27FC236}">
                  <a16:creationId xmlns:a16="http://schemas.microsoft.com/office/drawing/2014/main" id="{6CB19058-AA14-459C-93FE-9DFCAECE9597}"/>
                </a:ext>
              </a:extLst>
            </p:cNvPr>
            <p:cNvSpPr txBox="1"/>
            <p:nvPr/>
          </p:nvSpPr>
          <p:spPr>
            <a:xfrm>
              <a:off x="3722455" y="4359256"/>
              <a:ext cx="1486775" cy="461665"/>
            </a:xfrm>
            <a:prstGeom prst="rect">
              <a:avLst/>
            </a:prstGeom>
            <a:noFill/>
          </p:spPr>
          <p:txBody>
            <a:bodyPr wrap="square" rtlCol="0">
              <a:spAutoFit/>
            </a:bodyPr>
            <a:lstStyle/>
            <a:p>
              <a:pPr algn="ctr"/>
              <a:r>
                <a:rPr lang="en-US" sz="2400" b="1" dirty="0">
                  <a:solidFill>
                    <a:srgbClr val="103961"/>
                  </a:solidFill>
                  <a:latin typeface="ABeeZee" panose="02000000000000000000" pitchFamily="50" charset="0"/>
                </a:rPr>
                <a:t>HEALTH</a:t>
              </a:r>
            </a:p>
          </p:txBody>
        </p:sp>
        <p:sp>
          <p:nvSpPr>
            <p:cNvPr id="17" name="TextBox 16">
              <a:extLst>
                <a:ext uri="{FF2B5EF4-FFF2-40B4-BE49-F238E27FC236}">
                  <a16:creationId xmlns:a16="http://schemas.microsoft.com/office/drawing/2014/main" id="{A04174B5-70B6-43F9-94F7-147A6AC92EE9}"/>
                </a:ext>
              </a:extLst>
            </p:cNvPr>
            <p:cNvSpPr txBox="1"/>
            <p:nvPr/>
          </p:nvSpPr>
          <p:spPr>
            <a:xfrm>
              <a:off x="3162411" y="5674802"/>
              <a:ext cx="2606863" cy="646331"/>
            </a:xfrm>
            <a:prstGeom prst="rect">
              <a:avLst/>
            </a:prstGeom>
            <a:noFill/>
          </p:spPr>
          <p:txBody>
            <a:bodyPr wrap="square" rtlCol="0">
              <a:spAutoFit/>
            </a:bodyPr>
            <a:lstStyle/>
            <a:p>
              <a:pPr algn="ctr"/>
              <a:r>
                <a:rPr lang="en-US" sz="1200" dirty="0">
                  <a:solidFill>
                    <a:srgbClr val="103961"/>
                  </a:solidFill>
                  <a:latin typeface="ABeeZee" panose="02000000000000000000" pitchFamily="50" charset="0"/>
                </a:rPr>
                <a:t>A health insurance policy covers the cost of medical expenses.</a:t>
              </a:r>
            </a:p>
            <a:p>
              <a:pPr algn="ctr"/>
              <a:endParaRPr lang="en-US" sz="1200" dirty="0">
                <a:solidFill>
                  <a:srgbClr val="103961"/>
                </a:solidFill>
                <a:latin typeface="ABeeZee" panose="02000000000000000000" pitchFamily="50" charset="0"/>
              </a:endParaRPr>
            </a:p>
          </p:txBody>
        </p:sp>
        <p:sp>
          <p:nvSpPr>
            <p:cNvPr id="27" name="TextBox 26">
              <a:extLst>
                <a:ext uri="{FF2B5EF4-FFF2-40B4-BE49-F238E27FC236}">
                  <a16:creationId xmlns:a16="http://schemas.microsoft.com/office/drawing/2014/main" id="{2CA0E4B7-061B-4DA2-A103-005476B10306}"/>
                </a:ext>
              </a:extLst>
            </p:cNvPr>
            <p:cNvSpPr txBox="1"/>
            <p:nvPr/>
          </p:nvSpPr>
          <p:spPr>
            <a:xfrm>
              <a:off x="3262181" y="4812089"/>
              <a:ext cx="2407323" cy="461665"/>
            </a:xfrm>
            <a:prstGeom prst="rect">
              <a:avLst/>
            </a:prstGeom>
            <a:noFill/>
          </p:spPr>
          <p:txBody>
            <a:bodyPr wrap="square" rtlCol="0">
              <a:spAutoFit/>
            </a:bodyPr>
            <a:lstStyle/>
            <a:p>
              <a:pPr algn="ctr"/>
              <a:r>
                <a:rPr lang="en-US" sz="1200" dirty="0">
                  <a:solidFill>
                    <a:schemeClr val="bg1"/>
                  </a:solidFill>
                  <a:latin typeface="ABeeZee" panose="02000000000000000000" pitchFamily="50" charset="0"/>
                </a:rPr>
                <a:t>SAVE UP TO 50% </a:t>
              </a:r>
            </a:p>
            <a:p>
              <a:pPr algn="ctr"/>
              <a:r>
                <a:rPr lang="en-US" sz="1200" dirty="0">
                  <a:solidFill>
                    <a:schemeClr val="bg1"/>
                  </a:solidFill>
                  <a:latin typeface="ABeeZee" panose="02000000000000000000" pitchFamily="50" charset="0"/>
                </a:rPr>
                <a:t>WHEN YOU BUY ONLINE.</a:t>
              </a:r>
            </a:p>
          </p:txBody>
        </p:sp>
        <p:cxnSp>
          <p:nvCxnSpPr>
            <p:cNvPr id="33" name="Straight Connector 32"/>
            <p:cNvCxnSpPr/>
            <p:nvPr/>
          </p:nvCxnSpPr>
          <p:spPr>
            <a:xfrm>
              <a:off x="3994360" y="5458196"/>
              <a:ext cx="9429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3932884" y="2868286"/>
              <a:ext cx="1065917" cy="1065917"/>
            </a:xfrm>
            <a:prstGeom prst="ellipse">
              <a:avLst/>
            </a:prstGeom>
            <a:solidFill>
              <a:srgbClr val="113A5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Isosceles Triangle 44"/>
            <p:cNvSpPr/>
            <p:nvPr/>
          </p:nvSpPr>
          <p:spPr>
            <a:xfrm rot="10800000">
              <a:off x="4357309" y="4102454"/>
              <a:ext cx="217068" cy="1871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Picture 45"/>
            <p:cNvPicPr>
              <a:picLocks noChangeAspect="1"/>
            </p:cNvPicPr>
            <p:nvPr/>
          </p:nvPicPr>
          <p:blipFill>
            <a:blip r:embed="rId5" cstate="hqprint">
              <a:lum bright="70000" contrast="-70000"/>
              <a:extLst>
                <a:ext uri="{BEBA8EAE-BF5A-486C-A8C5-ECC9F3942E4B}">
                  <a14:imgProps xmlns:a14="http://schemas.microsoft.com/office/drawing/2010/main">
                    <a14:imgLayer r:embed="rId6">
                      <a14:imgEffect>
                        <a14:colorTemperature colorTemp="72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203629" y="3165806"/>
              <a:ext cx="524427" cy="524427"/>
            </a:xfrm>
            <a:prstGeom prst="rect">
              <a:avLst/>
            </a:prstGeom>
          </p:spPr>
        </p:pic>
      </p:grpSp>
      <p:grpSp>
        <p:nvGrpSpPr>
          <p:cNvPr id="14" name="Group 13">
            <a:extLst>
              <a:ext uri="{FF2B5EF4-FFF2-40B4-BE49-F238E27FC236}">
                <a16:creationId xmlns:a16="http://schemas.microsoft.com/office/drawing/2014/main" id="{F7C67AD2-351A-4CCA-A3D8-442804698124}"/>
              </a:ext>
            </a:extLst>
          </p:cNvPr>
          <p:cNvGrpSpPr/>
          <p:nvPr/>
        </p:nvGrpSpPr>
        <p:grpSpPr>
          <a:xfrm>
            <a:off x="6410536" y="2868286"/>
            <a:ext cx="2586777" cy="3458943"/>
            <a:chOff x="6151969" y="2868286"/>
            <a:chExt cx="2586777" cy="3458943"/>
          </a:xfrm>
        </p:grpSpPr>
        <p:sp>
          <p:nvSpPr>
            <p:cNvPr id="10" name="TextBox 9">
              <a:extLst>
                <a:ext uri="{FF2B5EF4-FFF2-40B4-BE49-F238E27FC236}">
                  <a16:creationId xmlns:a16="http://schemas.microsoft.com/office/drawing/2014/main" id="{7D2C989C-4722-449C-82F2-A31B0F6595A2}"/>
                </a:ext>
              </a:extLst>
            </p:cNvPr>
            <p:cNvSpPr txBox="1"/>
            <p:nvPr/>
          </p:nvSpPr>
          <p:spPr>
            <a:xfrm>
              <a:off x="6701970" y="4351598"/>
              <a:ext cx="1486775" cy="461665"/>
            </a:xfrm>
            <a:prstGeom prst="rect">
              <a:avLst/>
            </a:prstGeom>
            <a:noFill/>
          </p:spPr>
          <p:txBody>
            <a:bodyPr wrap="square" rtlCol="0">
              <a:spAutoFit/>
            </a:bodyPr>
            <a:lstStyle/>
            <a:p>
              <a:pPr algn="ctr"/>
              <a:r>
                <a:rPr lang="en-US" sz="2400" b="1" dirty="0">
                  <a:solidFill>
                    <a:srgbClr val="103961"/>
                  </a:solidFill>
                  <a:latin typeface="ABeeZee" panose="02000000000000000000" pitchFamily="50" charset="0"/>
                </a:rPr>
                <a:t>HOUSE</a:t>
              </a:r>
            </a:p>
          </p:txBody>
        </p:sp>
        <p:sp>
          <p:nvSpPr>
            <p:cNvPr id="19" name="TextBox 18">
              <a:extLst>
                <a:ext uri="{FF2B5EF4-FFF2-40B4-BE49-F238E27FC236}">
                  <a16:creationId xmlns:a16="http://schemas.microsoft.com/office/drawing/2014/main" id="{2362A2D0-9DDE-4B5C-9BF6-C193B193CCAF}"/>
                </a:ext>
              </a:extLst>
            </p:cNvPr>
            <p:cNvSpPr txBox="1"/>
            <p:nvPr/>
          </p:nvSpPr>
          <p:spPr>
            <a:xfrm>
              <a:off x="6151969" y="5680898"/>
              <a:ext cx="2586777" cy="646331"/>
            </a:xfrm>
            <a:prstGeom prst="rect">
              <a:avLst/>
            </a:prstGeom>
            <a:noFill/>
          </p:spPr>
          <p:txBody>
            <a:bodyPr wrap="square" rtlCol="0">
              <a:spAutoFit/>
            </a:bodyPr>
            <a:lstStyle/>
            <a:p>
              <a:pPr algn="ctr"/>
              <a:r>
                <a:rPr lang="en-US" sz="1200" dirty="0">
                  <a:solidFill>
                    <a:srgbClr val="103961"/>
                  </a:solidFill>
                  <a:latin typeface="ABeeZee" panose="02000000000000000000" pitchFamily="50" charset="0"/>
                </a:rPr>
                <a:t>A house insurance policy covers house damages.</a:t>
              </a:r>
            </a:p>
            <a:p>
              <a:pPr algn="ctr"/>
              <a:endParaRPr lang="en-US" sz="1200" dirty="0">
                <a:solidFill>
                  <a:srgbClr val="103961"/>
                </a:solidFill>
                <a:latin typeface="ABeeZee" panose="02000000000000000000" pitchFamily="50" charset="0"/>
              </a:endParaRPr>
            </a:p>
          </p:txBody>
        </p:sp>
        <p:sp>
          <p:nvSpPr>
            <p:cNvPr id="28" name="TextBox 27">
              <a:extLst>
                <a:ext uri="{FF2B5EF4-FFF2-40B4-BE49-F238E27FC236}">
                  <a16:creationId xmlns:a16="http://schemas.microsoft.com/office/drawing/2014/main" id="{2CA0E4B7-061B-4DA2-A103-005476B10306}"/>
                </a:ext>
              </a:extLst>
            </p:cNvPr>
            <p:cNvSpPr txBox="1"/>
            <p:nvPr/>
          </p:nvSpPr>
          <p:spPr>
            <a:xfrm>
              <a:off x="6241696" y="4774531"/>
              <a:ext cx="2407323" cy="461665"/>
            </a:xfrm>
            <a:prstGeom prst="rect">
              <a:avLst/>
            </a:prstGeom>
            <a:noFill/>
          </p:spPr>
          <p:txBody>
            <a:bodyPr wrap="square" rtlCol="0">
              <a:spAutoFit/>
            </a:bodyPr>
            <a:lstStyle/>
            <a:p>
              <a:pPr algn="ctr"/>
              <a:r>
                <a:rPr lang="en-US" sz="1200" dirty="0">
                  <a:solidFill>
                    <a:schemeClr val="bg1"/>
                  </a:solidFill>
                  <a:latin typeface="ABeeZee" panose="02000000000000000000" pitchFamily="50" charset="0"/>
                </a:rPr>
                <a:t>SAVE UP TO 10% </a:t>
              </a:r>
            </a:p>
            <a:p>
              <a:pPr algn="ctr"/>
              <a:r>
                <a:rPr lang="en-US" sz="1200" dirty="0">
                  <a:solidFill>
                    <a:schemeClr val="bg1"/>
                  </a:solidFill>
                  <a:latin typeface="ABeeZee" panose="02000000000000000000" pitchFamily="50" charset="0"/>
                </a:rPr>
                <a:t>WHEN YOU BUY ONLINE.</a:t>
              </a:r>
            </a:p>
          </p:txBody>
        </p:sp>
        <p:cxnSp>
          <p:nvCxnSpPr>
            <p:cNvPr id="34" name="Straight Connector 33"/>
            <p:cNvCxnSpPr/>
            <p:nvPr/>
          </p:nvCxnSpPr>
          <p:spPr>
            <a:xfrm>
              <a:off x="6973875" y="5469250"/>
              <a:ext cx="942965"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Oval 48"/>
            <p:cNvSpPr/>
            <p:nvPr/>
          </p:nvSpPr>
          <p:spPr>
            <a:xfrm>
              <a:off x="6912399" y="2868286"/>
              <a:ext cx="1065917" cy="1065917"/>
            </a:xfrm>
            <a:prstGeom prst="ellipse">
              <a:avLst/>
            </a:prstGeom>
            <a:solidFill>
              <a:srgbClr val="113A5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p:cNvSpPr/>
            <p:nvPr/>
          </p:nvSpPr>
          <p:spPr>
            <a:xfrm rot="10800000">
              <a:off x="7336824" y="4107217"/>
              <a:ext cx="217068" cy="1871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7" cstate="hqprint">
              <a:lum bright="70000" contrast="-70000"/>
              <a:extLst>
                <a:ext uri="{28A0092B-C50C-407E-A947-70E740481C1C}">
                  <a14:useLocalDpi xmlns:a14="http://schemas.microsoft.com/office/drawing/2010/main" val="0"/>
                </a:ext>
              </a:extLst>
            </a:blip>
            <a:stretch>
              <a:fillRect/>
            </a:stretch>
          </p:blipFill>
          <p:spPr>
            <a:xfrm>
              <a:off x="7132354" y="3071652"/>
              <a:ext cx="626006" cy="626006"/>
            </a:xfrm>
            <a:prstGeom prst="rect">
              <a:avLst/>
            </a:prstGeom>
          </p:spPr>
        </p:pic>
      </p:grpSp>
      <p:grpSp>
        <p:nvGrpSpPr>
          <p:cNvPr id="15" name="Group 14">
            <a:extLst>
              <a:ext uri="{FF2B5EF4-FFF2-40B4-BE49-F238E27FC236}">
                <a16:creationId xmlns:a16="http://schemas.microsoft.com/office/drawing/2014/main" id="{B315C160-0FA1-4D57-9134-6DE7C9333E90}"/>
              </a:ext>
            </a:extLst>
          </p:cNvPr>
          <p:cNvGrpSpPr/>
          <p:nvPr/>
        </p:nvGrpSpPr>
        <p:grpSpPr>
          <a:xfrm>
            <a:off x="9387966" y="2892528"/>
            <a:ext cx="2516681" cy="3267002"/>
            <a:chOff x="9187511" y="2892528"/>
            <a:chExt cx="2516681" cy="3267002"/>
          </a:xfrm>
        </p:grpSpPr>
        <p:sp>
          <p:nvSpPr>
            <p:cNvPr id="11" name="TextBox 10">
              <a:extLst>
                <a:ext uri="{FF2B5EF4-FFF2-40B4-BE49-F238E27FC236}">
                  <a16:creationId xmlns:a16="http://schemas.microsoft.com/office/drawing/2014/main" id="{3FD4051A-3D9A-4494-8C1E-DE73052A1D55}"/>
                </a:ext>
              </a:extLst>
            </p:cNvPr>
            <p:cNvSpPr txBox="1"/>
            <p:nvPr/>
          </p:nvSpPr>
          <p:spPr>
            <a:xfrm>
              <a:off x="9702464" y="4349183"/>
              <a:ext cx="1486775" cy="461665"/>
            </a:xfrm>
            <a:prstGeom prst="rect">
              <a:avLst/>
            </a:prstGeom>
            <a:noFill/>
          </p:spPr>
          <p:txBody>
            <a:bodyPr wrap="square" rtlCol="0">
              <a:spAutoFit/>
            </a:bodyPr>
            <a:lstStyle/>
            <a:p>
              <a:pPr algn="ctr"/>
              <a:r>
                <a:rPr lang="en-US" sz="2400" b="1" dirty="0">
                  <a:solidFill>
                    <a:srgbClr val="103961"/>
                  </a:solidFill>
                  <a:latin typeface="ABeeZee" panose="02000000000000000000" pitchFamily="50" charset="0"/>
                </a:rPr>
                <a:t>TRAVEL</a:t>
              </a:r>
            </a:p>
          </p:txBody>
        </p:sp>
        <p:sp>
          <p:nvSpPr>
            <p:cNvPr id="20" name="TextBox 19">
              <a:extLst>
                <a:ext uri="{FF2B5EF4-FFF2-40B4-BE49-F238E27FC236}">
                  <a16:creationId xmlns:a16="http://schemas.microsoft.com/office/drawing/2014/main" id="{39A811FB-14B8-46A5-981B-C65F03B6D3B1}"/>
                </a:ext>
              </a:extLst>
            </p:cNvPr>
            <p:cNvSpPr txBox="1"/>
            <p:nvPr/>
          </p:nvSpPr>
          <p:spPr>
            <a:xfrm>
              <a:off x="9187511" y="5697865"/>
              <a:ext cx="2516681" cy="461665"/>
            </a:xfrm>
            <a:prstGeom prst="rect">
              <a:avLst/>
            </a:prstGeom>
            <a:noFill/>
          </p:spPr>
          <p:txBody>
            <a:bodyPr wrap="square" rtlCol="0">
              <a:spAutoFit/>
            </a:bodyPr>
            <a:lstStyle/>
            <a:p>
              <a:pPr algn="ctr"/>
              <a:r>
                <a:rPr lang="en-US" sz="1200" dirty="0">
                  <a:solidFill>
                    <a:srgbClr val="103961"/>
                  </a:solidFill>
                  <a:latin typeface="ABeeZee" panose="02000000000000000000" pitchFamily="50" charset="0"/>
                </a:rPr>
                <a:t>A  travel insurance policy covers an expected events.</a:t>
              </a:r>
            </a:p>
          </p:txBody>
        </p:sp>
        <p:sp>
          <p:nvSpPr>
            <p:cNvPr id="29" name="TextBox 28">
              <a:extLst>
                <a:ext uri="{FF2B5EF4-FFF2-40B4-BE49-F238E27FC236}">
                  <a16:creationId xmlns:a16="http://schemas.microsoft.com/office/drawing/2014/main" id="{2CA0E4B7-061B-4DA2-A103-005476B10306}"/>
                </a:ext>
              </a:extLst>
            </p:cNvPr>
            <p:cNvSpPr txBox="1"/>
            <p:nvPr/>
          </p:nvSpPr>
          <p:spPr>
            <a:xfrm>
              <a:off x="9242190" y="4794085"/>
              <a:ext cx="2407323" cy="461665"/>
            </a:xfrm>
            <a:prstGeom prst="rect">
              <a:avLst/>
            </a:prstGeom>
            <a:noFill/>
          </p:spPr>
          <p:txBody>
            <a:bodyPr wrap="square" rtlCol="0">
              <a:spAutoFit/>
            </a:bodyPr>
            <a:lstStyle/>
            <a:p>
              <a:pPr algn="ctr"/>
              <a:r>
                <a:rPr lang="en-US" sz="1200" dirty="0">
                  <a:solidFill>
                    <a:schemeClr val="bg1"/>
                  </a:solidFill>
                  <a:latin typeface="ABeeZee" panose="02000000000000000000" pitchFamily="50" charset="0"/>
                </a:rPr>
                <a:t>SAVE </a:t>
              </a:r>
              <a:r>
                <a:rPr lang="en-US" sz="1200">
                  <a:solidFill>
                    <a:schemeClr val="bg1"/>
                  </a:solidFill>
                  <a:latin typeface="ABeeZee" panose="02000000000000000000" pitchFamily="50" charset="0"/>
                </a:rPr>
                <a:t>UP TO 50% </a:t>
              </a:r>
              <a:endParaRPr lang="en-US" sz="1200" dirty="0">
                <a:solidFill>
                  <a:schemeClr val="bg1"/>
                </a:solidFill>
                <a:latin typeface="ABeeZee" panose="02000000000000000000" pitchFamily="50" charset="0"/>
              </a:endParaRPr>
            </a:p>
            <a:p>
              <a:pPr algn="ctr"/>
              <a:r>
                <a:rPr lang="en-US" sz="1200" dirty="0">
                  <a:solidFill>
                    <a:schemeClr val="bg1"/>
                  </a:solidFill>
                  <a:latin typeface="ABeeZee" panose="02000000000000000000" pitchFamily="50" charset="0"/>
                </a:rPr>
                <a:t>WHEN YOU BUY ONLINE.</a:t>
              </a:r>
            </a:p>
          </p:txBody>
        </p:sp>
        <p:cxnSp>
          <p:nvCxnSpPr>
            <p:cNvPr id="35" name="Straight Connector 34"/>
            <p:cNvCxnSpPr/>
            <p:nvPr/>
          </p:nvCxnSpPr>
          <p:spPr>
            <a:xfrm>
              <a:off x="9847265" y="5468009"/>
              <a:ext cx="1197172"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53" name="Oval 52"/>
            <p:cNvSpPr/>
            <p:nvPr/>
          </p:nvSpPr>
          <p:spPr>
            <a:xfrm>
              <a:off x="9912893" y="2892528"/>
              <a:ext cx="1065917" cy="1065917"/>
            </a:xfrm>
            <a:prstGeom prst="ellipse">
              <a:avLst/>
            </a:prstGeom>
            <a:solidFill>
              <a:srgbClr val="113A5F"/>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Isosceles Triangle 53"/>
            <p:cNvSpPr/>
            <p:nvPr/>
          </p:nvSpPr>
          <p:spPr>
            <a:xfrm rot="10800000">
              <a:off x="10337317" y="4112407"/>
              <a:ext cx="217068" cy="18712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p:cNvPicPr>
              <a:picLocks noChangeAspect="1"/>
            </p:cNvPicPr>
            <p:nvPr/>
          </p:nvPicPr>
          <p:blipFill>
            <a:blip r:embed="rId8" cstate="hqprint">
              <a:lum bright="70000" contrast="-70000"/>
              <a:extLst>
                <a:ext uri="{28A0092B-C50C-407E-A947-70E740481C1C}">
                  <a14:useLocalDpi xmlns:a14="http://schemas.microsoft.com/office/drawing/2010/main" val="0"/>
                </a:ext>
              </a:extLst>
            </a:blip>
            <a:stretch>
              <a:fillRect/>
            </a:stretch>
          </p:blipFill>
          <p:spPr>
            <a:xfrm>
              <a:off x="10124679" y="3099674"/>
              <a:ext cx="642345" cy="642345"/>
            </a:xfrm>
            <a:prstGeom prst="rect">
              <a:avLst/>
            </a:prstGeom>
          </p:spPr>
        </p:pic>
      </p:grpSp>
    </p:spTree>
    <p:extLst>
      <p:ext uri="{BB962C8B-B14F-4D97-AF65-F5344CB8AC3E}">
        <p14:creationId xmlns:p14="http://schemas.microsoft.com/office/powerpoint/2010/main" val="848021964"/>
      </p:ext>
    </p:extLst>
  </p:cSld>
  <p:clrMapOvr>
    <a:masterClrMapping/>
  </p:clrMapOvr>
  <p:transition advTm="8328">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100000" autoRev="1" fill="hold" nodeType="withEffect">
                                  <p:stCondLst>
                                    <p:cond delay="0"/>
                                  </p:stCondLst>
                                  <p:childTnLst>
                                    <p:animScale>
                                      <p:cBhvr>
                                        <p:cTn id="6" dur="5000" fill="hold"/>
                                        <p:tgtEl>
                                          <p:spTgt spid="5"/>
                                        </p:tgtEl>
                                      </p:cBhvr>
                                      <p:by x="110000" y="110000"/>
                                    </p:animScale>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1000"/>
                                        <p:tgtEl>
                                          <p:spTgt spid="4"/>
                                        </p:tgtEl>
                                      </p:cBhvr>
                                    </p:animEffect>
                                  </p:childTnLst>
                                </p:cTn>
                              </p:par>
                              <p:par>
                                <p:cTn id="10" presetID="10" presetClass="entr" presetSubtype="0" fill="hold" nodeType="withEffect">
                                  <p:stCondLst>
                                    <p:cond delay="25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nodeType="withEffect">
                                  <p:stCondLst>
                                    <p:cond delay="5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par>
                                <p:cTn id="16" presetID="10"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childTnLst>
                                </p:cTn>
                              </p:par>
                              <p:par>
                                <p:cTn id="22" presetID="10" presetClass="entr" presetSubtype="0" fill="hold" nodeType="withEffect">
                                  <p:stCondLst>
                                    <p:cond delay="25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2898DC">
                <a:alpha val="68000"/>
              </a:srgbClr>
            </a:gs>
            <a:gs pos="100000">
              <a:srgbClr val="05578E">
                <a:alpha val="83000"/>
              </a:srgb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ED6255-658F-4E8E-A505-C22D9A363781}"/>
              </a:ext>
            </a:extLst>
          </p:cNvPr>
          <p:cNvSpPr txBox="1"/>
          <p:nvPr/>
        </p:nvSpPr>
        <p:spPr>
          <a:xfrm>
            <a:off x="2371895" y="265630"/>
            <a:ext cx="7448210" cy="769441"/>
          </a:xfrm>
          <a:prstGeom prst="rect">
            <a:avLst/>
          </a:prstGeom>
          <a:noFill/>
        </p:spPr>
        <p:txBody>
          <a:bodyPr wrap="square" rtlCol="0">
            <a:spAutoFit/>
          </a:bodyPr>
          <a:lstStyle/>
          <a:p>
            <a:pPr algn="ctr"/>
            <a:r>
              <a:rPr lang="en-US" sz="4400" b="1" spc="600" dirty="0">
                <a:solidFill>
                  <a:schemeClr val="tx1">
                    <a:lumMod val="85000"/>
                    <a:lumOff val="15000"/>
                  </a:schemeClr>
                </a:solidFill>
                <a:latin typeface="ABeeZee" panose="020B0604020202020204" charset="0"/>
              </a:rPr>
              <a:t>INSURANCE SERVICES</a:t>
            </a:r>
          </a:p>
        </p:txBody>
      </p:sp>
      <p:sp>
        <p:nvSpPr>
          <p:cNvPr id="7" name="TextBox 6">
            <a:extLst>
              <a:ext uri="{FF2B5EF4-FFF2-40B4-BE49-F238E27FC236}">
                <a16:creationId xmlns:a16="http://schemas.microsoft.com/office/drawing/2014/main" id="{CF7A8FB6-2BC8-4169-B755-4DC82C0F9BA3}"/>
              </a:ext>
            </a:extLst>
          </p:cNvPr>
          <p:cNvSpPr txBox="1"/>
          <p:nvPr/>
        </p:nvSpPr>
        <p:spPr>
          <a:xfrm>
            <a:off x="4167117" y="1093426"/>
            <a:ext cx="4106941" cy="307777"/>
          </a:xfrm>
          <a:prstGeom prst="rect">
            <a:avLst/>
          </a:prstGeom>
          <a:noFill/>
        </p:spPr>
        <p:txBody>
          <a:bodyPr wrap="square" rtlCol="0">
            <a:spAutoFit/>
          </a:bodyPr>
          <a:lstStyle/>
          <a:p>
            <a:pPr algn="ctr"/>
            <a:r>
              <a:rPr lang="en-US" sz="1400" spc="300" dirty="0">
                <a:solidFill>
                  <a:srgbClr val="103961"/>
                </a:solidFill>
                <a:latin typeface="ABeeZee" panose="02000000000000000000" pitchFamily="50" charset="0"/>
              </a:rPr>
              <a:t>GOODLIFE INSURANCE COMPANY</a:t>
            </a:r>
          </a:p>
        </p:txBody>
      </p:sp>
      <p:grpSp>
        <p:nvGrpSpPr>
          <p:cNvPr id="4" name="Group 3">
            <a:extLst>
              <a:ext uri="{FF2B5EF4-FFF2-40B4-BE49-F238E27FC236}">
                <a16:creationId xmlns:a16="http://schemas.microsoft.com/office/drawing/2014/main" id="{39020954-7739-4811-A9BC-EA05F1954840}"/>
              </a:ext>
            </a:extLst>
          </p:cNvPr>
          <p:cNvGrpSpPr/>
          <p:nvPr/>
        </p:nvGrpSpPr>
        <p:grpSpPr>
          <a:xfrm>
            <a:off x="479047" y="1721305"/>
            <a:ext cx="3507606" cy="3772004"/>
            <a:chOff x="463332" y="1674255"/>
            <a:chExt cx="3507606" cy="3772004"/>
          </a:xfrm>
        </p:grpSpPr>
        <p:pic>
          <p:nvPicPr>
            <p:cNvPr id="5" name="Picture 4">
              <a:extLst>
                <a:ext uri="{FF2B5EF4-FFF2-40B4-BE49-F238E27FC236}">
                  <a16:creationId xmlns:a16="http://schemas.microsoft.com/office/drawing/2014/main" id="{FBAEBA19-837F-4126-98B4-2AE057FF78E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3332" y="2266137"/>
              <a:ext cx="3507606" cy="2340843"/>
            </a:xfrm>
            <a:prstGeom prst="rect">
              <a:avLst/>
            </a:prstGeom>
          </p:spPr>
        </p:pic>
        <p:sp>
          <p:nvSpPr>
            <p:cNvPr id="12" name="TextBox 11">
              <a:extLst>
                <a:ext uri="{FF2B5EF4-FFF2-40B4-BE49-F238E27FC236}">
                  <a16:creationId xmlns:a16="http://schemas.microsoft.com/office/drawing/2014/main" id="{4624D1F1-A066-4C5D-A700-4E75E15E51D4}"/>
                </a:ext>
              </a:extLst>
            </p:cNvPr>
            <p:cNvSpPr txBox="1"/>
            <p:nvPr/>
          </p:nvSpPr>
          <p:spPr>
            <a:xfrm>
              <a:off x="463332" y="4615262"/>
              <a:ext cx="3311476" cy="830997"/>
            </a:xfrm>
            <a:prstGeom prst="rect">
              <a:avLst/>
            </a:prstGeom>
            <a:noFill/>
          </p:spPr>
          <p:txBody>
            <a:bodyPr wrap="square" rtlCol="0">
              <a:spAutoFit/>
            </a:bodyPr>
            <a:lstStyle/>
            <a:p>
              <a:endParaRPr lang="en-PH" sz="1600" dirty="0">
                <a:solidFill>
                  <a:srgbClr val="103961"/>
                </a:solidFill>
                <a:latin typeface="ABeeZee" panose="02000000000000000000" pitchFamily="50" charset="0"/>
              </a:endParaRPr>
            </a:p>
            <a:p>
              <a:r>
                <a:rPr lang="en-PH" sz="1600" dirty="0">
                  <a:solidFill>
                    <a:srgbClr val="103961"/>
                  </a:solidFill>
                  <a:latin typeface="ABeeZee" panose="02000000000000000000" pitchFamily="50" charset="0"/>
                </a:rPr>
                <a:t>A life insurance policy is an insurance contract.</a:t>
              </a:r>
              <a:endParaRPr lang="en-US" sz="1600" dirty="0">
                <a:solidFill>
                  <a:srgbClr val="103961"/>
                </a:solidFill>
                <a:latin typeface="ABeeZee" panose="02000000000000000000" pitchFamily="50" charset="0"/>
              </a:endParaRPr>
            </a:p>
          </p:txBody>
        </p:sp>
        <p:sp>
          <p:nvSpPr>
            <p:cNvPr id="16" name="TextBox 15">
              <a:extLst>
                <a:ext uri="{FF2B5EF4-FFF2-40B4-BE49-F238E27FC236}">
                  <a16:creationId xmlns:a16="http://schemas.microsoft.com/office/drawing/2014/main" id="{C238C994-F95B-4E11-A577-C82C7C6FB9A0}"/>
                </a:ext>
              </a:extLst>
            </p:cNvPr>
            <p:cNvSpPr txBox="1"/>
            <p:nvPr/>
          </p:nvSpPr>
          <p:spPr>
            <a:xfrm>
              <a:off x="463332" y="1674255"/>
              <a:ext cx="3348492" cy="400110"/>
            </a:xfrm>
            <a:prstGeom prst="rect">
              <a:avLst/>
            </a:prstGeom>
            <a:noFill/>
          </p:spPr>
          <p:txBody>
            <a:bodyPr wrap="square" rtlCol="0">
              <a:spAutoFit/>
            </a:bodyPr>
            <a:lstStyle/>
            <a:p>
              <a:r>
                <a:rPr lang="en-US" sz="2000" b="1" spc="300" dirty="0">
                  <a:solidFill>
                    <a:schemeClr val="bg1"/>
                  </a:solidFill>
                  <a:latin typeface="ABeeZee" panose="02000000000000000000" pitchFamily="50" charset="0"/>
                </a:rPr>
                <a:t>LIFE INSURANCE</a:t>
              </a:r>
            </a:p>
          </p:txBody>
        </p:sp>
      </p:grpSp>
      <p:grpSp>
        <p:nvGrpSpPr>
          <p:cNvPr id="3" name="Group 2">
            <a:extLst>
              <a:ext uri="{FF2B5EF4-FFF2-40B4-BE49-F238E27FC236}">
                <a16:creationId xmlns:a16="http://schemas.microsoft.com/office/drawing/2014/main" id="{3D42750B-63CD-489E-9CA4-5AD21DF66BBB}"/>
              </a:ext>
            </a:extLst>
          </p:cNvPr>
          <p:cNvGrpSpPr/>
          <p:nvPr/>
        </p:nvGrpSpPr>
        <p:grpSpPr>
          <a:xfrm>
            <a:off x="4369100" y="1721305"/>
            <a:ext cx="3522511" cy="3759069"/>
            <a:chOff x="4379724" y="1674255"/>
            <a:chExt cx="3522511" cy="3759069"/>
          </a:xfrm>
        </p:grpSpPr>
        <p:pic>
          <p:nvPicPr>
            <p:cNvPr id="11" name="Picture 10">
              <a:extLst>
                <a:ext uri="{FF2B5EF4-FFF2-40B4-BE49-F238E27FC236}">
                  <a16:creationId xmlns:a16="http://schemas.microsoft.com/office/drawing/2014/main" id="{1256D92B-CAAE-473D-9576-0D0CCCF6862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379724" y="2286609"/>
              <a:ext cx="3522511" cy="2320371"/>
            </a:xfrm>
            <a:prstGeom prst="rect">
              <a:avLst/>
            </a:prstGeom>
          </p:spPr>
        </p:pic>
        <p:sp>
          <p:nvSpPr>
            <p:cNvPr id="17" name="TextBox 16">
              <a:extLst>
                <a:ext uri="{FF2B5EF4-FFF2-40B4-BE49-F238E27FC236}">
                  <a16:creationId xmlns:a16="http://schemas.microsoft.com/office/drawing/2014/main" id="{E8072DC5-D98F-4529-9448-75F4536CE21C}"/>
                </a:ext>
              </a:extLst>
            </p:cNvPr>
            <p:cNvSpPr txBox="1"/>
            <p:nvPr/>
          </p:nvSpPr>
          <p:spPr>
            <a:xfrm>
              <a:off x="4379724" y="1674255"/>
              <a:ext cx="3347797" cy="400110"/>
            </a:xfrm>
            <a:prstGeom prst="rect">
              <a:avLst/>
            </a:prstGeom>
            <a:noFill/>
          </p:spPr>
          <p:txBody>
            <a:bodyPr wrap="square" rtlCol="0">
              <a:spAutoFit/>
            </a:bodyPr>
            <a:lstStyle/>
            <a:p>
              <a:r>
                <a:rPr lang="en-US" sz="2000" b="1" spc="300" dirty="0">
                  <a:solidFill>
                    <a:schemeClr val="bg1"/>
                  </a:solidFill>
                  <a:latin typeface="ABeeZee" panose="02000000000000000000" pitchFamily="50" charset="0"/>
                </a:rPr>
                <a:t>HEALTH INSURANCE</a:t>
              </a:r>
            </a:p>
          </p:txBody>
        </p:sp>
        <p:sp>
          <p:nvSpPr>
            <p:cNvPr id="14" name="TextBox 13">
              <a:extLst>
                <a:ext uri="{FF2B5EF4-FFF2-40B4-BE49-F238E27FC236}">
                  <a16:creationId xmlns:a16="http://schemas.microsoft.com/office/drawing/2014/main" id="{4624D1F1-A066-4C5D-A700-4E75E15E51D4}"/>
                </a:ext>
              </a:extLst>
            </p:cNvPr>
            <p:cNvSpPr txBox="1"/>
            <p:nvPr/>
          </p:nvSpPr>
          <p:spPr>
            <a:xfrm>
              <a:off x="4379724" y="4848549"/>
              <a:ext cx="3311476" cy="584775"/>
            </a:xfrm>
            <a:prstGeom prst="rect">
              <a:avLst/>
            </a:prstGeom>
            <a:noFill/>
          </p:spPr>
          <p:txBody>
            <a:bodyPr wrap="square" rtlCol="0">
              <a:spAutoFit/>
            </a:bodyPr>
            <a:lstStyle/>
            <a:p>
              <a:r>
                <a:rPr lang="en-PH" sz="1600" dirty="0">
                  <a:solidFill>
                    <a:srgbClr val="103961"/>
                  </a:solidFill>
                  <a:latin typeface="ABeeZee" panose="02000000000000000000" pitchFamily="50" charset="0"/>
                </a:rPr>
                <a:t>A health insurance policy covers the cost of medical expenses.</a:t>
              </a:r>
            </a:p>
          </p:txBody>
        </p:sp>
      </p:grpSp>
      <p:grpSp>
        <p:nvGrpSpPr>
          <p:cNvPr id="2" name="Group 1">
            <a:extLst>
              <a:ext uri="{FF2B5EF4-FFF2-40B4-BE49-F238E27FC236}">
                <a16:creationId xmlns:a16="http://schemas.microsoft.com/office/drawing/2014/main" id="{2553241E-1E51-4519-A5E6-597EB7312BA2}"/>
              </a:ext>
            </a:extLst>
          </p:cNvPr>
          <p:cNvGrpSpPr/>
          <p:nvPr/>
        </p:nvGrpSpPr>
        <p:grpSpPr>
          <a:xfrm>
            <a:off x="8274058" y="1721305"/>
            <a:ext cx="3438896" cy="3769303"/>
            <a:chOff x="8258343" y="1664020"/>
            <a:chExt cx="3438896" cy="3769303"/>
          </a:xfrm>
        </p:grpSpPr>
        <p:pic>
          <p:nvPicPr>
            <p:cNvPr id="9" name="Picture 8">
              <a:extLst>
                <a:ext uri="{FF2B5EF4-FFF2-40B4-BE49-F238E27FC236}">
                  <a16:creationId xmlns:a16="http://schemas.microsoft.com/office/drawing/2014/main" id="{8F5CAA48-08CF-49BD-9533-2E1B80F63CE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258343" y="2266137"/>
              <a:ext cx="3438896" cy="2340843"/>
            </a:xfrm>
            <a:prstGeom prst="rect">
              <a:avLst/>
            </a:prstGeom>
          </p:spPr>
        </p:pic>
        <p:sp>
          <p:nvSpPr>
            <p:cNvPr id="18" name="TextBox 17">
              <a:extLst>
                <a:ext uri="{FF2B5EF4-FFF2-40B4-BE49-F238E27FC236}">
                  <a16:creationId xmlns:a16="http://schemas.microsoft.com/office/drawing/2014/main" id="{E99E5C8A-1D3A-4630-ADA9-6284AE731350}"/>
                </a:ext>
              </a:extLst>
            </p:cNvPr>
            <p:cNvSpPr txBox="1"/>
            <p:nvPr/>
          </p:nvSpPr>
          <p:spPr>
            <a:xfrm>
              <a:off x="8258343" y="1664020"/>
              <a:ext cx="3347797" cy="400110"/>
            </a:xfrm>
            <a:prstGeom prst="rect">
              <a:avLst/>
            </a:prstGeom>
            <a:noFill/>
          </p:spPr>
          <p:txBody>
            <a:bodyPr wrap="square" rtlCol="0">
              <a:spAutoFit/>
            </a:bodyPr>
            <a:lstStyle/>
            <a:p>
              <a:r>
                <a:rPr lang="en-US" sz="2000" b="1" spc="300" dirty="0">
                  <a:solidFill>
                    <a:schemeClr val="bg1"/>
                  </a:solidFill>
                  <a:latin typeface="ABeeZee" panose="02000000000000000000" pitchFamily="50" charset="0"/>
                </a:rPr>
                <a:t>HOME &amp; PROPERTY</a:t>
              </a:r>
            </a:p>
          </p:txBody>
        </p:sp>
        <p:sp>
          <p:nvSpPr>
            <p:cNvPr id="19" name="TextBox 18">
              <a:extLst>
                <a:ext uri="{FF2B5EF4-FFF2-40B4-BE49-F238E27FC236}">
                  <a16:creationId xmlns:a16="http://schemas.microsoft.com/office/drawing/2014/main" id="{4624D1F1-A066-4C5D-A700-4E75E15E51D4}"/>
                </a:ext>
              </a:extLst>
            </p:cNvPr>
            <p:cNvSpPr txBox="1"/>
            <p:nvPr/>
          </p:nvSpPr>
          <p:spPr>
            <a:xfrm>
              <a:off x="8258343" y="4848548"/>
              <a:ext cx="3311476" cy="584775"/>
            </a:xfrm>
            <a:prstGeom prst="rect">
              <a:avLst/>
            </a:prstGeom>
            <a:noFill/>
          </p:spPr>
          <p:txBody>
            <a:bodyPr wrap="square" rtlCol="0">
              <a:spAutoFit/>
            </a:bodyPr>
            <a:lstStyle/>
            <a:p>
              <a:r>
                <a:rPr lang="en-PH" sz="1600" dirty="0">
                  <a:solidFill>
                    <a:srgbClr val="103961"/>
                  </a:solidFill>
                  <a:latin typeface="ABeeZee" panose="02000000000000000000" pitchFamily="50" charset="0"/>
                </a:rPr>
                <a:t>A house insurance policy covers house damages.</a:t>
              </a:r>
            </a:p>
          </p:txBody>
        </p:sp>
      </p:grpSp>
    </p:spTree>
    <p:extLst>
      <p:ext uri="{BB962C8B-B14F-4D97-AF65-F5344CB8AC3E}">
        <p14:creationId xmlns:p14="http://schemas.microsoft.com/office/powerpoint/2010/main" val="2087774088"/>
      </p:ext>
    </p:extLst>
  </p:cSld>
  <p:clrMapOvr>
    <a:masterClrMapping/>
  </p:clrMapOvr>
  <p:transition advTm="746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par>
                                <p:cTn id="11" presetID="2" presetClass="entr" presetSubtype="4" decel="100000" fill="hold" nodeType="withEffect">
                                  <p:stCondLst>
                                    <p:cond delay="25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250" fill="hold"/>
                                        <p:tgtEl>
                                          <p:spTgt spid="4"/>
                                        </p:tgtEl>
                                        <p:attrNameLst>
                                          <p:attrName>ppt_x</p:attrName>
                                        </p:attrNameLst>
                                      </p:cBhvr>
                                      <p:tavLst>
                                        <p:tav tm="0">
                                          <p:val>
                                            <p:strVal val="#ppt_x"/>
                                          </p:val>
                                        </p:tav>
                                        <p:tav tm="100000">
                                          <p:val>
                                            <p:strVal val="#ppt_x"/>
                                          </p:val>
                                        </p:tav>
                                      </p:tavLst>
                                    </p:anim>
                                    <p:anim calcmode="lin" valueType="num">
                                      <p:cBhvr additive="base">
                                        <p:cTn id="14" dur="1250" fill="hold"/>
                                        <p:tgtEl>
                                          <p:spTgt spid="4"/>
                                        </p:tgtEl>
                                        <p:attrNameLst>
                                          <p:attrName>ppt_y</p:attrName>
                                        </p:attrNameLst>
                                      </p:cBhvr>
                                      <p:tavLst>
                                        <p:tav tm="0">
                                          <p:val>
                                            <p:strVal val="1+#ppt_h/2"/>
                                          </p:val>
                                        </p:tav>
                                        <p:tav tm="100000">
                                          <p:val>
                                            <p:strVal val="#ppt_y"/>
                                          </p:val>
                                        </p:tav>
                                      </p:tavLst>
                                    </p:anim>
                                  </p:childTnLst>
                                </p:cTn>
                              </p:par>
                              <p:par>
                                <p:cTn id="15" presetID="10" presetClass="entr" presetSubtype="0" fill="hold" nodeType="withEffect">
                                  <p:stCondLst>
                                    <p:cond delay="25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par>
                                <p:cTn id="18" presetID="2" presetClass="entr" presetSubtype="4" decel="100000"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1250" fill="hold"/>
                                        <p:tgtEl>
                                          <p:spTgt spid="3"/>
                                        </p:tgtEl>
                                        <p:attrNameLst>
                                          <p:attrName>ppt_x</p:attrName>
                                        </p:attrNameLst>
                                      </p:cBhvr>
                                      <p:tavLst>
                                        <p:tav tm="0">
                                          <p:val>
                                            <p:strVal val="#ppt_x"/>
                                          </p:val>
                                        </p:tav>
                                        <p:tav tm="100000">
                                          <p:val>
                                            <p:strVal val="#ppt_x"/>
                                          </p:val>
                                        </p:tav>
                                      </p:tavLst>
                                    </p:anim>
                                    <p:anim calcmode="lin" valueType="num">
                                      <p:cBhvr additive="base">
                                        <p:cTn id="21" dur="1250" fill="hold"/>
                                        <p:tgtEl>
                                          <p:spTgt spid="3"/>
                                        </p:tgtEl>
                                        <p:attrNameLst>
                                          <p:attrName>ppt_y</p:attrName>
                                        </p:attrNameLst>
                                      </p:cBhvr>
                                      <p:tavLst>
                                        <p:tav tm="0">
                                          <p:val>
                                            <p:strVal val="1+#ppt_h/2"/>
                                          </p:val>
                                        </p:tav>
                                        <p:tav tm="100000">
                                          <p:val>
                                            <p:strVal val="#ppt_y"/>
                                          </p:val>
                                        </p:tav>
                                      </p:tavLst>
                                    </p:anim>
                                  </p:childTnLst>
                                </p:cTn>
                              </p:par>
                              <p:par>
                                <p:cTn id="22" presetID="10" presetClass="entr" presetSubtype="0" fill="hold" nodeType="withEffect">
                                  <p:stCondLst>
                                    <p:cond delay="5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par>
                                <p:cTn id="25" presetID="2" presetClass="entr" presetSubtype="4" decel="100000" fill="hold" nodeType="withEffect">
                                  <p:stCondLst>
                                    <p:cond delay="75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1250" fill="hold"/>
                                        <p:tgtEl>
                                          <p:spTgt spid="2"/>
                                        </p:tgtEl>
                                        <p:attrNameLst>
                                          <p:attrName>ppt_x</p:attrName>
                                        </p:attrNameLst>
                                      </p:cBhvr>
                                      <p:tavLst>
                                        <p:tav tm="0">
                                          <p:val>
                                            <p:strVal val="#ppt_x"/>
                                          </p:val>
                                        </p:tav>
                                        <p:tav tm="100000">
                                          <p:val>
                                            <p:strVal val="#ppt_x"/>
                                          </p:val>
                                        </p:tav>
                                      </p:tavLst>
                                    </p:anim>
                                    <p:anim calcmode="lin" valueType="num">
                                      <p:cBhvr additive="base">
                                        <p:cTn id="28" dur="1250" fill="hold"/>
                                        <p:tgtEl>
                                          <p:spTgt spid="2"/>
                                        </p:tgtEl>
                                        <p:attrNameLst>
                                          <p:attrName>ppt_y</p:attrName>
                                        </p:attrNameLst>
                                      </p:cBhvr>
                                      <p:tavLst>
                                        <p:tav tm="0">
                                          <p:val>
                                            <p:strVal val="1+#ppt_h/2"/>
                                          </p:val>
                                        </p:tav>
                                        <p:tav tm="100000">
                                          <p:val>
                                            <p:strVal val="#ppt_y"/>
                                          </p:val>
                                        </p:tav>
                                      </p:tavLst>
                                    </p:anim>
                                  </p:childTnLst>
                                </p:cTn>
                              </p:par>
                              <p:par>
                                <p:cTn id="29" presetID="10" presetClass="entr" presetSubtype="0" fill="hold" nodeType="withEffect">
                                  <p:stCondLst>
                                    <p:cond delay="75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29000">
              <a:srgbClr val="1C93D7"/>
            </a:gs>
            <a:gs pos="0">
              <a:srgbClr val="146495"/>
            </a:gs>
            <a:gs pos="55000">
              <a:srgbClr val="4895C3"/>
            </a:gs>
            <a:gs pos="100000">
              <a:srgbClr val="145C8B"/>
            </a:gs>
          </a:gsLst>
          <a:lin ang="2700000" scaled="1"/>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293583-75BA-4AE6-AF47-71D97D0DC469}"/>
              </a:ext>
            </a:extLst>
          </p:cNvPr>
          <p:cNvSpPr txBox="1"/>
          <p:nvPr/>
        </p:nvSpPr>
        <p:spPr>
          <a:xfrm>
            <a:off x="1123269" y="521280"/>
            <a:ext cx="9945462" cy="646331"/>
          </a:xfrm>
          <a:prstGeom prst="rect">
            <a:avLst/>
          </a:prstGeom>
          <a:noFill/>
        </p:spPr>
        <p:txBody>
          <a:bodyPr wrap="square" rtlCol="0">
            <a:spAutoFit/>
          </a:bodyPr>
          <a:lstStyle/>
          <a:p>
            <a:pPr algn="ctr"/>
            <a:r>
              <a:rPr lang="en-US" sz="3600" b="1" spc="600" dirty="0">
                <a:solidFill>
                  <a:schemeClr val="bg1"/>
                </a:solidFill>
                <a:latin typeface="ABeeZee" panose="02000000000000000000" pitchFamily="50" charset="0"/>
              </a:rPr>
              <a:t>STORE INSURANCE SERVICES</a:t>
            </a:r>
          </a:p>
        </p:txBody>
      </p:sp>
      <p:sp>
        <p:nvSpPr>
          <p:cNvPr id="5" name="TextBox 4">
            <a:extLst>
              <a:ext uri="{FF2B5EF4-FFF2-40B4-BE49-F238E27FC236}">
                <a16:creationId xmlns:a16="http://schemas.microsoft.com/office/drawing/2014/main" id="{A04ED830-435E-4753-B706-EEC683194CE5}"/>
              </a:ext>
            </a:extLst>
          </p:cNvPr>
          <p:cNvSpPr txBox="1"/>
          <p:nvPr/>
        </p:nvSpPr>
        <p:spPr>
          <a:xfrm>
            <a:off x="4213249" y="1155107"/>
            <a:ext cx="4103494" cy="307777"/>
          </a:xfrm>
          <a:prstGeom prst="rect">
            <a:avLst/>
          </a:prstGeom>
          <a:noFill/>
        </p:spPr>
        <p:txBody>
          <a:bodyPr wrap="square" rtlCol="0">
            <a:spAutoFit/>
          </a:bodyPr>
          <a:lstStyle/>
          <a:p>
            <a:r>
              <a:rPr lang="en-US" sz="1400" spc="300" dirty="0">
                <a:solidFill>
                  <a:schemeClr val="bg2">
                    <a:lumMod val="25000"/>
                  </a:schemeClr>
                </a:solidFill>
                <a:effectLst>
                  <a:outerShdw blurRad="38100" dist="38100" dir="2700000" algn="tl">
                    <a:srgbClr val="000000">
                      <a:alpha val="43137"/>
                    </a:srgbClr>
                  </a:outerShdw>
                </a:effectLst>
                <a:latin typeface="ABeeZee" panose="02000000000000000000" pitchFamily="50" charset="0"/>
              </a:rPr>
              <a:t>GOODLIFE INSURANCE COMPANY</a:t>
            </a:r>
          </a:p>
        </p:txBody>
      </p:sp>
      <p:grpSp>
        <p:nvGrpSpPr>
          <p:cNvPr id="15" name="Group 14">
            <a:extLst>
              <a:ext uri="{FF2B5EF4-FFF2-40B4-BE49-F238E27FC236}">
                <a16:creationId xmlns:a16="http://schemas.microsoft.com/office/drawing/2014/main" id="{FF7852F4-1021-4EE3-AE80-CB2A8DB4C489}"/>
              </a:ext>
            </a:extLst>
          </p:cNvPr>
          <p:cNvGrpSpPr/>
          <p:nvPr/>
        </p:nvGrpSpPr>
        <p:grpSpPr>
          <a:xfrm>
            <a:off x="768732" y="2024915"/>
            <a:ext cx="3162492" cy="1878316"/>
            <a:chOff x="768732" y="2024915"/>
            <a:chExt cx="3162492" cy="1878316"/>
          </a:xfrm>
        </p:grpSpPr>
        <p:sp>
          <p:nvSpPr>
            <p:cNvPr id="6" name="TextBox 5">
              <a:extLst>
                <a:ext uri="{FF2B5EF4-FFF2-40B4-BE49-F238E27FC236}">
                  <a16:creationId xmlns:a16="http://schemas.microsoft.com/office/drawing/2014/main" id="{64801950-9971-4FB9-A176-941BBC890202}"/>
                </a:ext>
              </a:extLst>
            </p:cNvPr>
            <p:cNvSpPr txBox="1"/>
            <p:nvPr/>
          </p:nvSpPr>
          <p:spPr>
            <a:xfrm>
              <a:off x="768732" y="2561518"/>
              <a:ext cx="1760690" cy="461665"/>
            </a:xfrm>
            <a:prstGeom prst="rect">
              <a:avLst/>
            </a:prstGeom>
            <a:noFill/>
          </p:spPr>
          <p:txBody>
            <a:bodyPr wrap="square" rtlCol="0">
              <a:spAutoFit/>
            </a:bodyPr>
            <a:lstStyle/>
            <a:p>
              <a:r>
                <a:rPr lang="en-US" sz="2400" b="1" spc="300" dirty="0">
                  <a:solidFill>
                    <a:schemeClr val="bg1"/>
                  </a:solidFill>
                  <a:latin typeface="ABeeZee" panose="02000000000000000000" pitchFamily="50" charset="0"/>
                </a:rPr>
                <a:t>LIFE</a:t>
              </a:r>
            </a:p>
          </p:txBody>
        </p:sp>
        <p:sp>
          <p:nvSpPr>
            <p:cNvPr id="12" name="TextBox 11">
              <a:extLst>
                <a:ext uri="{FF2B5EF4-FFF2-40B4-BE49-F238E27FC236}">
                  <a16:creationId xmlns:a16="http://schemas.microsoft.com/office/drawing/2014/main" id="{CCE8714F-21B5-462C-8EFB-B049CF4EB583}"/>
                </a:ext>
              </a:extLst>
            </p:cNvPr>
            <p:cNvSpPr txBox="1"/>
            <p:nvPr/>
          </p:nvSpPr>
          <p:spPr>
            <a:xfrm>
              <a:off x="768732" y="3318456"/>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30% when you buy online. Get ready</a:t>
              </a:r>
            </a:p>
          </p:txBody>
        </p:sp>
        <p:pic>
          <p:nvPicPr>
            <p:cNvPr id="3" name="Picture 2"/>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833271" y="2024915"/>
              <a:ext cx="465617" cy="465617"/>
            </a:xfrm>
            <a:prstGeom prst="rect">
              <a:avLst/>
            </a:prstGeom>
          </p:spPr>
        </p:pic>
        <p:cxnSp>
          <p:nvCxnSpPr>
            <p:cNvPr id="29" name="Straight Connector 28"/>
            <p:cNvCxnSpPr/>
            <p:nvPr/>
          </p:nvCxnSpPr>
          <p:spPr>
            <a:xfrm>
              <a:off x="768732" y="3151334"/>
              <a:ext cx="857253" cy="143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D220F242-A736-4A18-B8E8-AEB94331378B}"/>
              </a:ext>
            </a:extLst>
          </p:cNvPr>
          <p:cNvGrpSpPr/>
          <p:nvPr/>
        </p:nvGrpSpPr>
        <p:grpSpPr>
          <a:xfrm>
            <a:off x="4485286" y="1981745"/>
            <a:ext cx="3162492" cy="1921486"/>
            <a:chOff x="4485286" y="1981745"/>
            <a:chExt cx="3162492" cy="1921486"/>
          </a:xfrm>
        </p:grpSpPr>
        <p:sp>
          <p:nvSpPr>
            <p:cNvPr id="7" name="TextBox 6">
              <a:extLst>
                <a:ext uri="{FF2B5EF4-FFF2-40B4-BE49-F238E27FC236}">
                  <a16:creationId xmlns:a16="http://schemas.microsoft.com/office/drawing/2014/main" id="{E532DF8E-365F-4993-8EBD-665862040534}"/>
                </a:ext>
              </a:extLst>
            </p:cNvPr>
            <p:cNvSpPr txBox="1"/>
            <p:nvPr/>
          </p:nvSpPr>
          <p:spPr>
            <a:xfrm>
              <a:off x="4485286" y="2561518"/>
              <a:ext cx="1849507" cy="461665"/>
            </a:xfrm>
            <a:prstGeom prst="rect">
              <a:avLst/>
            </a:prstGeom>
            <a:noFill/>
          </p:spPr>
          <p:txBody>
            <a:bodyPr wrap="square" rtlCol="0">
              <a:spAutoFit/>
            </a:bodyPr>
            <a:lstStyle/>
            <a:p>
              <a:r>
                <a:rPr lang="en-US" sz="2400" b="1" spc="300" dirty="0">
                  <a:solidFill>
                    <a:schemeClr val="bg1"/>
                  </a:solidFill>
                  <a:latin typeface="ABeeZee" panose="02000000000000000000" pitchFamily="50" charset="0"/>
                </a:rPr>
                <a:t>HEALTH</a:t>
              </a:r>
              <a:endParaRPr lang="en-US" sz="2000" b="1" spc="300" dirty="0">
                <a:solidFill>
                  <a:schemeClr val="bg1"/>
                </a:solidFill>
                <a:latin typeface="ABeeZee" panose="02000000000000000000" pitchFamily="50" charset="0"/>
              </a:endParaRPr>
            </a:p>
          </p:txBody>
        </p:sp>
        <p:sp>
          <p:nvSpPr>
            <p:cNvPr id="20" name="TextBox 19">
              <a:extLst>
                <a:ext uri="{FF2B5EF4-FFF2-40B4-BE49-F238E27FC236}">
                  <a16:creationId xmlns:a16="http://schemas.microsoft.com/office/drawing/2014/main" id="{CCE8714F-21B5-462C-8EFB-B049CF4EB583}"/>
                </a:ext>
              </a:extLst>
            </p:cNvPr>
            <p:cNvSpPr txBox="1"/>
            <p:nvPr/>
          </p:nvSpPr>
          <p:spPr>
            <a:xfrm>
              <a:off x="4485286" y="3318456"/>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50% when you buy online. Get ready</a:t>
              </a:r>
            </a:p>
          </p:txBody>
        </p:sp>
        <p:pic>
          <p:nvPicPr>
            <p:cNvPr id="23" name="Picture 22"/>
            <p:cNvPicPr>
              <a:picLocks noChangeAspect="1"/>
            </p:cNvPicPr>
            <p:nvPr/>
          </p:nvPicPr>
          <p:blipFill>
            <a:blip r:embed="rId4" cstate="hqprint">
              <a:biLevel thresh="25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4549825" y="1981745"/>
              <a:ext cx="551957" cy="551957"/>
            </a:xfrm>
            <a:prstGeom prst="rect">
              <a:avLst/>
            </a:prstGeom>
          </p:spPr>
        </p:pic>
        <p:cxnSp>
          <p:nvCxnSpPr>
            <p:cNvPr id="32" name="Straight Connector 31"/>
            <p:cNvCxnSpPr>
              <a:cxnSpLocks/>
            </p:cNvCxnSpPr>
            <p:nvPr/>
          </p:nvCxnSpPr>
          <p:spPr>
            <a:xfrm flipV="1">
              <a:off x="4485286" y="3149554"/>
              <a:ext cx="1432914" cy="499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BE20F2E1-B5A3-49F2-8C29-5AB39AAD7476}"/>
              </a:ext>
            </a:extLst>
          </p:cNvPr>
          <p:cNvGrpSpPr/>
          <p:nvPr/>
        </p:nvGrpSpPr>
        <p:grpSpPr>
          <a:xfrm>
            <a:off x="768732" y="4211379"/>
            <a:ext cx="3162492" cy="1810478"/>
            <a:chOff x="768732" y="4211379"/>
            <a:chExt cx="3162492" cy="1810478"/>
          </a:xfrm>
        </p:grpSpPr>
        <p:sp>
          <p:nvSpPr>
            <p:cNvPr id="9" name="TextBox 8">
              <a:extLst>
                <a:ext uri="{FF2B5EF4-FFF2-40B4-BE49-F238E27FC236}">
                  <a16:creationId xmlns:a16="http://schemas.microsoft.com/office/drawing/2014/main" id="{C22148C0-ABBB-49E6-BE3B-384316ABD2FF}"/>
                </a:ext>
              </a:extLst>
            </p:cNvPr>
            <p:cNvSpPr txBox="1"/>
            <p:nvPr/>
          </p:nvSpPr>
          <p:spPr>
            <a:xfrm>
              <a:off x="768732" y="4758208"/>
              <a:ext cx="2495409" cy="461665"/>
            </a:xfrm>
            <a:prstGeom prst="rect">
              <a:avLst/>
            </a:prstGeom>
            <a:noFill/>
          </p:spPr>
          <p:txBody>
            <a:bodyPr wrap="square" rtlCol="0">
              <a:spAutoFit/>
            </a:bodyPr>
            <a:lstStyle/>
            <a:p>
              <a:r>
                <a:rPr lang="en-US" sz="2400" b="1" spc="300" dirty="0">
                  <a:solidFill>
                    <a:schemeClr val="bg1"/>
                  </a:solidFill>
                  <a:latin typeface="ABeeZee" panose="02000000000000000000" pitchFamily="50" charset="0"/>
                </a:rPr>
                <a:t>MEDICAL</a:t>
              </a:r>
            </a:p>
          </p:txBody>
        </p:sp>
        <p:sp>
          <p:nvSpPr>
            <p:cNvPr id="18" name="TextBox 17">
              <a:extLst>
                <a:ext uri="{FF2B5EF4-FFF2-40B4-BE49-F238E27FC236}">
                  <a16:creationId xmlns:a16="http://schemas.microsoft.com/office/drawing/2014/main" id="{CCE8714F-21B5-462C-8EFB-B049CF4EB583}"/>
                </a:ext>
              </a:extLst>
            </p:cNvPr>
            <p:cNvSpPr txBox="1"/>
            <p:nvPr/>
          </p:nvSpPr>
          <p:spPr>
            <a:xfrm>
              <a:off x="768732" y="5437082"/>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50% when you buy online. Get ready</a:t>
              </a:r>
            </a:p>
          </p:txBody>
        </p:sp>
        <p:pic>
          <p:nvPicPr>
            <p:cNvPr id="25" name="Picture 24"/>
            <p:cNvPicPr>
              <a:picLocks noChangeAspect="1"/>
            </p:cNvPicPr>
            <p:nvPr/>
          </p:nvPicPr>
          <p:blipFill>
            <a:blip r:embed="rId2" cstate="hqprint">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833271" y="4211379"/>
              <a:ext cx="465617" cy="465617"/>
            </a:xfrm>
            <a:prstGeom prst="rect">
              <a:avLst/>
            </a:prstGeom>
          </p:spPr>
        </p:pic>
        <p:cxnSp>
          <p:nvCxnSpPr>
            <p:cNvPr id="33" name="Straight Connector 32"/>
            <p:cNvCxnSpPr/>
            <p:nvPr/>
          </p:nvCxnSpPr>
          <p:spPr>
            <a:xfrm flipV="1">
              <a:off x="768732" y="5248293"/>
              <a:ext cx="1536951" cy="440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0" name="Group 29">
            <a:extLst>
              <a:ext uri="{FF2B5EF4-FFF2-40B4-BE49-F238E27FC236}">
                <a16:creationId xmlns:a16="http://schemas.microsoft.com/office/drawing/2014/main" id="{6D32209C-4F38-4B98-9ECD-E093326C4123}"/>
              </a:ext>
            </a:extLst>
          </p:cNvPr>
          <p:cNvGrpSpPr/>
          <p:nvPr/>
        </p:nvGrpSpPr>
        <p:grpSpPr>
          <a:xfrm>
            <a:off x="4485286" y="4104321"/>
            <a:ext cx="3162492" cy="1917536"/>
            <a:chOff x="4485286" y="4104321"/>
            <a:chExt cx="3162492" cy="1917536"/>
          </a:xfrm>
        </p:grpSpPr>
        <p:sp>
          <p:nvSpPr>
            <p:cNvPr id="10" name="TextBox 9">
              <a:extLst>
                <a:ext uri="{FF2B5EF4-FFF2-40B4-BE49-F238E27FC236}">
                  <a16:creationId xmlns:a16="http://schemas.microsoft.com/office/drawing/2014/main" id="{8A97488D-F579-4E44-9D72-91B30BAC89C8}"/>
                </a:ext>
              </a:extLst>
            </p:cNvPr>
            <p:cNvSpPr txBox="1"/>
            <p:nvPr/>
          </p:nvSpPr>
          <p:spPr>
            <a:xfrm>
              <a:off x="4485286" y="4788829"/>
              <a:ext cx="3101582" cy="461665"/>
            </a:xfrm>
            <a:prstGeom prst="rect">
              <a:avLst/>
            </a:prstGeom>
            <a:noFill/>
          </p:spPr>
          <p:txBody>
            <a:bodyPr wrap="square" rtlCol="0">
              <a:spAutoFit/>
            </a:bodyPr>
            <a:lstStyle/>
            <a:p>
              <a:r>
                <a:rPr lang="en-US" sz="2400" b="1" spc="300" dirty="0">
                  <a:solidFill>
                    <a:schemeClr val="bg1"/>
                  </a:solidFill>
                  <a:latin typeface="ABeeZee" panose="02000000000000000000" pitchFamily="50" charset="0"/>
                </a:rPr>
                <a:t>AUTO POLICY </a:t>
              </a:r>
            </a:p>
          </p:txBody>
        </p:sp>
        <p:sp>
          <p:nvSpPr>
            <p:cNvPr id="21" name="TextBox 20">
              <a:extLst>
                <a:ext uri="{FF2B5EF4-FFF2-40B4-BE49-F238E27FC236}">
                  <a16:creationId xmlns:a16="http://schemas.microsoft.com/office/drawing/2014/main" id="{CCE8714F-21B5-462C-8EFB-B049CF4EB583}"/>
                </a:ext>
              </a:extLst>
            </p:cNvPr>
            <p:cNvSpPr txBox="1"/>
            <p:nvPr/>
          </p:nvSpPr>
          <p:spPr>
            <a:xfrm>
              <a:off x="4485286" y="5437082"/>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20% when you buy online. Get ready</a:t>
              </a:r>
            </a:p>
          </p:txBody>
        </p:sp>
        <p:pic>
          <p:nvPicPr>
            <p:cNvPr id="26" name="Picture 25"/>
            <p:cNvPicPr>
              <a:picLocks noChangeAspect="1"/>
            </p:cNvPicPr>
            <p:nvPr/>
          </p:nvPicPr>
          <p:blipFill>
            <a:blip r:embed="rId6" cstate="hqprint">
              <a:lum bright="70000" contrast="-70000"/>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4549825" y="4104321"/>
              <a:ext cx="679733" cy="679733"/>
            </a:xfrm>
            <a:prstGeom prst="rect">
              <a:avLst/>
            </a:prstGeom>
          </p:spPr>
        </p:pic>
        <p:cxnSp>
          <p:nvCxnSpPr>
            <p:cNvPr id="34" name="Straight Connector 33"/>
            <p:cNvCxnSpPr/>
            <p:nvPr/>
          </p:nvCxnSpPr>
          <p:spPr>
            <a:xfrm flipV="1">
              <a:off x="4485286" y="5278914"/>
              <a:ext cx="2323069" cy="317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7" name="Group 16">
            <a:extLst>
              <a:ext uri="{FF2B5EF4-FFF2-40B4-BE49-F238E27FC236}">
                <a16:creationId xmlns:a16="http://schemas.microsoft.com/office/drawing/2014/main" id="{6E2F248C-2FBD-43A6-BC04-2B1419ECFCAB}"/>
              </a:ext>
            </a:extLst>
          </p:cNvPr>
          <p:cNvGrpSpPr/>
          <p:nvPr/>
        </p:nvGrpSpPr>
        <p:grpSpPr>
          <a:xfrm>
            <a:off x="8316743" y="1993450"/>
            <a:ext cx="3349557" cy="1909781"/>
            <a:chOff x="8316743" y="1993450"/>
            <a:chExt cx="3349557" cy="1909781"/>
          </a:xfrm>
        </p:grpSpPr>
        <p:sp>
          <p:nvSpPr>
            <p:cNvPr id="8" name="TextBox 7">
              <a:extLst>
                <a:ext uri="{FF2B5EF4-FFF2-40B4-BE49-F238E27FC236}">
                  <a16:creationId xmlns:a16="http://schemas.microsoft.com/office/drawing/2014/main" id="{F7F76117-7CD5-496E-81C1-66314FE1769C}"/>
                </a:ext>
              </a:extLst>
            </p:cNvPr>
            <p:cNvSpPr txBox="1"/>
            <p:nvPr/>
          </p:nvSpPr>
          <p:spPr>
            <a:xfrm>
              <a:off x="8316743" y="2647670"/>
              <a:ext cx="3349557" cy="400110"/>
            </a:xfrm>
            <a:prstGeom prst="rect">
              <a:avLst/>
            </a:prstGeom>
            <a:noFill/>
          </p:spPr>
          <p:txBody>
            <a:bodyPr wrap="square" rtlCol="0">
              <a:spAutoFit/>
            </a:bodyPr>
            <a:lstStyle/>
            <a:p>
              <a:r>
                <a:rPr lang="en-US" sz="2000" b="1" spc="300" dirty="0">
                  <a:solidFill>
                    <a:schemeClr val="bg1"/>
                  </a:solidFill>
                  <a:latin typeface="ABeeZee" panose="02000000000000000000" pitchFamily="50" charset="0"/>
                </a:rPr>
                <a:t>HOME &amp; PROPERTY</a:t>
              </a:r>
            </a:p>
          </p:txBody>
        </p:sp>
        <p:sp>
          <p:nvSpPr>
            <p:cNvPr id="19" name="TextBox 18">
              <a:extLst>
                <a:ext uri="{FF2B5EF4-FFF2-40B4-BE49-F238E27FC236}">
                  <a16:creationId xmlns:a16="http://schemas.microsoft.com/office/drawing/2014/main" id="{CCE8714F-21B5-462C-8EFB-B049CF4EB583}"/>
                </a:ext>
              </a:extLst>
            </p:cNvPr>
            <p:cNvSpPr txBox="1"/>
            <p:nvPr/>
          </p:nvSpPr>
          <p:spPr>
            <a:xfrm>
              <a:off x="8316743" y="3318456"/>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10% when you buy online. Get ready</a:t>
              </a:r>
            </a:p>
          </p:txBody>
        </p:sp>
        <p:pic>
          <p:nvPicPr>
            <p:cNvPr id="24" name="Picture 23"/>
            <p:cNvPicPr>
              <a:picLocks noChangeAspect="1"/>
            </p:cNvPicPr>
            <p:nvPr/>
          </p:nvPicPr>
          <p:blipFill>
            <a:blip r:embed="rId8" cstate="hqprint">
              <a:lum bright="70000" contrast="-70000"/>
              <a:extLst>
                <a:ext uri="{BEBA8EAE-BF5A-486C-A8C5-ECC9F3942E4B}">
                  <a14:imgProps xmlns:a14="http://schemas.microsoft.com/office/drawing/2010/main">
                    <a14:imgLayer r:embed="rId9">
                      <a14:imgEffect>
                        <a14:artisticPhotocopy/>
                      </a14:imgEffect>
                    </a14:imgLayer>
                  </a14:imgProps>
                </a:ext>
                <a:ext uri="{28A0092B-C50C-407E-A947-70E740481C1C}">
                  <a14:useLocalDpi xmlns:a14="http://schemas.microsoft.com/office/drawing/2010/main" val="0"/>
                </a:ext>
              </a:extLst>
            </a:blip>
            <a:stretch>
              <a:fillRect/>
            </a:stretch>
          </p:blipFill>
          <p:spPr>
            <a:xfrm>
              <a:off x="8381282" y="1993450"/>
              <a:ext cx="528546" cy="528546"/>
            </a:xfrm>
            <a:prstGeom prst="rect">
              <a:avLst/>
            </a:prstGeom>
          </p:spPr>
        </p:pic>
        <p:cxnSp>
          <p:nvCxnSpPr>
            <p:cNvPr id="35" name="Straight Connector 34"/>
            <p:cNvCxnSpPr>
              <a:cxnSpLocks/>
            </p:cNvCxnSpPr>
            <p:nvPr/>
          </p:nvCxnSpPr>
          <p:spPr>
            <a:xfrm flipV="1">
              <a:off x="8316743" y="3146695"/>
              <a:ext cx="2872303" cy="107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CDCF0678-3223-4323-8505-C4EE72D6D791}"/>
              </a:ext>
            </a:extLst>
          </p:cNvPr>
          <p:cNvGrpSpPr/>
          <p:nvPr/>
        </p:nvGrpSpPr>
        <p:grpSpPr>
          <a:xfrm>
            <a:off x="8316743" y="4170898"/>
            <a:ext cx="3456545" cy="1850959"/>
            <a:chOff x="8316743" y="4170898"/>
            <a:chExt cx="3456545" cy="1850959"/>
          </a:xfrm>
        </p:grpSpPr>
        <p:sp>
          <p:nvSpPr>
            <p:cNvPr id="11" name="TextBox 10">
              <a:extLst>
                <a:ext uri="{FF2B5EF4-FFF2-40B4-BE49-F238E27FC236}">
                  <a16:creationId xmlns:a16="http://schemas.microsoft.com/office/drawing/2014/main" id="{57FA0B30-F656-4C2C-A575-8DC39E3016BC}"/>
                </a:ext>
              </a:extLst>
            </p:cNvPr>
            <p:cNvSpPr txBox="1"/>
            <p:nvPr/>
          </p:nvSpPr>
          <p:spPr>
            <a:xfrm>
              <a:off x="8316743" y="4848773"/>
              <a:ext cx="3456545" cy="461665"/>
            </a:xfrm>
            <a:prstGeom prst="rect">
              <a:avLst/>
            </a:prstGeom>
            <a:noFill/>
          </p:spPr>
          <p:txBody>
            <a:bodyPr wrap="square" rtlCol="0">
              <a:spAutoFit/>
            </a:bodyPr>
            <a:lstStyle/>
            <a:p>
              <a:r>
                <a:rPr lang="en-US" sz="2400" b="1" spc="300" dirty="0">
                  <a:solidFill>
                    <a:schemeClr val="bg1"/>
                  </a:solidFill>
                  <a:latin typeface="ABeeZee" panose="02000000000000000000" pitchFamily="50" charset="0"/>
                </a:rPr>
                <a:t>SPORT &amp; LEISURE </a:t>
              </a:r>
            </a:p>
          </p:txBody>
        </p:sp>
        <p:sp>
          <p:nvSpPr>
            <p:cNvPr id="22" name="TextBox 21">
              <a:extLst>
                <a:ext uri="{FF2B5EF4-FFF2-40B4-BE49-F238E27FC236}">
                  <a16:creationId xmlns:a16="http://schemas.microsoft.com/office/drawing/2014/main" id="{CCE8714F-21B5-462C-8EFB-B049CF4EB583}"/>
                </a:ext>
              </a:extLst>
            </p:cNvPr>
            <p:cNvSpPr txBox="1"/>
            <p:nvPr/>
          </p:nvSpPr>
          <p:spPr>
            <a:xfrm>
              <a:off x="8316743" y="5437082"/>
              <a:ext cx="3162492" cy="584775"/>
            </a:xfrm>
            <a:prstGeom prst="rect">
              <a:avLst/>
            </a:prstGeom>
            <a:noFill/>
          </p:spPr>
          <p:txBody>
            <a:bodyPr wrap="square" rtlCol="0">
              <a:spAutoFit/>
            </a:bodyPr>
            <a:lstStyle/>
            <a:p>
              <a:r>
                <a:rPr lang="en-US" sz="1600" dirty="0">
                  <a:solidFill>
                    <a:schemeClr val="bg2">
                      <a:lumMod val="25000"/>
                    </a:schemeClr>
                  </a:solidFill>
                  <a:latin typeface="ABeeZee" panose="02000000000000000000" pitchFamily="50" charset="0"/>
                </a:rPr>
                <a:t>Save up to 25% when you buy online. Get ready</a:t>
              </a:r>
            </a:p>
          </p:txBody>
        </p:sp>
        <p:pic>
          <p:nvPicPr>
            <p:cNvPr id="27" name="Picture 26"/>
            <p:cNvPicPr>
              <a:picLocks noChangeAspect="1"/>
            </p:cNvPicPr>
            <p:nvPr/>
          </p:nvPicPr>
          <p:blipFill>
            <a:blip r:embed="rId10" cstate="hqprint">
              <a:lum bright="70000" contrast="-70000"/>
              <a:extLst>
                <a:ext uri="{BEBA8EAE-BF5A-486C-A8C5-ECC9F3942E4B}">
                  <a14:imgProps xmlns:a14="http://schemas.microsoft.com/office/drawing/2010/main">
                    <a14:imgLayer r:embed="rId11">
                      <a14:imgEffect>
                        <a14:artisticPhotocopy/>
                      </a14:imgEffect>
                    </a14:imgLayer>
                  </a14:imgProps>
                </a:ext>
                <a:ext uri="{28A0092B-C50C-407E-A947-70E740481C1C}">
                  <a14:useLocalDpi xmlns:a14="http://schemas.microsoft.com/office/drawing/2010/main" val="0"/>
                </a:ext>
              </a:extLst>
            </a:blip>
            <a:stretch>
              <a:fillRect/>
            </a:stretch>
          </p:blipFill>
          <p:spPr>
            <a:xfrm>
              <a:off x="8381282" y="4170898"/>
              <a:ext cx="546579" cy="546579"/>
            </a:xfrm>
            <a:prstGeom prst="rect">
              <a:avLst/>
            </a:prstGeom>
          </p:spPr>
        </p:pic>
        <p:cxnSp>
          <p:nvCxnSpPr>
            <p:cNvPr id="36" name="Straight Connector 35"/>
            <p:cNvCxnSpPr/>
            <p:nvPr/>
          </p:nvCxnSpPr>
          <p:spPr>
            <a:xfrm>
              <a:off x="8316743" y="5308237"/>
              <a:ext cx="3192505"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45007442"/>
      </p:ext>
    </p:extLst>
  </p:cSld>
  <p:clrMapOvr>
    <a:masterClrMapping/>
  </p:clrMapOvr>
  <p:transition advTm="664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2" presetClass="entr" presetSubtype="2" decel="100000" fill="hold" nodeType="withEffect">
                                  <p:stCondLst>
                                    <p:cond delay="50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1250" fill="hold"/>
                                        <p:tgtEl>
                                          <p:spTgt spid="15"/>
                                        </p:tgtEl>
                                        <p:attrNameLst>
                                          <p:attrName>ppt_x</p:attrName>
                                        </p:attrNameLst>
                                      </p:cBhvr>
                                      <p:tavLst>
                                        <p:tav tm="0">
                                          <p:val>
                                            <p:strVal val="1+#ppt_w/2"/>
                                          </p:val>
                                        </p:tav>
                                        <p:tav tm="100000">
                                          <p:val>
                                            <p:strVal val="#ppt_x"/>
                                          </p:val>
                                        </p:tav>
                                      </p:tavLst>
                                    </p:anim>
                                    <p:anim calcmode="lin" valueType="num">
                                      <p:cBhvr additive="base">
                                        <p:cTn id="14" dur="1250" fill="hold"/>
                                        <p:tgtEl>
                                          <p:spTgt spid="15"/>
                                        </p:tgtEl>
                                        <p:attrNameLst>
                                          <p:attrName>ppt_y</p:attrName>
                                        </p:attrNameLst>
                                      </p:cBhvr>
                                      <p:tavLst>
                                        <p:tav tm="0">
                                          <p:val>
                                            <p:strVal val="#ppt_y"/>
                                          </p:val>
                                        </p:tav>
                                        <p:tav tm="100000">
                                          <p:val>
                                            <p:strVal val="#ppt_y"/>
                                          </p:val>
                                        </p:tav>
                                      </p:tavLst>
                                    </p:anim>
                                  </p:childTnLst>
                                </p:cTn>
                              </p:par>
                              <p:par>
                                <p:cTn id="15" presetID="2" presetClass="entr" presetSubtype="2" decel="100000" fill="hold" nodeType="withEffect">
                                  <p:stCondLst>
                                    <p:cond delay="75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1250" fill="hold"/>
                                        <p:tgtEl>
                                          <p:spTgt spid="16"/>
                                        </p:tgtEl>
                                        <p:attrNameLst>
                                          <p:attrName>ppt_x</p:attrName>
                                        </p:attrNameLst>
                                      </p:cBhvr>
                                      <p:tavLst>
                                        <p:tav tm="0">
                                          <p:val>
                                            <p:strVal val="1+#ppt_w/2"/>
                                          </p:val>
                                        </p:tav>
                                        <p:tav tm="100000">
                                          <p:val>
                                            <p:strVal val="#ppt_x"/>
                                          </p:val>
                                        </p:tav>
                                      </p:tavLst>
                                    </p:anim>
                                    <p:anim calcmode="lin" valueType="num">
                                      <p:cBhvr additive="base">
                                        <p:cTn id="18" dur="1250" fill="hold"/>
                                        <p:tgtEl>
                                          <p:spTgt spid="16"/>
                                        </p:tgtEl>
                                        <p:attrNameLst>
                                          <p:attrName>ppt_y</p:attrName>
                                        </p:attrNameLst>
                                      </p:cBhvr>
                                      <p:tavLst>
                                        <p:tav tm="0">
                                          <p:val>
                                            <p:strVal val="#ppt_y"/>
                                          </p:val>
                                        </p:tav>
                                        <p:tav tm="100000">
                                          <p:val>
                                            <p:strVal val="#ppt_y"/>
                                          </p:val>
                                        </p:tav>
                                      </p:tavLst>
                                    </p:anim>
                                  </p:childTnLst>
                                </p:cTn>
                              </p:par>
                              <p:par>
                                <p:cTn id="19" presetID="2" presetClass="entr" presetSubtype="2" decel="100000" fill="hold" nodeType="withEffect">
                                  <p:stCondLst>
                                    <p:cond delay="100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1250" fill="hold"/>
                                        <p:tgtEl>
                                          <p:spTgt spid="17"/>
                                        </p:tgtEl>
                                        <p:attrNameLst>
                                          <p:attrName>ppt_x</p:attrName>
                                        </p:attrNameLst>
                                      </p:cBhvr>
                                      <p:tavLst>
                                        <p:tav tm="0">
                                          <p:val>
                                            <p:strVal val="1+#ppt_w/2"/>
                                          </p:val>
                                        </p:tav>
                                        <p:tav tm="100000">
                                          <p:val>
                                            <p:strVal val="#ppt_x"/>
                                          </p:val>
                                        </p:tav>
                                      </p:tavLst>
                                    </p:anim>
                                    <p:anim calcmode="lin" valueType="num">
                                      <p:cBhvr additive="base">
                                        <p:cTn id="22" dur="1250" fill="hold"/>
                                        <p:tgtEl>
                                          <p:spTgt spid="17"/>
                                        </p:tgtEl>
                                        <p:attrNameLst>
                                          <p:attrName>ppt_y</p:attrName>
                                        </p:attrNameLst>
                                      </p:cBhvr>
                                      <p:tavLst>
                                        <p:tav tm="0">
                                          <p:val>
                                            <p:strVal val="#ppt_y"/>
                                          </p:val>
                                        </p:tav>
                                        <p:tav tm="100000">
                                          <p:val>
                                            <p:strVal val="#ppt_y"/>
                                          </p:val>
                                        </p:tav>
                                      </p:tavLst>
                                    </p:anim>
                                  </p:childTnLst>
                                </p:cTn>
                              </p:par>
                              <p:par>
                                <p:cTn id="23" presetID="2" presetClass="entr" presetSubtype="2" decel="100000" fill="hold" nodeType="withEffect">
                                  <p:stCondLst>
                                    <p:cond delay="125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1250" fill="hold"/>
                                        <p:tgtEl>
                                          <p:spTgt spid="28"/>
                                        </p:tgtEl>
                                        <p:attrNameLst>
                                          <p:attrName>ppt_x</p:attrName>
                                        </p:attrNameLst>
                                      </p:cBhvr>
                                      <p:tavLst>
                                        <p:tav tm="0">
                                          <p:val>
                                            <p:strVal val="1+#ppt_w/2"/>
                                          </p:val>
                                        </p:tav>
                                        <p:tav tm="100000">
                                          <p:val>
                                            <p:strVal val="#ppt_x"/>
                                          </p:val>
                                        </p:tav>
                                      </p:tavLst>
                                    </p:anim>
                                    <p:anim calcmode="lin" valueType="num">
                                      <p:cBhvr additive="base">
                                        <p:cTn id="26" dur="1250" fill="hold"/>
                                        <p:tgtEl>
                                          <p:spTgt spid="28"/>
                                        </p:tgtEl>
                                        <p:attrNameLst>
                                          <p:attrName>ppt_y</p:attrName>
                                        </p:attrNameLst>
                                      </p:cBhvr>
                                      <p:tavLst>
                                        <p:tav tm="0">
                                          <p:val>
                                            <p:strVal val="#ppt_y"/>
                                          </p:val>
                                        </p:tav>
                                        <p:tav tm="100000">
                                          <p:val>
                                            <p:strVal val="#ppt_y"/>
                                          </p:val>
                                        </p:tav>
                                      </p:tavLst>
                                    </p:anim>
                                  </p:childTnLst>
                                </p:cTn>
                              </p:par>
                              <p:par>
                                <p:cTn id="27" presetID="2" presetClass="entr" presetSubtype="2" decel="100000" fill="hold" nodeType="withEffect">
                                  <p:stCondLst>
                                    <p:cond delay="1500"/>
                                  </p:stCondLst>
                                  <p:childTnLst>
                                    <p:set>
                                      <p:cBhvr>
                                        <p:cTn id="28" dur="1" fill="hold">
                                          <p:stCondLst>
                                            <p:cond delay="0"/>
                                          </p:stCondLst>
                                        </p:cTn>
                                        <p:tgtEl>
                                          <p:spTgt spid="30"/>
                                        </p:tgtEl>
                                        <p:attrNameLst>
                                          <p:attrName>style.visibility</p:attrName>
                                        </p:attrNameLst>
                                      </p:cBhvr>
                                      <p:to>
                                        <p:strVal val="visible"/>
                                      </p:to>
                                    </p:set>
                                    <p:anim calcmode="lin" valueType="num">
                                      <p:cBhvr additive="base">
                                        <p:cTn id="29" dur="1250" fill="hold"/>
                                        <p:tgtEl>
                                          <p:spTgt spid="30"/>
                                        </p:tgtEl>
                                        <p:attrNameLst>
                                          <p:attrName>ppt_x</p:attrName>
                                        </p:attrNameLst>
                                      </p:cBhvr>
                                      <p:tavLst>
                                        <p:tav tm="0">
                                          <p:val>
                                            <p:strVal val="1+#ppt_w/2"/>
                                          </p:val>
                                        </p:tav>
                                        <p:tav tm="100000">
                                          <p:val>
                                            <p:strVal val="#ppt_x"/>
                                          </p:val>
                                        </p:tav>
                                      </p:tavLst>
                                    </p:anim>
                                    <p:anim calcmode="lin" valueType="num">
                                      <p:cBhvr additive="base">
                                        <p:cTn id="30" dur="1250" fill="hold"/>
                                        <p:tgtEl>
                                          <p:spTgt spid="30"/>
                                        </p:tgtEl>
                                        <p:attrNameLst>
                                          <p:attrName>ppt_y</p:attrName>
                                        </p:attrNameLst>
                                      </p:cBhvr>
                                      <p:tavLst>
                                        <p:tav tm="0">
                                          <p:val>
                                            <p:strVal val="#ppt_y"/>
                                          </p:val>
                                        </p:tav>
                                        <p:tav tm="100000">
                                          <p:val>
                                            <p:strVal val="#ppt_y"/>
                                          </p:val>
                                        </p:tav>
                                      </p:tavLst>
                                    </p:anim>
                                  </p:childTnLst>
                                </p:cTn>
                              </p:par>
                              <p:par>
                                <p:cTn id="31" presetID="2" presetClass="entr" presetSubtype="2" decel="100000" fill="hold" nodeType="withEffect">
                                  <p:stCondLst>
                                    <p:cond delay="1750"/>
                                  </p:stCondLst>
                                  <p:childTnLst>
                                    <p:set>
                                      <p:cBhvr>
                                        <p:cTn id="32" dur="1" fill="hold">
                                          <p:stCondLst>
                                            <p:cond delay="0"/>
                                          </p:stCondLst>
                                        </p:cTn>
                                        <p:tgtEl>
                                          <p:spTgt spid="31"/>
                                        </p:tgtEl>
                                        <p:attrNameLst>
                                          <p:attrName>style.visibility</p:attrName>
                                        </p:attrNameLst>
                                      </p:cBhvr>
                                      <p:to>
                                        <p:strVal val="visible"/>
                                      </p:to>
                                    </p:set>
                                    <p:anim calcmode="lin" valueType="num">
                                      <p:cBhvr additive="base">
                                        <p:cTn id="33" dur="1250" fill="hold"/>
                                        <p:tgtEl>
                                          <p:spTgt spid="31"/>
                                        </p:tgtEl>
                                        <p:attrNameLst>
                                          <p:attrName>ppt_x</p:attrName>
                                        </p:attrNameLst>
                                      </p:cBhvr>
                                      <p:tavLst>
                                        <p:tav tm="0">
                                          <p:val>
                                            <p:strVal val="1+#ppt_w/2"/>
                                          </p:val>
                                        </p:tav>
                                        <p:tav tm="100000">
                                          <p:val>
                                            <p:strVal val="#ppt_x"/>
                                          </p:val>
                                        </p:tav>
                                      </p:tavLst>
                                    </p:anim>
                                    <p:anim calcmode="lin" valueType="num">
                                      <p:cBhvr additive="base">
                                        <p:cTn id="34" dur="125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29000">
              <a:srgbClr val="1C93D7"/>
            </a:gs>
            <a:gs pos="0">
              <a:srgbClr val="146495"/>
            </a:gs>
            <a:gs pos="55000">
              <a:srgbClr val="4895C3"/>
            </a:gs>
            <a:gs pos="100000">
              <a:srgbClr val="145C8B"/>
            </a:gs>
          </a:gsLst>
          <a:lin ang="2700000" scaled="1"/>
        </a:gra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F4372DC-889C-4C41-BDF6-B16025AEFF5D}"/>
              </a:ext>
            </a:extLst>
          </p:cNvPr>
          <p:cNvGrpSpPr/>
          <p:nvPr/>
        </p:nvGrpSpPr>
        <p:grpSpPr>
          <a:xfrm>
            <a:off x="2402351" y="292934"/>
            <a:ext cx="7387299" cy="971448"/>
            <a:chOff x="2673061" y="292934"/>
            <a:chExt cx="7387299" cy="971448"/>
          </a:xfrm>
        </p:grpSpPr>
        <p:sp>
          <p:nvSpPr>
            <p:cNvPr id="4" name="TextBox 3">
              <a:extLst>
                <a:ext uri="{FF2B5EF4-FFF2-40B4-BE49-F238E27FC236}">
                  <a16:creationId xmlns:a16="http://schemas.microsoft.com/office/drawing/2014/main" id="{1994BD29-296E-4C60-96F4-2E7FD64C8150}"/>
                </a:ext>
              </a:extLst>
            </p:cNvPr>
            <p:cNvSpPr txBox="1"/>
            <p:nvPr/>
          </p:nvSpPr>
          <p:spPr>
            <a:xfrm>
              <a:off x="2673061" y="292934"/>
              <a:ext cx="7387299" cy="769441"/>
            </a:xfrm>
            <a:prstGeom prst="rect">
              <a:avLst/>
            </a:prstGeom>
            <a:noFill/>
          </p:spPr>
          <p:txBody>
            <a:bodyPr wrap="square" rtlCol="0">
              <a:spAutoFit/>
            </a:bodyPr>
            <a:lstStyle/>
            <a:p>
              <a:r>
                <a:rPr lang="en-US" sz="4400" b="1" spc="600" dirty="0">
                  <a:solidFill>
                    <a:schemeClr val="bg1"/>
                  </a:solidFill>
                  <a:latin typeface="ABeeZee" panose="02000000000000000000" pitchFamily="50" charset="0"/>
                </a:rPr>
                <a:t>INSURANCE AGENTS </a:t>
              </a:r>
            </a:p>
          </p:txBody>
        </p:sp>
        <p:sp>
          <p:nvSpPr>
            <p:cNvPr id="5" name="TextBox 4">
              <a:extLst>
                <a:ext uri="{FF2B5EF4-FFF2-40B4-BE49-F238E27FC236}">
                  <a16:creationId xmlns:a16="http://schemas.microsoft.com/office/drawing/2014/main" id="{859EDA68-874D-4ED0-9034-9721EBF38901}"/>
                </a:ext>
              </a:extLst>
            </p:cNvPr>
            <p:cNvSpPr txBox="1"/>
            <p:nvPr/>
          </p:nvSpPr>
          <p:spPr>
            <a:xfrm>
              <a:off x="4447974" y="1002772"/>
              <a:ext cx="3837472" cy="261610"/>
            </a:xfrm>
            <a:prstGeom prst="rect">
              <a:avLst/>
            </a:prstGeom>
            <a:noFill/>
          </p:spPr>
          <p:txBody>
            <a:bodyPr wrap="square" rtlCol="0">
              <a:spAutoFit/>
            </a:bodyPr>
            <a:lstStyle/>
            <a:p>
              <a:pPr algn="ctr"/>
              <a:r>
                <a:rPr lang="en-US" sz="1100" spc="300" dirty="0">
                  <a:latin typeface="ABeeZee" panose="02000000000000000000" pitchFamily="50" charset="0"/>
                </a:rPr>
                <a:t>GOODLIFE INSURANCE COMPANY</a:t>
              </a:r>
            </a:p>
          </p:txBody>
        </p:sp>
      </p:grpSp>
      <p:grpSp>
        <p:nvGrpSpPr>
          <p:cNvPr id="18" name="Group 17">
            <a:extLst>
              <a:ext uri="{FF2B5EF4-FFF2-40B4-BE49-F238E27FC236}">
                <a16:creationId xmlns:a16="http://schemas.microsoft.com/office/drawing/2014/main" id="{203CD346-8B1C-444C-A498-853E6C0352B4}"/>
              </a:ext>
            </a:extLst>
          </p:cNvPr>
          <p:cNvGrpSpPr/>
          <p:nvPr/>
        </p:nvGrpSpPr>
        <p:grpSpPr>
          <a:xfrm>
            <a:off x="200630" y="1772213"/>
            <a:ext cx="3125346" cy="4408315"/>
            <a:chOff x="80035" y="1689322"/>
            <a:chExt cx="3125346" cy="4408315"/>
          </a:xfrm>
        </p:grpSpPr>
        <p:sp>
          <p:nvSpPr>
            <p:cNvPr id="16" name="TextBox 15">
              <a:extLst>
                <a:ext uri="{FF2B5EF4-FFF2-40B4-BE49-F238E27FC236}">
                  <a16:creationId xmlns:a16="http://schemas.microsoft.com/office/drawing/2014/main" id="{32825A34-D9D4-48F2-B4A6-60C4D5627ED1}"/>
                </a:ext>
              </a:extLst>
            </p:cNvPr>
            <p:cNvSpPr txBox="1"/>
            <p:nvPr/>
          </p:nvSpPr>
          <p:spPr>
            <a:xfrm>
              <a:off x="80035" y="3890522"/>
              <a:ext cx="3125346" cy="338554"/>
            </a:xfrm>
            <a:prstGeom prst="rect">
              <a:avLst/>
            </a:prstGeom>
            <a:noFill/>
          </p:spPr>
          <p:txBody>
            <a:bodyPr wrap="square" rtlCol="0">
              <a:spAutoFit/>
            </a:bodyPr>
            <a:lstStyle/>
            <a:p>
              <a:pPr algn="ctr"/>
              <a:r>
                <a:rPr lang="en-US" sz="1600" b="1" spc="300" dirty="0">
                  <a:solidFill>
                    <a:schemeClr val="tx1">
                      <a:lumMod val="85000"/>
                      <a:lumOff val="15000"/>
                    </a:schemeClr>
                  </a:solidFill>
                  <a:latin typeface="ABeeZee" panose="02000000000000000000" pitchFamily="50" charset="0"/>
                </a:rPr>
                <a:t>ELIZABETH FRATKIN</a:t>
              </a:r>
            </a:p>
          </p:txBody>
        </p:sp>
        <p:sp>
          <p:nvSpPr>
            <p:cNvPr id="34" name="TextBox 33">
              <a:extLst>
                <a:ext uri="{FF2B5EF4-FFF2-40B4-BE49-F238E27FC236}">
                  <a16:creationId xmlns:a16="http://schemas.microsoft.com/office/drawing/2014/main" id="{C38919FD-244E-45AA-B48E-461E639C383F}"/>
                </a:ext>
              </a:extLst>
            </p:cNvPr>
            <p:cNvSpPr txBox="1"/>
            <p:nvPr/>
          </p:nvSpPr>
          <p:spPr>
            <a:xfrm>
              <a:off x="382516" y="4897308"/>
              <a:ext cx="2520384" cy="1200329"/>
            </a:xfrm>
            <a:prstGeom prst="rect">
              <a:avLst/>
            </a:prstGeom>
            <a:noFill/>
          </p:spPr>
          <p:txBody>
            <a:bodyPr wrap="square" rtlCol="0">
              <a:spAutoFit/>
            </a:bodyPr>
            <a:lstStyle/>
            <a:p>
              <a:pPr algn="ctr">
                <a:lnSpc>
                  <a:spcPct val="150000"/>
                </a:lnSpc>
              </a:pPr>
              <a:r>
                <a:rPr lang="en-US" sz="1200" dirty="0">
                  <a:solidFill>
                    <a:schemeClr val="tx1">
                      <a:lumMod val="85000"/>
                      <a:lumOff val="15000"/>
                    </a:schemeClr>
                  </a:solidFill>
                  <a:latin typeface="ABeeZee" panose="02000000000000000000" pitchFamily="50" charset="0"/>
                </a:rPr>
                <a:t>With us, all your insurance needs will be met with family guiding you every step of the way. Your insurance agent.</a:t>
              </a:r>
            </a:p>
          </p:txBody>
        </p:sp>
        <p:sp>
          <p:nvSpPr>
            <p:cNvPr id="35" name="TextBox 34">
              <a:extLst>
                <a:ext uri="{FF2B5EF4-FFF2-40B4-BE49-F238E27FC236}">
                  <a16:creationId xmlns:a16="http://schemas.microsoft.com/office/drawing/2014/main" id="{F39484F9-E930-425F-99E2-18F27AE5D8B4}"/>
                </a:ext>
              </a:extLst>
            </p:cNvPr>
            <p:cNvSpPr txBox="1"/>
            <p:nvPr/>
          </p:nvSpPr>
          <p:spPr>
            <a:xfrm>
              <a:off x="576473" y="4187444"/>
              <a:ext cx="2132471" cy="261610"/>
            </a:xfrm>
            <a:prstGeom prst="rect">
              <a:avLst/>
            </a:prstGeom>
            <a:noFill/>
          </p:spPr>
          <p:txBody>
            <a:bodyPr wrap="square" rtlCol="0">
              <a:spAutoFit/>
            </a:bodyPr>
            <a:lstStyle/>
            <a:p>
              <a:r>
                <a:rPr lang="en-US" sz="1100" spc="300" dirty="0">
                  <a:solidFill>
                    <a:schemeClr val="bg1"/>
                  </a:solidFill>
                  <a:latin typeface="ABeeZee" panose="02000000000000000000" pitchFamily="50" charset="0"/>
                </a:rPr>
                <a:t>INSURANCE AGENT</a:t>
              </a:r>
            </a:p>
          </p:txBody>
        </p:sp>
        <p:sp>
          <p:nvSpPr>
            <p:cNvPr id="36" name="TextBox 35">
              <a:extLst>
                <a:ext uri="{FF2B5EF4-FFF2-40B4-BE49-F238E27FC236}">
                  <a16:creationId xmlns:a16="http://schemas.microsoft.com/office/drawing/2014/main" id="{F8CC5994-16B4-4692-9481-E1341119F866}"/>
                </a:ext>
              </a:extLst>
            </p:cNvPr>
            <p:cNvSpPr txBox="1"/>
            <p:nvPr/>
          </p:nvSpPr>
          <p:spPr>
            <a:xfrm>
              <a:off x="702500" y="4396075"/>
              <a:ext cx="1880416" cy="276999"/>
            </a:xfrm>
            <a:prstGeom prst="rect">
              <a:avLst/>
            </a:prstGeom>
            <a:noFill/>
          </p:spPr>
          <p:txBody>
            <a:bodyPr wrap="square" rtlCol="0">
              <a:spAutoFit/>
            </a:bodyPr>
            <a:lstStyle/>
            <a:p>
              <a:pPr algn="ctr"/>
              <a:r>
                <a:rPr lang="en-US" sz="1200" dirty="0">
                  <a:solidFill>
                    <a:schemeClr val="bg1"/>
                  </a:solidFill>
                  <a:latin typeface="ABeeZee" panose="02000000000000000000" pitchFamily="50" charset="0"/>
                </a:rPr>
                <a:t>+1-</a:t>
              </a:r>
              <a:r>
                <a:rPr lang="en-US" sz="1100" dirty="0">
                  <a:solidFill>
                    <a:schemeClr val="bg1"/>
                  </a:solidFill>
                  <a:latin typeface="ABeeZee" panose="02000000000000000000" pitchFamily="50" charset="0"/>
                </a:rPr>
                <a:t>800-123-4567</a:t>
              </a:r>
              <a:endParaRPr lang="en-US" sz="1200" dirty="0">
                <a:solidFill>
                  <a:schemeClr val="bg1"/>
                </a:solidFill>
                <a:latin typeface="ABeeZee" panose="02000000000000000000" pitchFamily="50" charset="0"/>
              </a:endParaRPr>
            </a:p>
          </p:txBody>
        </p:sp>
        <p:cxnSp>
          <p:nvCxnSpPr>
            <p:cNvPr id="37" name="Straight Connector 36"/>
            <p:cNvCxnSpPr/>
            <p:nvPr/>
          </p:nvCxnSpPr>
          <p:spPr>
            <a:xfrm>
              <a:off x="1208820" y="4835208"/>
              <a:ext cx="867776" cy="16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570435" y="1689322"/>
              <a:ext cx="2144547" cy="1730693"/>
            </a:xfrm>
            <a:prstGeom prst="ellipse">
              <a:avLst/>
            </a:prstGeom>
            <a:blipFill>
              <a:blip r:embed="rId3"/>
              <a:stretch>
                <a:fillRect/>
              </a:stretch>
            </a:blipFill>
            <a:ln w="38100">
              <a:solidFill>
                <a:srgbClr val="93D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 name="Group 9">
            <a:extLst>
              <a:ext uri="{FF2B5EF4-FFF2-40B4-BE49-F238E27FC236}">
                <a16:creationId xmlns:a16="http://schemas.microsoft.com/office/drawing/2014/main" id="{C091C1F0-C0C6-4172-AA84-7E217417672B}"/>
              </a:ext>
            </a:extLst>
          </p:cNvPr>
          <p:cNvGrpSpPr/>
          <p:nvPr/>
        </p:nvGrpSpPr>
        <p:grpSpPr>
          <a:xfrm>
            <a:off x="9380946" y="1769017"/>
            <a:ext cx="2520384" cy="4411511"/>
            <a:chOff x="9396186" y="1686126"/>
            <a:chExt cx="2520384" cy="4411511"/>
          </a:xfrm>
        </p:grpSpPr>
        <p:sp>
          <p:nvSpPr>
            <p:cNvPr id="14" name="TextBox 13">
              <a:extLst>
                <a:ext uri="{FF2B5EF4-FFF2-40B4-BE49-F238E27FC236}">
                  <a16:creationId xmlns:a16="http://schemas.microsoft.com/office/drawing/2014/main" id="{A3FC97A9-D16B-4BB5-B127-2A0C47B3E6F3}"/>
                </a:ext>
              </a:extLst>
            </p:cNvPr>
            <p:cNvSpPr txBox="1"/>
            <p:nvPr/>
          </p:nvSpPr>
          <p:spPr>
            <a:xfrm>
              <a:off x="9567357" y="3890522"/>
              <a:ext cx="2178043" cy="338554"/>
            </a:xfrm>
            <a:prstGeom prst="rect">
              <a:avLst/>
            </a:prstGeom>
            <a:noFill/>
          </p:spPr>
          <p:txBody>
            <a:bodyPr wrap="square" rtlCol="0">
              <a:spAutoFit/>
            </a:bodyPr>
            <a:lstStyle/>
            <a:p>
              <a:pPr algn="ctr"/>
              <a:r>
                <a:rPr lang="en-US" sz="1600" b="1" spc="300" dirty="0">
                  <a:solidFill>
                    <a:schemeClr val="tx1">
                      <a:lumMod val="85000"/>
                      <a:lumOff val="15000"/>
                    </a:schemeClr>
                  </a:solidFill>
                  <a:latin typeface="ABeeZee" panose="02000000000000000000" pitchFamily="50" charset="0"/>
                </a:rPr>
                <a:t>HELEN SHETTY</a:t>
              </a:r>
            </a:p>
          </p:txBody>
        </p:sp>
        <p:sp>
          <p:nvSpPr>
            <p:cNvPr id="42" name="TextBox 41">
              <a:extLst>
                <a:ext uri="{FF2B5EF4-FFF2-40B4-BE49-F238E27FC236}">
                  <a16:creationId xmlns:a16="http://schemas.microsoft.com/office/drawing/2014/main" id="{C38919FD-244E-45AA-B48E-461E639C383F}"/>
                </a:ext>
              </a:extLst>
            </p:cNvPr>
            <p:cNvSpPr txBox="1"/>
            <p:nvPr/>
          </p:nvSpPr>
          <p:spPr>
            <a:xfrm>
              <a:off x="9396186" y="4897308"/>
              <a:ext cx="2520384" cy="1200329"/>
            </a:xfrm>
            <a:prstGeom prst="rect">
              <a:avLst/>
            </a:prstGeom>
            <a:noFill/>
          </p:spPr>
          <p:txBody>
            <a:bodyPr wrap="square" rtlCol="0">
              <a:spAutoFit/>
            </a:bodyPr>
            <a:lstStyle/>
            <a:p>
              <a:pPr algn="ctr">
                <a:lnSpc>
                  <a:spcPct val="150000"/>
                </a:lnSpc>
              </a:pPr>
              <a:r>
                <a:rPr lang="en-US" sz="1200" dirty="0">
                  <a:solidFill>
                    <a:schemeClr val="tx1">
                      <a:lumMod val="85000"/>
                      <a:lumOff val="15000"/>
                    </a:schemeClr>
                  </a:solidFill>
                  <a:latin typeface="ABeeZee" panose="02000000000000000000" pitchFamily="50" charset="0"/>
                </a:rPr>
                <a:t>With us, all your insurance needs will be met with family guiding you every step of the way. Your insurance agent.</a:t>
              </a:r>
            </a:p>
          </p:txBody>
        </p:sp>
        <p:sp>
          <p:nvSpPr>
            <p:cNvPr id="43" name="TextBox 42">
              <a:extLst>
                <a:ext uri="{FF2B5EF4-FFF2-40B4-BE49-F238E27FC236}">
                  <a16:creationId xmlns:a16="http://schemas.microsoft.com/office/drawing/2014/main" id="{F39484F9-E930-425F-99E2-18F27AE5D8B4}"/>
                </a:ext>
              </a:extLst>
            </p:cNvPr>
            <p:cNvSpPr txBox="1"/>
            <p:nvPr/>
          </p:nvSpPr>
          <p:spPr>
            <a:xfrm>
              <a:off x="9590143" y="4230391"/>
              <a:ext cx="2132471" cy="261610"/>
            </a:xfrm>
            <a:prstGeom prst="rect">
              <a:avLst/>
            </a:prstGeom>
            <a:noFill/>
          </p:spPr>
          <p:txBody>
            <a:bodyPr wrap="square" rtlCol="0">
              <a:spAutoFit/>
            </a:bodyPr>
            <a:lstStyle/>
            <a:p>
              <a:r>
                <a:rPr lang="en-US" sz="1100" spc="300" dirty="0">
                  <a:solidFill>
                    <a:schemeClr val="bg1"/>
                  </a:solidFill>
                  <a:latin typeface="ABeeZee" panose="02000000000000000000" pitchFamily="50" charset="0"/>
                </a:rPr>
                <a:t>INSURANCE AGENT</a:t>
              </a:r>
            </a:p>
          </p:txBody>
        </p:sp>
        <p:sp>
          <p:nvSpPr>
            <p:cNvPr id="44" name="TextBox 43">
              <a:extLst>
                <a:ext uri="{FF2B5EF4-FFF2-40B4-BE49-F238E27FC236}">
                  <a16:creationId xmlns:a16="http://schemas.microsoft.com/office/drawing/2014/main" id="{F8CC5994-16B4-4692-9481-E1341119F866}"/>
                </a:ext>
              </a:extLst>
            </p:cNvPr>
            <p:cNvSpPr txBox="1"/>
            <p:nvPr/>
          </p:nvSpPr>
          <p:spPr>
            <a:xfrm>
              <a:off x="9716170" y="4396075"/>
              <a:ext cx="1880416" cy="307777"/>
            </a:xfrm>
            <a:prstGeom prst="rect">
              <a:avLst/>
            </a:prstGeom>
            <a:noFill/>
          </p:spPr>
          <p:txBody>
            <a:bodyPr wrap="square" rtlCol="0">
              <a:spAutoFit/>
            </a:bodyPr>
            <a:lstStyle/>
            <a:p>
              <a:pPr algn="ctr"/>
              <a:r>
                <a:rPr lang="en-US" sz="1400" dirty="0">
                  <a:solidFill>
                    <a:schemeClr val="bg1"/>
                  </a:solidFill>
                  <a:latin typeface="ABeeZee" panose="02000000000000000000" pitchFamily="50" charset="0"/>
                </a:rPr>
                <a:t>+1-</a:t>
              </a:r>
              <a:r>
                <a:rPr lang="en-US" sz="1200" dirty="0">
                  <a:solidFill>
                    <a:schemeClr val="bg1"/>
                  </a:solidFill>
                  <a:latin typeface="ABeeZee" panose="02000000000000000000" pitchFamily="50" charset="0"/>
                </a:rPr>
                <a:t>800-123-4567</a:t>
              </a:r>
              <a:endParaRPr lang="en-US" sz="1400" dirty="0">
                <a:solidFill>
                  <a:schemeClr val="bg1"/>
                </a:solidFill>
                <a:latin typeface="ABeeZee" panose="02000000000000000000" pitchFamily="50" charset="0"/>
              </a:endParaRPr>
            </a:p>
          </p:txBody>
        </p:sp>
        <p:cxnSp>
          <p:nvCxnSpPr>
            <p:cNvPr id="45" name="Straight Connector 44"/>
            <p:cNvCxnSpPr/>
            <p:nvPr/>
          </p:nvCxnSpPr>
          <p:spPr>
            <a:xfrm>
              <a:off x="10222490" y="4835208"/>
              <a:ext cx="867776" cy="16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9584105" y="1686126"/>
              <a:ext cx="2144547" cy="1737085"/>
            </a:xfrm>
            <a:prstGeom prst="ellipse">
              <a:avLst/>
            </a:prstGeom>
            <a:blipFill>
              <a:blip r:embed="rId4"/>
              <a:stretch>
                <a:fillRect/>
              </a:stretch>
            </a:blipFill>
            <a:ln w="38100">
              <a:solidFill>
                <a:srgbClr val="93D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BB07B03D-9BD0-44D1-8994-3CE86CD57CB5}"/>
              </a:ext>
            </a:extLst>
          </p:cNvPr>
          <p:cNvGrpSpPr/>
          <p:nvPr/>
        </p:nvGrpSpPr>
        <p:grpSpPr>
          <a:xfrm>
            <a:off x="3302548" y="1747591"/>
            <a:ext cx="3020854" cy="4432937"/>
            <a:chOff x="3090981" y="1664700"/>
            <a:chExt cx="3020854" cy="4432937"/>
          </a:xfrm>
        </p:grpSpPr>
        <p:sp>
          <p:nvSpPr>
            <p:cNvPr id="17" name="TextBox 16">
              <a:extLst>
                <a:ext uri="{FF2B5EF4-FFF2-40B4-BE49-F238E27FC236}">
                  <a16:creationId xmlns:a16="http://schemas.microsoft.com/office/drawing/2014/main" id="{3D5F15CE-4B67-4090-A506-C61687EEAB91}"/>
                </a:ext>
              </a:extLst>
            </p:cNvPr>
            <p:cNvSpPr txBox="1"/>
            <p:nvPr/>
          </p:nvSpPr>
          <p:spPr>
            <a:xfrm>
              <a:off x="3090981" y="3890522"/>
              <a:ext cx="3020854" cy="338554"/>
            </a:xfrm>
            <a:prstGeom prst="rect">
              <a:avLst/>
            </a:prstGeom>
            <a:noFill/>
          </p:spPr>
          <p:txBody>
            <a:bodyPr wrap="square" rtlCol="0">
              <a:spAutoFit/>
            </a:bodyPr>
            <a:lstStyle/>
            <a:p>
              <a:pPr algn="ctr"/>
              <a:r>
                <a:rPr lang="en-US" sz="1600" b="1" spc="300" dirty="0">
                  <a:solidFill>
                    <a:schemeClr val="tx1">
                      <a:lumMod val="85000"/>
                      <a:lumOff val="15000"/>
                    </a:schemeClr>
                  </a:solidFill>
                  <a:latin typeface="ABeeZee" panose="02000000000000000000" pitchFamily="50" charset="0"/>
                </a:rPr>
                <a:t>JOHN MCCONNOCHIE</a:t>
              </a:r>
            </a:p>
          </p:txBody>
        </p:sp>
        <p:sp>
          <p:nvSpPr>
            <p:cNvPr id="20" name="TextBox 19">
              <a:extLst>
                <a:ext uri="{FF2B5EF4-FFF2-40B4-BE49-F238E27FC236}">
                  <a16:creationId xmlns:a16="http://schemas.microsoft.com/office/drawing/2014/main" id="{C38919FD-244E-45AA-B48E-461E639C383F}"/>
                </a:ext>
              </a:extLst>
            </p:cNvPr>
            <p:cNvSpPr txBox="1"/>
            <p:nvPr/>
          </p:nvSpPr>
          <p:spPr>
            <a:xfrm>
              <a:off x="3341216" y="4897308"/>
              <a:ext cx="2520384" cy="1200329"/>
            </a:xfrm>
            <a:prstGeom prst="rect">
              <a:avLst/>
            </a:prstGeom>
            <a:noFill/>
          </p:spPr>
          <p:txBody>
            <a:bodyPr wrap="square" rtlCol="0">
              <a:spAutoFit/>
            </a:bodyPr>
            <a:lstStyle/>
            <a:p>
              <a:pPr algn="ctr">
                <a:lnSpc>
                  <a:spcPct val="150000"/>
                </a:lnSpc>
              </a:pPr>
              <a:r>
                <a:rPr lang="en-US" sz="1200" dirty="0">
                  <a:solidFill>
                    <a:schemeClr val="tx1">
                      <a:lumMod val="85000"/>
                      <a:lumOff val="15000"/>
                    </a:schemeClr>
                  </a:solidFill>
                  <a:latin typeface="ABeeZee" panose="02000000000000000000" pitchFamily="50" charset="0"/>
                </a:rPr>
                <a:t>With us, all your insurance needs will be met with family guiding you every step of the way. Your insurance agent.</a:t>
              </a:r>
            </a:p>
          </p:txBody>
        </p:sp>
        <p:sp>
          <p:nvSpPr>
            <p:cNvPr id="22" name="TextBox 21">
              <a:extLst>
                <a:ext uri="{FF2B5EF4-FFF2-40B4-BE49-F238E27FC236}">
                  <a16:creationId xmlns:a16="http://schemas.microsoft.com/office/drawing/2014/main" id="{F39484F9-E930-425F-99E2-18F27AE5D8B4}"/>
                </a:ext>
              </a:extLst>
            </p:cNvPr>
            <p:cNvSpPr txBox="1"/>
            <p:nvPr/>
          </p:nvSpPr>
          <p:spPr>
            <a:xfrm>
              <a:off x="3535173" y="4242342"/>
              <a:ext cx="2132471" cy="261610"/>
            </a:xfrm>
            <a:prstGeom prst="rect">
              <a:avLst/>
            </a:prstGeom>
            <a:noFill/>
          </p:spPr>
          <p:txBody>
            <a:bodyPr wrap="square" rtlCol="0">
              <a:spAutoFit/>
            </a:bodyPr>
            <a:lstStyle/>
            <a:p>
              <a:r>
                <a:rPr lang="en-US" sz="1100" spc="300" dirty="0">
                  <a:solidFill>
                    <a:schemeClr val="bg1"/>
                  </a:solidFill>
                  <a:latin typeface="ABeeZee" panose="02000000000000000000" pitchFamily="50" charset="0"/>
                </a:rPr>
                <a:t>INSURANCE AGENT</a:t>
              </a:r>
            </a:p>
          </p:txBody>
        </p:sp>
        <p:sp>
          <p:nvSpPr>
            <p:cNvPr id="23" name="TextBox 22">
              <a:extLst>
                <a:ext uri="{FF2B5EF4-FFF2-40B4-BE49-F238E27FC236}">
                  <a16:creationId xmlns:a16="http://schemas.microsoft.com/office/drawing/2014/main" id="{F8CC5994-16B4-4692-9481-E1341119F866}"/>
                </a:ext>
              </a:extLst>
            </p:cNvPr>
            <p:cNvSpPr txBox="1"/>
            <p:nvPr/>
          </p:nvSpPr>
          <p:spPr>
            <a:xfrm>
              <a:off x="3661200" y="4396075"/>
              <a:ext cx="1880416" cy="307777"/>
            </a:xfrm>
            <a:prstGeom prst="rect">
              <a:avLst/>
            </a:prstGeom>
            <a:noFill/>
          </p:spPr>
          <p:txBody>
            <a:bodyPr wrap="square" rtlCol="0">
              <a:spAutoFit/>
            </a:bodyPr>
            <a:lstStyle/>
            <a:p>
              <a:pPr algn="ctr"/>
              <a:r>
                <a:rPr lang="en-US" sz="1400" dirty="0">
                  <a:solidFill>
                    <a:schemeClr val="bg1"/>
                  </a:solidFill>
                  <a:latin typeface="ABeeZee" panose="02000000000000000000" pitchFamily="50" charset="0"/>
                </a:rPr>
                <a:t>+1-</a:t>
              </a:r>
              <a:r>
                <a:rPr lang="en-US" sz="1200" dirty="0">
                  <a:solidFill>
                    <a:schemeClr val="bg1"/>
                  </a:solidFill>
                  <a:latin typeface="ABeeZee" panose="02000000000000000000" pitchFamily="50" charset="0"/>
                </a:rPr>
                <a:t>800-123-4567</a:t>
              </a:r>
              <a:endParaRPr lang="en-US" sz="1400" dirty="0">
                <a:solidFill>
                  <a:schemeClr val="bg1"/>
                </a:solidFill>
                <a:latin typeface="ABeeZee" panose="02000000000000000000" pitchFamily="50" charset="0"/>
              </a:endParaRPr>
            </a:p>
          </p:txBody>
        </p:sp>
        <p:cxnSp>
          <p:nvCxnSpPr>
            <p:cNvPr id="6" name="Straight Connector 5"/>
            <p:cNvCxnSpPr/>
            <p:nvPr/>
          </p:nvCxnSpPr>
          <p:spPr>
            <a:xfrm>
              <a:off x="4167520" y="4835208"/>
              <a:ext cx="867776" cy="16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3553114" y="1664700"/>
              <a:ext cx="2096588" cy="1779936"/>
            </a:xfrm>
            <a:prstGeom prst="ellipse">
              <a:avLst/>
            </a:prstGeom>
            <a:blipFill>
              <a:blip r:embed="rId5"/>
              <a:stretch>
                <a:fillRect/>
              </a:stretch>
            </a:blipFill>
            <a:ln w="38100">
              <a:solidFill>
                <a:srgbClr val="93D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A9EC1E5D-6320-48D1-9B2B-296D0D5F2E88}"/>
              </a:ext>
            </a:extLst>
          </p:cNvPr>
          <p:cNvGrpSpPr/>
          <p:nvPr/>
        </p:nvGrpSpPr>
        <p:grpSpPr>
          <a:xfrm>
            <a:off x="6581508" y="1724447"/>
            <a:ext cx="2520384" cy="4456081"/>
            <a:chOff x="6340898" y="1641556"/>
            <a:chExt cx="2520384" cy="4456081"/>
          </a:xfrm>
        </p:grpSpPr>
        <p:sp>
          <p:nvSpPr>
            <p:cNvPr id="15" name="TextBox 14">
              <a:extLst>
                <a:ext uri="{FF2B5EF4-FFF2-40B4-BE49-F238E27FC236}">
                  <a16:creationId xmlns:a16="http://schemas.microsoft.com/office/drawing/2014/main" id="{016DE4EF-5524-41E4-862D-B2B2DD705980}"/>
                </a:ext>
              </a:extLst>
            </p:cNvPr>
            <p:cNvSpPr txBox="1"/>
            <p:nvPr/>
          </p:nvSpPr>
          <p:spPr>
            <a:xfrm>
              <a:off x="6396554" y="3890522"/>
              <a:ext cx="2409073" cy="338554"/>
            </a:xfrm>
            <a:prstGeom prst="rect">
              <a:avLst/>
            </a:prstGeom>
            <a:noFill/>
          </p:spPr>
          <p:txBody>
            <a:bodyPr wrap="square" rtlCol="0">
              <a:spAutoFit/>
            </a:bodyPr>
            <a:lstStyle/>
            <a:p>
              <a:pPr algn="ctr"/>
              <a:r>
                <a:rPr lang="en-US" sz="1600" b="1" spc="300" dirty="0">
                  <a:solidFill>
                    <a:schemeClr val="tx1">
                      <a:lumMod val="85000"/>
                      <a:lumOff val="15000"/>
                    </a:schemeClr>
                  </a:solidFill>
                  <a:latin typeface="ABeeZee" panose="02000000000000000000" pitchFamily="50" charset="0"/>
                </a:rPr>
                <a:t>DANIEL DORSEY</a:t>
              </a:r>
            </a:p>
          </p:txBody>
        </p:sp>
        <p:sp>
          <p:nvSpPr>
            <p:cNvPr id="38" name="TextBox 37">
              <a:extLst>
                <a:ext uri="{FF2B5EF4-FFF2-40B4-BE49-F238E27FC236}">
                  <a16:creationId xmlns:a16="http://schemas.microsoft.com/office/drawing/2014/main" id="{C38919FD-244E-45AA-B48E-461E639C383F}"/>
                </a:ext>
              </a:extLst>
            </p:cNvPr>
            <p:cNvSpPr txBox="1"/>
            <p:nvPr/>
          </p:nvSpPr>
          <p:spPr>
            <a:xfrm>
              <a:off x="6340898" y="4897308"/>
              <a:ext cx="2520384" cy="1200329"/>
            </a:xfrm>
            <a:prstGeom prst="rect">
              <a:avLst/>
            </a:prstGeom>
            <a:noFill/>
          </p:spPr>
          <p:txBody>
            <a:bodyPr wrap="square" rtlCol="0">
              <a:spAutoFit/>
            </a:bodyPr>
            <a:lstStyle/>
            <a:p>
              <a:pPr algn="ctr">
                <a:lnSpc>
                  <a:spcPct val="150000"/>
                </a:lnSpc>
              </a:pPr>
              <a:r>
                <a:rPr lang="en-US" sz="1200" dirty="0">
                  <a:solidFill>
                    <a:schemeClr val="tx1">
                      <a:lumMod val="85000"/>
                      <a:lumOff val="15000"/>
                    </a:schemeClr>
                  </a:solidFill>
                  <a:latin typeface="ABeeZee" panose="02000000000000000000" pitchFamily="50" charset="0"/>
                </a:rPr>
                <a:t>With us, all your insurance needs will be met with family guiding you every step of the way. Your insurance agent.</a:t>
              </a:r>
            </a:p>
          </p:txBody>
        </p:sp>
        <p:sp>
          <p:nvSpPr>
            <p:cNvPr id="39" name="TextBox 38">
              <a:extLst>
                <a:ext uri="{FF2B5EF4-FFF2-40B4-BE49-F238E27FC236}">
                  <a16:creationId xmlns:a16="http://schemas.microsoft.com/office/drawing/2014/main" id="{F39484F9-E930-425F-99E2-18F27AE5D8B4}"/>
                </a:ext>
              </a:extLst>
            </p:cNvPr>
            <p:cNvSpPr txBox="1"/>
            <p:nvPr/>
          </p:nvSpPr>
          <p:spPr>
            <a:xfrm>
              <a:off x="6534855" y="4265486"/>
              <a:ext cx="2132471" cy="261610"/>
            </a:xfrm>
            <a:prstGeom prst="rect">
              <a:avLst/>
            </a:prstGeom>
            <a:noFill/>
          </p:spPr>
          <p:txBody>
            <a:bodyPr wrap="square" rtlCol="0">
              <a:spAutoFit/>
            </a:bodyPr>
            <a:lstStyle/>
            <a:p>
              <a:r>
                <a:rPr lang="en-US" sz="1100" spc="300" dirty="0">
                  <a:solidFill>
                    <a:schemeClr val="bg1"/>
                  </a:solidFill>
                  <a:latin typeface="ABeeZee" panose="02000000000000000000" pitchFamily="50" charset="0"/>
                </a:rPr>
                <a:t>INSURANCE AGENT</a:t>
              </a:r>
            </a:p>
          </p:txBody>
        </p:sp>
        <p:sp>
          <p:nvSpPr>
            <p:cNvPr id="40" name="TextBox 39">
              <a:extLst>
                <a:ext uri="{FF2B5EF4-FFF2-40B4-BE49-F238E27FC236}">
                  <a16:creationId xmlns:a16="http://schemas.microsoft.com/office/drawing/2014/main" id="{F8CC5994-16B4-4692-9481-E1341119F866}"/>
                </a:ext>
              </a:extLst>
            </p:cNvPr>
            <p:cNvSpPr txBox="1"/>
            <p:nvPr/>
          </p:nvSpPr>
          <p:spPr>
            <a:xfrm>
              <a:off x="6660882" y="4434546"/>
              <a:ext cx="1880416" cy="307777"/>
            </a:xfrm>
            <a:prstGeom prst="rect">
              <a:avLst/>
            </a:prstGeom>
            <a:noFill/>
          </p:spPr>
          <p:txBody>
            <a:bodyPr wrap="square" rtlCol="0">
              <a:spAutoFit/>
            </a:bodyPr>
            <a:lstStyle/>
            <a:p>
              <a:pPr algn="ctr"/>
              <a:r>
                <a:rPr lang="en-US" sz="1400" dirty="0">
                  <a:solidFill>
                    <a:schemeClr val="bg1"/>
                  </a:solidFill>
                  <a:latin typeface="ABeeZee" panose="02000000000000000000" pitchFamily="50" charset="0"/>
                </a:rPr>
                <a:t>+1-</a:t>
              </a:r>
              <a:r>
                <a:rPr lang="en-US" sz="1200" dirty="0">
                  <a:solidFill>
                    <a:schemeClr val="bg1"/>
                  </a:solidFill>
                  <a:latin typeface="ABeeZee" panose="02000000000000000000" pitchFamily="50" charset="0"/>
                </a:rPr>
                <a:t>800-123-4567</a:t>
              </a:r>
              <a:endParaRPr lang="en-US" sz="1400" dirty="0">
                <a:solidFill>
                  <a:schemeClr val="bg1"/>
                </a:solidFill>
                <a:latin typeface="ABeeZee" panose="02000000000000000000" pitchFamily="50" charset="0"/>
              </a:endParaRPr>
            </a:p>
          </p:txBody>
        </p:sp>
        <p:cxnSp>
          <p:nvCxnSpPr>
            <p:cNvPr id="41" name="Straight Connector 40"/>
            <p:cNvCxnSpPr/>
            <p:nvPr/>
          </p:nvCxnSpPr>
          <p:spPr>
            <a:xfrm>
              <a:off x="7167202" y="4835208"/>
              <a:ext cx="867776" cy="1615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Oval 47"/>
            <p:cNvSpPr/>
            <p:nvPr/>
          </p:nvSpPr>
          <p:spPr>
            <a:xfrm>
              <a:off x="6552797" y="1641556"/>
              <a:ext cx="2096587" cy="1826225"/>
            </a:xfrm>
            <a:prstGeom prst="ellipse">
              <a:avLst/>
            </a:prstGeom>
            <a:blipFill>
              <a:blip r:embed="rId6"/>
              <a:stretch>
                <a:fillRect/>
              </a:stretch>
            </a:blipFill>
            <a:ln w="38100">
              <a:solidFill>
                <a:srgbClr val="93D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11625425"/>
      </p:ext>
    </p:extLst>
  </p:cSld>
  <p:clrMapOvr>
    <a:masterClrMapping/>
  </p:clrMapOvr>
  <p:transition advTm="587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2" presetClass="entr" presetSubtype="4" decel="10000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1250" fill="hold"/>
                                        <p:tgtEl>
                                          <p:spTgt spid="18"/>
                                        </p:tgtEl>
                                        <p:attrNameLst>
                                          <p:attrName>ppt_x</p:attrName>
                                        </p:attrNameLst>
                                      </p:cBhvr>
                                      <p:tavLst>
                                        <p:tav tm="0">
                                          <p:val>
                                            <p:strVal val="#ppt_x"/>
                                          </p:val>
                                        </p:tav>
                                        <p:tav tm="100000">
                                          <p:val>
                                            <p:strVal val="#ppt_x"/>
                                          </p:val>
                                        </p:tav>
                                      </p:tavLst>
                                    </p:anim>
                                    <p:anim calcmode="lin" valueType="num">
                                      <p:cBhvr additive="base">
                                        <p:cTn id="11" dur="1250" fill="hold"/>
                                        <p:tgtEl>
                                          <p:spTgt spid="18"/>
                                        </p:tgtEl>
                                        <p:attrNameLst>
                                          <p:attrName>ppt_y</p:attrName>
                                        </p:attrNameLst>
                                      </p:cBhvr>
                                      <p:tavLst>
                                        <p:tav tm="0">
                                          <p:val>
                                            <p:strVal val="1+#ppt_h/2"/>
                                          </p:val>
                                        </p:tav>
                                        <p:tav tm="100000">
                                          <p:val>
                                            <p:strVal val="#ppt_y"/>
                                          </p:val>
                                        </p:tav>
                                      </p:tavLst>
                                    </p:anim>
                                  </p:childTnLst>
                                </p:cTn>
                              </p:par>
                              <p:par>
                                <p:cTn id="12" presetID="2" presetClass="entr" presetSubtype="4" decel="10000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1250" fill="hold"/>
                                        <p:tgtEl>
                                          <p:spTgt spid="13"/>
                                        </p:tgtEl>
                                        <p:attrNameLst>
                                          <p:attrName>ppt_x</p:attrName>
                                        </p:attrNameLst>
                                      </p:cBhvr>
                                      <p:tavLst>
                                        <p:tav tm="0">
                                          <p:val>
                                            <p:strVal val="#ppt_x"/>
                                          </p:val>
                                        </p:tav>
                                        <p:tav tm="100000">
                                          <p:val>
                                            <p:strVal val="#ppt_x"/>
                                          </p:val>
                                        </p:tav>
                                      </p:tavLst>
                                    </p:anim>
                                    <p:anim calcmode="lin" valueType="num">
                                      <p:cBhvr additive="base">
                                        <p:cTn id="15" dur="125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decel="10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1250" fill="hold"/>
                                        <p:tgtEl>
                                          <p:spTgt spid="11"/>
                                        </p:tgtEl>
                                        <p:attrNameLst>
                                          <p:attrName>ppt_x</p:attrName>
                                        </p:attrNameLst>
                                      </p:cBhvr>
                                      <p:tavLst>
                                        <p:tav tm="0">
                                          <p:val>
                                            <p:strVal val="#ppt_x"/>
                                          </p:val>
                                        </p:tav>
                                        <p:tav tm="100000">
                                          <p:val>
                                            <p:strVal val="#ppt_x"/>
                                          </p:val>
                                        </p:tav>
                                      </p:tavLst>
                                    </p:anim>
                                    <p:anim calcmode="lin" valueType="num">
                                      <p:cBhvr additive="base">
                                        <p:cTn id="19" dur="1250" fill="hold"/>
                                        <p:tgtEl>
                                          <p:spTgt spid="11"/>
                                        </p:tgtEl>
                                        <p:attrNameLst>
                                          <p:attrName>ppt_y</p:attrName>
                                        </p:attrNameLst>
                                      </p:cBhvr>
                                      <p:tavLst>
                                        <p:tav tm="0">
                                          <p:val>
                                            <p:strVal val="1+#ppt_h/2"/>
                                          </p:val>
                                        </p:tav>
                                        <p:tav tm="100000">
                                          <p:val>
                                            <p:strVal val="#ppt_y"/>
                                          </p:val>
                                        </p:tav>
                                      </p:tavLst>
                                    </p:anim>
                                  </p:childTnLst>
                                </p:cTn>
                              </p:par>
                              <p:par>
                                <p:cTn id="20" presetID="2" presetClass="entr" presetSubtype="4" decel="10000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250" fill="hold"/>
                                        <p:tgtEl>
                                          <p:spTgt spid="10"/>
                                        </p:tgtEl>
                                        <p:attrNameLst>
                                          <p:attrName>ppt_x</p:attrName>
                                        </p:attrNameLst>
                                      </p:cBhvr>
                                      <p:tavLst>
                                        <p:tav tm="0">
                                          <p:val>
                                            <p:strVal val="#ppt_x"/>
                                          </p:val>
                                        </p:tav>
                                        <p:tav tm="100000">
                                          <p:val>
                                            <p:strVal val="#ppt_x"/>
                                          </p:val>
                                        </p:tav>
                                      </p:tavLst>
                                    </p:anim>
                                    <p:anim calcmode="lin" valueType="num">
                                      <p:cBhvr additive="base">
                                        <p:cTn id="23" dur="125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29000">
              <a:srgbClr val="1C93D7"/>
            </a:gs>
            <a:gs pos="0">
              <a:srgbClr val="146495"/>
            </a:gs>
            <a:gs pos="55000">
              <a:srgbClr val="4895C3"/>
            </a:gs>
            <a:gs pos="100000">
              <a:srgbClr val="145C8B"/>
            </a:gs>
          </a:gsLst>
          <a:lin ang="2700000" scaled="1"/>
        </a:gradFill>
        <a:effectLst/>
      </p:bgPr>
    </p:bg>
    <p:spTree>
      <p:nvGrpSpPr>
        <p:cNvPr id="1" name=""/>
        <p:cNvGrpSpPr/>
        <p:nvPr/>
      </p:nvGrpSpPr>
      <p:grpSpPr>
        <a:xfrm>
          <a:off x="0" y="0"/>
          <a:ext cx="0" cy="0"/>
          <a:chOff x="0" y="0"/>
          <a:chExt cx="0" cy="0"/>
        </a:xfrm>
      </p:grpSpPr>
      <p:sp>
        <p:nvSpPr>
          <p:cNvPr id="4" name="Rectangle 3"/>
          <p:cNvSpPr/>
          <p:nvPr/>
        </p:nvSpPr>
        <p:spPr>
          <a:xfrm rot="1829374">
            <a:off x="7290811" y="1369806"/>
            <a:ext cx="2015430" cy="6440547"/>
          </a:xfrm>
          <a:custGeom>
            <a:avLst/>
            <a:gdLst>
              <a:gd name="connsiteX0" fmla="*/ 0 w 2015430"/>
              <a:gd name="connsiteY0" fmla="*/ 0 h 4202830"/>
              <a:gd name="connsiteX1" fmla="*/ 2015430 w 2015430"/>
              <a:gd name="connsiteY1" fmla="*/ 0 h 4202830"/>
              <a:gd name="connsiteX2" fmla="*/ 2015430 w 2015430"/>
              <a:gd name="connsiteY2" fmla="*/ 4202830 h 4202830"/>
              <a:gd name="connsiteX3" fmla="*/ 0 w 2015430"/>
              <a:gd name="connsiteY3" fmla="*/ 4202830 h 4202830"/>
              <a:gd name="connsiteX4" fmla="*/ 0 w 2015430"/>
              <a:gd name="connsiteY4" fmla="*/ 0 h 4202830"/>
              <a:gd name="connsiteX0" fmla="*/ 0 w 2015430"/>
              <a:gd name="connsiteY0" fmla="*/ 1118858 h 5321688"/>
              <a:gd name="connsiteX1" fmla="*/ 1993325 w 2015430"/>
              <a:gd name="connsiteY1" fmla="*/ 0 h 5321688"/>
              <a:gd name="connsiteX2" fmla="*/ 2015430 w 2015430"/>
              <a:gd name="connsiteY2" fmla="*/ 5321688 h 5321688"/>
              <a:gd name="connsiteX3" fmla="*/ 0 w 2015430"/>
              <a:gd name="connsiteY3" fmla="*/ 5321688 h 5321688"/>
              <a:gd name="connsiteX4" fmla="*/ 0 w 2015430"/>
              <a:gd name="connsiteY4" fmla="*/ 1118858 h 5321688"/>
              <a:gd name="connsiteX0" fmla="*/ 0 w 2015430"/>
              <a:gd name="connsiteY0" fmla="*/ 1118858 h 6440547"/>
              <a:gd name="connsiteX1" fmla="*/ 1993325 w 2015430"/>
              <a:gd name="connsiteY1" fmla="*/ 0 h 6440547"/>
              <a:gd name="connsiteX2" fmla="*/ 2015430 w 2015430"/>
              <a:gd name="connsiteY2" fmla="*/ 5321688 h 6440547"/>
              <a:gd name="connsiteX3" fmla="*/ 22104 w 2015430"/>
              <a:gd name="connsiteY3" fmla="*/ 6440547 h 6440547"/>
              <a:gd name="connsiteX4" fmla="*/ 0 w 2015430"/>
              <a:gd name="connsiteY4" fmla="*/ 1118858 h 64405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5430" h="6440547">
                <a:moveTo>
                  <a:pt x="0" y="1118858"/>
                </a:moveTo>
                <a:lnTo>
                  <a:pt x="1993325" y="0"/>
                </a:lnTo>
                <a:cubicBezTo>
                  <a:pt x="2000693" y="1773896"/>
                  <a:pt x="2008062" y="3547792"/>
                  <a:pt x="2015430" y="5321688"/>
                </a:cubicBezTo>
                <a:lnTo>
                  <a:pt x="22104" y="6440547"/>
                </a:lnTo>
                <a:lnTo>
                  <a:pt x="0" y="1118858"/>
                </a:lnTo>
                <a:close/>
              </a:path>
            </a:pathLst>
          </a:custGeom>
          <a:solidFill>
            <a:schemeClr val="accent5">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rot="1805007">
            <a:off x="7491385" y="-813720"/>
            <a:ext cx="2006841" cy="4784316"/>
          </a:xfrm>
          <a:custGeom>
            <a:avLst/>
            <a:gdLst>
              <a:gd name="connsiteX0" fmla="*/ 0 w 1978816"/>
              <a:gd name="connsiteY0" fmla="*/ 0 h 3772499"/>
              <a:gd name="connsiteX1" fmla="*/ 1978816 w 1978816"/>
              <a:gd name="connsiteY1" fmla="*/ 0 h 3772499"/>
              <a:gd name="connsiteX2" fmla="*/ 1978816 w 1978816"/>
              <a:gd name="connsiteY2" fmla="*/ 3772499 h 3772499"/>
              <a:gd name="connsiteX3" fmla="*/ 0 w 1978816"/>
              <a:gd name="connsiteY3" fmla="*/ 3772499 h 3772499"/>
              <a:gd name="connsiteX4" fmla="*/ 0 w 1978816"/>
              <a:gd name="connsiteY4" fmla="*/ 0 h 3772499"/>
              <a:gd name="connsiteX0" fmla="*/ 0 w 1978816"/>
              <a:gd name="connsiteY0" fmla="*/ 0 h 4843176"/>
              <a:gd name="connsiteX1" fmla="*/ 1978816 w 1978816"/>
              <a:gd name="connsiteY1" fmla="*/ 0 h 4843176"/>
              <a:gd name="connsiteX2" fmla="*/ 1978816 w 1978816"/>
              <a:gd name="connsiteY2" fmla="*/ 3772499 h 4843176"/>
              <a:gd name="connsiteX3" fmla="*/ 278 w 1978816"/>
              <a:gd name="connsiteY3" fmla="*/ 4843176 h 4843176"/>
              <a:gd name="connsiteX4" fmla="*/ 0 w 1978816"/>
              <a:gd name="connsiteY4" fmla="*/ 0 h 4843176"/>
              <a:gd name="connsiteX0" fmla="*/ 0 w 1986834"/>
              <a:gd name="connsiteY0" fmla="*/ 1202292 h 4843176"/>
              <a:gd name="connsiteX1" fmla="*/ 1986834 w 1986834"/>
              <a:gd name="connsiteY1" fmla="*/ 0 h 4843176"/>
              <a:gd name="connsiteX2" fmla="*/ 1986834 w 1986834"/>
              <a:gd name="connsiteY2" fmla="*/ 3772499 h 4843176"/>
              <a:gd name="connsiteX3" fmla="*/ 8296 w 1986834"/>
              <a:gd name="connsiteY3" fmla="*/ 4843176 h 4843176"/>
              <a:gd name="connsiteX4" fmla="*/ 0 w 1986834"/>
              <a:gd name="connsiteY4" fmla="*/ 1202292 h 4843176"/>
              <a:gd name="connsiteX0" fmla="*/ 0 w 2006841"/>
              <a:gd name="connsiteY0" fmla="*/ 1143432 h 4784316"/>
              <a:gd name="connsiteX1" fmla="*/ 2006841 w 2006841"/>
              <a:gd name="connsiteY1" fmla="*/ 0 h 4784316"/>
              <a:gd name="connsiteX2" fmla="*/ 1986834 w 2006841"/>
              <a:gd name="connsiteY2" fmla="*/ 3713639 h 4784316"/>
              <a:gd name="connsiteX3" fmla="*/ 8296 w 2006841"/>
              <a:gd name="connsiteY3" fmla="*/ 4784316 h 4784316"/>
              <a:gd name="connsiteX4" fmla="*/ 0 w 2006841"/>
              <a:gd name="connsiteY4" fmla="*/ 1143432 h 4784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6841" h="4784316">
                <a:moveTo>
                  <a:pt x="0" y="1143432"/>
                </a:moveTo>
                <a:lnTo>
                  <a:pt x="2006841" y="0"/>
                </a:lnTo>
                <a:lnTo>
                  <a:pt x="1986834" y="3713639"/>
                </a:lnTo>
                <a:lnTo>
                  <a:pt x="8296" y="4784316"/>
                </a:lnTo>
                <a:cubicBezTo>
                  <a:pt x="8203" y="3169924"/>
                  <a:pt x="93" y="2757824"/>
                  <a:pt x="0" y="1143432"/>
                </a:cubicBezTo>
                <a:close/>
              </a:path>
            </a:pathLst>
          </a:custGeom>
          <a:solidFill>
            <a:schemeClr val="accent5">
              <a:lumMod val="60000"/>
              <a:lumOff val="40000"/>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A53AEFA-7FF9-47CB-B2AF-7642FA26118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15500" b="15500"/>
          <a:stretch/>
        </p:blipFill>
        <p:spPr>
          <a:xfrm>
            <a:off x="5089364" y="1008596"/>
            <a:ext cx="2013273" cy="1998498"/>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E53B216-9A4A-4B10-8FD3-135CA945CAC1}"/>
              </a:ext>
            </a:extLst>
          </p:cNvPr>
          <p:cNvSpPr txBox="1"/>
          <p:nvPr/>
        </p:nvSpPr>
        <p:spPr>
          <a:xfrm>
            <a:off x="3446998" y="3175719"/>
            <a:ext cx="5298005" cy="646331"/>
          </a:xfrm>
          <a:prstGeom prst="rect">
            <a:avLst/>
          </a:prstGeom>
          <a:noFill/>
        </p:spPr>
        <p:txBody>
          <a:bodyPr wrap="square" rtlCol="0">
            <a:spAutoFit/>
          </a:bodyPr>
          <a:lstStyle/>
          <a:p>
            <a:pPr algn="ctr"/>
            <a:r>
              <a:rPr lang="en-US" sz="3600" b="1" spc="600" dirty="0">
                <a:solidFill>
                  <a:schemeClr val="bg1"/>
                </a:solidFill>
                <a:latin typeface="ABeeZee" panose="02000000000000000000" pitchFamily="50" charset="0"/>
              </a:rPr>
              <a:t>Helen Arden</a:t>
            </a:r>
          </a:p>
        </p:txBody>
      </p:sp>
      <p:sp>
        <p:nvSpPr>
          <p:cNvPr id="7" name="TextBox 6">
            <a:extLst>
              <a:ext uri="{FF2B5EF4-FFF2-40B4-BE49-F238E27FC236}">
                <a16:creationId xmlns:a16="http://schemas.microsoft.com/office/drawing/2014/main" id="{47C1C567-E923-4D10-8BB5-9212A0276D49}"/>
              </a:ext>
            </a:extLst>
          </p:cNvPr>
          <p:cNvSpPr txBox="1"/>
          <p:nvPr/>
        </p:nvSpPr>
        <p:spPr>
          <a:xfrm>
            <a:off x="4363305" y="3756295"/>
            <a:ext cx="3465390" cy="261610"/>
          </a:xfrm>
          <a:prstGeom prst="rect">
            <a:avLst/>
          </a:prstGeom>
          <a:noFill/>
        </p:spPr>
        <p:txBody>
          <a:bodyPr wrap="square" rtlCol="0">
            <a:spAutoFit/>
          </a:bodyPr>
          <a:lstStyle/>
          <a:p>
            <a:pPr algn="ctr"/>
            <a:r>
              <a:rPr lang="en-US" sz="1100" spc="300" dirty="0">
                <a:solidFill>
                  <a:schemeClr val="bg2">
                    <a:lumMod val="10000"/>
                  </a:schemeClr>
                </a:solidFill>
                <a:effectLst>
                  <a:outerShdw blurRad="38100" dist="38100" dir="2700000" algn="tl">
                    <a:srgbClr val="000000">
                      <a:alpha val="43137"/>
                    </a:srgbClr>
                  </a:outerShdw>
                </a:effectLst>
                <a:latin typeface="ABeeZee" panose="02000000000000000000" pitchFamily="50" charset="0"/>
              </a:rPr>
              <a:t>FOUNDER AND PRESIDENT</a:t>
            </a:r>
          </a:p>
        </p:txBody>
      </p:sp>
      <p:sp>
        <p:nvSpPr>
          <p:cNvPr id="8" name="TextBox 7">
            <a:extLst>
              <a:ext uri="{FF2B5EF4-FFF2-40B4-BE49-F238E27FC236}">
                <a16:creationId xmlns:a16="http://schemas.microsoft.com/office/drawing/2014/main" id="{FD6F183D-A878-4AA5-BDB0-C80AED45DD3E}"/>
              </a:ext>
            </a:extLst>
          </p:cNvPr>
          <p:cNvSpPr txBox="1"/>
          <p:nvPr/>
        </p:nvSpPr>
        <p:spPr>
          <a:xfrm>
            <a:off x="3446998" y="4543049"/>
            <a:ext cx="5047807" cy="338554"/>
          </a:xfrm>
          <a:prstGeom prst="rect">
            <a:avLst/>
          </a:prstGeom>
          <a:noFill/>
        </p:spPr>
        <p:txBody>
          <a:bodyPr wrap="square" rtlCol="0">
            <a:spAutoFit/>
          </a:bodyPr>
          <a:lstStyle/>
          <a:p>
            <a:pPr lvl="1" algn="ctr"/>
            <a:r>
              <a:rPr lang="en-US" sz="1600" b="1" spc="300" dirty="0">
                <a:solidFill>
                  <a:schemeClr val="bg1"/>
                </a:solidFill>
                <a:latin typeface="ABeeZee" panose="02000000000000000000" pitchFamily="50" charset="0"/>
              </a:rPr>
              <a:t>GOODLIFE INSURANCE SERVICES</a:t>
            </a:r>
          </a:p>
        </p:txBody>
      </p:sp>
      <p:sp>
        <p:nvSpPr>
          <p:cNvPr id="9" name="TextBox 8">
            <a:extLst>
              <a:ext uri="{FF2B5EF4-FFF2-40B4-BE49-F238E27FC236}">
                <a16:creationId xmlns:a16="http://schemas.microsoft.com/office/drawing/2014/main" id="{847577EF-6778-4DC7-8AD2-C774729AC926}"/>
              </a:ext>
            </a:extLst>
          </p:cNvPr>
          <p:cNvSpPr txBox="1"/>
          <p:nvPr/>
        </p:nvSpPr>
        <p:spPr>
          <a:xfrm>
            <a:off x="2249831" y="4788218"/>
            <a:ext cx="7692338" cy="1200329"/>
          </a:xfrm>
          <a:prstGeom prst="rect">
            <a:avLst/>
          </a:prstGeom>
          <a:noFill/>
        </p:spPr>
        <p:txBody>
          <a:bodyPr wrap="square" rtlCol="0">
            <a:spAutoFit/>
          </a:bodyPr>
          <a:lstStyle/>
          <a:p>
            <a:pPr algn="ctr">
              <a:lnSpc>
                <a:spcPct val="150000"/>
              </a:lnSpc>
            </a:pPr>
            <a:r>
              <a:rPr lang="en-US" sz="1600" dirty="0">
                <a:solidFill>
                  <a:srgbClr val="103961"/>
                </a:solidFill>
                <a:latin typeface="ABeeZee" panose="02000000000000000000" pitchFamily="50" charset="0"/>
              </a:rPr>
              <a:t>Tailoring insurance coverage around your needs is easier than you think. We’re here to help you learn more about all your options and provide answers to common questions. Ready to take the next step?</a:t>
            </a:r>
          </a:p>
        </p:txBody>
      </p:sp>
      <p:sp>
        <p:nvSpPr>
          <p:cNvPr id="10" name="Rectangle 3"/>
          <p:cNvSpPr/>
          <p:nvPr/>
        </p:nvSpPr>
        <p:spPr>
          <a:xfrm rot="1829374">
            <a:off x="8309984" y="1881726"/>
            <a:ext cx="1522185" cy="5775953"/>
          </a:xfrm>
          <a:custGeom>
            <a:avLst/>
            <a:gdLst>
              <a:gd name="connsiteX0" fmla="*/ 0 w 2015430"/>
              <a:gd name="connsiteY0" fmla="*/ 0 h 4202830"/>
              <a:gd name="connsiteX1" fmla="*/ 2015430 w 2015430"/>
              <a:gd name="connsiteY1" fmla="*/ 0 h 4202830"/>
              <a:gd name="connsiteX2" fmla="*/ 2015430 w 2015430"/>
              <a:gd name="connsiteY2" fmla="*/ 4202830 h 4202830"/>
              <a:gd name="connsiteX3" fmla="*/ 0 w 2015430"/>
              <a:gd name="connsiteY3" fmla="*/ 4202830 h 4202830"/>
              <a:gd name="connsiteX4" fmla="*/ 0 w 2015430"/>
              <a:gd name="connsiteY4" fmla="*/ 0 h 4202830"/>
              <a:gd name="connsiteX0" fmla="*/ 0 w 2015430"/>
              <a:gd name="connsiteY0" fmla="*/ 1118858 h 5321688"/>
              <a:gd name="connsiteX1" fmla="*/ 1993325 w 2015430"/>
              <a:gd name="connsiteY1" fmla="*/ 0 h 5321688"/>
              <a:gd name="connsiteX2" fmla="*/ 2015430 w 2015430"/>
              <a:gd name="connsiteY2" fmla="*/ 5321688 h 5321688"/>
              <a:gd name="connsiteX3" fmla="*/ 0 w 2015430"/>
              <a:gd name="connsiteY3" fmla="*/ 5321688 h 5321688"/>
              <a:gd name="connsiteX4" fmla="*/ 0 w 2015430"/>
              <a:gd name="connsiteY4" fmla="*/ 1118858 h 5321688"/>
              <a:gd name="connsiteX0" fmla="*/ 0 w 2015430"/>
              <a:gd name="connsiteY0" fmla="*/ 1118858 h 6440547"/>
              <a:gd name="connsiteX1" fmla="*/ 1993325 w 2015430"/>
              <a:gd name="connsiteY1" fmla="*/ 0 h 6440547"/>
              <a:gd name="connsiteX2" fmla="*/ 2015430 w 2015430"/>
              <a:gd name="connsiteY2" fmla="*/ 5321688 h 6440547"/>
              <a:gd name="connsiteX3" fmla="*/ 22104 w 2015430"/>
              <a:gd name="connsiteY3" fmla="*/ 6440547 h 6440547"/>
              <a:gd name="connsiteX4" fmla="*/ 0 w 2015430"/>
              <a:gd name="connsiteY4" fmla="*/ 1118858 h 6440547"/>
              <a:gd name="connsiteX0" fmla="*/ 0 w 2020660"/>
              <a:gd name="connsiteY0" fmla="*/ 915936 h 6237625"/>
              <a:gd name="connsiteX1" fmla="*/ 2018865 w 2020660"/>
              <a:gd name="connsiteY1" fmla="*/ 0 h 6237625"/>
              <a:gd name="connsiteX2" fmla="*/ 2015430 w 2020660"/>
              <a:gd name="connsiteY2" fmla="*/ 5118766 h 6237625"/>
              <a:gd name="connsiteX3" fmla="*/ 22104 w 2020660"/>
              <a:gd name="connsiteY3" fmla="*/ 6237625 h 6237625"/>
              <a:gd name="connsiteX4" fmla="*/ 0 w 2020660"/>
              <a:gd name="connsiteY4" fmla="*/ 915936 h 6237625"/>
              <a:gd name="connsiteX0" fmla="*/ 0 w 2020660"/>
              <a:gd name="connsiteY0" fmla="*/ 915936 h 5834261"/>
              <a:gd name="connsiteX1" fmla="*/ 2018865 w 2020660"/>
              <a:gd name="connsiteY1" fmla="*/ 0 h 5834261"/>
              <a:gd name="connsiteX2" fmla="*/ 2015430 w 2020660"/>
              <a:gd name="connsiteY2" fmla="*/ 5118766 h 5834261"/>
              <a:gd name="connsiteX3" fmla="*/ 29265 w 2020660"/>
              <a:gd name="connsiteY3" fmla="*/ 5834261 h 5834261"/>
              <a:gd name="connsiteX4" fmla="*/ 0 w 2020660"/>
              <a:gd name="connsiteY4" fmla="*/ 915936 h 5834261"/>
              <a:gd name="connsiteX0" fmla="*/ 0 w 2019943"/>
              <a:gd name="connsiteY0" fmla="*/ 915936 h 5834261"/>
              <a:gd name="connsiteX1" fmla="*/ 2018865 w 2019943"/>
              <a:gd name="connsiteY1" fmla="*/ 0 h 5834261"/>
              <a:gd name="connsiteX2" fmla="*/ 2000575 w 2019943"/>
              <a:gd name="connsiteY2" fmla="*/ 4953930 h 5834261"/>
              <a:gd name="connsiteX3" fmla="*/ 29265 w 2019943"/>
              <a:gd name="connsiteY3" fmla="*/ 5834261 h 5834261"/>
              <a:gd name="connsiteX4" fmla="*/ 0 w 2019943"/>
              <a:gd name="connsiteY4" fmla="*/ 915936 h 58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943" h="5834261">
                <a:moveTo>
                  <a:pt x="0" y="915936"/>
                </a:moveTo>
                <a:lnTo>
                  <a:pt x="2018865" y="0"/>
                </a:lnTo>
                <a:cubicBezTo>
                  <a:pt x="2026233" y="1773896"/>
                  <a:pt x="1993207" y="3180034"/>
                  <a:pt x="2000575" y="4953930"/>
                </a:cubicBezTo>
                <a:lnTo>
                  <a:pt x="29265" y="5834261"/>
                </a:lnTo>
                <a:lnTo>
                  <a:pt x="0" y="915936"/>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29636"/>
      </p:ext>
    </p:extLst>
  </p:cSld>
  <p:clrMapOvr>
    <a:masterClrMapping/>
  </p:clrMapOvr>
  <p:transition advTm="623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8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decel="80000" fill="hold" grpId="0"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1+#ppt_w/2"/>
                                          </p:val>
                                        </p:tav>
                                        <p:tav tm="100000">
                                          <p:val>
                                            <p:strVal val="#ppt_x"/>
                                          </p:val>
                                        </p:tav>
                                      </p:tavLst>
                                    </p:anim>
                                    <p:anim calcmode="lin" valueType="num">
                                      <p:cBhvr additive="base">
                                        <p:cTn id="12" dur="125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2" decel="80000" fill="hold" grpId="0"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250" fill="hold"/>
                                        <p:tgtEl>
                                          <p:spTgt spid="3"/>
                                        </p:tgtEl>
                                        <p:attrNameLst>
                                          <p:attrName>ppt_x</p:attrName>
                                        </p:attrNameLst>
                                      </p:cBhvr>
                                      <p:tavLst>
                                        <p:tav tm="0">
                                          <p:val>
                                            <p:strVal val="1+#ppt_w/2"/>
                                          </p:val>
                                        </p:tav>
                                        <p:tav tm="100000">
                                          <p:val>
                                            <p:strVal val="#ppt_x"/>
                                          </p:val>
                                        </p:tav>
                                      </p:tavLst>
                                    </p:anim>
                                    <p:anim calcmode="lin" valueType="num">
                                      <p:cBhvr additive="base">
                                        <p:cTn id="16" dur="125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4" decel="80000" fill="hold" nodeType="withEffect">
                                  <p:stCondLst>
                                    <p:cond delay="25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250" fill="hold"/>
                                        <p:tgtEl>
                                          <p:spTgt spid="5"/>
                                        </p:tgtEl>
                                        <p:attrNameLst>
                                          <p:attrName>ppt_x</p:attrName>
                                        </p:attrNameLst>
                                      </p:cBhvr>
                                      <p:tavLst>
                                        <p:tav tm="0">
                                          <p:val>
                                            <p:strVal val="#ppt_x"/>
                                          </p:val>
                                        </p:tav>
                                        <p:tav tm="100000">
                                          <p:val>
                                            <p:strVal val="#ppt_x"/>
                                          </p:val>
                                        </p:tav>
                                      </p:tavLst>
                                    </p:anim>
                                    <p:anim calcmode="lin" valueType="num">
                                      <p:cBhvr additive="base">
                                        <p:cTn id="20" dur="125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decel="80000"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250" fill="hold"/>
                                        <p:tgtEl>
                                          <p:spTgt spid="6"/>
                                        </p:tgtEl>
                                        <p:attrNameLst>
                                          <p:attrName>ppt_x</p:attrName>
                                        </p:attrNameLst>
                                      </p:cBhvr>
                                      <p:tavLst>
                                        <p:tav tm="0">
                                          <p:val>
                                            <p:strVal val="#ppt_x"/>
                                          </p:val>
                                        </p:tav>
                                        <p:tav tm="100000">
                                          <p:val>
                                            <p:strVal val="#ppt_x"/>
                                          </p:val>
                                        </p:tav>
                                      </p:tavLst>
                                    </p:anim>
                                    <p:anim calcmode="lin" valueType="num">
                                      <p:cBhvr additive="base">
                                        <p:cTn id="24" dur="125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decel="80000" fill="hold" grpId="0" nodeType="withEffect">
                                  <p:stCondLst>
                                    <p:cond delay="7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250" fill="hold"/>
                                        <p:tgtEl>
                                          <p:spTgt spid="7"/>
                                        </p:tgtEl>
                                        <p:attrNameLst>
                                          <p:attrName>ppt_x</p:attrName>
                                        </p:attrNameLst>
                                      </p:cBhvr>
                                      <p:tavLst>
                                        <p:tav tm="0">
                                          <p:val>
                                            <p:strVal val="#ppt_x"/>
                                          </p:val>
                                        </p:tav>
                                        <p:tav tm="100000">
                                          <p:val>
                                            <p:strVal val="#ppt_x"/>
                                          </p:val>
                                        </p:tav>
                                      </p:tavLst>
                                    </p:anim>
                                    <p:anim calcmode="lin" valueType="num">
                                      <p:cBhvr additive="base">
                                        <p:cTn id="28" dur="125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decel="80000" fill="hold" grpId="0" nodeType="withEffect">
                                  <p:stCondLst>
                                    <p:cond delay="10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1250" fill="hold"/>
                                        <p:tgtEl>
                                          <p:spTgt spid="8"/>
                                        </p:tgtEl>
                                        <p:attrNameLst>
                                          <p:attrName>ppt_x</p:attrName>
                                        </p:attrNameLst>
                                      </p:cBhvr>
                                      <p:tavLst>
                                        <p:tav tm="0">
                                          <p:val>
                                            <p:strVal val="#ppt_x"/>
                                          </p:val>
                                        </p:tav>
                                        <p:tav tm="100000">
                                          <p:val>
                                            <p:strVal val="#ppt_x"/>
                                          </p:val>
                                        </p:tav>
                                      </p:tavLst>
                                    </p:anim>
                                    <p:anim calcmode="lin" valueType="num">
                                      <p:cBhvr additive="base">
                                        <p:cTn id="32" dur="125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decel="80000" fill="hold" grpId="0" nodeType="withEffect">
                                  <p:stCondLst>
                                    <p:cond delay="125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1250" fill="hold"/>
                                        <p:tgtEl>
                                          <p:spTgt spid="9"/>
                                        </p:tgtEl>
                                        <p:attrNameLst>
                                          <p:attrName>ppt_x</p:attrName>
                                        </p:attrNameLst>
                                      </p:cBhvr>
                                      <p:tavLst>
                                        <p:tav tm="0">
                                          <p:val>
                                            <p:strVal val="#ppt_x"/>
                                          </p:val>
                                        </p:tav>
                                        <p:tav tm="100000">
                                          <p:val>
                                            <p:strVal val="#ppt_x"/>
                                          </p:val>
                                        </p:tav>
                                      </p:tavLst>
                                    </p:anim>
                                    <p:anim calcmode="lin" valueType="num">
                                      <p:cBhvr additive="base">
                                        <p:cTn id="36" dur="12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6" grpId="0"/>
      <p:bldP spid="7" grpId="0"/>
      <p:bldP spid="8" grpId="0"/>
      <p:bldP spid="9" grpId="0"/>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0624A5-7C7A-4AE2-8310-519D4811E045}"/>
              </a:ext>
            </a:extLst>
          </p:cNvPr>
          <p:cNvPicPr>
            <a:picLocks noChangeAspect="1"/>
          </p:cNvPicPr>
          <p:nvPr/>
        </p:nvPicPr>
        <p:blipFill rotWithShape="1">
          <a:blip r:embed="rId3">
            <a:extLst>
              <a:ext uri="{28A0092B-C50C-407E-A947-70E740481C1C}">
                <a14:useLocalDpi xmlns:a14="http://schemas.microsoft.com/office/drawing/2010/main" val="0"/>
              </a:ext>
            </a:extLst>
          </a:blip>
          <a:srcRect t="12084" b="19038"/>
          <a:stretch/>
        </p:blipFill>
        <p:spPr>
          <a:xfrm>
            <a:off x="0" y="0"/>
            <a:ext cx="12192000" cy="6858000"/>
          </a:xfrm>
          <a:prstGeom prst="rect">
            <a:avLst/>
          </a:prstGeom>
        </p:spPr>
      </p:pic>
      <p:grpSp>
        <p:nvGrpSpPr>
          <p:cNvPr id="16" name="Group 15">
            <a:extLst>
              <a:ext uri="{FF2B5EF4-FFF2-40B4-BE49-F238E27FC236}">
                <a16:creationId xmlns:a16="http://schemas.microsoft.com/office/drawing/2014/main" id="{3C8DC2BA-043C-4CAD-8E2D-150A1C4B0240}"/>
              </a:ext>
            </a:extLst>
          </p:cNvPr>
          <p:cNvGrpSpPr/>
          <p:nvPr/>
        </p:nvGrpSpPr>
        <p:grpSpPr>
          <a:xfrm>
            <a:off x="0" y="0"/>
            <a:ext cx="12192000" cy="6858000"/>
            <a:chOff x="0" y="0"/>
            <a:chExt cx="12192000" cy="6858000"/>
          </a:xfrm>
        </p:grpSpPr>
        <p:sp>
          <p:nvSpPr>
            <p:cNvPr id="4" name="Rectangle 3"/>
            <p:cNvSpPr/>
            <p:nvPr/>
          </p:nvSpPr>
          <p:spPr>
            <a:xfrm>
              <a:off x="0" y="2518860"/>
              <a:ext cx="12192000" cy="4339140"/>
            </a:xfrm>
            <a:prstGeom prst="rect">
              <a:avLst/>
            </a:prstGeom>
            <a:gradFill>
              <a:gsLst>
                <a:gs pos="0">
                  <a:srgbClr val="2898DC">
                    <a:alpha val="68000"/>
                  </a:srgbClr>
                </a:gs>
                <a:gs pos="100000">
                  <a:srgbClr val="05578E">
                    <a:alpha val="8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12192000" cy="2518860"/>
            </a:xfrm>
            <a:prstGeom prst="rect">
              <a:avLst/>
            </a:prstGeom>
            <a:gradFill>
              <a:gsLst>
                <a:gs pos="100000">
                  <a:srgbClr val="2898DC">
                    <a:alpha val="68000"/>
                  </a:srgbClr>
                </a:gs>
                <a:gs pos="0">
                  <a:srgbClr val="05578E">
                    <a:alpha val="83000"/>
                  </a:srgbClr>
                </a:gs>
              </a:gsLst>
              <a:lin ang="5400000" scaled="0"/>
            </a:gra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423A1320-460A-4E0E-B253-66DBD0F6D4C4}"/>
              </a:ext>
            </a:extLst>
          </p:cNvPr>
          <p:cNvSpPr txBox="1"/>
          <p:nvPr/>
        </p:nvSpPr>
        <p:spPr>
          <a:xfrm>
            <a:off x="2817714" y="3174537"/>
            <a:ext cx="6556572" cy="707886"/>
          </a:xfrm>
          <a:prstGeom prst="rect">
            <a:avLst/>
          </a:prstGeom>
          <a:noFill/>
        </p:spPr>
        <p:txBody>
          <a:bodyPr wrap="square" rtlCol="0">
            <a:spAutoFit/>
          </a:bodyPr>
          <a:lstStyle/>
          <a:p>
            <a:pPr algn="ctr"/>
            <a:r>
              <a:rPr lang="en-US" sz="4000" b="1" spc="600" dirty="0">
                <a:solidFill>
                  <a:schemeClr val="bg1"/>
                </a:solidFill>
                <a:latin typeface="ABeeZee" panose="02000000000000000000" pitchFamily="50" charset="0"/>
              </a:rPr>
              <a:t>MR. JOHN ELLIOT</a:t>
            </a:r>
          </a:p>
        </p:txBody>
      </p:sp>
      <p:sp>
        <p:nvSpPr>
          <p:cNvPr id="9" name="TextBox 8">
            <a:extLst>
              <a:ext uri="{FF2B5EF4-FFF2-40B4-BE49-F238E27FC236}">
                <a16:creationId xmlns:a16="http://schemas.microsoft.com/office/drawing/2014/main" id="{760BF81D-B2C1-40A4-B489-42371E2815EB}"/>
              </a:ext>
            </a:extLst>
          </p:cNvPr>
          <p:cNvSpPr txBox="1"/>
          <p:nvPr/>
        </p:nvSpPr>
        <p:spPr>
          <a:xfrm>
            <a:off x="4740121" y="3866947"/>
            <a:ext cx="2711759" cy="261610"/>
          </a:xfrm>
          <a:prstGeom prst="rect">
            <a:avLst/>
          </a:prstGeom>
          <a:noFill/>
        </p:spPr>
        <p:txBody>
          <a:bodyPr wrap="square" rtlCol="0">
            <a:spAutoFit/>
          </a:bodyPr>
          <a:lstStyle/>
          <a:p>
            <a:pPr algn="ctr"/>
            <a:r>
              <a:rPr lang="en-US" sz="1100" spc="300" dirty="0">
                <a:solidFill>
                  <a:schemeClr val="bg2">
                    <a:lumMod val="10000"/>
                  </a:schemeClr>
                </a:solidFill>
                <a:effectLst>
                  <a:outerShdw blurRad="38100" dist="38100" dir="2700000" algn="tl">
                    <a:srgbClr val="000000">
                      <a:alpha val="43137"/>
                    </a:srgbClr>
                  </a:outerShdw>
                </a:effectLst>
                <a:latin typeface="ABeeZee" panose="02000000000000000000" pitchFamily="50" charset="0"/>
              </a:rPr>
              <a:t>DIRECTOR OF FYL </a:t>
            </a:r>
          </a:p>
        </p:txBody>
      </p:sp>
      <p:sp>
        <p:nvSpPr>
          <p:cNvPr id="10" name="TextBox 9">
            <a:extLst>
              <a:ext uri="{FF2B5EF4-FFF2-40B4-BE49-F238E27FC236}">
                <a16:creationId xmlns:a16="http://schemas.microsoft.com/office/drawing/2014/main" id="{66DB778D-8C8B-4DE8-9F6B-9C35AE967CF8}"/>
              </a:ext>
            </a:extLst>
          </p:cNvPr>
          <p:cNvSpPr txBox="1"/>
          <p:nvPr/>
        </p:nvSpPr>
        <p:spPr>
          <a:xfrm>
            <a:off x="3219718" y="4823329"/>
            <a:ext cx="5589431" cy="338554"/>
          </a:xfrm>
          <a:prstGeom prst="rect">
            <a:avLst/>
          </a:prstGeom>
          <a:noFill/>
        </p:spPr>
        <p:txBody>
          <a:bodyPr wrap="square" rtlCol="0">
            <a:spAutoFit/>
          </a:bodyPr>
          <a:lstStyle/>
          <a:p>
            <a:pPr lvl="1" algn="ctr"/>
            <a:r>
              <a:rPr lang="en-US" sz="1600" b="1" spc="300" dirty="0">
                <a:solidFill>
                  <a:schemeClr val="bg1"/>
                </a:solidFill>
                <a:latin typeface="ABeeZee" panose="02000000000000000000" pitchFamily="50" charset="0"/>
              </a:rPr>
              <a:t>GOODLIFE INSURANCE SERVICES</a:t>
            </a:r>
          </a:p>
        </p:txBody>
      </p:sp>
      <p:sp>
        <p:nvSpPr>
          <p:cNvPr id="11" name="TextBox 10">
            <a:extLst>
              <a:ext uri="{FF2B5EF4-FFF2-40B4-BE49-F238E27FC236}">
                <a16:creationId xmlns:a16="http://schemas.microsoft.com/office/drawing/2014/main" id="{1910B27E-F9C8-4154-BDB8-F9AF29D80DC1}"/>
              </a:ext>
            </a:extLst>
          </p:cNvPr>
          <p:cNvSpPr txBox="1"/>
          <p:nvPr/>
        </p:nvSpPr>
        <p:spPr>
          <a:xfrm>
            <a:off x="1684177" y="5192661"/>
            <a:ext cx="8823646" cy="707886"/>
          </a:xfrm>
          <a:prstGeom prst="rect">
            <a:avLst/>
          </a:prstGeom>
          <a:noFill/>
        </p:spPr>
        <p:txBody>
          <a:bodyPr wrap="square" rtlCol="0">
            <a:spAutoFit/>
          </a:bodyPr>
          <a:lstStyle/>
          <a:p>
            <a:pPr algn="ctr"/>
            <a:r>
              <a:rPr lang="en-US" sz="2000" dirty="0">
                <a:solidFill>
                  <a:schemeClr val="bg2">
                    <a:lumMod val="10000"/>
                  </a:schemeClr>
                </a:solidFill>
                <a:latin typeface="ABeeZee" panose="02000000000000000000" pitchFamily="50" charset="0"/>
              </a:rPr>
              <a:t>With us, all of your insurance needs will be met with family guiding you every step of the way. Your insurance agent</a:t>
            </a:r>
          </a:p>
        </p:txBody>
      </p:sp>
      <p:sp>
        <p:nvSpPr>
          <p:cNvPr id="6" name="Oval 5"/>
          <p:cNvSpPr/>
          <p:nvPr/>
        </p:nvSpPr>
        <p:spPr>
          <a:xfrm>
            <a:off x="4738115" y="957453"/>
            <a:ext cx="2715770" cy="2039350"/>
          </a:xfrm>
          <a:prstGeom prst="ellipse">
            <a:avLst/>
          </a:prstGeom>
          <a:blipFill>
            <a:blip r:embed="rId4"/>
            <a:stretch>
              <a:fillRect/>
            </a:stretch>
          </a:blipFill>
          <a:ln w="28575">
            <a:solidFill>
              <a:srgbClr val="93D5F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93D5FB"/>
                </a:solidFill>
              </a:ln>
            </a:endParaRPr>
          </a:p>
        </p:txBody>
      </p:sp>
      <p:sp>
        <p:nvSpPr>
          <p:cNvPr id="12" name="Rectangle 3"/>
          <p:cNvSpPr/>
          <p:nvPr/>
        </p:nvSpPr>
        <p:spPr>
          <a:xfrm rot="1829374">
            <a:off x="8781615" y="5506227"/>
            <a:ext cx="1522185" cy="3181489"/>
          </a:xfrm>
          <a:custGeom>
            <a:avLst/>
            <a:gdLst>
              <a:gd name="connsiteX0" fmla="*/ 0 w 2015430"/>
              <a:gd name="connsiteY0" fmla="*/ 0 h 4202830"/>
              <a:gd name="connsiteX1" fmla="*/ 2015430 w 2015430"/>
              <a:gd name="connsiteY1" fmla="*/ 0 h 4202830"/>
              <a:gd name="connsiteX2" fmla="*/ 2015430 w 2015430"/>
              <a:gd name="connsiteY2" fmla="*/ 4202830 h 4202830"/>
              <a:gd name="connsiteX3" fmla="*/ 0 w 2015430"/>
              <a:gd name="connsiteY3" fmla="*/ 4202830 h 4202830"/>
              <a:gd name="connsiteX4" fmla="*/ 0 w 2015430"/>
              <a:gd name="connsiteY4" fmla="*/ 0 h 4202830"/>
              <a:gd name="connsiteX0" fmla="*/ 0 w 2015430"/>
              <a:gd name="connsiteY0" fmla="*/ 1118858 h 5321688"/>
              <a:gd name="connsiteX1" fmla="*/ 1993325 w 2015430"/>
              <a:gd name="connsiteY1" fmla="*/ 0 h 5321688"/>
              <a:gd name="connsiteX2" fmla="*/ 2015430 w 2015430"/>
              <a:gd name="connsiteY2" fmla="*/ 5321688 h 5321688"/>
              <a:gd name="connsiteX3" fmla="*/ 0 w 2015430"/>
              <a:gd name="connsiteY3" fmla="*/ 5321688 h 5321688"/>
              <a:gd name="connsiteX4" fmla="*/ 0 w 2015430"/>
              <a:gd name="connsiteY4" fmla="*/ 1118858 h 5321688"/>
              <a:gd name="connsiteX0" fmla="*/ 0 w 2015430"/>
              <a:gd name="connsiteY0" fmla="*/ 1118858 h 6440547"/>
              <a:gd name="connsiteX1" fmla="*/ 1993325 w 2015430"/>
              <a:gd name="connsiteY1" fmla="*/ 0 h 6440547"/>
              <a:gd name="connsiteX2" fmla="*/ 2015430 w 2015430"/>
              <a:gd name="connsiteY2" fmla="*/ 5321688 h 6440547"/>
              <a:gd name="connsiteX3" fmla="*/ 22104 w 2015430"/>
              <a:gd name="connsiteY3" fmla="*/ 6440547 h 6440547"/>
              <a:gd name="connsiteX4" fmla="*/ 0 w 2015430"/>
              <a:gd name="connsiteY4" fmla="*/ 1118858 h 6440547"/>
              <a:gd name="connsiteX0" fmla="*/ 0 w 2020660"/>
              <a:gd name="connsiteY0" fmla="*/ 915936 h 6237625"/>
              <a:gd name="connsiteX1" fmla="*/ 2018865 w 2020660"/>
              <a:gd name="connsiteY1" fmla="*/ 0 h 6237625"/>
              <a:gd name="connsiteX2" fmla="*/ 2015430 w 2020660"/>
              <a:gd name="connsiteY2" fmla="*/ 5118766 h 6237625"/>
              <a:gd name="connsiteX3" fmla="*/ 22104 w 2020660"/>
              <a:gd name="connsiteY3" fmla="*/ 6237625 h 6237625"/>
              <a:gd name="connsiteX4" fmla="*/ 0 w 2020660"/>
              <a:gd name="connsiteY4" fmla="*/ 915936 h 6237625"/>
              <a:gd name="connsiteX0" fmla="*/ 0 w 2020660"/>
              <a:gd name="connsiteY0" fmla="*/ 915936 h 5834261"/>
              <a:gd name="connsiteX1" fmla="*/ 2018865 w 2020660"/>
              <a:gd name="connsiteY1" fmla="*/ 0 h 5834261"/>
              <a:gd name="connsiteX2" fmla="*/ 2015430 w 2020660"/>
              <a:gd name="connsiteY2" fmla="*/ 5118766 h 5834261"/>
              <a:gd name="connsiteX3" fmla="*/ 29265 w 2020660"/>
              <a:gd name="connsiteY3" fmla="*/ 5834261 h 5834261"/>
              <a:gd name="connsiteX4" fmla="*/ 0 w 2020660"/>
              <a:gd name="connsiteY4" fmla="*/ 915936 h 5834261"/>
              <a:gd name="connsiteX0" fmla="*/ 0 w 2019943"/>
              <a:gd name="connsiteY0" fmla="*/ 915936 h 5834261"/>
              <a:gd name="connsiteX1" fmla="*/ 2018865 w 2019943"/>
              <a:gd name="connsiteY1" fmla="*/ 0 h 5834261"/>
              <a:gd name="connsiteX2" fmla="*/ 2000575 w 2019943"/>
              <a:gd name="connsiteY2" fmla="*/ 4953930 h 5834261"/>
              <a:gd name="connsiteX3" fmla="*/ 29265 w 2019943"/>
              <a:gd name="connsiteY3" fmla="*/ 5834261 h 5834261"/>
              <a:gd name="connsiteX4" fmla="*/ 0 w 2019943"/>
              <a:gd name="connsiteY4" fmla="*/ 915936 h 58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943" h="5834261">
                <a:moveTo>
                  <a:pt x="0" y="915936"/>
                </a:moveTo>
                <a:lnTo>
                  <a:pt x="2018865" y="0"/>
                </a:lnTo>
                <a:cubicBezTo>
                  <a:pt x="2026233" y="1773896"/>
                  <a:pt x="1993207" y="3180034"/>
                  <a:pt x="2000575" y="4953930"/>
                </a:cubicBezTo>
                <a:lnTo>
                  <a:pt x="29265" y="5834261"/>
                </a:lnTo>
                <a:lnTo>
                  <a:pt x="0" y="915936"/>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3"/>
          <p:cNvSpPr/>
          <p:nvPr/>
        </p:nvSpPr>
        <p:spPr>
          <a:xfrm rot="1829374">
            <a:off x="9227961" y="5506227"/>
            <a:ext cx="1522185" cy="3181489"/>
          </a:xfrm>
          <a:custGeom>
            <a:avLst/>
            <a:gdLst>
              <a:gd name="connsiteX0" fmla="*/ 0 w 2015430"/>
              <a:gd name="connsiteY0" fmla="*/ 0 h 4202830"/>
              <a:gd name="connsiteX1" fmla="*/ 2015430 w 2015430"/>
              <a:gd name="connsiteY1" fmla="*/ 0 h 4202830"/>
              <a:gd name="connsiteX2" fmla="*/ 2015430 w 2015430"/>
              <a:gd name="connsiteY2" fmla="*/ 4202830 h 4202830"/>
              <a:gd name="connsiteX3" fmla="*/ 0 w 2015430"/>
              <a:gd name="connsiteY3" fmla="*/ 4202830 h 4202830"/>
              <a:gd name="connsiteX4" fmla="*/ 0 w 2015430"/>
              <a:gd name="connsiteY4" fmla="*/ 0 h 4202830"/>
              <a:gd name="connsiteX0" fmla="*/ 0 w 2015430"/>
              <a:gd name="connsiteY0" fmla="*/ 1118858 h 5321688"/>
              <a:gd name="connsiteX1" fmla="*/ 1993325 w 2015430"/>
              <a:gd name="connsiteY1" fmla="*/ 0 h 5321688"/>
              <a:gd name="connsiteX2" fmla="*/ 2015430 w 2015430"/>
              <a:gd name="connsiteY2" fmla="*/ 5321688 h 5321688"/>
              <a:gd name="connsiteX3" fmla="*/ 0 w 2015430"/>
              <a:gd name="connsiteY3" fmla="*/ 5321688 h 5321688"/>
              <a:gd name="connsiteX4" fmla="*/ 0 w 2015430"/>
              <a:gd name="connsiteY4" fmla="*/ 1118858 h 5321688"/>
              <a:gd name="connsiteX0" fmla="*/ 0 w 2015430"/>
              <a:gd name="connsiteY0" fmla="*/ 1118858 h 6440547"/>
              <a:gd name="connsiteX1" fmla="*/ 1993325 w 2015430"/>
              <a:gd name="connsiteY1" fmla="*/ 0 h 6440547"/>
              <a:gd name="connsiteX2" fmla="*/ 2015430 w 2015430"/>
              <a:gd name="connsiteY2" fmla="*/ 5321688 h 6440547"/>
              <a:gd name="connsiteX3" fmla="*/ 22104 w 2015430"/>
              <a:gd name="connsiteY3" fmla="*/ 6440547 h 6440547"/>
              <a:gd name="connsiteX4" fmla="*/ 0 w 2015430"/>
              <a:gd name="connsiteY4" fmla="*/ 1118858 h 6440547"/>
              <a:gd name="connsiteX0" fmla="*/ 0 w 2020660"/>
              <a:gd name="connsiteY0" fmla="*/ 915936 h 6237625"/>
              <a:gd name="connsiteX1" fmla="*/ 2018865 w 2020660"/>
              <a:gd name="connsiteY1" fmla="*/ 0 h 6237625"/>
              <a:gd name="connsiteX2" fmla="*/ 2015430 w 2020660"/>
              <a:gd name="connsiteY2" fmla="*/ 5118766 h 6237625"/>
              <a:gd name="connsiteX3" fmla="*/ 22104 w 2020660"/>
              <a:gd name="connsiteY3" fmla="*/ 6237625 h 6237625"/>
              <a:gd name="connsiteX4" fmla="*/ 0 w 2020660"/>
              <a:gd name="connsiteY4" fmla="*/ 915936 h 6237625"/>
              <a:gd name="connsiteX0" fmla="*/ 0 w 2020660"/>
              <a:gd name="connsiteY0" fmla="*/ 915936 h 5834261"/>
              <a:gd name="connsiteX1" fmla="*/ 2018865 w 2020660"/>
              <a:gd name="connsiteY1" fmla="*/ 0 h 5834261"/>
              <a:gd name="connsiteX2" fmla="*/ 2015430 w 2020660"/>
              <a:gd name="connsiteY2" fmla="*/ 5118766 h 5834261"/>
              <a:gd name="connsiteX3" fmla="*/ 29265 w 2020660"/>
              <a:gd name="connsiteY3" fmla="*/ 5834261 h 5834261"/>
              <a:gd name="connsiteX4" fmla="*/ 0 w 2020660"/>
              <a:gd name="connsiteY4" fmla="*/ 915936 h 5834261"/>
              <a:gd name="connsiteX0" fmla="*/ 0 w 2019943"/>
              <a:gd name="connsiteY0" fmla="*/ 915936 h 5834261"/>
              <a:gd name="connsiteX1" fmla="*/ 2018865 w 2019943"/>
              <a:gd name="connsiteY1" fmla="*/ 0 h 5834261"/>
              <a:gd name="connsiteX2" fmla="*/ 2000575 w 2019943"/>
              <a:gd name="connsiteY2" fmla="*/ 4953930 h 5834261"/>
              <a:gd name="connsiteX3" fmla="*/ 29265 w 2019943"/>
              <a:gd name="connsiteY3" fmla="*/ 5834261 h 5834261"/>
              <a:gd name="connsiteX4" fmla="*/ 0 w 2019943"/>
              <a:gd name="connsiteY4" fmla="*/ 915936 h 58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943" h="5834261">
                <a:moveTo>
                  <a:pt x="0" y="915936"/>
                </a:moveTo>
                <a:lnTo>
                  <a:pt x="2018865" y="0"/>
                </a:lnTo>
                <a:cubicBezTo>
                  <a:pt x="2026233" y="1773896"/>
                  <a:pt x="1993207" y="3180034"/>
                  <a:pt x="2000575" y="4953930"/>
                </a:cubicBezTo>
                <a:lnTo>
                  <a:pt x="29265" y="5834261"/>
                </a:lnTo>
                <a:lnTo>
                  <a:pt x="0" y="915936"/>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3"/>
          <p:cNvSpPr/>
          <p:nvPr/>
        </p:nvSpPr>
        <p:spPr>
          <a:xfrm rot="1829374">
            <a:off x="9779773" y="5506227"/>
            <a:ext cx="1522185" cy="3181489"/>
          </a:xfrm>
          <a:custGeom>
            <a:avLst/>
            <a:gdLst>
              <a:gd name="connsiteX0" fmla="*/ 0 w 2015430"/>
              <a:gd name="connsiteY0" fmla="*/ 0 h 4202830"/>
              <a:gd name="connsiteX1" fmla="*/ 2015430 w 2015430"/>
              <a:gd name="connsiteY1" fmla="*/ 0 h 4202830"/>
              <a:gd name="connsiteX2" fmla="*/ 2015430 w 2015430"/>
              <a:gd name="connsiteY2" fmla="*/ 4202830 h 4202830"/>
              <a:gd name="connsiteX3" fmla="*/ 0 w 2015430"/>
              <a:gd name="connsiteY3" fmla="*/ 4202830 h 4202830"/>
              <a:gd name="connsiteX4" fmla="*/ 0 w 2015430"/>
              <a:gd name="connsiteY4" fmla="*/ 0 h 4202830"/>
              <a:gd name="connsiteX0" fmla="*/ 0 w 2015430"/>
              <a:gd name="connsiteY0" fmla="*/ 1118858 h 5321688"/>
              <a:gd name="connsiteX1" fmla="*/ 1993325 w 2015430"/>
              <a:gd name="connsiteY1" fmla="*/ 0 h 5321688"/>
              <a:gd name="connsiteX2" fmla="*/ 2015430 w 2015430"/>
              <a:gd name="connsiteY2" fmla="*/ 5321688 h 5321688"/>
              <a:gd name="connsiteX3" fmla="*/ 0 w 2015430"/>
              <a:gd name="connsiteY3" fmla="*/ 5321688 h 5321688"/>
              <a:gd name="connsiteX4" fmla="*/ 0 w 2015430"/>
              <a:gd name="connsiteY4" fmla="*/ 1118858 h 5321688"/>
              <a:gd name="connsiteX0" fmla="*/ 0 w 2015430"/>
              <a:gd name="connsiteY0" fmla="*/ 1118858 h 6440547"/>
              <a:gd name="connsiteX1" fmla="*/ 1993325 w 2015430"/>
              <a:gd name="connsiteY1" fmla="*/ 0 h 6440547"/>
              <a:gd name="connsiteX2" fmla="*/ 2015430 w 2015430"/>
              <a:gd name="connsiteY2" fmla="*/ 5321688 h 6440547"/>
              <a:gd name="connsiteX3" fmla="*/ 22104 w 2015430"/>
              <a:gd name="connsiteY3" fmla="*/ 6440547 h 6440547"/>
              <a:gd name="connsiteX4" fmla="*/ 0 w 2015430"/>
              <a:gd name="connsiteY4" fmla="*/ 1118858 h 6440547"/>
              <a:gd name="connsiteX0" fmla="*/ 0 w 2020660"/>
              <a:gd name="connsiteY0" fmla="*/ 915936 h 6237625"/>
              <a:gd name="connsiteX1" fmla="*/ 2018865 w 2020660"/>
              <a:gd name="connsiteY1" fmla="*/ 0 h 6237625"/>
              <a:gd name="connsiteX2" fmla="*/ 2015430 w 2020660"/>
              <a:gd name="connsiteY2" fmla="*/ 5118766 h 6237625"/>
              <a:gd name="connsiteX3" fmla="*/ 22104 w 2020660"/>
              <a:gd name="connsiteY3" fmla="*/ 6237625 h 6237625"/>
              <a:gd name="connsiteX4" fmla="*/ 0 w 2020660"/>
              <a:gd name="connsiteY4" fmla="*/ 915936 h 6237625"/>
              <a:gd name="connsiteX0" fmla="*/ 0 w 2020660"/>
              <a:gd name="connsiteY0" fmla="*/ 915936 h 5834261"/>
              <a:gd name="connsiteX1" fmla="*/ 2018865 w 2020660"/>
              <a:gd name="connsiteY1" fmla="*/ 0 h 5834261"/>
              <a:gd name="connsiteX2" fmla="*/ 2015430 w 2020660"/>
              <a:gd name="connsiteY2" fmla="*/ 5118766 h 5834261"/>
              <a:gd name="connsiteX3" fmla="*/ 29265 w 2020660"/>
              <a:gd name="connsiteY3" fmla="*/ 5834261 h 5834261"/>
              <a:gd name="connsiteX4" fmla="*/ 0 w 2020660"/>
              <a:gd name="connsiteY4" fmla="*/ 915936 h 5834261"/>
              <a:gd name="connsiteX0" fmla="*/ 0 w 2019943"/>
              <a:gd name="connsiteY0" fmla="*/ 915936 h 5834261"/>
              <a:gd name="connsiteX1" fmla="*/ 2018865 w 2019943"/>
              <a:gd name="connsiteY1" fmla="*/ 0 h 5834261"/>
              <a:gd name="connsiteX2" fmla="*/ 2000575 w 2019943"/>
              <a:gd name="connsiteY2" fmla="*/ 4953930 h 5834261"/>
              <a:gd name="connsiteX3" fmla="*/ 29265 w 2019943"/>
              <a:gd name="connsiteY3" fmla="*/ 5834261 h 5834261"/>
              <a:gd name="connsiteX4" fmla="*/ 0 w 2019943"/>
              <a:gd name="connsiteY4" fmla="*/ 915936 h 5834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9943" h="5834261">
                <a:moveTo>
                  <a:pt x="0" y="915936"/>
                </a:moveTo>
                <a:lnTo>
                  <a:pt x="2018865" y="0"/>
                </a:lnTo>
                <a:cubicBezTo>
                  <a:pt x="2026233" y="1773896"/>
                  <a:pt x="1993207" y="3180034"/>
                  <a:pt x="2000575" y="4953930"/>
                </a:cubicBezTo>
                <a:lnTo>
                  <a:pt x="29265" y="5834261"/>
                </a:lnTo>
                <a:lnTo>
                  <a:pt x="0" y="915936"/>
                </a:lnTo>
                <a:close/>
              </a:path>
            </a:pathLst>
          </a:custGeom>
          <a:solidFill>
            <a:schemeClr val="accent5">
              <a:lumMod val="60000"/>
              <a:lumOff val="4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8988495"/>
      </p:ext>
    </p:extLst>
  </p:cSld>
  <p:clrMapOvr>
    <a:masterClrMapping/>
  </p:clrMapOvr>
  <p:transition advTm="757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6" presetClass="emph" presetSubtype="0" decel="100000" autoRev="1" fill="hold" nodeType="withEffect">
                                  <p:stCondLst>
                                    <p:cond delay="0"/>
                                  </p:stCondLst>
                                  <p:childTnLst>
                                    <p:animScale>
                                      <p:cBhvr>
                                        <p:cTn id="9" dur="5000" fill="hold"/>
                                        <p:tgtEl>
                                          <p:spTgt spid="5"/>
                                        </p:tgtEl>
                                      </p:cBhvr>
                                      <p:by x="110000" y="110000"/>
                                    </p:animScale>
                                  </p:childTnLst>
                                </p:cTn>
                              </p:par>
                              <p:par>
                                <p:cTn id="10" presetID="2" presetClass="entr" presetSubtype="4" decel="10000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4" decel="100000" fill="hold" grpId="0" nodeType="withEffect">
                                  <p:stCondLst>
                                    <p:cond delay="75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ppt_x"/>
                                          </p:val>
                                        </p:tav>
                                        <p:tav tm="100000">
                                          <p:val>
                                            <p:strVal val="#ppt_x"/>
                                          </p:val>
                                        </p:tav>
                                      </p:tavLst>
                                    </p:anim>
                                    <p:anim calcmode="lin" valueType="num">
                                      <p:cBhvr additive="base">
                                        <p:cTn id="21" dur="1000" fill="hold"/>
                                        <p:tgtEl>
                                          <p:spTgt spid="9"/>
                                        </p:tgtEl>
                                        <p:attrNameLst>
                                          <p:attrName>ppt_y</p:attrName>
                                        </p:attrNameLst>
                                      </p:cBhvr>
                                      <p:tavLst>
                                        <p:tav tm="0">
                                          <p:val>
                                            <p:strVal val="1+#ppt_h/2"/>
                                          </p:val>
                                        </p:tav>
                                        <p:tav tm="100000">
                                          <p:val>
                                            <p:strVal val="#ppt_y"/>
                                          </p:val>
                                        </p:tav>
                                      </p:tavLst>
                                    </p:anim>
                                  </p:childTnLst>
                                </p:cTn>
                              </p:par>
                              <p:par>
                                <p:cTn id="22" presetID="2" presetClass="entr" presetSubtype="4" decel="100000" fill="hold" grpId="0"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1000" fill="hold"/>
                                        <p:tgtEl>
                                          <p:spTgt spid="10"/>
                                        </p:tgtEl>
                                        <p:attrNameLst>
                                          <p:attrName>ppt_x</p:attrName>
                                        </p:attrNameLst>
                                      </p:cBhvr>
                                      <p:tavLst>
                                        <p:tav tm="0">
                                          <p:val>
                                            <p:strVal val="#ppt_x"/>
                                          </p:val>
                                        </p:tav>
                                        <p:tav tm="100000">
                                          <p:val>
                                            <p:strVal val="#ppt_x"/>
                                          </p:val>
                                        </p:tav>
                                      </p:tavLst>
                                    </p:anim>
                                    <p:anim calcmode="lin" valueType="num">
                                      <p:cBhvr additive="base">
                                        <p:cTn id="25" dur="1000" fill="hold"/>
                                        <p:tgtEl>
                                          <p:spTgt spid="10"/>
                                        </p:tgtEl>
                                        <p:attrNameLst>
                                          <p:attrName>ppt_y</p:attrName>
                                        </p:attrNameLst>
                                      </p:cBhvr>
                                      <p:tavLst>
                                        <p:tav tm="0">
                                          <p:val>
                                            <p:strVal val="1+#ppt_h/2"/>
                                          </p:val>
                                        </p:tav>
                                        <p:tav tm="100000">
                                          <p:val>
                                            <p:strVal val="#ppt_y"/>
                                          </p:val>
                                        </p:tav>
                                      </p:tavLst>
                                    </p:anim>
                                  </p:childTnLst>
                                </p:cTn>
                              </p:par>
                              <p:par>
                                <p:cTn id="26" presetID="2" presetClass="entr" presetSubtype="4" decel="100000" fill="hold" grpId="0" nodeType="withEffect">
                                  <p:stCondLst>
                                    <p:cond delay="125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1000" fill="hold"/>
                                        <p:tgtEl>
                                          <p:spTgt spid="11"/>
                                        </p:tgtEl>
                                        <p:attrNameLst>
                                          <p:attrName>ppt_x</p:attrName>
                                        </p:attrNameLst>
                                      </p:cBhvr>
                                      <p:tavLst>
                                        <p:tav tm="0">
                                          <p:val>
                                            <p:strVal val="#ppt_x"/>
                                          </p:val>
                                        </p:tav>
                                        <p:tav tm="100000">
                                          <p:val>
                                            <p:strVal val="#ppt_x"/>
                                          </p:val>
                                        </p:tav>
                                      </p:tavLst>
                                    </p:anim>
                                    <p:anim calcmode="lin" valueType="num">
                                      <p:cBhvr additive="base">
                                        <p:cTn id="29" dur="10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2" decel="10000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1250" fill="hold"/>
                                        <p:tgtEl>
                                          <p:spTgt spid="12"/>
                                        </p:tgtEl>
                                        <p:attrNameLst>
                                          <p:attrName>ppt_x</p:attrName>
                                        </p:attrNameLst>
                                      </p:cBhvr>
                                      <p:tavLst>
                                        <p:tav tm="0">
                                          <p:val>
                                            <p:strVal val="1+#ppt_w/2"/>
                                          </p:val>
                                        </p:tav>
                                        <p:tav tm="100000">
                                          <p:val>
                                            <p:strVal val="#ppt_x"/>
                                          </p:val>
                                        </p:tav>
                                      </p:tavLst>
                                    </p:anim>
                                    <p:anim calcmode="lin" valueType="num">
                                      <p:cBhvr additive="base">
                                        <p:cTn id="33" dur="1250" fill="hold"/>
                                        <p:tgtEl>
                                          <p:spTgt spid="12"/>
                                        </p:tgtEl>
                                        <p:attrNameLst>
                                          <p:attrName>ppt_y</p:attrName>
                                        </p:attrNameLst>
                                      </p:cBhvr>
                                      <p:tavLst>
                                        <p:tav tm="0">
                                          <p:val>
                                            <p:strVal val="#ppt_y"/>
                                          </p:val>
                                        </p:tav>
                                        <p:tav tm="100000">
                                          <p:val>
                                            <p:strVal val="#ppt_y"/>
                                          </p:val>
                                        </p:tav>
                                      </p:tavLst>
                                    </p:anim>
                                  </p:childTnLst>
                                </p:cTn>
                              </p:par>
                              <p:par>
                                <p:cTn id="34" presetID="2" presetClass="entr" presetSubtype="2" decel="100000" fill="hold" grpId="0" nodeType="withEffect">
                                  <p:stCondLst>
                                    <p:cond delay="25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1250" fill="hold"/>
                                        <p:tgtEl>
                                          <p:spTgt spid="13"/>
                                        </p:tgtEl>
                                        <p:attrNameLst>
                                          <p:attrName>ppt_x</p:attrName>
                                        </p:attrNameLst>
                                      </p:cBhvr>
                                      <p:tavLst>
                                        <p:tav tm="0">
                                          <p:val>
                                            <p:strVal val="1+#ppt_w/2"/>
                                          </p:val>
                                        </p:tav>
                                        <p:tav tm="100000">
                                          <p:val>
                                            <p:strVal val="#ppt_x"/>
                                          </p:val>
                                        </p:tav>
                                      </p:tavLst>
                                    </p:anim>
                                    <p:anim calcmode="lin" valueType="num">
                                      <p:cBhvr additive="base">
                                        <p:cTn id="37" dur="1250" fill="hold"/>
                                        <p:tgtEl>
                                          <p:spTgt spid="13"/>
                                        </p:tgtEl>
                                        <p:attrNameLst>
                                          <p:attrName>ppt_y</p:attrName>
                                        </p:attrNameLst>
                                      </p:cBhvr>
                                      <p:tavLst>
                                        <p:tav tm="0">
                                          <p:val>
                                            <p:strVal val="#ppt_y"/>
                                          </p:val>
                                        </p:tav>
                                        <p:tav tm="100000">
                                          <p:val>
                                            <p:strVal val="#ppt_y"/>
                                          </p:val>
                                        </p:tav>
                                      </p:tavLst>
                                    </p:anim>
                                  </p:childTnLst>
                                </p:cTn>
                              </p:par>
                              <p:par>
                                <p:cTn id="38" presetID="2" presetClass="entr" presetSubtype="2" decel="100000" fill="hold" grpId="0" nodeType="withEffect">
                                  <p:stCondLst>
                                    <p:cond delay="50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250" fill="hold"/>
                                        <p:tgtEl>
                                          <p:spTgt spid="14"/>
                                        </p:tgtEl>
                                        <p:attrNameLst>
                                          <p:attrName>ppt_x</p:attrName>
                                        </p:attrNameLst>
                                      </p:cBhvr>
                                      <p:tavLst>
                                        <p:tav tm="0">
                                          <p:val>
                                            <p:strVal val="1+#ppt_w/2"/>
                                          </p:val>
                                        </p:tav>
                                        <p:tav tm="100000">
                                          <p:val>
                                            <p:strVal val="#ppt_x"/>
                                          </p:val>
                                        </p:tav>
                                      </p:tavLst>
                                    </p:anim>
                                    <p:anim calcmode="lin" valueType="num">
                                      <p:cBhvr additive="base">
                                        <p:cTn id="41" dur="12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6" grpId="0" animBg="1"/>
      <p:bldP spid="12" grpId="0" animBg="1"/>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907F66-C881-42D0-BA52-D2686CB2DD03}"/>
              </a:ext>
            </a:extLst>
          </p:cNvPr>
          <p:cNvPicPr>
            <a:picLocks noChangeAspect="1"/>
          </p:cNvPicPr>
          <p:nvPr/>
        </p:nvPicPr>
        <p:blipFill rotWithShape="1">
          <a:blip r:embed="rId3">
            <a:extLst>
              <a:ext uri="{28A0092B-C50C-407E-A947-70E740481C1C}">
                <a14:useLocalDpi xmlns:a14="http://schemas.microsoft.com/office/drawing/2010/main" val="0"/>
              </a:ext>
            </a:extLst>
          </a:blip>
          <a:srcRect l="5833" t="14664" b="16023"/>
          <a:stretch/>
        </p:blipFill>
        <p:spPr>
          <a:xfrm>
            <a:off x="0" y="0"/>
            <a:ext cx="12192000" cy="4688354"/>
          </a:xfrm>
          <a:prstGeom prst="rect">
            <a:avLst/>
          </a:prstGeom>
        </p:spPr>
      </p:pic>
      <p:sp>
        <p:nvSpPr>
          <p:cNvPr id="3" name="Rectangle 2"/>
          <p:cNvSpPr/>
          <p:nvPr/>
        </p:nvSpPr>
        <p:spPr>
          <a:xfrm>
            <a:off x="0" y="4688354"/>
            <a:ext cx="12192000" cy="2169646"/>
          </a:xfrm>
          <a:prstGeom prst="rect">
            <a:avLst/>
          </a:prstGeom>
          <a:gradFill>
            <a:gsLst>
              <a:gs pos="100000">
                <a:srgbClr val="2898DC">
                  <a:lumMod val="99000"/>
                </a:srgbClr>
              </a:gs>
              <a:gs pos="0">
                <a:srgbClr val="05578E">
                  <a:lumMod val="100000"/>
                </a:srgbClr>
              </a:gs>
            </a:gsLst>
            <a:lin ang="5400000" scaled="0"/>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823285-A440-4240-A79A-1CEF15499281}"/>
              </a:ext>
            </a:extLst>
          </p:cNvPr>
          <p:cNvSpPr txBox="1"/>
          <p:nvPr/>
        </p:nvSpPr>
        <p:spPr>
          <a:xfrm>
            <a:off x="3528812" y="6072297"/>
            <a:ext cx="4675030" cy="338554"/>
          </a:xfrm>
          <a:prstGeom prst="rect">
            <a:avLst/>
          </a:prstGeom>
          <a:noFill/>
        </p:spPr>
        <p:txBody>
          <a:bodyPr wrap="square" rtlCol="0">
            <a:spAutoFit/>
          </a:bodyPr>
          <a:lstStyle/>
          <a:p>
            <a:pPr algn="ctr"/>
            <a:r>
              <a:rPr lang="en-US" sz="1600" spc="300" dirty="0">
                <a:solidFill>
                  <a:srgbClr val="103961"/>
                </a:solidFill>
              </a:rPr>
              <a:t>GOODLIFE INSURANCE COMPANY</a:t>
            </a:r>
          </a:p>
        </p:txBody>
      </p:sp>
      <p:sp>
        <p:nvSpPr>
          <p:cNvPr id="6" name="TextBox 5">
            <a:extLst>
              <a:ext uri="{FF2B5EF4-FFF2-40B4-BE49-F238E27FC236}">
                <a16:creationId xmlns:a16="http://schemas.microsoft.com/office/drawing/2014/main" id="{9752A05F-5243-41FB-8925-4640E63DC203}"/>
              </a:ext>
            </a:extLst>
          </p:cNvPr>
          <p:cNvSpPr txBox="1"/>
          <p:nvPr/>
        </p:nvSpPr>
        <p:spPr>
          <a:xfrm>
            <a:off x="844135" y="5074313"/>
            <a:ext cx="10503730" cy="1015663"/>
          </a:xfrm>
          <a:prstGeom prst="rect">
            <a:avLst/>
          </a:prstGeom>
          <a:noFill/>
        </p:spPr>
        <p:txBody>
          <a:bodyPr wrap="square" rtlCol="0">
            <a:spAutoFit/>
          </a:bodyPr>
          <a:lstStyle/>
          <a:p>
            <a:pPr algn="ctr"/>
            <a:r>
              <a:rPr lang="en-US" sz="6000" spc="600" dirty="0">
                <a:solidFill>
                  <a:srgbClr val="103961"/>
                </a:solidFill>
              </a:rPr>
              <a:t>1 250 000 </a:t>
            </a:r>
            <a:r>
              <a:rPr lang="en-US" sz="6000" spc="600" dirty="0">
                <a:solidFill>
                  <a:schemeClr val="bg1"/>
                </a:solidFill>
              </a:rPr>
              <a:t>HAPPY CLIENTS</a:t>
            </a:r>
          </a:p>
        </p:txBody>
      </p:sp>
    </p:spTree>
    <p:extLst>
      <p:ext uri="{BB962C8B-B14F-4D97-AF65-F5344CB8AC3E}">
        <p14:creationId xmlns:p14="http://schemas.microsoft.com/office/powerpoint/2010/main" val="843988356"/>
      </p:ext>
    </p:extLst>
  </p:cSld>
  <p:clrMapOvr>
    <a:masterClrMapping/>
  </p:clrMapOvr>
  <p:transition advTm="641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6" presetClass="emph" presetSubtype="0" decel="100000" autoRev="1" fill="hold" nodeType="withEffect">
                                  <p:stCondLst>
                                    <p:cond delay="0"/>
                                  </p:stCondLst>
                                  <p:childTnLst>
                                    <p:animScale>
                                      <p:cBhvr>
                                        <p:cTn id="9" dur="5000" fill="hold"/>
                                        <p:tgtEl>
                                          <p:spTgt spid="5"/>
                                        </p:tgtEl>
                                      </p:cBhvr>
                                      <p:by x="110000" y="110000"/>
                                    </p:animScale>
                                  </p:childTnLst>
                                </p:cTn>
                              </p:par>
                              <p:par>
                                <p:cTn id="10" presetID="2" presetClass="entr" presetSubtype="4" decel="100000" fill="hold" grpId="0" nodeType="withEffect">
                                  <p:stCondLst>
                                    <p:cond delay="25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ppt_x"/>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decel="100000" fill="hold" grpId="0" nodeType="withEffect">
                                  <p:stCondLst>
                                    <p:cond delay="50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1000" fill="hold"/>
                                        <p:tgtEl>
                                          <p:spTgt spid="8"/>
                                        </p:tgtEl>
                                        <p:attrNameLst>
                                          <p:attrName>ppt_x</p:attrName>
                                        </p:attrNameLst>
                                      </p:cBhvr>
                                      <p:tavLst>
                                        <p:tav tm="0">
                                          <p:val>
                                            <p:strVal val="#ppt_x"/>
                                          </p:val>
                                        </p:tav>
                                        <p:tav tm="100000">
                                          <p:val>
                                            <p:strVal val="#ppt_x"/>
                                          </p:val>
                                        </p:tav>
                                      </p:tavLst>
                                    </p:anim>
                                    <p:anim calcmode="lin" valueType="num">
                                      <p:cBhvr additive="base">
                                        <p:cTn id="17"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28000">
              <a:srgbClr val="1C93D7"/>
            </a:gs>
            <a:gs pos="0">
              <a:srgbClr val="146495"/>
            </a:gs>
            <a:gs pos="75000">
              <a:srgbClr val="4895C3">
                <a:alpha val="93000"/>
              </a:srgbClr>
            </a:gs>
            <a:gs pos="98000">
              <a:srgbClr val="145C8B"/>
            </a:gs>
          </a:gsLst>
          <a:lin ang="27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98A34C-F486-4D0E-B2B3-5E80A49A9459}"/>
              </a:ext>
            </a:extLst>
          </p:cNvPr>
          <p:cNvSpPr txBox="1"/>
          <p:nvPr/>
        </p:nvSpPr>
        <p:spPr>
          <a:xfrm>
            <a:off x="1925173" y="357239"/>
            <a:ext cx="8341655" cy="769441"/>
          </a:xfrm>
          <a:prstGeom prst="rect">
            <a:avLst/>
          </a:prstGeom>
          <a:noFill/>
        </p:spPr>
        <p:txBody>
          <a:bodyPr wrap="square" rtlCol="0">
            <a:spAutoFit/>
          </a:bodyPr>
          <a:lstStyle/>
          <a:p>
            <a:pPr algn="ctr"/>
            <a:r>
              <a:rPr lang="en-US" sz="4400" b="1" spc="600" dirty="0">
                <a:solidFill>
                  <a:schemeClr val="bg1"/>
                </a:solidFill>
                <a:latin typeface="ABeeZee" panose="02000000000000000000" pitchFamily="50" charset="0"/>
              </a:rPr>
              <a:t>PROTECT YOUR FAMILY’S FUTURE</a:t>
            </a:r>
          </a:p>
        </p:txBody>
      </p:sp>
      <p:sp>
        <p:nvSpPr>
          <p:cNvPr id="5" name="TextBox 4">
            <a:extLst>
              <a:ext uri="{FF2B5EF4-FFF2-40B4-BE49-F238E27FC236}">
                <a16:creationId xmlns:a16="http://schemas.microsoft.com/office/drawing/2014/main" id="{290226F7-F4BE-423E-AB05-51E19CEF7B49}"/>
              </a:ext>
            </a:extLst>
          </p:cNvPr>
          <p:cNvSpPr txBox="1"/>
          <p:nvPr/>
        </p:nvSpPr>
        <p:spPr>
          <a:xfrm>
            <a:off x="4182873" y="1991689"/>
            <a:ext cx="3826254" cy="261610"/>
          </a:xfrm>
          <a:prstGeom prst="rect">
            <a:avLst/>
          </a:prstGeom>
          <a:noFill/>
        </p:spPr>
        <p:txBody>
          <a:bodyPr wrap="square" rtlCol="0">
            <a:spAutoFit/>
          </a:bodyPr>
          <a:lstStyle/>
          <a:p>
            <a:pPr algn="ctr"/>
            <a:r>
              <a:rPr lang="en-US" sz="1100" spc="300" dirty="0">
                <a:solidFill>
                  <a:srgbClr val="103961"/>
                </a:solidFill>
                <a:latin typeface="ABeeZee" panose="02000000000000000000" pitchFamily="50" charset="0"/>
              </a:rPr>
              <a:t>GOODLIFE INSURANCE COMPANY</a:t>
            </a:r>
          </a:p>
        </p:txBody>
      </p:sp>
      <p:pic>
        <p:nvPicPr>
          <p:cNvPr id="7" name="Picture 6">
            <a:extLst>
              <a:ext uri="{FF2B5EF4-FFF2-40B4-BE49-F238E27FC236}">
                <a16:creationId xmlns:a16="http://schemas.microsoft.com/office/drawing/2014/main" id="{8C6CE691-DA52-4F85-99EA-B83D3DA93F0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42470" y="4604700"/>
            <a:ext cx="2667523" cy="1670305"/>
          </a:xfrm>
          <a:prstGeom prst="rect">
            <a:avLst/>
          </a:prstGeom>
        </p:spPr>
      </p:pic>
      <p:pic>
        <p:nvPicPr>
          <p:cNvPr id="9" name="Picture 8">
            <a:extLst>
              <a:ext uri="{FF2B5EF4-FFF2-40B4-BE49-F238E27FC236}">
                <a16:creationId xmlns:a16="http://schemas.microsoft.com/office/drawing/2014/main" id="{DB19D6B8-ED85-42C8-9CA2-52E82E99D98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1495"/>
          <a:stretch/>
        </p:blipFill>
        <p:spPr>
          <a:xfrm>
            <a:off x="8940990" y="4604700"/>
            <a:ext cx="2706622" cy="1670305"/>
          </a:xfrm>
          <a:prstGeom prst="rect">
            <a:avLst/>
          </a:prstGeom>
        </p:spPr>
      </p:pic>
      <p:pic>
        <p:nvPicPr>
          <p:cNvPr id="11" name="Picture 10">
            <a:extLst>
              <a:ext uri="{FF2B5EF4-FFF2-40B4-BE49-F238E27FC236}">
                <a16:creationId xmlns:a16="http://schemas.microsoft.com/office/drawing/2014/main" id="{FD284F5A-4C80-4D62-AC5C-7157AA992AD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16639" t="58316"/>
          <a:stretch/>
        </p:blipFill>
        <p:spPr>
          <a:xfrm>
            <a:off x="544389" y="4604701"/>
            <a:ext cx="2690744" cy="1670304"/>
          </a:xfrm>
          <a:prstGeom prst="rect">
            <a:avLst/>
          </a:prstGeom>
        </p:spPr>
      </p:pic>
      <p:pic>
        <p:nvPicPr>
          <p:cNvPr id="13" name="Picture 12">
            <a:extLst>
              <a:ext uri="{FF2B5EF4-FFF2-40B4-BE49-F238E27FC236}">
                <a16:creationId xmlns:a16="http://schemas.microsoft.com/office/drawing/2014/main" id="{A40DB77E-A342-4B3C-89C6-3FF164CA59E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140787" y="2752382"/>
            <a:ext cx="2670048" cy="1731264"/>
          </a:xfrm>
          <a:prstGeom prst="rect">
            <a:avLst/>
          </a:prstGeom>
        </p:spPr>
      </p:pic>
      <p:pic>
        <p:nvPicPr>
          <p:cNvPr id="15" name="Picture 14">
            <a:extLst>
              <a:ext uri="{FF2B5EF4-FFF2-40B4-BE49-F238E27FC236}">
                <a16:creationId xmlns:a16="http://schemas.microsoft.com/office/drawing/2014/main" id="{2926DDFE-C2C4-4A11-AC57-C0416734189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940990" y="2752382"/>
            <a:ext cx="2706622" cy="1731264"/>
          </a:xfrm>
          <a:prstGeom prst="rect">
            <a:avLst/>
          </a:prstGeom>
        </p:spPr>
      </p:pic>
      <p:pic>
        <p:nvPicPr>
          <p:cNvPr id="17" name="Picture 16">
            <a:extLst>
              <a:ext uri="{FF2B5EF4-FFF2-40B4-BE49-F238E27FC236}">
                <a16:creationId xmlns:a16="http://schemas.microsoft.com/office/drawing/2014/main" id="{E9693954-4FCC-4464-8331-321C0B9B2B7B}"/>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3365288" y="2752382"/>
            <a:ext cx="2645343" cy="1731264"/>
          </a:xfrm>
          <a:prstGeom prst="rect">
            <a:avLst/>
          </a:prstGeom>
        </p:spPr>
      </p:pic>
      <p:pic>
        <p:nvPicPr>
          <p:cNvPr id="19" name="Picture 18">
            <a:extLst>
              <a:ext uri="{FF2B5EF4-FFF2-40B4-BE49-F238E27FC236}">
                <a16:creationId xmlns:a16="http://schemas.microsoft.com/office/drawing/2014/main" id="{04CA172B-DFA7-42C6-952E-FA12CB07126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4388" y="2752382"/>
            <a:ext cx="2690744" cy="1731264"/>
          </a:xfrm>
          <a:prstGeom prst="rect">
            <a:avLst/>
          </a:prstGeom>
        </p:spPr>
      </p:pic>
      <p:pic>
        <p:nvPicPr>
          <p:cNvPr id="21" name="Picture 20">
            <a:extLst>
              <a:ext uri="{FF2B5EF4-FFF2-40B4-BE49-F238E27FC236}">
                <a16:creationId xmlns:a16="http://schemas.microsoft.com/office/drawing/2014/main" id="{839DB157-FAED-4EB4-A690-F94C7168DF4F}"/>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366130" y="4604701"/>
            <a:ext cx="2645343" cy="1670304"/>
          </a:xfrm>
          <a:prstGeom prst="rect">
            <a:avLst/>
          </a:prstGeom>
        </p:spPr>
      </p:pic>
    </p:spTree>
    <p:extLst>
      <p:ext uri="{BB962C8B-B14F-4D97-AF65-F5344CB8AC3E}">
        <p14:creationId xmlns:p14="http://schemas.microsoft.com/office/powerpoint/2010/main" val="3424603514"/>
      </p:ext>
    </p:extLst>
  </p:cSld>
  <p:clrMapOvr>
    <a:masterClrMapping/>
  </p:clrMapOvr>
  <p:transition advTm="672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ppt_x"/>
                                          </p:val>
                                        </p:tav>
                                        <p:tav tm="100000">
                                          <p:val>
                                            <p:strVal val="#ppt_x"/>
                                          </p:val>
                                        </p:tav>
                                      </p:tavLst>
                                    </p:anim>
                                    <p:anim calcmode="lin" valueType="num">
                                      <p:cBhvr additive="base">
                                        <p:cTn id="8" dur="125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250" fill="hold"/>
                                        <p:tgtEl>
                                          <p:spTgt spid="9"/>
                                        </p:tgtEl>
                                        <p:attrNameLst>
                                          <p:attrName>ppt_x</p:attrName>
                                        </p:attrNameLst>
                                      </p:cBhvr>
                                      <p:tavLst>
                                        <p:tav tm="0">
                                          <p:val>
                                            <p:strVal val="#ppt_x"/>
                                          </p:val>
                                        </p:tav>
                                        <p:tav tm="100000">
                                          <p:val>
                                            <p:strVal val="#ppt_x"/>
                                          </p:val>
                                        </p:tav>
                                      </p:tavLst>
                                    </p:anim>
                                    <p:anim calcmode="lin" valueType="num">
                                      <p:cBhvr additive="base">
                                        <p:cTn id="12" dur="125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250" fill="hold"/>
                                        <p:tgtEl>
                                          <p:spTgt spid="11"/>
                                        </p:tgtEl>
                                        <p:attrNameLst>
                                          <p:attrName>ppt_x</p:attrName>
                                        </p:attrNameLst>
                                      </p:cBhvr>
                                      <p:tavLst>
                                        <p:tav tm="0">
                                          <p:val>
                                            <p:strVal val="#ppt_x"/>
                                          </p:val>
                                        </p:tav>
                                        <p:tav tm="100000">
                                          <p:val>
                                            <p:strVal val="#ppt_x"/>
                                          </p:val>
                                        </p:tav>
                                      </p:tavLst>
                                    </p:anim>
                                    <p:anim calcmode="lin" valueType="num">
                                      <p:cBhvr additive="base">
                                        <p:cTn id="16" dur="125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250" fill="hold"/>
                                        <p:tgtEl>
                                          <p:spTgt spid="13"/>
                                        </p:tgtEl>
                                        <p:attrNameLst>
                                          <p:attrName>ppt_x</p:attrName>
                                        </p:attrNameLst>
                                      </p:cBhvr>
                                      <p:tavLst>
                                        <p:tav tm="0">
                                          <p:val>
                                            <p:strVal val="#ppt_x"/>
                                          </p:val>
                                        </p:tav>
                                        <p:tav tm="100000">
                                          <p:val>
                                            <p:strVal val="#ppt_x"/>
                                          </p:val>
                                        </p:tav>
                                      </p:tavLst>
                                    </p:anim>
                                    <p:anim calcmode="lin" valueType="num">
                                      <p:cBhvr additive="base">
                                        <p:cTn id="20" dur="125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decel="10000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1250" fill="hold"/>
                                        <p:tgtEl>
                                          <p:spTgt spid="15"/>
                                        </p:tgtEl>
                                        <p:attrNameLst>
                                          <p:attrName>ppt_x</p:attrName>
                                        </p:attrNameLst>
                                      </p:cBhvr>
                                      <p:tavLst>
                                        <p:tav tm="0">
                                          <p:val>
                                            <p:strVal val="#ppt_x"/>
                                          </p:val>
                                        </p:tav>
                                        <p:tav tm="100000">
                                          <p:val>
                                            <p:strVal val="#ppt_x"/>
                                          </p:val>
                                        </p:tav>
                                      </p:tavLst>
                                    </p:anim>
                                    <p:anim calcmode="lin" valueType="num">
                                      <p:cBhvr additive="base">
                                        <p:cTn id="24" dur="125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decel="10000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250" fill="hold"/>
                                        <p:tgtEl>
                                          <p:spTgt spid="17"/>
                                        </p:tgtEl>
                                        <p:attrNameLst>
                                          <p:attrName>ppt_x</p:attrName>
                                        </p:attrNameLst>
                                      </p:cBhvr>
                                      <p:tavLst>
                                        <p:tav tm="0">
                                          <p:val>
                                            <p:strVal val="#ppt_x"/>
                                          </p:val>
                                        </p:tav>
                                        <p:tav tm="100000">
                                          <p:val>
                                            <p:strVal val="#ppt_x"/>
                                          </p:val>
                                        </p:tav>
                                      </p:tavLst>
                                    </p:anim>
                                    <p:anim calcmode="lin" valueType="num">
                                      <p:cBhvr additive="base">
                                        <p:cTn id="28" dur="1250" fill="hold"/>
                                        <p:tgtEl>
                                          <p:spTgt spid="17"/>
                                        </p:tgtEl>
                                        <p:attrNameLst>
                                          <p:attrName>ppt_y</p:attrName>
                                        </p:attrNameLst>
                                      </p:cBhvr>
                                      <p:tavLst>
                                        <p:tav tm="0">
                                          <p:val>
                                            <p:strVal val="1+#ppt_h/2"/>
                                          </p:val>
                                        </p:tav>
                                        <p:tav tm="100000">
                                          <p:val>
                                            <p:strVal val="#ppt_y"/>
                                          </p:val>
                                        </p:tav>
                                      </p:tavLst>
                                    </p:anim>
                                  </p:childTnLst>
                                </p:cTn>
                              </p:par>
                              <p:par>
                                <p:cTn id="29" presetID="2" presetClass="entr" presetSubtype="4" decel="10000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250" fill="hold"/>
                                        <p:tgtEl>
                                          <p:spTgt spid="19"/>
                                        </p:tgtEl>
                                        <p:attrNameLst>
                                          <p:attrName>ppt_x</p:attrName>
                                        </p:attrNameLst>
                                      </p:cBhvr>
                                      <p:tavLst>
                                        <p:tav tm="0">
                                          <p:val>
                                            <p:strVal val="#ppt_x"/>
                                          </p:val>
                                        </p:tav>
                                        <p:tav tm="100000">
                                          <p:val>
                                            <p:strVal val="#ppt_x"/>
                                          </p:val>
                                        </p:tav>
                                      </p:tavLst>
                                    </p:anim>
                                    <p:anim calcmode="lin" valueType="num">
                                      <p:cBhvr additive="base">
                                        <p:cTn id="32" dur="1250" fill="hold"/>
                                        <p:tgtEl>
                                          <p:spTgt spid="19"/>
                                        </p:tgtEl>
                                        <p:attrNameLst>
                                          <p:attrName>ppt_y</p:attrName>
                                        </p:attrNameLst>
                                      </p:cBhvr>
                                      <p:tavLst>
                                        <p:tav tm="0">
                                          <p:val>
                                            <p:strVal val="1+#ppt_h/2"/>
                                          </p:val>
                                        </p:tav>
                                        <p:tav tm="100000">
                                          <p:val>
                                            <p:strVal val="#ppt_y"/>
                                          </p:val>
                                        </p:tav>
                                      </p:tavLst>
                                    </p:anim>
                                  </p:childTnLst>
                                </p:cTn>
                              </p:par>
                              <p:par>
                                <p:cTn id="33" presetID="2" presetClass="entr" presetSubtype="4" decel="100000"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1250" fill="hold"/>
                                        <p:tgtEl>
                                          <p:spTgt spid="21"/>
                                        </p:tgtEl>
                                        <p:attrNameLst>
                                          <p:attrName>ppt_x</p:attrName>
                                        </p:attrNameLst>
                                      </p:cBhvr>
                                      <p:tavLst>
                                        <p:tav tm="0">
                                          <p:val>
                                            <p:strVal val="#ppt_x"/>
                                          </p:val>
                                        </p:tav>
                                        <p:tav tm="100000">
                                          <p:val>
                                            <p:strVal val="#ppt_x"/>
                                          </p:val>
                                        </p:tav>
                                      </p:tavLst>
                                    </p:anim>
                                    <p:anim calcmode="lin" valueType="num">
                                      <p:cBhvr additive="base">
                                        <p:cTn id="36" dur="1250" fill="hold"/>
                                        <p:tgtEl>
                                          <p:spTgt spid="21"/>
                                        </p:tgtEl>
                                        <p:attrNameLst>
                                          <p:attrName>ppt_y</p:attrName>
                                        </p:attrNameLst>
                                      </p:cBhvr>
                                      <p:tavLst>
                                        <p:tav tm="0">
                                          <p:val>
                                            <p:strVal val="1+#ppt_h/2"/>
                                          </p:val>
                                        </p:tav>
                                        <p:tav tm="100000">
                                          <p:val>
                                            <p:strVal val="#ppt_y"/>
                                          </p:val>
                                        </p:tav>
                                      </p:tavLst>
                                    </p:anim>
                                  </p:childTnLst>
                                </p:cTn>
                              </p:par>
                              <p:par>
                                <p:cTn id="37" presetID="2" presetClass="entr" presetSubtype="1" decel="10000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additive="base">
                                        <p:cTn id="39" dur="1250" fill="hold"/>
                                        <p:tgtEl>
                                          <p:spTgt spid="4"/>
                                        </p:tgtEl>
                                        <p:attrNameLst>
                                          <p:attrName>ppt_x</p:attrName>
                                        </p:attrNameLst>
                                      </p:cBhvr>
                                      <p:tavLst>
                                        <p:tav tm="0">
                                          <p:val>
                                            <p:strVal val="#ppt_x"/>
                                          </p:val>
                                        </p:tav>
                                        <p:tav tm="100000">
                                          <p:val>
                                            <p:strVal val="#ppt_x"/>
                                          </p:val>
                                        </p:tav>
                                      </p:tavLst>
                                    </p:anim>
                                    <p:anim calcmode="lin" valueType="num">
                                      <p:cBhvr additive="base">
                                        <p:cTn id="40" dur="1250" fill="hold"/>
                                        <p:tgtEl>
                                          <p:spTgt spid="4"/>
                                        </p:tgtEl>
                                        <p:attrNameLst>
                                          <p:attrName>ppt_y</p:attrName>
                                        </p:attrNameLst>
                                      </p:cBhvr>
                                      <p:tavLst>
                                        <p:tav tm="0">
                                          <p:val>
                                            <p:strVal val="0-#ppt_h/2"/>
                                          </p:val>
                                        </p:tav>
                                        <p:tav tm="100000">
                                          <p:val>
                                            <p:strVal val="#ppt_y"/>
                                          </p:val>
                                        </p:tav>
                                      </p:tavLst>
                                    </p:anim>
                                  </p:childTnLst>
                                </p:cTn>
                              </p:par>
                              <p:par>
                                <p:cTn id="41" presetID="2" presetClass="entr" presetSubtype="1" decel="10000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250" fill="hold"/>
                                        <p:tgtEl>
                                          <p:spTgt spid="5"/>
                                        </p:tgtEl>
                                        <p:attrNameLst>
                                          <p:attrName>ppt_x</p:attrName>
                                        </p:attrNameLst>
                                      </p:cBhvr>
                                      <p:tavLst>
                                        <p:tav tm="0">
                                          <p:val>
                                            <p:strVal val="#ppt_x"/>
                                          </p:val>
                                        </p:tav>
                                        <p:tav tm="100000">
                                          <p:val>
                                            <p:strVal val="#ppt_x"/>
                                          </p:val>
                                        </p:tav>
                                      </p:tavLst>
                                    </p:anim>
                                    <p:anim calcmode="lin" valueType="num">
                                      <p:cBhvr additive="base">
                                        <p:cTn id="44" dur="12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854</Words>
  <Application>Microsoft Office PowerPoint</Application>
  <PresentationFormat>Widescreen</PresentationFormat>
  <Paragraphs>154</Paragraphs>
  <Slides>12</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Montserrat</vt:lpstr>
      <vt:lpstr>Calibri</vt:lpstr>
      <vt:lpstr>ABeeZee</vt:lpstr>
      <vt:lpstr>Arial</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Bram Dupont</cp:lastModifiedBy>
  <cp:revision>71</cp:revision>
  <dcterms:created xsi:type="dcterms:W3CDTF">2019-06-07T11:50:38Z</dcterms:created>
  <dcterms:modified xsi:type="dcterms:W3CDTF">2019-11-08T12:57:43Z</dcterms:modified>
  <cp:contentStatus/>
</cp:coreProperties>
</file>