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17"/>
  </p:notesMasterIdLst>
  <p:sldIdLst>
    <p:sldId id="256" r:id="rId2"/>
    <p:sldId id="280" r:id="rId3"/>
    <p:sldId id="258" r:id="rId4"/>
    <p:sldId id="260" r:id="rId5"/>
    <p:sldId id="261" r:id="rId6"/>
    <p:sldId id="263" r:id="rId7"/>
    <p:sldId id="265" r:id="rId8"/>
    <p:sldId id="266" r:id="rId9"/>
    <p:sldId id="281" r:id="rId10"/>
    <p:sldId id="282" r:id="rId11"/>
    <p:sldId id="269" r:id="rId12"/>
    <p:sldId id="270" r:id="rId13"/>
    <p:sldId id="271" r:id="rId14"/>
    <p:sldId id="273" r:id="rId15"/>
    <p:sldId id="279" r:id="rId16"/>
  </p:sldIdLst>
  <p:sldSz cx="12192000" cy="6858000"/>
  <p:notesSz cx="6858000" cy="9144000"/>
  <p:embeddedFontLst>
    <p:embeddedFont>
      <p:font typeface="Calibri" panose="020F0502020204030204" pitchFamily="34" charset="0"/>
      <p:regular r:id="rId18"/>
      <p:bold r:id="rId19"/>
      <p:italic r:id="rId20"/>
      <p:boldItalic r:id="rId21"/>
    </p:embeddedFont>
    <p:embeddedFont>
      <p:font typeface="Calibri Light" panose="020F0302020204030204" pitchFamily="34" charset="0"/>
      <p:regular r:id="rId22"/>
      <p:italic r:id="rId23"/>
    </p:embeddedFont>
    <p:embeddedFont>
      <p:font typeface="Montserrat" panose="02000505000000020004" pitchFamily="2" charset="0"/>
      <p:regular r:id="rId24"/>
      <p:bold r:id="rId25"/>
      <p:italic r:id="rId26"/>
      <p:boldItalic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uhammad Naveed" initials="MN"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21200"/>
    <a:srgbClr val="FFCF00"/>
    <a:srgbClr val="E72D00"/>
    <a:srgbClr val="D21300"/>
    <a:srgbClr val="FFAD2A"/>
    <a:srgbClr val="FFC617"/>
    <a:srgbClr val="EAE0D8"/>
    <a:srgbClr val="A60F00"/>
    <a:srgbClr val="BA1100"/>
    <a:srgbClr val="FF18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960" autoAdjust="0"/>
    <p:restoredTop sz="94660"/>
  </p:normalViewPr>
  <p:slideViewPr>
    <p:cSldViewPr snapToGrid="0">
      <p:cViewPr varScale="1">
        <p:scale>
          <a:sx n="66" d="100"/>
          <a:sy n="66" d="100"/>
        </p:scale>
        <p:origin x="312"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16C43B-0ED9-4A19-83E5-9127E63D64E6}" type="datetimeFigureOut">
              <a:rPr lang="en-US" smtClean="0"/>
              <a:t>8/8/2019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D0BC0D-91E6-48B3-9E16-32554AA12BA3}" type="slidenum">
              <a:rPr lang="en-US" smtClean="0"/>
              <a:t>‹#›</a:t>
            </a:fld>
            <a:endParaRPr lang="en-US"/>
          </a:p>
        </p:txBody>
      </p:sp>
    </p:spTree>
    <p:extLst>
      <p:ext uri="{BB962C8B-B14F-4D97-AF65-F5344CB8AC3E}">
        <p14:creationId xmlns:p14="http://schemas.microsoft.com/office/powerpoint/2010/main" val="22263059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https://www.flaticon.com/free-icon/truck_664468</a:t>
            </a:r>
          </a:p>
        </p:txBody>
      </p:sp>
      <p:sp>
        <p:nvSpPr>
          <p:cNvPr id="4" name="Slide Number Placeholder 3"/>
          <p:cNvSpPr>
            <a:spLocks noGrp="1"/>
          </p:cNvSpPr>
          <p:nvPr>
            <p:ph type="sldNum" sz="quarter" idx="5"/>
          </p:nvPr>
        </p:nvSpPr>
        <p:spPr/>
        <p:txBody>
          <a:bodyPr/>
          <a:lstStyle/>
          <a:p>
            <a:fld id="{3CD0BC0D-91E6-48B3-9E16-32554AA12BA3}" type="slidenum">
              <a:rPr lang="en-US" smtClean="0"/>
              <a:t>1</a:t>
            </a:fld>
            <a:endParaRPr lang="en-US"/>
          </a:p>
        </p:txBody>
      </p:sp>
    </p:spTree>
    <p:extLst>
      <p:ext uri="{BB962C8B-B14F-4D97-AF65-F5344CB8AC3E}">
        <p14:creationId xmlns:p14="http://schemas.microsoft.com/office/powerpoint/2010/main" val="3887036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https://www.shutterstock.com/image-photo/happy-postal-delivery-courier-van-delivering-56892856</a:t>
            </a:r>
          </a:p>
          <a:p>
            <a:r>
              <a:rPr lang="en-US" dirty="0"/>
              <a:t>https://www.flaticon.com/free-icon/truck_664468</a:t>
            </a:r>
          </a:p>
        </p:txBody>
      </p:sp>
      <p:sp>
        <p:nvSpPr>
          <p:cNvPr id="4" name="Slide Number Placeholder 3"/>
          <p:cNvSpPr>
            <a:spLocks noGrp="1"/>
          </p:cNvSpPr>
          <p:nvPr>
            <p:ph type="sldNum" sz="quarter" idx="5"/>
          </p:nvPr>
        </p:nvSpPr>
        <p:spPr/>
        <p:txBody>
          <a:bodyPr/>
          <a:lstStyle/>
          <a:p>
            <a:fld id="{3CD0BC0D-91E6-48B3-9E16-32554AA12BA3}" type="slidenum">
              <a:rPr lang="en-US" smtClean="0"/>
              <a:t>11</a:t>
            </a:fld>
            <a:endParaRPr lang="en-US"/>
          </a:p>
        </p:txBody>
      </p:sp>
    </p:spTree>
    <p:extLst>
      <p:ext uri="{BB962C8B-B14F-4D97-AF65-F5344CB8AC3E}">
        <p14:creationId xmlns:p14="http://schemas.microsoft.com/office/powerpoint/2010/main" val="6479867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https://www.flaticon.com/free-icon/loader_819436</a:t>
            </a:r>
          </a:p>
          <a:p>
            <a:r>
              <a:rPr lang="en-US" dirty="0"/>
              <a:t>http://www.centexlogistics.com/img/three.jpg</a:t>
            </a:r>
          </a:p>
          <a:p>
            <a:r>
              <a:rPr lang="en-US" dirty="0"/>
              <a:t>https://www.sallogistics.com/pcat-gifs/products-small/door-to-door-delivery.jpg</a:t>
            </a:r>
          </a:p>
          <a:p>
            <a:r>
              <a:rPr lang="en-US" dirty="0"/>
              <a:t>https://agrotranssur.com.ar/images/header-image/header-bg6.jpg</a:t>
            </a:r>
          </a:p>
          <a:p>
            <a:r>
              <a:rPr lang="en-US" dirty="0"/>
              <a:t>https://www.shutterstock.com/image-photo/happy-postal-delivery-courier-van-delivering-56892856</a:t>
            </a:r>
          </a:p>
          <a:p>
            <a:r>
              <a:rPr lang="en-US" dirty="0"/>
              <a:t>https://www.shutterstock.com/image-photo/white-truck-on-asphalt-rural-road-62238007</a:t>
            </a:r>
          </a:p>
          <a:p>
            <a:r>
              <a:rPr lang="en-US" dirty="0"/>
              <a:t>https://unsplash.com/photos/QMvhk1LtnCs</a:t>
            </a:r>
          </a:p>
          <a:p>
            <a:r>
              <a:rPr lang="en-US" dirty="0"/>
              <a:t>https://7692c1718b49acf33773-1627e5bd7a24837cad84622fe09b3933.ssl.cf1.rackcdn.com/news/wp-content/uploads/2014/03/delivery-guy-with-package.jpg</a:t>
            </a:r>
          </a:p>
        </p:txBody>
      </p:sp>
      <p:sp>
        <p:nvSpPr>
          <p:cNvPr id="4" name="Slide Number Placeholder 3"/>
          <p:cNvSpPr>
            <a:spLocks noGrp="1"/>
          </p:cNvSpPr>
          <p:nvPr>
            <p:ph type="sldNum" sz="quarter" idx="5"/>
          </p:nvPr>
        </p:nvSpPr>
        <p:spPr/>
        <p:txBody>
          <a:bodyPr/>
          <a:lstStyle/>
          <a:p>
            <a:fld id="{3CD0BC0D-91E6-48B3-9E16-32554AA12BA3}" type="slidenum">
              <a:rPr lang="en-US" smtClean="0"/>
              <a:t>12</a:t>
            </a:fld>
            <a:endParaRPr lang="en-US"/>
          </a:p>
        </p:txBody>
      </p:sp>
    </p:spTree>
    <p:extLst>
      <p:ext uri="{BB962C8B-B14F-4D97-AF65-F5344CB8AC3E}">
        <p14:creationId xmlns:p14="http://schemas.microsoft.com/office/powerpoint/2010/main" val="31628997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PEXEL</a:t>
            </a:r>
          </a:p>
        </p:txBody>
      </p:sp>
      <p:sp>
        <p:nvSpPr>
          <p:cNvPr id="4" name="Slide Number Placeholder 3"/>
          <p:cNvSpPr>
            <a:spLocks noGrp="1"/>
          </p:cNvSpPr>
          <p:nvPr>
            <p:ph type="sldNum" sz="quarter" idx="5"/>
          </p:nvPr>
        </p:nvSpPr>
        <p:spPr/>
        <p:txBody>
          <a:bodyPr/>
          <a:lstStyle/>
          <a:p>
            <a:fld id="{3CD0BC0D-91E6-48B3-9E16-32554AA12BA3}" type="slidenum">
              <a:rPr lang="en-US" smtClean="0"/>
              <a:t>14</a:t>
            </a:fld>
            <a:endParaRPr lang="en-US"/>
          </a:p>
        </p:txBody>
      </p:sp>
    </p:spTree>
    <p:extLst>
      <p:ext uri="{BB962C8B-B14F-4D97-AF65-F5344CB8AC3E}">
        <p14:creationId xmlns:p14="http://schemas.microsoft.com/office/powerpoint/2010/main" val="21572849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https://agrotranssur.com.ar/images/header-image/header-bg6.jpg</a:t>
            </a:r>
          </a:p>
          <a:p>
            <a:r>
              <a:rPr lang="en-US" dirty="0"/>
              <a:t>https://www.istockphoto.com/photo/industrial-port-with-containers-gm484016631-37651996</a:t>
            </a:r>
          </a:p>
          <a:p>
            <a:r>
              <a:rPr lang="en-US" dirty="0"/>
              <a:t>https://www.shutterstock.com/image-photo/happy-postal-delivery-courier-van-delivering-56892856</a:t>
            </a:r>
          </a:p>
          <a:p>
            <a:endParaRPr lang="en-US" dirty="0"/>
          </a:p>
        </p:txBody>
      </p:sp>
      <p:sp>
        <p:nvSpPr>
          <p:cNvPr id="4" name="Slide Number Placeholder 3"/>
          <p:cNvSpPr>
            <a:spLocks noGrp="1"/>
          </p:cNvSpPr>
          <p:nvPr>
            <p:ph type="sldNum" sz="quarter" idx="5"/>
          </p:nvPr>
        </p:nvSpPr>
        <p:spPr/>
        <p:txBody>
          <a:bodyPr/>
          <a:lstStyle/>
          <a:p>
            <a:fld id="{3CD0BC0D-91E6-48B3-9E16-32554AA12BA3}" type="slidenum">
              <a:rPr lang="en-US" smtClean="0"/>
              <a:t>3</a:t>
            </a:fld>
            <a:endParaRPr lang="en-US"/>
          </a:p>
        </p:txBody>
      </p:sp>
    </p:spTree>
    <p:extLst>
      <p:ext uri="{BB962C8B-B14F-4D97-AF65-F5344CB8AC3E}">
        <p14:creationId xmlns:p14="http://schemas.microsoft.com/office/powerpoint/2010/main" val="30040558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https://unsplash.com/photos/7YVZYZeITc8</a:t>
            </a:r>
          </a:p>
          <a:p>
            <a:r>
              <a:rPr lang="en-US" dirty="0"/>
              <a:t>https://unsplash.com/photos/j3lf-Jn6deo</a:t>
            </a:r>
          </a:p>
          <a:p>
            <a:r>
              <a:rPr lang="en-US" dirty="0"/>
              <a:t>https://unsplash.com/photos/OhKElOkQ3RE</a:t>
            </a:r>
          </a:p>
          <a:p>
            <a:r>
              <a:rPr lang="en-US" dirty="0"/>
              <a:t>https://unsplash.com/photos/uDx79AOZ3jM</a:t>
            </a:r>
          </a:p>
        </p:txBody>
      </p:sp>
      <p:sp>
        <p:nvSpPr>
          <p:cNvPr id="4" name="Slide Number Placeholder 3"/>
          <p:cNvSpPr>
            <a:spLocks noGrp="1"/>
          </p:cNvSpPr>
          <p:nvPr>
            <p:ph type="sldNum" sz="quarter" idx="5"/>
          </p:nvPr>
        </p:nvSpPr>
        <p:spPr/>
        <p:txBody>
          <a:bodyPr/>
          <a:lstStyle/>
          <a:p>
            <a:fld id="{3CD0BC0D-91E6-48B3-9E16-32554AA12BA3}" type="slidenum">
              <a:rPr lang="en-US" smtClean="0"/>
              <a:t>4</a:t>
            </a:fld>
            <a:endParaRPr lang="en-US"/>
          </a:p>
        </p:txBody>
      </p:sp>
    </p:spTree>
    <p:extLst>
      <p:ext uri="{BB962C8B-B14F-4D97-AF65-F5344CB8AC3E}">
        <p14:creationId xmlns:p14="http://schemas.microsoft.com/office/powerpoint/2010/main" val="15721745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https://unsplash.com/photos/GH-mSApoKO0</a:t>
            </a:r>
          </a:p>
        </p:txBody>
      </p:sp>
      <p:sp>
        <p:nvSpPr>
          <p:cNvPr id="4" name="Slide Number Placeholder 3"/>
          <p:cNvSpPr>
            <a:spLocks noGrp="1"/>
          </p:cNvSpPr>
          <p:nvPr>
            <p:ph type="sldNum" sz="quarter" idx="5"/>
          </p:nvPr>
        </p:nvSpPr>
        <p:spPr/>
        <p:txBody>
          <a:bodyPr/>
          <a:lstStyle/>
          <a:p>
            <a:fld id="{3CD0BC0D-91E6-48B3-9E16-32554AA12BA3}" type="slidenum">
              <a:rPr lang="en-US" smtClean="0"/>
              <a:t>5</a:t>
            </a:fld>
            <a:endParaRPr lang="en-US"/>
          </a:p>
        </p:txBody>
      </p:sp>
    </p:spTree>
    <p:extLst>
      <p:ext uri="{BB962C8B-B14F-4D97-AF65-F5344CB8AC3E}">
        <p14:creationId xmlns:p14="http://schemas.microsoft.com/office/powerpoint/2010/main" val="30648658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http://www.centexlogistics.com/img/three.jpg</a:t>
            </a:r>
          </a:p>
        </p:txBody>
      </p:sp>
      <p:sp>
        <p:nvSpPr>
          <p:cNvPr id="4" name="Slide Number Placeholder 3"/>
          <p:cNvSpPr>
            <a:spLocks noGrp="1"/>
          </p:cNvSpPr>
          <p:nvPr>
            <p:ph type="sldNum" sz="quarter" idx="5"/>
          </p:nvPr>
        </p:nvSpPr>
        <p:spPr/>
        <p:txBody>
          <a:bodyPr/>
          <a:lstStyle/>
          <a:p>
            <a:fld id="{3CD0BC0D-91E6-48B3-9E16-32554AA12BA3}" type="slidenum">
              <a:rPr lang="en-US" smtClean="0"/>
              <a:t>6</a:t>
            </a:fld>
            <a:endParaRPr lang="en-US"/>
          </a:p>
        </p:txBody>
      </p:sp>
    </p:spTree>
    <p:extLst>
      <p:ext uri="{BB962C8B-B14F-4D97-AF65-F5344CB8AC3E}">
        <p14:creationId xmlns:p14="http://schemas.microsoft.com/office/powerpoint/2010/main" val="7322683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https://www.flaticon.com/free-icon/truck_664468</a:t>
            </a:r>
          </a:p>
          <a:p>
            <a:r>
              <a:rPr lang="en-US" dirty="0"/>
              <a:t>http://www.centexlogistics.com/img/three.jpg</a:t>
            </a:r>
          </a:p>
        </p:txBody>
      </p:sp>
      <p:sp>
        <p:nvSpPr>
          <p:cNvPr id="4" name="Slide Number Placeholder 3"/>
          <p:cNvSpPr>
            <a:spLocks noGrp="1"/>
          </p:cNvSpPr>
          <p:nvPr>
            <p:ph type="sldNum" sz="quarter" idx="5"/>
          </p:nvPr>
        </p:nvSpPr>
        <p:spPr/>
        <p:txBody>
          <a:bodyPr/>
          <a:lstStyle/>
          <a:p>
            <a:fld id="{3CD0BC0D-91E6-48B3-9E16-32554AA12BA3}" type="slidenum">
              <a:rPr lang="en-US" smtClean="0"/>
              <a:t>7</a:t>
            </a:fld>
            <a:endParaRPr lang="en-US"/>
          </a:p>
        </p:txBody>
      </p:sp>
    </p:spTree>
    <p:extLst>
      <p:ext uri="{BB962C8B-B14F-4D97-AF65-F5344CB8AC3E}">
        <p14:creationId xmlns:p14="http://schemas.microsoft.com/office/powerpoint/2010/main" val="23451730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https://7692c1718b49acf33773-1627e5bd7a24837cad84622fe09b3933.ssl.cf1.rackcdn.com/news/wp-content/uploads/2014/03/delivery-guy-with-package.jpg</a:t>
            </a:r>
          </a:p>
        </p:txBody>
      </p:sp>
      <p:sp>
        <p:nvSpPr>
          <p:cNvPr id="4" name="Slide Number Placeholder 3"/>
          <p:cNvSpPr>
            <a:spLocks noGrp="1"/>
          </p:cNvSpPr>
          <p:nvPr>
            <p:ph type="sldNum" sz="quarter" idx="5"/>
          </p:nvPr>
        </p:nvSpPr>
        <p:spPr/>
        <p:txBody>
          <a:bodyPr/>
          <a:lstStyle/>
          <a:p>
            <a:fld id="{3CD0BC0D-91E6-48B3-9E16-32554AA12BA3}" type="slidenum">
              <a:rPr lang="en-US" smtClean="0"/>
              <a:t>8</a:t>
            </a:fld>
            <a:endParaRPr lang="en-US"/>
          </a:p>
        </p:txBody>
      </p:sp>
    </p:spTree>
    <p:extLst>
      <p:ext uri="{BB962C8B-B14F-4D97-AF65-F5344CB8AC3E}">
        <p14:creationId xmlns:p14="http://schemas.microsoft.com/office/powerpoint/2010/main" val="31629428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https://7692c1718b49acf33773-1627e5bd7a24837cad84622fe09b3933.ssl.cf1.rackcdn.com/news/wp-content/uploads/2014/03/delivery-guy-with-package.jpg</a:t>
            </a:r>
          </a:p>
        </p:txBody>
      </p:sp>
      <p:sp>
        <p:nvSpPr>
          <p:cNvPr id="4" name="Slide Number Placeholder 3"/>
          <p:cNvSpPr>
            <a:spLocks noGrp="1"/>
          </p:cNvSpPr>
          <p:nvPr>
            <p:ph type="sldNum" sz="quarter" idx="5"/>
          </p:nvPr>
        </p:nvSpPr>
        <p:spPr/>
        <p:txBody>
          <a:bodyPr/>
          <a:lstStyle/>
          <a:p>
            <a:fld id="{3CD0BC0D-91E6-48B3-9E16-32554AA12BA3}" type="slidenum">
              <a:rPr lang="en-US" smtClean="0"/>
              <a:t>9</a:t>
            </a:fld>
            <a:endParaRPr lang="en-US"/>
          </a:p>
        </p:txBody>
      </p:sp>
    </p:spTree>
    <p:extLst>
      <p:ext uri="{BB962C8B-B14F-4D97-AF65-F5344CB8AC3E}">
        <p14:creationId xmlns:p14="http://schemas.microsoft.com/office/powerpoint/2010/main" val="20906807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https://7692c1718b49acf33773-1627e5bd7a24837cad84622fe09b3933.ssl.cf1.rackcdn.com/news/wp-content/uploads/2014/03/delivery-guy-with-package.jpg</a:t>
            </a:r>
          </a:p>
        </p:txBody>
      </p:sp>
      <p:sp>
        <p:nvSpPr>
          <p:cNvPr id="4" name="Slide Number Placeholder 3"/>
          <p:cNvSpPr>
            <a:spLocks noGrp="1"/>
          </p:cNvSpPr>
          <p:nvPr>
            <p:ph type="sldNum" sz="quarter" idx="5"/>
          </p:nvPr>
        </p:nvSpPr>
        <p:spPr/>
        <p:txBody>
          <a:bodyPr/>
          <a:lstStyle/>
          <a:p>
            <a:fld id="{3CD0BC0D-91E6-48B3-9E16-32554AA12BA3}" type="slidenum">
              <a:rPr lang="en-US" smtClean="0"/>
              <a:t>10</a:t>
            </a:fld>
            <a:endParaRPr lang="en-US"/>
          </a:p>
        </p:txBody>
      </p:sp>
    </p:spTree>
    <p:extLst>
      <p:ext uri="{BB962C8B-B14F-4D97-AF65-F5344CB8AC3E}">
        <p14:creationId xmlns:p14="http://schemas.microsoft.com/office/powerpoint/2010/main" val="28091182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984EF-85ED-4396-8208-83ABD14C6DD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374688F-8D6B-49B9-8FE6-5AD9FA6382A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6B40CA3-D25C-4716-BEAF-815CACDA0156}"/>
              </a:ext>
            </a:extLst>
          </p:cNvPr>
          <p:cNvSpPr>
            <a:spLocks noGrp="1"/>
          </p:cNvSpPr>
          <p:nvPr>
            <p:ph type="dt" sz="half" idx="10"/>
          </p:nvPr>
        </p:nvSpPr>
        <p:spPr/>
        <p:txBody>
          <a:bodyPr/>
          <a:lstStyle/>
          <a:p>
            <a:fld id="{EE38393F-068C-462A-825C-3DFCF000724E}" type="datetimeFigureOut">
              <a:rPr lang="en-US" smtClean="0"/>
              <a:t>8/8/2019</a:t>
            </a:fld>
            <a:endParaRPr lang="en-US"/>
          </a:p>
        </p:txBody>
      </p:sp>
      <p:sp>
        <p:nvSpPr>
          <p:cNvPr id="5" name="Footer Placeholder 4">
            <a:extLst>
              <a:ext uri="{FF2B5EF4-FFF2-40B4-BE49-F238E27FC236}">
                <a16:creationId xmlns:a16="http://schemas.microsoft.com/office/drawing/2014/main" id="{7F9789B8-04D2-4966-8AA5-492AADE1EF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AFC503-37CB-4F1E-8AE9-FCB0B5F2FA56}"/>
              </a:ext>
            </a:extLst>
          </p:cNvPr>
          <p:cNvSpPr>
            <a:spLocks noGrp="1"/>
          </p:cNvSpPr>
          <p:nvPr>
            <p:ph type="sldNum" sz="quarter" idx="12"/>
          </p:nvPr>
        </p:nvSpPr>
        <p:spPr/>
        <p:txBody>
          <a:bodyPr/>
          <a:lstStyle/>
          <a:p>
            <a:fld id="{B8A97712-BCDA-436E-9DD3-6DEF5487D613}" type="slidenum">
              <a:rPr lang="en-US" smtClean="0"/>
              <a:t>‹#›</a:t>
            </a:fld>
            <a:endParaRPr lang="en-US"/>
          </a:p>
        </p:txBody>
      </p:sp>
    </p:spTree>
    <p:extLst>
      <p:ext uri="{BB962C8B-B14F-4D97-AF65-F5344CB8AC3E}">
        <p14:creationId xmlns:p14="http://schemas.microsoft.com/office/powerpoint/2010/main" val="308891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4A16E-05F4-49EC-A8FC-95D831D027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9DAC74A-A09A-4D51-A87E-50E0593E0A6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8C3457-98DD-4D22-BD27-0B61276B260A}"/>
              </a:ext>
            </a:extLst>
          </p:cNvPr>
          <p:cNvSpPr>
            <a:spLocks noGrp="1"/>
          </p:cNvSpPr>
          <p:nvPr>
            <p:ph type="dt" sz="half" idx="10"/>
          </p:nvPr>
        </p:nvSpPr>
        <p:spPr/>
        <p:txBody>
          <a:bodyPr/>
          <a:lstStyle/>
          <a:p>
            <a:fld id="{EE38393F-068C-462A-825C-3DFCF000724E}" type="datetimeFigureOut">
              <a:rPr lang="en-US" smtClean="0"/>
              <a:t>8/8/2019</a:t>
            </a:fld>
            <a:endParaRPr lang="en-US"/>
          </a:p>
        </p:txBody>
      </p:sp>
      <p:sp>
        <p:nvSpPr>
          <p:cNvPr id="5" name="Footer Placeholder 4">
            <a:extLst>
              <a:ext uri="{FF2B5EF4-FFF2-40B4-BE49-F238E27FC236}">
                <a16:creationId xmlns:a16="http://schemas.microsoft.com/office/drawing/2014/main" id="{D484C1AF-BAD3-4890-83DB-126201C233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7FEB6F-88A5-44B1-BB26-2B4EC2E78590}"/>
              </a:ext>
            </a:extLst>
          </p:cNvPr>
          <p:cNvSpPr>
            <a:spLocks noGrp="1"/>
          </p:cNvSpPr>
          <p:nvPr>
            <p:ph type="sldNum" sz="quarter" idx="12"/>
          </p:nvPr>
        </p:nvSpPr>
        <p:spPr/>
        <p:txBody>
          <a:bodyPr/>
          <a:lstStyle/>
          <a:p>
            <a:fld id="{B8A97712-BCDA-436E-9DD3-6DEF5487D613}" type="slidenum">
              <a:rPr lang="en-US" smtClean="0"/>
              <a:t>‹#›</a:t>
            </a:fld>
            <a:endParaRPr lang="en-US"/>
          </a:p>
        </p:txBody>
      </p:sp>
    </p:spTree>
    <p:extLst>
      <p:ext uri="{BB962C8B-B14F-4D97-AF65-F5344CB8AC3E}">
        <p14:creationId xmlns:p14="http://schemas.microsoft.com/office/powerpoint/2010/main" val="29987776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B352734-92BE-4D90-B52E-358B6648618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5DACF16-6FC0-4B47-8899-224202F8AC6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B9A257-EF57-4680-A839-CF8E9A00277C}"/>
              </a:ext>
            </a:extLst>
          </p:cNvPr>
          <p:cNvSpPr>
            <a:spLocks noGrp="1"/>
          </p:cNvSpPr>
          <p:nvPr>
            <p:ph type="dt" sz="half" idx="10"/>
          </p:nvPr>
        </p:nvSpPr>
        <p:spPr/>
        <p:txBody>
          <a:bodyPr/>
          <a:lstStyle/>
          <a:p>
            <a:fld id="{EE38393F-068C-462A-825C-3DFCF000724E}" type="datetimeFigureOut">
              <a:rPr lang="en-US" smtClean="0"/>
              <a:t>8/8/2019</a:t>
            </a:fld>
            <a:endParaRPr lang="en-US"/>
          </a:p>
        </p:txBody>
      </p:sp>
      <p:sp>
        <p:nvSpPr>
          <p:cNvPr id="5" name="Footer Placeholder 4">
            <a:extLst>
              <a:ext uri="{FF2B5EF4-FFF2-40B4-BE49-F238E27FC236}">
                <a16:creationId xmlns:a16="http://schemas.microsoft.com/office/drawing/2014/main" id="{E58702EF-A6B0-4407-8783-1FDA567C4A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516DB8-943A-48C7-856E-4EB4E6ACE8EB}"/>
              </a:ext>
            </a:extLst>
          </p:cNvPr>
          <p:cNvSpPr>
            <a:spLocks noGrp="1"/>
          </p:cNvSpPr>
          <p:nvPr>
            <p:ph type="sldNum" sz="quarter" idx="12"/>
          </p:nvPr>
        </p:nvSpPr>
        <p:spPr/>
        <p:txBody>
          <a:bodyPr/>
          <a:lstStyle/>
          <a:p>
            <a:fld id="{B8A97712-BCDA-436E-9DD3-6DEF5487D613}" type="slidenum">
              <a:rPr lang="en-US" smtClean="0"/>
              <a:t>‹#›</a:t>
            </a:fld>
            <a:endParaRPr lang="en-US"/>
          </a:p>
        </p:txBody>
      </p:sp>
    </p:spTree>
    <p:extLst>
      <p:ext uri="{BB962C8B-B14F-4D97-AF65-F5344CB8AC3E}">
        <p14:creationId xmlns:p14="http://schemas.microsoft.com/office/powerpoint/2010/main" val="19850637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144E8-FF47-428B-A82B-1E39C9027B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339A77-9E32-4398-99C3-17DCCADC06D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F9F590-54FA-4339-BFA8-25F1DEC885D1}"/>
              </a:ext>
            </a:extLst>
          </p:cNvPr>
          <p:cNvSpPr>
            <a:spLocks noGrp="1"/>
          </p:cNvSpPr>
          <p:nvPr>
            <p:ph type="dt" sz="half" idx="10"/>
          </p:nvPr>
        </p:nvSpPr>
        <p:spPr/>
        <p:txBody>
          <a:bodyPr/>
          <a:lstStyle/>
          <a:p>
            <a:fld id="{EE38393F-068C-462A-825C-3DFCF000724E}" type="datetimeFigureOut">
              <a:rPr lang="en-US" smtClean="0"/>
              <a:t>8/8/2019</a:t>
            </a:fld>
            <a:endParaRPr lang="en-US"/>
          </a:p>
        </p:txBody>
      </p:sp>
      <p:sp>
        <p:nvSpPr>
          <p:cNvPr id="5" name="Footer Placeholder 4">
            <a:extLst>
              <a:ext uri="{FF2B5EF4-FFF2-40B4-BE49-F238E27FC236}">
                <a16:creationId xmlns:a16="http://schemas.microsoft.com/office/drawing/2014/main" id="{A6A40BA4-5A17-4289-9D7F-83A95B65CA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039E43-8318-40B8-9C2E-BC06E53794E8}"/>
              </a:ext>
            </a:extLst>
          </p:cNvPr>
          <p:cNvSpPr>
            <a:spLocks noGrp="1"/>
          </p:cNvSpPr>
          <p:nvPr>
            <p:ph type="sldNum" sz="quarter" idx="12"/>
          </p:nvPr>
        </p:nvSpPr>
        <p:spPr/>
        <p:txBody>
          <a:bodyPr/>
          <a:lstStyle/>
          <a:p>
            <a:fld id="{B8A97712-BCDA-436E-9DD3-6DEF5487D613}" type="slidenum">
              <a:rPr lang="en-US" smtClean="0"/>
              <a:t>‹#›</a:t>
            </a:fld>
            <a:endParaRPr lang="en-US"/>
          </a:p>
        </p:txBody>
      </p:sp>
    </p:spTree>
    <p:extLst>
      <p:ext uri="{BB962C8B-B14F-4D97-AF65-F5344CB8AC3E}">
        <p14:creationId xmlns:p14="http://schemas.microsoft.com/office/powerpoint/2010/main" val="2929511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46C36-E1DB-4332-8744-D98DD276D60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7EC0A5-E20D-41EE-99B6-C587DA587E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07061A-9450-4276-B512-CA2580D490A6}"/>
              </a:ext>
            </a:extLst>
          </p:cNvPr>
          <p:cNvSpPr>
            <a:spLocks noGrp="1"/>
          </p:cNvSpPr>
          <p:nvPr>
            <p:ph type="dt" sz="half" idx="10"/>
          </p:nvPr>
        </p:nvSpPr>
        <p:spPr/>
        <p:txBody>
          <a:bodyPr/>
          <a:lstStyle/>
          <a:p>
            <a:fld id="{EE38393F-068C-462A-825C-3DFCF000724E}" type="datetimeFigureOut">
              <a:rPr lang="en-US" smtClean="0"/>
              <a:t>8/8/2019</a:t>
            </a:fld>
            <a:endParaRPr lang="en-US"/>
          </a:p>
        </p:txBody>
      </p:sp>
      <p:sp>
        <p:nvSpPr>
          <p:cNvPr id="5" name="Footer Placeholder 4">
            <a:extLst>
              <a:ext uri="{FF2B5EF4-FFF2-40B4-BE49-F238E27FC236}">
                <a16:creationId xmlns:a16="http://schemas.microsoft.com/office/drawing/2014/main" id="{CEE97B34-E439-4C1E-B174-7ADE8D4F9F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EB280C-6112-4705-BF45-5DEBC9413994}"/>
              </a:ext>
            </a:extLst>
          </p:cNvPr>
          <p:cNvSpPr>
            <a:spLocks noGrp="1"/>
          </p:cNvSpPr>
          <p:nvPr>
            <p:ph type="sldNum" sz="quarter" idx="12"/>
          </p:nvPr>
        </p:nvSpPr>
        <p:spPr/>
        <p:txBody>
          <a:bodyPr/>
          <a:lstStyle/>
          <a:p>
            <a:fld id="{B8A97712-BCDA-436E-9DD3-6DEF5487D613}" type="slidenum">
              <a:rPr lang="en-US" smtClean="0"/>
              <a:t>‹#›</a:t>
            </a:fld>
            <a:endParaRPr lang="en-US"/>
          </a:p>
        </p:txBody>
      </p:sp>
    </p:spTree>
    <p:extLst>
      <p:ext uri="{BB962C8B-B14F-4D97-AF65-F5344CB8AC3E}">
        <p14:creationId xmlns:p14="http://schemas.microsoft.com/office/powerpoint/2010/main" val="12947111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80D8A-B433-4882-8B56-F4D9722B79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9109EA-ECBB-40D6-9A70-5030A501B65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904B5BF-4FD8-450F-8CC8-14862142879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AAE514F-51B2-4A90-950B-8C3584817804}"/>
              </a:ext>
            </a:extLst>
          </p:cNvPr>
          <p:cNvSpPr>
            <a:spLocks noGrp="1"/>
          </p:cNvSpPr>
          <p:nvPr>
            <p:ph type="dt" sz="half" idx="10"/>
          </p:nvPr>
        </p:nvSpPr>
        <p:spPr/>
        <p:txBody>
          <a:bodyPr/>
          <a:lstStyle/>
          <a:p>
            <a:fld id="{EE38393F-068C-462A-825C-3DFCF000724E}" type="datetimeFigureOut">
              <a:rPr lang="en-US" smtClean="0"/>
              <a:t>8/8/2019</a:t>
            </a:fld>
            <a:endParaRPr lang="en-US"/>
          </a:p>
        </p:txBody>
      </p:sp>
      <p:sp>
        <p:nvSpPr>
          <p:cNvPr id="6" name="Footer Placeholder 5">
            <a:extLst>
              <a:ext uri="{FF2B5EF4-FFF2-40B4-BE49-F238E27FC236}">
                <a16:creationId xmlns:a16="http://schemas.microsoft.com/office/drawing/2014/main" id="{C62DF88A-FB83-4999-85BC-24DA516F54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59683F-C865-4654-99D3-CC44C96E1E53}"/>
              </a:ext>
            </a:extLst>
          </p:cNvPr>
          <p:cNvSpPr>
            <a:spLocks noGrp="1"/>
          </p:cNvSpPr>
          <p:nvPr>
            <p:ph type="sldNum" sz="quarter" idx="12"/>
          </p:nvPr>
        </p:nvSpPr>
        <p:spPr/>
        <p:txBody>
          <a:bodyPr/>
          <a:lstStyle/>
          <a:p>
            <a:fld id="{B8A97712-BCDA-436E-9DD3-6DEF5487D613}" type="slidenum">
              <a:rPr lang="en-US" smtClean="0"/>
              <a:t>‹#›</a:t>
            </a:fld>
            <a:endParaRPr lang="en-US"/>
          </a:p>
        </p:txBody>
      </p:sp>
    </p:spTree>
    <p:extLst>
      <p:ext uri="{BB962C8B-B14F-4D97-AF65-F5344CB8AC3E}">
        <p14:creationId xmlns:p14="http://schemas.microsoft.com/office/powerpoint/2010/main" val="13497267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FE82E-2551-4935-A980-BE7B2E2C2C8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058A46E-D88C-40EC-9AD2-B912D99D372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623D038-1F28-47E0-85EB-1BD08959D80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0C65AB-3649-4B15-B9BB-C177F63C9EC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3C5612-3D63-4D9E-B52F-82107EF8F6C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D784EB1-CEE7-40EF-B9F9-80BB482806DE}"/>
              </a:ext>
            </a:extLst>
          </p:cNvPr>
          <p:cNvSpPr>
            <a:spLocks noGrp="1"/>
          </p:cNvSpPr>
          <p:nvPr>
            <p:ph type="dt" sz="half" idx="10"/>
          </p:nvPr>
        </p:nvSpPr>
        <p:spPr/>
        <p:txBody>
          <a:bodyPr/>
          <a:lstStyle/>
          <a:p>
            <a:fld id="{EE38393F-068C-462A-825C-3DFCF000724E}" type="datetimeFigureOut">
              <a:rPr lang="en-US" smtClean="0"/>
              <a:t>8/8/2019</a:t>
            </a:fld>
            <a:endParaRPr lang="en-US"/>
          </a:p>
        </p:txBody>
      </p:sp>
      <p:sp>
        <p:nvSpPr>
          <p:cNvPr id="8" name="Footer Placeholder 7">
            <a:extLst>
              <a:ext uri="{FF2B5EF4-FFF2-40B4-BE49-F238E27FC236}">
                <a16:creationId xmlns:a16="http://schemas.microsoft.com/office/drawing/2014/main" id="{BB294E35-511E-4D8A-9C3F-FE59F0092F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FDEF343-18F6-4DF8-AC79-D6CBB7F81B52}"/>
              </a:ext>
            </a:extLst>
          </p:cNvPr>
          <p:cNvSpPr>
            <a:spLocks noGrp="1"/>
          </p:cNvSpPr>
          <p:nvPr>
            <p:ph type="sldNum" sz="quarter" idx="12"/>
          </p:nvPr>
        </p:nvSpPr>
        <p:spPr/>
        <p:txBody>
          <a:bodyPr/>
          <a:lstStyle/>
          <a:p>
            <a:fld id="{B8A97712-BCDA-436E-9DD3-6DEF5487D613}" type="slidenum">
              <a:rPr lang="en-US" smtClean="0"/>
              <a:t>‹#›</a:t>
            </a:fld>
            <a:endParaRPr lang="en-US"/>
          </a:p>
        </p:txBody>
      </p:sp>
    </p:spTree>
    <p:extLst>
      <p:ext uri="{BB962C8B-B14F-4D97-AF65-F5344CB8AC3E}">
        <p14:creationId xmlns:p14="http://schemas.microsoft.com/office/powerpoint/2010/main" val="24791867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DB699-DE2A-434D-8624-BE7F68B80EE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F44B5CB-4830-48A8-9E8F-681A98B5BC22}"/>
              </a:ext>
            </a:extLst>
          </p:cNvPr>
          <p:cNvSpPr>
            <a:spLocks noGrp="1"/>
          </p:cNvSpPr>
          <p:nvPr>
            <p:ph type="dt" sz="half" idx="10"/>
          </p:nvPr>
        </p:nvSpPr>
        <p:spPr/>
        <p:txBody>
          <a:bodyPr/>
          <a:lstStyle/>
          <a:p>
            <a:fld id="{EE38393F-068C-462A-825C-3DFCF000724E}" type="datetimeFigureOut">
              <a:rPr lang="en-US" smtClean="0"/>
              <a:t>8/8/2019</a:t>
            </a:fld>
            <a:endParaRPr lang="en-US"/>
          </a:p>
        </p:txBody>
      </p:sp>
      <p:sp>
        <p:nvSpPr>
          <p:cNvPr id="4" name="Footer Placeholder 3">
            <a:extLst>
              <a:ext uri="{FF2B5EF4-FFF2-40B4-BE49-F238E27FC236}">
                <a16:creationId xmlns:a16="http://schemas.microsoft.com/office/drawing/2014/main" id="{C6D5C273-12C3-456E-8C94-3D84CE04D70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DAADF4E-50FF-412C-81AB-3BD42A604CD8}"/>
              </a:ext>
            </a:extLst>
          </p:cNvPr>
          <p:cNvSpPr>
            <a:spLocks noGrp="1"/>
          </p:cNvSpPr>
          <p:nvPr>
            <p:ph type="sldNum" sz="quarter" idx="12"/>
          </p:nvPr>
        </p:nvSpPr>
        <p:spPr/>
        <p:txBody>
          <a:bodyPr/>
          <a:lstStyle/>
          <a:p>
            <a:fld id="{B8A97712-BCDA-436E-9DD3-6DEF5487D613}" type="slidenum">
              <a:rPr lang="en-US" smtClean="0"/>
              <a:t>‹#›</a:t>
            </a:fld>
            <a:endParaRPr lang="en-US"/>
          </a:p>
        </p:txBody>
      </p:sp>
    </p:spTree>
    <p:extLst>
      <p:ext uri="{BB962C8B-B14F-4D97-AF65-F5344CB8AC3E}">
        <p14:creationId xmlns:p14="http://schemas.microsoft.com/office/powerpoint/2010/main" val="9392876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937C84-F4F9-4046-BCB1-474F6254BC75}"/>
              </a:ext>
            </a:extLst>
          </p:cNvPr>
          <p:cNvSpPr>
            <a:spLocks noGrp="1"/>
          </p:cNvSpPr>
          <p:nvPr>
            <p:ph type="dt" sz="half" idx="10"/>
          </p:nvPr>
        </p:nvSpPr>
        <p:spPr/>
        <p:txBody>
          <a:bodyPr/>
          <a:lstStyle/>
          <a:p>
            <a:fld id="{EE38393F-068C-462A-825C-3DFCF000724E}" type="datetimeFigureOut">
              <a:rPr lang="en-US" smtClean="0"/>
              <a:t>8/8/2019</a:t>
            </a:fld>
            <a:endParaRPr lang="en-US"/>
          </a:p>
        </p:txBody>
      </p:sp>
      <p:sp>
        <p:nvSpPr>
          <p:cNvPr id="3" name="Footer Placeholder 2">
            <a:extLst>
              <a:ext uri="{FF2B5EF4-FFF2-40B4-BE49-F238E27FC236}">
                <a16:creationId xmlns:a16="http://schemas.microsoft.com/office/drawing/2014/main" id="{576EFF47-5789-4BDA-8A2D-77F6779E862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48B7938-93E3-41E2-92D7-7B6B17053BF8}"/>
              </a:ext>
            </a:extLst>
          </p:cNvPr>
          <p:cNvSpPr>
            <a:spLocks noGrp="1"/>
          </p:cNvSpPr>
          <p:nvPr>
            <p:ph type="sldNum" sz="quarter" idx="12"/>
          </p:nvPr>
        </p:nvSpPr>
        <p:spPr/>
        <p:txBody>
          <a:bodyPr/>
          <a:lstStyle/>
          <a:p>
            <a:fld id="{B8A97712-BCDA-436E-9DD3-6DEF5487D613}" type="slidenum">
              <a:rPr lang="en-US" smtClean="0"/>
              <a:t>‹#›</a:t>
            </a:fld>
            <a:endParaRPr lang="en-US"/>
          </a:p>
        </p:txBody>
      </p:sp>
    </p:spTree>
    <p:extLst>
      <p:ext uri="{BB962C8B-B14F-4D97-AF65-F5344CB8AC3E}">
        <p14:creationId xmlns:p14="http://schemas.microsoft.com/office/powerpoint/2010/main" val="27533940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A23E2-843C-4A3E-891A-F56C2423B8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67AFBAC-1E00-4E0A-A213-33CE605BE4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C90714-E5A8-4C93-BA30-C98FD65489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078DAB-9AEB-4D30-A44B-A0984A0412DE}"/>
              </a:ext>
            </a:extLst>
          </p:cNvPr>
          <p:cNvSpPr>
            <a:spLocks noGrp="1"/>
          </p:cNvSpPr>
          <p:nvPr>
            <p:ph type="dt" sz="half" idx="10"/>
          </p:nvPr>
        </p:nvSpPr>
        <p:spPr/>
        <p:txBody>
          <a:bodyPr/>
          <a:lstStyle/>
          <a:p>
            <a:fld id="{EE38393F-068C-462A-825C-3DFCF000724E}" type="datetimeFigureOut">
              <a:rPr lang="en-US" smtClean="0"/>
              <a:t>8/8/2019</a:t>
            </a:fld>
            <a:endParaRPr lang="en-US"/>
          </a:p>
        </p:txBody>
      </p:sp>
      <p:sp>
        <p:nvSpPr>
          <p:cNvPr id="6" name="Footer Placeholder 5">
            <a:extLst>
              <a:ext uri="{FF2B5EF4-FFF2-40B4-BE49-F238E27FC236}">
                <a16:creationId xmlns:a16="http://schemas.microsoft.com/office/drawing/2014/main" id="{CFEB265C-1184-42A1-90CE-1E89B9A84B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5A8D07-F712-426B-ACDF-B9225A91B0D6}"/>
              </a:ext>
            </a:extLst>
          </p:cNvPr>
          <p:cNvSpPr>
            <a:spLocks noGrp="1"/>
          </p:cNvSpPr>
          <p:nvPr>
            <p:ph type="sldNum" sz="quarter" idx="12"/>
          </p:nvPr>
        </p:nvSpPr>
        <p:spPr/>
        <p:txBody>
          <a:bodyPr/>
          <a:lstStyle/>
          <a:p>
            <a:fld id="{B8A97712-BCDA-436E-9DD3-6DEF5487D613}" type="slidenum">
              <a:rPr lang="en-US" smtClean="0"/>
              <a:t>‹#›</a:t>
            </a:fld>
            <a:endParaRPr lang="en-US"/>
          </a:p>
        </p:txBody>
      </p:sp>
    </p:spTree>
    <p:extLst>
      <p:ext uri="{BB962C8B-B14F-4D97-AF65-F5344CB8AC3E}">
        <p14:creationId xmlns:p14="http://schemas.microsoft.com/office/powerpoint/2010/main" val="2794573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EEBFA-57EE-4CF2-8562-2FD96F8832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A276B0B-EE98-4399-90B7-CA80365BBF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40C71D6-068B-40AA-97B1-B3BE26D756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890336-CD66-45AE-82D5-495EDD86D26E}"/>
              </a:ext>
            </a:extLst>
          </p:cNvPr>
          <p:cNvSpPr>
            <a:spLocks noGrp="1"/>
          </p:cNvSpPr>
          <p:nvPr>
            <p:ph type="dt" sz="half" idx="10"/>
          </p:nvPr>
        </p:nvSpPr>
        <p:spPr/>
        <p:txBody>
          <a:bodyPr/>
          <a:lstStyle/>
          <a:p>
            <a:fld id="{EE38393F-068C-462A-825C-3DFCF000724E}" type="datetimeFigureOut">
              <a:rPr lang="en-US" smtClean="0"/>
              <a:t>8/8/2019</a:t>
            </a:fld>
            <a:endParaRPr lang="en-US"/>
          </a:p>
        </p:txBody>
      </p:sp>
      <p:sp>
        <p:nvSpPr>
          <p:cNvPr id="6" name="Footer Placeholder 5">
            <a:extLst>
              <a:ext uri="{FF2B5EF4-FFF2-40B4-BE49-F238E27FC236}">
                <a16:creationId xmlns:a16="http://schemas.microsoft.com/office/drawing/2014/main" id="{3FE28A98-607A-4254-BAFD-CDDA56FF43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E3F88D-51CB-40FC-9544-AEA555BCA0A2}"/>
              </a:ext>
            </a:extLst>
          </p:cNvPr>
          <p:cNvSpPr>
            <a:spLocks noGrp="1"/>
          </p:cNvSpPr>
          <p:nvPr>
            <p:ph type="sldNum" sz="quarter" idx="12"/>
          </p:nvPr>
        </p:nvSpPr>
        <p:spPr/>
        <p:txBody>
          <a:bodyPr/>
          <a:lstStyle/>
          <a:p>
            <a:fld id="{B8A97712-BCDA-436E-9DD3-6DEF5487D613}" type="slidenum">
              <a:rPr lang="en-US" smtClean="0"/>
              <a:t>‹#›</a:t>
            </a:fld>
            <a:endParaRPr lang="en-US"/>
          </a:p>
        </p:txBody>
      </p:sp>
    </p:spTree>
    <p:extLst>
      <p:ext uri="{BB962C8B-B14F-4D97-AF65-F5344CB8AC3E}">
        <p14:creationId xmlns:p14="http://schemas.microsoft.com/office/powerpoint/2010/main" val="41704085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53E096-C460-44FD-A024-3EA2C1CB4A4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B554FD0-C193-47DF-8281-A9B86D45E0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D00DD0-4E6B-48C2-B543-3DA617C9F0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38393F-068C-462A-825C-3DFCF000724E}" type="datetimeFigureOut">
              <a:rPr lang="en-US" smtClean="0"/>
              <a:t>8/8/2019</a:t>
            </a:fld>
            <a:endParaRPr lang="en-US"/>
          </a:p>
        </p:txBody>
      </p:sp>
      <p:sp>
        <p:nvSpPr>
          <p:cNvPr id="5" name="Footer Placeholder 4">
            <a:extLst>
              <a:ext uri="{FF2B5EF4-FFF2-40B4-BE49-F238E27FC236}">
                <a16:creationId xmlns:a16="http://schemas.microsoft.com/office/drawing/2014/main" id="{01124D21-ECC9-4FB0-A18A-2B85652E40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460B4E2-11FA-40AE-A8C4-DE4E6F5BA2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97712-BCDA-436E-9DD3-6DEF5487D613}" type="slidenum">
              <a:rPr lang="en-US" smtClean="0"/>
              <a:t>‹#›</a:t>
            </a:fld>
            <a:endParaRPr lang="en-US"/>
          </a:p>
        </p:txBody>
      </p:sp>
    </p:spTree>
    <p:extLst>
      <p:ext uri="{BB962C8B-B14F-4D97-AF65-F5344CB8AC3E}">
        <p14:creationId xmlns:p14="http://schemas.microsoft.com/office/powerpoint/2010/main" val="32844158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14.jpeg"/><Relationship Id="rId7"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3.jpg"/><Relationship Id="rId10" Type="http://schemas.openxmlformats.org/officeDocument/2006/relationships/image" Target="../media/image16.jpeg"/><Relationship Id="rId4" Type="http://schemas.openxmlformats.org/officeDocument/2006/relationships/image" Target="../media/image4.jpg"/><Relationship Id="rId9" Type="http://schemas.openxmlformats.org/officeDocument/2006/relationships/image" Target="../media/image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8.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486" y="0"/>
            <a:ext cx="12201486" cy="6858000"/>
          </a:xfrm>
          <a:prstGeom prst="rect">
            <a:avLst/>
          </a:prstGeom>
          <a:gradFill>
            <a:gsLst>
              <a:gs pos="0">
                <a:srgbClr val="FD1600"/>
              </a:gs>
              <a:gs pos="86000">
                <a:srgbClr val="E21500"/>
              </a:gs>
              <a:gs pos="100000">
                <a:srgbClr val="AD1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1EEA384B-607E-4B75-A9A5-28B122BA68DC}"/>
              </a:ext>
            </a:extLst>
          </p:cNvPr>
          <p:cNvPicPr>
            <a:picLocks noChangeAspect="1"/>
          </p:cNvPicPr>
          <p:nvPr/>
        </p:nvPicPr>
        <p:blipFill>
          <a:blip r:embed="rId3"/>
          <a:stretch>
            <a:fillRect/>
          </a:stretch>
        </p:blipFill>
        <p:spPr>
          <a:xfrm>
            <a:off x="3619500" y="1163512"/>
            <a:ext cx="4953000" cy="2645918"/>
          </a:xfrm>
          <a:prstGeom prst="rect">
            <a:avLst/>
          </a:prstGeom>
        </p:spPr>
      </p:pic>
      <p:sp>
        <p:nvSpPr>
          <p:cNvPr id="4" name="Rectangle 3"/>
          <p:cNvSpPr/>
          <p:nvPr/>
        </p:nvSpPr>
        <p:spPr>
          <a:xfrm rot="1664292">
            <a:off x="2345503" y="-891854"/>
            <a:ext cx="2223094" cy="6916641"/>
          </a:xfrm>
          <a:custGeom>
            <a:avLst/>
            <a:gdLst>
              <a:gd name="connsiteX0" fmla="*/ 0 w 1916025"/>
              <a:gd name="connsiteY0" fmla="*/ 0 h 3910888"/>
              <a:gd name="connsiteX1" fmla="*/ 1916025 w 1916025"/>
              <a:gd name="connsiteY1" fmla="*/ 0 h 3910888"/>
              <a:gd name="connsiteX2" fmla="*/ 1916025 w 1916025"/>
              <a:gd name="connsiteY2" fmla="*/ 3910888 h 3910888"/>
              <a:gd name="connsiteX3" fmla="*/ 0 w 1916025"/>
              <a:gd name="connsiteY3" fmla="*/ 3910888 h 3910888"/>
              <a:gd name="connsiteX4" fmla="*/ 0 w 1916025"/>
              <a:gd name="connsiteY4" fmla="*/ 0 h 3910888"/>
              <a:gd name="connsiteX0" fmla="*/ 35918 w 1916025"/>
              <a:gd name="connsiteY0" fmla="*/ 1014234 h 3910888"/>
              <a:gd name="connsiteX1" fmla="*/ 1916025 w 1916025"/>
              <a:gd name="connsiteY1" fmla="*/ 0 h 3910888"/>
              <a:gd name="connsiteX2" fmla="*/ 1916025 w 1916025"/>
              <a:gd name="connsiteY2" fmla="*/ 3910888 h 3910888"/>
              <a:gd name="connsiteX3" fmla="*/ 0 w 1916025"/>
              <a:gd name="connsiteY3" fmla="*/ 3910888 h 3910888"/>
              <a:gd name="connsiteX4" fmla="*/ 35918 w 1916025"/>
              <a:gd name="connsiteY4" fmla="*/ 1014234 h 3910888"/>
              <a:gd name="connsiteX0" fmla="*/ 35918 w 2106900"/>
              <a:gd name="connsiteY0" fmla="*/ 1063589 h 3960243"/>
              <a:gd name="connsiteX1" fmla="*/ 2106900 w 2106900"/>
              <a:gd name="connsiteY1" fmla="*/ 0 h 3960243"/>
              <a:gd name="connsiteX2" fmla="*/ 1916025 w 2106900"/>
              <a:gd name="connsiteY2" fmla="*/ 3960243 h 3960243"/>
              <a:gd name="connsiteX3" fmla="*/ 0 w 2106900"/>
              <a:gd name="connsiteY3" fmla="*/ 3960243 h 3960243"/>
              <a:gd name="connsiteX4" fmla="*/ 35918 w 2106900"/>
              <a:gd name="connsiteY4" fmla="*/ 1063589 h 3960243"/>
              <a:gd name="connsiteX0" fmla="*/ 152112 w 2223094"/>
              <a:gd name="connsiteY0" fmla="*/ 1063589 h 6916641"/>
              <a:gd name="connsiteX1" fmla="*/ 2223094 w 2223094"/>
              <a:gd name="connsiteY1" fmla="*/ 0 h 6916641"/>
              <a:gd name="connsiteX2" fmla="*/ 2032219 w 2223094"/>
              <a:gd name="connsiteY2" fmla="*/ 3960243 h 6916641"/>
              <a:gd name="connsiteX3" fmla="*/ 0 w 2223094"/>
              <a:gd name="connsiteY3" fmla="*/ 6916641 h 6916641"/>
              <a:gd name="connsiteX4" fmla="*/ 152112 w 2223094"/>
              <a:gd name="connsiteY4" fmla="*/ 1063589 h 6916641"/>
              <a:gd name="connsiteX0" fmla="*/ 152112 w 2223094"/>
              <a:gd name="connsiteY0" fmla="*/ 1063589 h 6916641"/>
              <a:gd name="connsiteX1" fmla="*/ 2223094 w 2223094"/>
              <a:gd name="connsiteY1" fmla="*/ 0 h 6916641"/>
              <a:gd name="connsiteX2" fmla="*/ 1952115 w 2223094"/>
              <a:gd name="connsiteY2" fmla="*/ 5966576 h 6916641"/>
              <a:gd name="connsiteX3" fmla="*/ 0 w 2223094"/>
              <a:gd name="connsiteY3" fmla="*/ 6916641 h 6916641"/>
              <a:gd name="connsiteX4" fmla="*/ 152112 w 2223094"/>
              <a:gd name="connsiteY4" fmla="*/ 1063589 h 6916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3094" h="6916641">
                <a:moveTo>
                  <a:pt x="152112" y="1063589"/>
                </a:moveTo>
                <a:lnTo>
                  <a:pt x="2223094" y="0"/>
                </a:lnTo>
                <a:lnTo>
                  <a:pt x="1952115" y="5966576"/>
                </a:lnTo>
                <a:lnTo>
                  <a:pt x="0" y="6916641"/>
                </a:lnTo>
                <a:lnTo>
                  <a:pt x="152112" y="1063589"/>
                </a:lnTo>
                <a:close/>
              </a:path>
            </a:pathLst>
          </a:custGeom>
          <a:solidFill>
            <a:srgbClr val="F55642">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18183641">
            <a:off x="895997" y="4675703"/>
            <a:ext cx="4269379" cy="1896994"/>
          </a:xfrm>
          <a:custGeom>
            <a:avLst/>
            <a:gdLst>
              <a:gd name="connsiteX0" fmla="*/ 0 w 2723837"/>
              <a:gd name="connsiteY0" fmla="*/ 0 h 1878592"/>
              <a:gd name="connsiteX1" fmla="*/ 2723837 w 2723837"/>
              <a:gd name="connsiteY1" fmla="*/ 0 h 1878592"/>
              <a:gd name="connsiteX2" fmla="*/ 2723837 w 2723837"/>
              <a:gd name="connsiteY2" fmla="*/ 1878592 h 1878592"/>
              <a:gd name="connsiteX3" fmla="*/ 0 w 2723837"/>
              <a:gd name="connsiteY3" fmla="*/ 1878592 h 1878592"/>
              <a:gd name="connsiteX4" fmla="*/ 0 w 2723837"/>
              <a:gd name="connsiteY4" fmla="*/ 0 h 1878592"/>
              <a:gd name="connsiteX0" fmla="*/ 0 w 2934391"/>
              <a:gd name="connsiteY0" fmla="*/ 69703 h 1948295"/>
              <a:gd name="connsiteX1" fmla="*/ 2934391 w 2934391"/>
              <a:gd name="connsiteY1" fmla="*/ 0 h 1948295"/>
              <a:gd name="connsiteX2" fmla="*/ 2723837 w 2934391"/>
              <a:gd name="connsiteY2" fmla="*/ 1948295 h 1948295"/>
              <a:gd name="connsiteX3" fmla="*/ 0 w 2934391"/>
              <a:gd name="connsiteY3" fmla="*/ 1948295 h 1948295"/>
              <a:gd name="connsiteX4" fmla="*/ 0 w 2934391"/>
              <a:gd name="connsiteY4" fmla="*/ 69703 h 1948295"/>
              <a:gd name="connsiteX0" fmla="*/ 0 w 4118895"/>
              <a:gd name="connsiteY0" fmla="*/ 69703 h 1948295"/>
              <a:gd name="connsiteX1" fmla="*/ 2934391 w 4118895"/>
              <a:gd name="connsiteY1" fmla="*/ 0 h 1948295"/>
              <a:gd name="connsiteX2" fmla="*/ 4118895 w 4118895"/>
              <a:gd name="connsiteY2" fmla="*/ 1794537 h 1948295"/>
              <a:gd name="connsiteX3" fmla="*/ 0 w 4118895"/>
              <a:gd name="connsiteY3" fmla="*/ 1948295 h 1948295"/>
              <a:gd name="connsiteX4" fmla="*/ 0 w 4118895"/>
              <a:gd name="connsiteY4" fmla="*/ 69703 h 1948295"/>
              <a:gd name="connsiteX0" fmla="*/ 0 w 4118895"/>
              <a:gd name="connsiteY0" fmla="*/ 69703 h 1896994"/>
              <a:gd name="connsiteX1" fmla="*/ 2934391 w 4118895"/>
              <a:gd name="connsiteY1" fmla="*/ 0 h 1896994"/>
              <a:gd name="connsiteX2" fmla="*/ 4118895 w 4118895"/>
              <a:gd name="connsiteY2" fmla="*/ 1794537 h 1896994"/>
              <a:gd name="connsiteX3" fmla="*/ 1030716 w 4118895"/>
              <a:gd name="connsiteY3" fmla="*/ 1896994 h 1896994"/>
              <a:gd name="connsiteX4" fmla="*/ 0 w 4118895"/>
              <a:gd name="connsiteY4" fmla="*/ 69703 h 1896994"/>
              <a:gd name="connsiteX0" fmla="*/ 0 w 4269379"/>
              <a:gd name="connsiteY0" fmla="*/ 86837 h 1896994"/>
              <a:gd name="connsiteX1" fmla="*/ 3084875 w 4269379"/>
              <a:gd name="connsiteY1" fmla="*/ 0 h 1896994"/>
              <a:gd name="connsiteX2" fmla="*/ 4269379 w 4269379"/>
              <a:gd name="connsiteY2" fmla="*/ 1794537 h 1896994"/>
              <a:gd name="connsiteX3" fmla="*/ 1181200 w 4269379"/>
              <a:gd name="connsiteY3" fmla="*/ 1896994 h 1896994"/>
              <a:gd name="connsiteX4" fmla="*/ 0 w 4269379"/>
              <a:gd name="connsiteY4" fmla="*/ 86837 h 18969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9379" h="1896994">
                <a:moveTo>
                  <a:pt x="0" y="86837"/>
                </a:moveTo>
                <a:lnTo>
                  <a:pt x="3084875" y="0"/>
                </a:lnTo>
                <a:lnTo>
                  <a:pt x="4269379" y="1794537"/>
                </a:lnTo>
                <a:lnTo>
                  <a:pt x="1181200" y="1896994"/>
                </a:lnTo>
                <a:lnTo>
                  <a:pt x="0" y="86837"/>
                </a:lnTo>
                <a:close/>
              </a:path>
            </a:pathLst>
          </a:custGeom>
          <a:solidFill>
            <a:srgbClr val="F54631">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1"/>
          <p:cNvSpPr/>
          <p:nvPr/>
        </p:nvSpPr>
        <p:spPr>
          <a:xfrm rot="18183641">
            <a:off x="1977893" y="4929290"/>
            <a:ext cx="3707295" cy="1556220"/>
          </a:xfrm>
          <a:custGeom>
            <a:avLst/>
            <a:gdLst>
              <a:gd name="connsiteX0" fmla="*/ 0 w 2723837"/>
              <a:gd name="connsiteY0" fmla="*/ 0 h 1878592"/>
              <a:gd name="connsiteX1" fmla="*/ 2723837 w 2723837"/>
              <a:gd name="connsiteY1" fmla="*/ 0 h 1878592"/>
              <a:gd name="connsiteX2" fmla="*/ 2723837 w 2723837"/>
              <a:gd name="connsiteY2" fmla="*/ 1878592 h 1878592"/>
              <a:gd name="connsiteX3" fmla="*/ 0 w 2723837"/>
              <a:gd name="connsiteY3" fmla="*/ 1878592 h 1878592"/>
              <a:gd name="connsiteX4" fmla="*/ 0 w 2723837"/>
              <a:gd name="connsiteY4" fmla="*/ 0 h 1878592"/>
              <a:gd name="connsiteX0" fmla="*/ 0 w 2934391"/>
              <a:gd name="connsiteY0" fmla="*/ 69703 h 1948295"/>
              <a:gd name="connsiteX1" fmla="*/ 2934391 w 2934391"/>
              <a:gd name="connsiteY1" fmla="*/ 0 h 1948295"/>
              <a:gd name="connsiteX2" fmla="*/ 2723837 w 2934391"/>
              <a:gd name="connsiteY2" fmla="*/ 1948295 h 1948295"/>
              <a:gd name="connsiteX3" fmla="*/ 0 w 2934391"/>
              <a:gd name="connsiteY3" fmla="*/ 1948295 h 1948295"/>
              <a:gd name="connsiteX4" fmla="*/ 0 w 2934391"/>
              <a:gd name="connsiteY4" fmla="*/ 69703 h 1948295"/>
              <a:gd name="connsiteX0" fmla="*/ 0 w 4118895"/>
              <a:gd name="connsiteY0" fmla="*/ 69703 h 1948295"/>
              <a:gd name="connsiteX1" fmla="*/ 2934391 w 4118895"/>
              <a:gd name="connsiteY1" fmla="*/ 0 h 1948295"/>
              <a:gd name="connsiteX2" fmla="*/ 4118895 w 4118895"/>
              <a:gd name="connsiteY2" fmla="*/ 1794537 h 1948295"/>
              <a:gd name="connsiteX3" fmla="*/ 0 w 4118895"/>
              <a:gd name="connsiteY3" fmla="*/ 1948295 h 1948295"/>
              <a:gd name="connsiteX4" fmla="*/ 0 w 4118895"/>
              <a:gd name="connsiteY4" fmla="*/ 69703 h 1948295"/>
              <a:gd name="connsiteX0" fmla="*/ 0 w 4118895"/>
              <a:gd name="connsiteY0" fmla="*/ 69703 h 1896994"/>
              <a:gd name="connsiteX1" fmla="*/ 2934391 w 4118895"/>
              <a:gd name="connsiteY1" fmla="*/ 0 h 1896994"/>
              <a:gd name="connsiteX2" fmla="*/ 4118895 w 4118895"/>
              <a:gd name="connsiteY2" fmla="*/ 1794537 h 1896994"/>
              <a:gd name="connsiteX3" fmla="*/ 1030716 w 4118895"/>
              <a:gd name="connsiteY3" fmla="*/ 1896994 h 1896994"/>
              <a:gd name="connsiteX4" fmla="*/ 0 w 4118895"/>
              <a:gd name="connsiteY4" fmla="*/ 69703 h 1896994"/>
              <a:gd name="connsiteX0" fmla="*/ 0 w 4269379"/>
              <a:gd name="connsiteY0" fmla="*/ 86837 h 1896994"/>
              <a:gd name="connsiteX1" fmla="*/ 3084875 w 4269379"/>
              <a:gd name="connsiteY1" fmla="*/ 0 h 1896994"/>
              <a:gd name="connsiteX2" fmla="*/ 4269379 w 4269379"/>
              <a:gd name="connsiteY2" fmla="*/ 1794537 h 1896994"/>
              <a:gd name="connsiteX3" fmla="*/ 1181200 w 4269379"/>
              <a:gd name="connsiteY3" fmla="*/ 1896994 h 1896994"/>
              <a:gd name="connsiteX4" fmla="*/ 0 w 4269379"/>
              <a:gd name="connsiteY4" fmla="*/ 86837 h 1896994"/>
              <a:gd name="connsiteX0" fmla="*/ 0 w 3966724"/>
              <a:gd name="connsiteY0" fmla="*/ 86837 h 1896994"/>
              <a:gd name="connsiteX1" fmla="*/ 3084875 w 3966724"/>
              <a:gd name="connsiteY1" fmla="*/ 0 h 1896994"/>
              <a:gd name="connsiteX2" fmla="*/ 3966724 w 3966724"/>
              <a:gd name="connsiteY2" fmla="*/ 1412341 h 1896994"/>
              <a:gd name="connsiteX3" fmla="*/ 1181200 w 3966724"/>
              <a:gd name="connsiteY3" fmla="*/ 1896994 h 1896994"/>
              <a:gd name="connsiteX4" fmla="*/ 0 w 3966724"/>
              <a:gd name="connsiteY4" fmla="*/ 86837 h 1896994"/>
              <a:gd name="connsiteX0" fmla="*/ 0 w 3966724"/>
              <a:gd name="connsiteY0" fmla="*/ 86837 h 1556220"/>
              <a:gd name="connsiteX1" fmla="*/ 3084875 w 3966724"/>
              <a:gd name="connsiteY1" fmla="*/ 0 h 1556220"/>
              <a:gd name="connsiteX2" fmla="*/ 3966724 w 3966724"/>
              <a:gd name="connsiteY2" fmla="*/ 1412341 h 1556220"/>
              <a:gd name="connsiteX3" fmla="*/ 1228780 w 3966724"/>
              <a:gd name="connsiteY3" fmla="*/ 1556220 h 1556220"/>
              <a:gd name="connsiteX4" fmla="*/ 0 w 3966724"/>
              <a:gd name="connsiteY4" fmla="*/ 86837 h 1556220"/>
              <a:gd name="connsiteX0" fmla="*/ 0 w 3719666"/>
              <a:gd name="connsiteY0" fmla="*/ 114601 h 1556220"/>
              <a:gd name="connsiteX1" fmla="*/ 2837817 w 3719666"/>
              <a:gd name="connsiteY1" fmla="*/ 0 h 1556220"/>
              <a:gd name="connsiteX2" fmla="*/ 3719666 w 3719666"/>
              <a:gd name="connsiteY2" fmla="*/ 1412341 h 1556220"/>
              <a:gd name="connsiteX3" fmla="*/ 981722 w 3719666"/>
              <a:gd name="connsiteY3" fmla="*/ 1556220 h 1556220"/>
              <a:gd name="connsiteX4" fmla="*/ 0 w 3719666"/>
              <a:gd name="connsiteY4" fmla="*/ 114601 h 1556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9666" h="1556220">
                <a:moveTo>
                  <a:pt x="0" y="114601"/>
                </a:moveTo>
                <a:lnTo>
                  <a:pt x="2837817" y="0"/>
                </a:lnTo>
                <a:lnTo>
                  <a:pt x="3719666" y="1412341"/>
                </a:lnTo>
                <a:lnTo>
                  <a:pt x="981722" y="1556220"/>
                </a:lnTo>
                <a:lnTo>
                  <a:pt x="0" y="114601"/>
                </a:lnTo>
                <a:close/>
              </a:path>
            </a:pathLst>
          </a:custGeom>
          <a:solidFill>
            <a:srgbClr val="F54631">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911D1E1-D16C-446C-9E18-DC225FB13DCE}"/>
              </a:ext>
            </a:extLst>
          </p:cNvPr>
          <p:cNvSpPr txBox="1"/>
          <p:nvPr/>
        </p:nvSpPr>
        <p:spPr>
          <a:xfrm>
            <a:off x="662547" y="4636840"/>
            <a:ext cx="10876379" cy="830997"/>
          </a:xfrm>
          <a:prstGeom prst="rect">
            <a:avLst/>
          </a:prstGeom>
          <a:noFill/>
        </p:spPr>
        <p:txBody>
          <a:bodyPr wrap="square" rtlCol="0">
            <a:spAutoFit/>
          </a:bodyPr>
          <a:lstStyle/>
          <a:p>
            <a:pPr algn="ctr"/>
            <a:r>
              <a:rPr lang="en-US" sz="4800" b="1" spc="600" dirty="0">
                <a:solidFill>
                  <a:srgbClr val="FDD00A"/>
                </a:solidFill>
                <a:latin typeface="Montserrat" panose="00000500000000000000" pitchFamily="2" charset="0"/>
              </a:rPr>
              <a:t>LOGISTICS</a:t>
            </a:r>
            <a:r>
              <a:rPr lang="en-US" sz="4800" b="1" spc="600" dirty="0">
                <a:latin typeface="Montserrat" panose="00000500000000000000" pitchFamily="2" charset="0"/>
              </a:rPr>
              <a:t> </a:t>
            </a:r>
            <a:r>
              <a:rPr lang="en-US" sz="4800" b="1" spc="600" dirty="0">
                <a:solidFill>
                  <a:schemeClr val="bg1"/>
                </a:solidFill>
                <a:latin typeface="Montserrat" panose="00000500000000000000" pitchFamily="2" charset="0"/>
              </a:rPr>
              <a:t>SOLUTIONS</a:t>
            </a:r>
          </a:p>
        </p:txBody>
      </p:sp>
      <p:sp>
        <p:nvSpPr>
          <p:cNvPr id="8" name="TextBox 7">
            <a:extLst>
              <a:ext uri="{FF2B5EF4-FFF2-40B4-BE49-F238E27FC236}">
                <a16:creationId xmlns:a16="http://schemas.microsoft.com/office/drawing/2014/main" id="{D4342BF7-7C25-4741-BB92-475DEB62E63D}"/>
              </a:ext>
            </a:extLst>
          </p:cNvPr>
          <p:cNvSpPr txBox="1"/>
          <p:nvPr/>
        </p:nvSpPr>
        <p:spPr>
          <a:xfrm>
            <a:off x="1629663" y="5385267"/>
            <a:ext cx="9056143" cy="307777"/>
          </a:xfrm>
          <a:prstGeom prst="rect">
            <a:avLst/>
          </a:prstGeom>
          <a:noFill/>
        </p:spPr>
        <p:txBody>
          <a:bodyPr wrap="square" rtlCol="0">
            <a:spAutoFit/>
          </a:bodyPr>
          <a:lstStyle/>
          <a:p>
            <a:pPr algn="ctr"/>
            <a:r>
              <a:rPr lang="en-US" sz="1400" b="1" spc="300" dirty="0">
                <a:solidFill>
                  <a:srgbClr val="FDD00A"/>
                </a:solidFill>
                <a:latin typeface="Montserrat" panose="00000500000000000000" pitchFamily="2" charset="0"/>
              </a:rPr>
              <a:t>PRESENTATION FOR PROVIDE INTEGRATED LOGISTICS SERVICES</a:t>
            </a:r>
          </a:p>
        </p:txBody>
      </p:sp>
    </p:spTree>
    <p:extLst>
      <p:ext uri="{BB962C8B-B14F-4D97-AF65-F5344CB8AC3E}">
        <p14:creationId xmlns:p14="http://schemas.microsoft.com/office/powerpoint/2010/main" val="3739032598"/>
      </p:ext>
    </p:extLst>
  </p:cSld>
  <p:clrMapOvr>
    <a:masterClrMapping/>
  </p:clrMapOvr>
  <mc:AlternateContent xmlns:mc="http://schemas.openxmlformats.org/markup-compatibility/2006" xmlns:p14="http://schemas.microsoft.com/office/powerpoint/2010/main">
    <mc:Choice Requires="p14">
      <p:transition spd="med" p14:dur="700" advTm="4839">
        <p:fade/>
      </p:transition>
    </mc:Choice>
    <mc:Fallback xmlns="">
      <p:transition spd="med" advTm="483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16" presetClass="entr" presetSubtype="37" fill="hold" grpId="0" nodeType="withEffect">
                                  <p:stCondLst>
                                    <p:cond delay="750"/>
                                  </p:stCondLst>
                                  <p:childTnLst>
                                    <p:set>
                                      <p:cBhvr>
                                        <p:cTn id="9" dur="1" fill="hold">
                                          <p:stCondLst>
                                            <p:cond delay="0"/>
                                          </p:stCondLst>
                                        </p:cTn>
                                        <p:tgtEl>
                                          <p:spTgt spid="7"/>
                                        </p:tgtEl>
                                        <p:attrNameLst>
                                          <p:attrName>style.visibility</p:attrName>
                                        </p:attrNameLst>
                                      </p:cBhvr>
                                      <p:to>
                                        <p:strVal val="visible"/>
                                      </p:to>
                                    </p:set>
                                    <p:animEffect transition="in" filter="barn(outVertical)">
                                      <p:cBhvr>
                                        <p:cTn id="10" dur="500"/>
                                        <p:tgtEl>
                                          <p:spTgt spid="7"/>
                                        </p:tgtEl>
                                      </p:cBhvr>
                                    </p:animEffect>
                                  </p:childTnLst>
                                </p:cTn>
                              </p:par>
                              <p:par>
                                <p:cTn id="11" presetID="16" presetClass="entr" presetSubtype="37" fill="hold" grpId="0" nodeType="withEffect">
                                  <p:stCondLst>
                                    <p:cond delay="1250"/>
                                  </p:stCondLst>
                                  <p:childTnLst>
                                    <p:set>
                                      <p:cBhvr>
                                        <p:cTn id="12" dur="1" fill="hold">
                                          <p:stCondLst>
                                            <p:cond delay="0"/>
                                          </p:stCondLst>
                                        </p:cTn>
                                        <p:tgtEl>
                                          <p:spTgt spid="8"/>
                                        </p:tgtEl>
                                        <p:attrNameLst>
                                          <p:attrName>style.visibility</p:attrName>
                                        </p:attrNameLst>
                                      </p:cBhvr>
                                      <p:to>
                                        <p:strVal val="visible"/>
                                      </p:to>
                                    </p:set>
                                    <p:animEffect transition="in" filter="barn(outVertical)">
                                      <p:cBhvr>
                                        <p:cTn id="13" dur="500"/>
                                        <p:tgtEl>
                                          <p:spTgt spid="8"/>
                                        </p:tgtEl>
                                      </p:cBhvr>
                                    </p:animEffect>
                                  </p:childTnLst>
                                </p:cTn>
                              </p:par>
                              <p:par>
                                <p:cTn id="14" presetID="2" presetClass="entr" presetSubtype="1" decel="10000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1250" fill="hold"/>
                                        <p:tgtEl>
                                          <p:spTgt spid="4"/>
                                        </p:tgtEl>
                                        <p:attrNameLst>
                                          <p:attrName>ppt_x</p:attrName>
                                        </p:attrNameLst>
                                      </p:cBhvr>
                                      <p:tavLst>
                                        <p:tav tm="0">
                                          <p:val>
                                            <p:strVal val="#ppt_x"/>
                                          </p:val>
                                        </p:tav>
                                        <p:tav tm="100000">
                                          <p:val>
                                            <p:strVal val="#ppt_x"/>
                                          </p:val>
                                        </p:tav>
                                      </p:tavLst>
                                    </p:anim>
                                    <p:anim calcmode="lin" valueType="num">
                                      <p:cBhvr additive="base">
                                        <p:cTn id="17" dur="1250" fill="hold"/>
                                        <p:tgtEl>
                                          <p:spTgt spid="4"/>
                                        </p:tgtEl>
                                        <p:attrNameLst>
                                          <p:attrName>ppt_y</p:attrName>
                                        </p:attrNameLst>
                                      </p:cBhvr>
                                      <p:tavLst>
                                        <p:tav tm="0">
                                          <p:val>
                                            <p:strVal val="0-#ppt_h/2"/>
                                          </p:val>
                                        </p:tav>
                                        <p:tav tm="100000">
                                          <p:val>
                                            <p:strVal val="#ppt_y"/>
                                          </p:val>
                                        </p:tav>
                                      </p:tavLst>
                                    </p:anim>
                                  </p:childTnLst>
                                </p:cTn>
                              </p:par>
                              <p:par>
                                <p:cTn id="18" presetID="2" presetClass="entr" presetSubtype="2" decel="100000" fill="hold" grpId="0" nodeType="withEffect">
                                  <p:stCondLst>
                                    <p:cond delay="25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1250" fill="hold"/>
                                        <p:tgtEl>
                                          <p:spTgt spid="13"/>
                                        </p:tgtEl>
                                        <p:attrNameLst>
                                          <p:attrName>ppt_x</p:attrName>
                                        </p:attrNameLst>
                                      </p:cBhvr>
                                      <p:tavLst>
                                        <p:tav tm="0">
                                          <p:val>
                                            <p:strVal val="1+#ppt_w/2"/>
                                          </p:val>
                                        </p:tav>
                                        <p:tav tm="100000">
                                          <p:val>
                                            <p:strVal val="#ppt_x"/>
                                          </p:val>
                                        </p:tav>
                                      </p:tavLst>
                                    </p:anim>
                                    <p:anim calcmode="lin" valueType="num">
                                      <p:cBhvr additive="base">
                                        <p:cTn id="21" dur="1250" fill="hold"/>
                                        <p:tgtEl>
                                          <p:spTgt spid="13"/>
                                        </p:tgtEl>
                                        <p:attrNameLst>
                                          <p:attrName>ppt_y</p:attrName>
                                        </p:attrNameLst>
                                      </p:cBhvr>
                                      <p:tavLst>
                                        <p:tav tm="0">
                                          <p:val>
                                            <p:strVal val="#ppt_y"/>
                                          </p:val>
                                        </p:tav>
                                        <p:tav tm="100000">
                                          <p:val>
                                            <p:strVal val="#ppt_y"/>
                                          </p:val>
                                        </p:tav>
                                      </p:tavLst>
                                    </p:anim>
                                  </p:childTnLst>
                                </p:cTn>
                              </p:par>
                              <p:par>
                                <p:cTn id="22" presetID="2" presetClass="entr" presetSubtype="8" decel="100000" fill="hold" grpId="0" nodeType="withEffect">
                                  <p:stCondLst>
                                    <p:cond delay="50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1250" fill="hold"/>
                                        <p:tgtEl>
                                          <p:spTgt spid="12"/>
                                        </p:tgtEl>
                                        <p:attrNameLst>
                                          <p:attrName>ppt_x</p:attrName>
                                        </p:attrNameLst>
                                      </p:cBhvr>
                                      <p:tavLst>
                                        <p:tav tm="0">
                                          <p:val>
                                            <p:strVal val="0-#ppt_w/2"/>
                                          </p:val>
                                        </p:tav>
                                        <p:tav tm="100000">
                                          <p:val>
                                            <p:strVal val="#ppt_x"/>
                                          </p:val>
                                        </p:tav>
                                      </p:tavLst>
                                    </p:anim>
                                    <p:anim calcmode="lin" valueType="num">
                                      <p:cBhvr additive="base">
                                        <p:cTn id="25" dur="12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13" grpId="0" animBg="1"/>
      <p:bldP spid="7"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0488CA90-126B-4BBA-A617-6906A5E1EB98}"/>
              </a:ext>
            </a:extLst>
          </p:cNvPr>
          <p:cNvPicPr>
            <a:picLocks noChangeAspect="1"/>
          </p:cNvPicPr>
          <p:nvPr/>
        </p:nvPicPr>
        <p:blipFill rotWithShape="1">
          <a:blip r:embed="rId3">
            <a:extLst>
              <a:ext uri="{28A0092B-C50C-407E-A947-70E740481C1C}">
                <a14:useLocalDpi xmlns:a14="http://schemas.microsoft.com/office/drawing/2010/main" val="0"/>
              </a:ext>
            </a:extLst>
          </a:blip>
          <a:srcRect l="2917" r="26987"/>
          <a:stretch/>
        </p:blipFill>
        <p:spPr>
          <a:xfrm>
            <a:off x="0" y="0"/>
            <a:ext cx="7174638" cy="6858000"/>
          </a:xfrm>
          <a:prstGeom prst="rect">
            <a:avLst/>
          </a:prstGeom>
        </p:spPr>
      </p:pic>
      <p:sp>
        <p:nvSpPr>
          <p:cNvPr id="11" name="Rectangle 10"/>
          <p:cNvSpPr/>
          <p:nvPr/>
        </p:nvSpPr>
        <p:spPr>
          <a:xfrm>
            <a:off x="3090673" y="0"/>
            <a:ext cx="9129180" cy="6858000"/>
          </a:xfrm>
          <a:custGeom>
            <a:avLst/>
            <a:gdLst>
              <a:gd name="connsiteX0" fmla="*/ 0 w 8909724"/>
              <a:gd name="connsiteY0" fmla="*/ 0 h 6858000"/>
              <a:gd name="connsiteX1" fmla="*/ 8909724 w 8909724"/>
              <a:gd name="connsiteY1" fmla="*/ 0 h 6858000"/>
              <a:gd name="connsiteX2" fmla="*/ 8909724 w 8909724"/>
              <a:gd name="connsiteY2" fmla="*/ 6858000 h 6858000"/>
              <a:gd name="connsiteX3" fmla="*/ 0 w 8909724"/>
              <a:gd name="connsiteY3" fmla="*/ 6858000 h 6858000"/>
              <a:gd name="connsiteX4" fmla="*/ 0 w 8909724"/>
              <a:gd name="connsiteY4" fmla="*/ 0 h 6858000"/>
              <a:gd name="connsiteX0" fmla="*/ 3712464 w 8909724"/>
              <a:gd name="connsiteY0" fmla="*/ 0 h 6858000"/>
              <a:gd name="connsiteX1" fmla="*/ 8909724 w 8909724"/>
              <a:gd name="connsiteY1" fmla="*/ 0 h 6858000"/>
              <a:gd name="connsiteX2" fmla="*/ 8909724 w 8909724"/>
              <a:gd name="connsiteY2" fmla="*/ 6858000 h 6858000"/>
              <a:gd name="connsiteX3" fmla="*/ 0 w 8909724"/>
              <a:gd name="connsiteY3" fmla="*/ 6858000 h 6858000"/>
              <a:gd name="connsiteX4" fmla="*/ 3712464 w 8909724"/>
              <a:gd name="connsiteY4" fmla="*/ 0 h 6858000"/>
              <a:gd name="connsiteX0" fmla="*/ 3931920 w 9129180"/>
              <a:gd name="connsiteY0" fmla="*/ 0 h 6858000"/>
              <a:gd name="connsiteX1" fmla="*/ 9129180 w 9129180"/>
              <a:gd name="connsiteY1" fmla="*/ 0 h 6858000"/>
              <a:gd name="connsiteX2" fmla="*/ 9129180 w 9129180"/>
              <a:gd name="connsiteY2" fmla="*/ 6858000 h 6858000"/>
              <a:gd name="connsiteX3" fmla="*/ 0 w 9129180"/>
              <a:gd name="connsiteY3" fmla="*/ 6839712 h 6858000"/>
              <a:gd name="connsiteX4" fmla="*/ 3931920 w 912918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9180" h="6858000">
                <a:moveTo>
                  <a:pt x="3931920" y="0"/>
                </a:moveTo>
                <a:lnTo>
                  <a:pt x="9129180" y="0"/>
                </a:lnTo>
                <a:lnTo>
                  <a:pt x="9129180" y="6858000"/>
                </a:lnTo>
                <a:lnTo>
                  <a:pt x="0" y="6839712"/>
                </a:lnTo>
                <a:lnTo>
                  <a:pt x="3931920" y="0"/>
                </a:lnTo>
                <a:close/>
              </a:path>
            </a:pathLst>
          </a:custGeom>
          <a:gradFill>
            <a:gsLst>
              <a:gs pos="0">
                <a:srgbClr val="BA1100"/>
              </a:gs>
              <a:gs pos="74000">
                <a:srgbClr val="FD1600"/>
              </a:gs>
              <a:gs pos="83000">
                <a:srgbClr val="E21500"/>
              </a:gs>
              <a:gs pos="100000">
                <a:srgbClr val="AD1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3"/>
          <p:cNvSpPr/>
          <p:nvPr/>
        </p:nvSpPr>
        <p:spPr>
          <a:xfrm rot="1664292">
            <a:off x="2845686" y="4979478"/>
            <a:ext cx="868320" cy="2247710"/>
          </a:xfrm>
          <a:custGeom>
            <a:avLst/>
            <a:gdLst>
              <a:gd name="connsiteX0" fmla="*/ 0 w 1916025"/>
              <a:gd name="connsiteY0" fmla="*/ 0 h 3910888"/>
              <a:gd name="connsiteX1" fmla="*/ 1916025 w 1916025"/>
              <a:gd name="connsiteY1" fmla="*/ 0 h 3910888"/>
              <a:gd name="connsiteX2" fmla="*/ 1916025 w 1916025"/>
              <a:gd name="connsiteY2" fmla="*/ 3910888 h 3910888"/>
              <a:gd name="connsiteX3" fmla="*/ 0 w 1916025"/>
              <a:gd name="connsiteY3" fmla="*/ 3910888 h 3910888"/>
              <a:gd name="connsiteX4" fmla="*/ 0 w 1916025"/>
              <a:gd name="connsiteY4" fmla="*/ 0 h 3910888"/>
              <a:gd name="connsiteX0" fmla="*/ 35918 w 1916025"/>
              <a:gd name="connsiteY0" fmla="*/ 1014234 h 3910888"/>
              <a:gd name="connsiteX1" fmla="*/ 1916025 w 1916025"/>
              <a:gd name="connsiteY1" fmla="*/ 0 h 3910888"/>
              <a:gd name="connsiteX2" fmla="*/ 1916025 w 1916025"/>
              <a:gd name="connsiteY2" fmla="*/ 3910888 h 3910888"/>
              <a:gd name="connsiteX3" fmla="*/ 0 w 1916025"/>
              <a:gd name="connsiteY3" fmla="*/ 3910888 h 3910888"/>
              <a:gd name="connsiteX4" fmla="*/ 35918 w 1916025"/>
              <a:gd name="connsiteY4" fmla="*/ 1014234 h 3910888"/>
              <a:gd name="connsiteX0" fmla="*/ 35918 w 2106900"/>
              <a:gd name="connsiteY0" fmla="*/ 1063589 h 3960243"/>
              <a:gd name="connsiteX1" fmla="*/ 2106900 w 2106900"/>
              <a:gd name="connsiteY1" fmla="*/ 0 h 3960243"/>
              <a:gd name="connsiteX2" fmla="*/ 1916025 w 2106900"/>
              <a:gd name="connsiteY2" fmla="*/ 3960243 h 3960243"/>
              <a:gd name="connsiteX3" fmla="*/ 0 w 2106900"/>
              <a:gd name="connsiteY3" fmla="*/ 3960243 h 3960243"/>
              <a:gd name="connsiteX4" fmla="*/ 35918 w 2106900"/>
              <a:gd name="connsiteY4" fmla="*/ 1063589 h 3960243"/>
              <a:gd name="connsiteX0" fmla="*/ 152112 w 2223094"/>
              <a:gd name="connsiteY0" fmla="*/ 1063589 h 6916641"/>
              <a:gd name="connsiteX1" fmla="*/ 2223094 w 2223094"/>
              <a:gd name="connsiteY1" fmla="*/ 0 h 6916641"/>
              <a:gd name="connsiteX2" fmla="*/ 2032219 w 2223094"/>
              <a:gd name="connsiteY2" fmla="*/ 3960243 h 6916641"/>
              <a:gd name="connsiteX3" fmla="*/ 0 w 2223094"/>
              <a:gd name="connsiteY3" fmla="*/ 6916641 h 6916641"/>
              <a:gd name="connsiteX4" fmla="*/ 152112 w 2223094"/>
              <a:gd name="connsiteY4" fmla="*/ 1063589 h 6916641"/>
              <a:gd name="connsiteX0" fmla="*/ 152112 w 2223094"/>
              <a:gd name="connsiteY0" fmla="*/ 1063589 h 6916641"/>
              <a:gd name="connsiteX1" fmla="*/ 2223094 w 2223094"/>
              <a:gd name="connsiteY1" fmla="*/ 0 h 6916641"/>
              <a:gd name="connsiteX2" fmla="*/ 1952115 w 2223094"/>
              <a:gd name="connsiteY2" fmla="*/ 5966576 h 6916641"/>
              <a:gd name="connsiteX3" fmla="*/ 0 w 2223094"/>
              <a:gd name="connsiteY3" fmla="*/ 6916641 h 6916641"/>
              <a:gd name="connsiteX4" fmla="*/ 152112 w 2223094"/>
              <a:gd name="connsiteY4" fmla="*/ 1063589 h 6916641"/>
              <a:gd name="connsiteX0" fmla="*/ 152112 w 2223094"/>
              <a:gd name="connsiteY0" fmla="*/ 1063589 h 6916641"/>
              <a:gd name="connsiteX1" fmla="*/ 2223094 w 2223094"/>
              <a:gd name="connsiteY1" fmla="*/ 0 h 6916641"/>
              <a:gd name="connsiteX2" fmla="*/ 2034046 w 2223094"/>
              <a:gd name="connsiteY2" fmla="*/ 3834466 h 6916641"/>
              <a:gd name="connsiteX3" fmla="*/ 0 w 2223094"/>
              <a:gd name="connsiteY3" fmla="*/ 6916641 h 6916641"/>
              <a:gd name="connsiteX4" fmla="*/ 152112 w 2223094"/>
              <a:gd name="connsiteY4" fmla="*/ 1063589 h 6916641"/>
              <a:gd name="connsiteX0" fmla="*/ 112128 w 2183110"/>
              <a:gd name="connsiteY0" fmla="*/ 1063589 h 4780157"/>
              <a:gd name="connsiteX1" fmla="*/ 2183110 w 2183110"/>
              <a:gd name="connsiteY1" fmla="*/ 0 h 4780157"/>
              <a:gd name="connsiteX2" fmla="*/ 1994062 w 2183110"/>
              <a:gd name="connsiteY2" fmla="*/ 3834466 h 4780157"/>
              <a:gd name="connsiteX3" fmla="*/ 0 w 2183110"/>
              <a:gd name="connsiteY3" fmla="*/ 4780157 h 4780157"/>
              <a:gd name="connsiteX4" fmla="*/ 112128 w 2183110"/>
              <a:gd name="connsiteY4" fmla="*/ 1063589 h 4780157"/>
              <a:gd name="connsiteX0" fmla="*/ 100125 w 2171107"/>
              <a:gd name="connsiteY0" fmla="*/ 1063589 h 3834466"/>
              <a:gd name="connsiteX1" fmla="*/ 2171107 w 2171107"/>
              <a:gd name="connsiteY1" fmla="*/ 0 h 3834466"/>
              <a:gd name="connsiteX2" fmla="*/ 1982059 w 2171107"/>
              <a:gd name="connsiteY2" fmla="*/ 3834466 h 3834466"/>
              <a:gd name="connsiteX3" fmla="*/ 0 w 2171107"/>
              <a:gd name="connsiteY3" fmla="*/ 3689675 h 3834466"/>
              <a:gd name="connsiteX4" fmla="*/ 100125 w 2171107"/>
              <a:gd name="connsiteY4" fmla="*/ 1063589 h 3834466"/>
              <a:gd name="connsiteX0" fmla="*/ 100125 w 2171107"/>
              <a:gd name="connsiteY0" fmla="*/ 1063589 h 3689675"/>
              <a:gd name="connsiteX1" fmla="*/ 2171107 w 2171107"/>
              <a:gd name="connsiteY1" fmla="*/ 0 h 3689675"/>
              <a:gd name="connsiteX2" fmla="*/ 2018211 w 2171107"/>
              <a:gd name="connsiteY2" fmla="*/ 2666229 h 3689675"/>
              <a:gd name="connsiteX3" fmla="*/ 0 w 2171107"/>
              <a:gd name="connsiteY3" fmla="*/ 3689675 h 3689675"/>
              <a:gd name="connsiteX4" fmla="*/ 100125 w 2171107"/>
              <a:gd name="connsiteY4" fmla="*/ 1063589 h 3689675"/>
              <a:gd name="connsiteX0" fmla="*/ 100125 w 2171107"/>
              <a:gd name="connsiteY0" fmla="*/ 1063589 h 3689675"/>
              <a:gd name="connsiteX1" fmla="*/ 2171107 w 2171107"/>
              <a:gd name="connsiteY1" fmla="*/ 0 h 3689675"/>
              <a:gd name="connsiteX2" fmla="*/ 2087006 w 2171107"/>
              <a:gd name="connsiteY2" fmla="*/ 2673404 h 3689675"/>
              <a:gd name="connsiteX3" fmla="*/ 0 w 2171107"/>
              <a:gd name="connsiteY3" fmla="*/ 3689675 h 3689675"/>
              <a:gd name="connsiteX4" fmla="*/ 100125 w 2171107"/>
              <a:gd name="connsiteY4" fmla="*/ 1063589 h 3689675"/>
              <a:gd name="connsiteX0" fmla="*/ 100125 w 2087006"/>
              <a:gd name="connsiteY0" fmla="*/ 916132 h 3542218"/>
              <a:gd name="connsiteX1" fmla="*/ 2084934 w 2087006"/>
              <a:gd name="connsiteY1" fmla="*/ 0 h 3542218"/>
              <a:gd name="connsiteX2" fmla="*/ 2087006 w 2087006"/>
              <a:gd name="connsiteY2" fmla="*/ 2525947 h 3542218"/>
              <a:gd name="connsiteX3" fmla="*/ 0 w 2087006"/>
              <a:gd name="connsiteY3" fmla="*/ 3542218 h 3542218"/>
              <a:gd name="connsiteX4" fmla="*/ 100125 w 2087006"/>
              <a:gd name="connsiteY4" fmla="*/ 916132 h 3542218"/>
              <a:gd name="connsiteX0" fmla="*/ 156044 w 2142925"/>
              <a:gd name="connsiteY0" fmla="*/ 916132 h 3285668"/>
              <a:gd name="connsiteX1" fmla="*/ 2140853 w 2142925"/>
              <a:gd name="connsiteY1" fmla="*/ 0 h 3285668"/>
              <a:gd name="connsiteX2" fmla="*/ 2142925 w 2142925"/>
              <a:gd name="connsiteY2" fmla="*/ 2525947 h 3285668"/>
              <a:gd name="connsiteX3" fmla="*/ 0 w 2142925"/>
              <a:gd name="connsiteY3" fmla="*/ 3285668 h 3285668"/>
              <a:gd name="connsiteX4" fmla="*/ 156044 w 2142925"/>
              <a:gd name="connsiteY4" fmla="*/ 916132 h 3285668"/>
              <a:gd name="connsiteX0" fmla="*/ 156044 w 2140860"/>
              <a:gd name="connsiteY0" fmla="*/ 916132 h 3285668"/>
              <a:gd name="connsiteX1" fmla="*/ 2140853 w 2140860"/>
              <a:gd name="connsiteY1" fmla="*/ 0 h 3285668"/>
              <a:gd name="connsiteX2" fmla="*/ 2097375 w 2140860"/>
              <a:gd name="connsiteY2" fmla="*/ 2286384 h 3285668"/>
              <a:gd name="connsiteX3" fmla="*/ 0 w 2140860"/>
              <a:gd name="connsiteY3" fmla="*/ 3285668 h 3285668"/>
              <a:gd name="connsiteX4" fmla="*/ 156044 w 2140860"/>
              <a:gd name="connsiteY4" fmla="*/ 916132 h 3285668"/>
              <a:gd name="connsiteX0" fmla="*/ 156044 w 2097375"/>
              <a:gd name="connsiteY0" fmla="*/ 388890 h 2758426"/>
              <a:gd name="connsiteX1" fmla="*/ 1059613 w 2097375"/>
              <a:gd name="connsiteY1" fmla="*/ 0 h 2758426"/>
              <a:gd name="connsiteX2" fmla="*/ 2097375 w 2097375"/>
              <a:gd name="connsiteY2" fmla="*/ 1759142 h 2758426"/>
              <a:gd name="connsiteX3" fmla="*/ 0 w 2097375"/>
              <a:gd name="connsiteY3" fmla="*/ 2758426 h 2758426"/>
              <a:gd name="connsiteX4" fmla="*/ 156044 w 2097375"/>
              <a:gd name="connsiteY4" fmla="*/ 388890 h 2758426"/>
              <a:gd name="connsiteX0" fmla="*/ 156044 w 1063413"/>
              <a:gd name="connsiteY0" fmla="*/ 388890 h 2758426"/>
              <a:gd name="connsiteX1" fmla="*/ 1059613 w 1063413"/>
              <a:gd name="connsiteY1" fmla="*/ 0 h 2758426"/>
              <a:gd name="connsiteX2" fmla="*/ 1063413 w 1063413"/>
              <a:gd name="connsiteY2" fmla="*/ 1866190 h 2758426"/>
              <a:gd name="connsiteX3" fmla="*/ 0 w 1063413"/>
              <a:gd name="connsiteY3" fmla="*/ 2758426 h 2758426"/>
              <a:gd name="connsiteX4" fmla="*/ 156044 w 1063413"/>
              <a:gd name="connsiteY4" fmla="*/ 388890 h 2758426"/>
              <a:gd name="connsiteX0" fmla="*/ 114726 w 1022095"/>
              <a:gd name="connsiteY0" fmla="*/ 388890 h 2328469"/>
              <a:gd name="connsiteX1" fmla="*/ 1018295 w 1022095"/>
              <a:gd name="connsiteY1" fmla="*/ 0 h 2328469"/>
              <a:gd name="connsiteX2" fmla="*/ 1022095 w 1022095"/>
              <a:gd name="connsiteY2" fmla="*/ 1866190 h 2328469"/>
              <a:gd name="connsiteX3" fmla="*/ 0 w 1022095"/>
              <a:gd name="connsiteY3" fmla="*/ 2328469 h 2328469"/>
              <a:gd name="connsiteX4" fmla="*/ 114726 w 1022095"/>
              <a:gd name="connsiteY4" fmla="*/ 388890 h 2328469"/>
              <a:gd name="connsiteX0" fmla="*/ 114726 w 1057670"/>
              <a:gd name="connsiteY0" fmla="*/ 419186 h 2358765"/>
              <a:gd name="connsiteX1" fmla="*/ 1057661 w 1057670"/>
              <a:gd name="connsiteY1" fmla="*/ 0 h 2358765"/>
              <a:gd name="connsiteX2" fmla="*/ 1022095 w 1057670"/>
              <a:gd name="connsiteY2" fmla="*/ 1896486 h 2358765"/>
              <a:gd name="connsiteX3" fmla="*/ 0 w 1057670"/>
              <a:gd name="connsiteY3" fmla="*/ 2358765 h 2358765"/>
              <a:gd name="connsiteX4" fmla="*/ 114726 w 1057670"/>
              <a:gd name="connsiteY4" fmla="*/ 419186 h 2358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7670" h="2358765">
                <a:moveTo>
                  <a:pt x="114726" y="419186"/>
                </a:moveTo>
                <a:lnTo>
                  <a:pt x="1057661" y="0"/>
                </a:lnTo>
                <a:cubicBezTo>
                  <a:pt x="1058352" y="841982"/>
                  <a:pt x="1021404" y="1054504"/>
                  <a:pt x="1022095" y="1896486"/>
                </a:cubicBezTo>
                <a:lnTo>
                  <a:pt x="0" y="2358765"/>
                </a:lnTo>
                <a:lnTo>
                  <a:pt x="114726" y="419186"/>
                </a:lnTo>
                <a:close/>
              </a:path>
            </a:pathLst>
          </a:custGeom>
          <a:solidFill>
            <a:srgbClr val="EAE0D8">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3"/>
          <p:cNvSpPr/>
          <p:nvPr/>
        </p:nvSpPr>
        <p:spPr>
          <a:xfrm rot="1664292">
            <a:off x="7845709" y="3994176"/>
            <a:ext cx="2069753" cy="3515957"/>
          </a:xfrm>
          <a:custGeom>
            <a:avLst/>
            <a:gdLst>
              <a:gd name="connsiteX0" fmla="*/ 0 w 1916025"/>
              <a:gd name="connsiteY0" fmla="*/ 0 h 3910888"/>
              <a:gd name="connsiteX1" fmla="*/ 1916025 w 1916025"/>
              <a:gd name="connsiteY1" fmla="*/ 0 h 3910888"/>
              <a:gd name="connsiteX2" fmla="*/ 1916025 w 1916025"/>
              <a:gd name="connsiteY2" fmla="*/ 3910888 h 3910888"/>
              <a:gd name="connsiteX3" fmla="*/ 0 w 1916025"/>
              <a:gd name="connsiteY3" fmla="*/ 3910888 h 3910888"/>
              <a:gd name="connsiteX4" fmla="*/ 0 w 1916025"/>
              <a:gd name="connsiteY4" fmla="*/ 0 h 3910888"/>
              <a:gd name="connsiteX0" fmla="*/ 35918 w 1916025"/>
              <a:gd name="connsiteY0" fmla="*/ 1014234 h 3910888"/>
              <a:gd name="connsiteX1" fmla="*/ 1916025 w 1916025"/>
              <a:gd name="connsiteY1" fmla="*/ 0 h 3910888"/>
              <a:gd name="connsiteX2" fmla="*/ 1916025 w 1916025"/>
              <a:gd name="connsiteY2" fmla="*/ 3910888 h 3910888"/>
              <a:gd name="connsiteX3" fmla="*/ 0 w 1916025"/>
              <a:gd name="connsiteY3" fmla="*/ 3910888 h 3910888"/>
              <a:gd name="connsiteX4" fmla="*/ 35918 w 1916025"/>
              <a:gd name="connsiteY4" fmla="*/ 1014234 h 3910888"/>
              <a:gd name="connsiteX0" fmla="*/ 35918 w 2106900"/>
              <a:gd name="connsiteY0" fmla="*/ 1063589 h 3960243"/>
              <a:gd name="connsiteX1" fmla="*/ 2106900 w 2106900"/>
              <a:gd name="connsiteY1" fmla="*/ 0 h 3960243"/>
              <a:gd name="connsiteX2" fmla="*/ 1916025 w 2106900"/>
              <a:gd name="connsiteY2" fmla="*/ 3960243 h 3960243"/>
              <a:gd name="connsiteX3" fmla="*/ 0 w 2106900"/>
              <a:gd name="connsiteY3" fmla="*/ 3960243 h 3960243"/>
              <a:gd name="connsiteX4" fmla="*/ 35918 w 2106900"/>
              <a:gd name="connsiteY4" fmla="*/ 1063589 h 3960243"/>
              <a:gd name="connsiteX0" fmla="*/ 152112 w 2223094"/>
              <a:gd name="connsiteY0" fmla="*/ 1063589 h 6916641"/>
              <a:gd name="connsiteX1" fmla="*/ 2223094 w 2223094"/>
              <a:gd name="connsiteY1" fmla="*/ 0 h 6916641"/>
              <a:gd name="connsiteX2" fmla="*/ 2032219 w 2223094"/>
              <a:gd name="connsiteY2" fmla="*/ 3960243 h 6916641"/>
              <a:gd name="connsiteX3" fmla="*/ 0 w 2223094"/>
              <a:gd name="connsiteY3" fmla="*/ 6916641 h 6916641"/>
              <a:gd name="connsiteX4" fmla="*/ 152112 w 2223094"/>
              <a:gd name="connsiteY4" fmla="*/ 1063589 h 6916641"/>
              <a:gd name="connsiteX0" fmla="*/ 152112 w 2223094"/>
              <a:gd name="connsiteY0" fmla="*/ 1063589 h 6916641"/>
              <a:gd name="connsiteX1" fmla="*/ 2223094 w 2223094"/>
              <a:gd name="connsiteY1" fmla="*/ 0 h 6916641"/>
              <a:gd name="connsiteX2" fmla="*/ 1952115 w 2223094"/>
              <a:gd name="connsiteY2" fmla="*/ 5966576 h 6916641"/>
              <a:gd name="connsiteX3" fmla="*/ 0 w 2223094"/>
              <a:gd name="connsiteY3" fmla="*/ 6916641 h 6916641"/>
              <a:gd name="connsiteX4" fmla="*/ 152112 w 2223094"/>
              <a:gd name="connsiteY4" fmla="*/ 1063589 h 6916641"/>
              <a:gd name="connsiteX0" fmla="*/ 152112 w 2223094"/>
              <a:gd name="connsiteY0" fmla="*/ 1063589 h 6916641"/>
              <a:gd name="connsiteX1" fmla="*/ 2223094 w 2223094"/>
              <a:gd name="connsiteY1" fmla="*/ 0 h 6916641"/>
              <a:gd name="connsiteX2" fmla="*/ 2034046 w 2223094"/>
              <a:gd name="connsiteY2" fmla="*/ 3834466 h 6916641"/>
              <a:gd name="connsiteX3" fmla="*/ 0 w 2223094"/>
              <a:gd name="connsiteY3" fmla="*/ 6916641 h 6916641"/>
              <a:gd name="connsiteX4" fmla="*/ 152112 w 2223094"/>
              <a:gd name="connsiteY4" fmla="*/ 1063589 h 6916641"/>
              <a:gd name="connsiteX0" fmla="*/ 112128 w 2183110"/>
              <a:gd name="connsiteY0" fmla="*/ 1063589 h 4780157"/>
              <a:gd name="connsiteX1" fmla="*/ 2183110 w 2183110"/>
              <a:gd name="connsiteY1" fmla="*/ 0 h 4780157"/>
              <a:gd name="connsiteX2" fmla="*/ 1994062 w 2183110"/>
              <a:gd name="connsiteY2" fmla="*/ 3834466 h 4780157"/>
              <a:gd name="connsiteX3" fmla="*/ 0 w 2183110"/>
              <a:gd name="connsiteY3" fmla="*/ 4780157 h 4780157"/>
              <a:gd name="connsiteX4" fmla="*/ 112128 w 2183110"/>
              <a:gd name="connsiteY4" fmla="*/ 1063589 h 4780157"/>
              <a:gd name="connsiteX0" fmla="*/ 100125 w 2171107"/>
              <a:gd name="connsiteY0" fmla="*/ 1063589 h 3834466"/>
              <a:gd name="connsiteX1" fmla="*/ 2171107 w 2171107"/>
              <a:gd name="connsiteY1" fmla="*/ 0 h 3834466"/>
              <a:gd name="connsiteX2" fmla="*/ 1982059 w 2171107"/>
              <a:gd name="connsiteY2" fmla="*/ 3834466 h 3834466"/>
              <a:gd name="connsiteX3" fmla="*/ 0 w 2171107"/>
              <a:gd name="connsiteY3" fmla="*/ 3689675 h 3834466"/>
              <a:gd name="connsiteX4" fmla="*/ 100125 w 2171107"/>
              <a:gd name="connsiteY4" fmla="*/ 1063589 h 3834466"/>
              <a:gd name="connsiteX0" fmla="*/ 100125 w 2171107"/>
              <a:gd name="connsiteY0" fmla="*/ 1063589 h 3689675"/>
              <a:gd name="connsiteX1" fmla="*/ 2171107 w 2171107"/>
              <a:gd name="connsiteY1" fmla="*/ 0 h 3689675"/>
              <a:gd name="connsiteX2" fmla="*/ 2018211 w 2171107"/>
              <a:gd name="connsiteY2" fmla="*/ 2666229 h 3689675"/>
              <a:gd name="connsiteX3" fmla="*/ 0 w 2171107"/>
              <a:gd name="connsiteY3" fmla="*/ 3689675 h 3689675"/>
              <a:gd name="connsiteX4" fmla="*/ 100125 w 2171107"/>
              <a:gd name="connsiteY4" fmla="*/ 1063589 h 3689675"/>
              <a:gd name="connsiteX0" fmla="*/ 100125 w 2171107"/>
              <a:gd name="connsiteY0" fmla="*/ 1063589 h 3689675"/>
              <a:gd name="connsiteX1" fmla="*/ 2171107 w 2171107"/>
              <a:gd name="connsiteY1" fmla="*/ 0 h 3689675"/>
              <a:gd name="connsiteX2" fmla="*/ 2087006 w 2171107"/>
              <a:gd name="connsiteY2" fmla="*/ 2673404 h 3689675"/>
              <a:gd name="connsiteX3" fmla="*/ 0 w 2171107"/>
              <a:gd name="connsiteY3" fmla="*/ 3689675 h 3689675"/>
              <a:gd name="connsiteX4" fmla="*/ 100125 w 2171107"/>
              <a:gd name="connsiteY4" fmla="*/ 1063589 h 3689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1107" h="3689675">
                <a:moveTo>
                  <a:pt x="100125" y="1063589"/>
                </a:moveTo>
                <a:lnTo>
                  <a:pt x="2171107" y="0"/>
                </a:lnTo>
                <a:lnTo>
                  <a:pt x="2087006" y="2673404"/>
                </a:lnTo>
                <a:lnTo>
                  <a:pt x="0" y="3689675"/>
                </a:lnTo>
                <a:lnTo>
                  <a:pt x="100125" y="1063589"/>
                </a:lnTo>
                <a:close/>
              </a:path>
            </a:pathLst>
          </a:custGeom>
          <a:solidFill>
            <a:srgbClr val="F55642">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1"/>
          <p:cNvSpPr/>
          <p:nvPr/>
        </p:nvSpPr>
        <p:spPr>
          <a:xfrm rot="18183641">
            <a:off x="5046964" y="1737842"/>
            <a:ext cx="7699447" cy="2204235"/>
          </a:xfrm>
          <a:custGeom>
            <a:avLst/>
            <a:gdLst>
              <a:gd name="connsiteX0" fmla="*/ 0 w 2723837"/>
              <a:gd name="connsiteY0" fmla="*/ 0 h 1878592"/>
              <a:gd name="connsiteX1" fmla="*/ 2723837 w 2723837"/>
              <a:gd name="connsiteY1" fmla="*/ 0 h 1878592"/>
              <a:gd name="connsiteX2" fmla="*/ 2723837 w 2723837"/>
              <a:gd name="connsiteY2" fmla="*/ 1878592 h 1878592"/>
              <a:gd name="connsiteX3" fmla="*/ 0 w 2723837"/>
              <a:gd name="connsiteY3" fmla="*/ 1878592 h 1878592"/>
              <a:gd name="connsiteX4" fmla="*/ 0 w 2723837"/>
              <a:gd name="connsiteY4" fmla="*/ 0 h 1878592"/>
              <a:gd name="connsiteX0" fmla="*/ 0 w 2934391"/>
              <a:gd name="connsiteY0" fmla="*/ 69703 h 1948295"/>
              <a:gd name="connsiteX1" fmla="*/ 2934391 w 2934391"/>
              <a:gd name="connsiteY1" fmla="*/ 0 h 1948295"/>
              <a:gd name="connsiteX2" fmla="*/ 2723837 w 2934391"/>
              <a:gd name="connsiteY2" fmla="*/ 1948295 h 1948295"/>
              <a:gd name="connsiteX3" fmla="*/ 0 w 2934391"/>
              <a:gd name="connsiteY3" fmla="*/ 1948295 h 1948295"/>
              <a:gd name="connsiteX4" fmla="*/ 0 w 2934391"/>
              <a:gd name="connsiteY4" fmla="*/ 69703 h 1948295"/>
              <a:gd name="connsiteX0" fmla="*/ 0 w 4118895"/>
              <a:gd name="connsiteY0" fmla="*/ 69703 h 1948295"/>
              <a:gd name="connsiteX1" fmla="*/ 2934391 w 4118895"/>
              <a:gd name="connsiteY1" fmla="*/ 0 h 1948295"/>
              <a:gd name="connsiteX2" fmla="*/ 4118895 w 4118895"/>
              <a:gd name="connsiteY2" fmla="*/ 1794537 h 1948295"/>
              <a:gd name="connsiteX3" fmla="*/ 0 w 4118895"/>
              <a:gd name="connsiteY3" fmla="*/ 1948295 h 1948295"/>
              <a:gd name="connsiteX4" fmla="*/ 0 w 4118895"/>
              <a:gd name="connsiteY4" fmla="*/ 69703 h 1948295"/>
              <a:gd name="connsiteX0" fmla="*/ 0 w 4118895"/>
              <a:gd name="connsiteY0" fmla="*/ 69703 h 1896994"/>
              <a:gd name="connsiteX1" fmla="*/ 2934391 w 4118895"/>
              <a:gd name="connsiteY1" fmla="*/ 0 h 1896994"/>
              <a:gd name="connsiteX2" fmla="*/ 4118895 w 4118895"/>
              <a:gd name="connsiteY2" fmla="*/ 1794537 h 1896994"/>
              <a:gd name="connsiteX3" fmla="*/ 1030716 w 4118895"/>
              <a:gd name="connsiteY3" fmla="*/ 1896994 h 1896994"/>
              <a:gd name="connsiteX4" fmla="*/ 0 w 4118895"/>
              <a:gd name="connsiteY4" fmla="*/ 69703 h 1896994"/>
              <a:gd name="connsiteX0" fmla="*/ 0 w 4269379"/>
              <a:gd name="connsiteY0" fmla="*/ 86837 h 1896994"/>
              <a:gd name="connsiteX1" fmla="*/ 3084875 w 4269379"/>
              <a:gd name="connsiteY1" fmla="*/ 0 h 1896994"/>
              <a:gd name="connsiteX2" fmla="*/ 4269379 w 4269379"/>
              <a:gd name="connsiteY2" fmla="*/ 1794537 h 1896994"/>
              <a:gd name="connsiteX3" fmla="*/ 1181200 w 4269379"/>
              <a:gd name="connsiteY3" fmla="*/ 1896994 h 1896994"/>
              <a:gd name="connsiteX4" fmla="*/ 0 w 4269379"/>
              <a:gd name="connsiteY4" fmla="*/ 86837 h 1896994"/>
              <a:gd name="connsiteX0" fmla="*/ 0 w 6402189"/>
              <a:gd name="connsiteY0" fmla="*/ 262838 h 1896994"/>
              <a:gd name="connsiteX1" fmla="*/ 5217685 w 6402189"/>
              <a:gd name="connsiteY1" fmla="*/ 0 h 1896994"/>
              <a:gd name="connsiteX2" fmla="*/ 6402189 w 6402189"/>
              <a:gd name="connsiteY2" fmla="*/ 1794537 h 1896994"/>
              <a:gd name="connsiteX3" fmla="*/ 3314010 w 6402189"/>
              <a:gd name="connsiteY3" fmla="*/ 1896994 h 1896994"/>
              <a:gd name="connsiteX4" fmla="*/ 0 w 6402189"/>
              <a:gd name="connsiteY4" fmla="*/ 262838 h 1896994"/>
              <a:gd name="connsiteX0" fmla="*/ 0 w 6402189"/>
              <a:gd name="connsiteY0" fmla="*/ 262838 h 2074973"/>
              <a:gd name="connsiteX1" fmla="*/ 5217685 w 6402189"/>
              <a:gd name="connsiteY1" fmla="*/ 0 h 2074973"/>
              <a:gd name="connsiteX2" fmla="*/ 6402189 w 6402189"/>
              <a:gd name="connsiteY2" fmla="*/ 1794537 h 2074973"/>
              <a:gd name="connsiteX3" fmla="*/ 1163836 w 6402189"/>
              <a:gd name="connsiteY3" fmla="*/ 2074973 h 2074973"/>
              <a:gd name="connsiteX4" fmla="*/ 0 w 6402189"/>
              <a:gd name="connsiteY4" fmla="*/ 262838 h 2074973"/>
              <a:gd name="connsiteX0" fmla="*/ 0 w 7699447"/>
              <a:gd name="connsiteY0" fmla="*/ 213512 h 2074973"/>
              <a:gd name="connsiteX1" fmla="*/ 6514943 w 7699447"/>
              <a:gd name="connsiteY1" fmla="*/ 0 h 2074973"/>
              <a:gd name="connsiteX2" fmla="*/ 7699447 w 7699447"/>
              <a:gd name="connsiteY2" fmla="*/ 1794537 h 2074973"/>
              <a:gd name="connsiteX3" fmla="*/ 2461094 w 7699447"/>
              <a:gd name="connsiteY3" fmla="*/ 2074973 h 2074973"/>
              <a:gd name="connsiteX4" fmla="*/ 0 w 7699447"/>
              <a:gd name="connsiteY4" fmla="*/ 213512 h 2074973"/>
              <a:gd name="connsiteX0" fmla="*/ 0 w 7699447"/>
              <a:gd name="connsiteY0" fmla="*/ 213512 h 2204235"/>
              <a:gd name="connsiteX1" fmla="*/ 6514943 w 7699447"/>
              <a:gd name="connsiteY1" fmla="*/ 0 h 2204235"/>
              <a:gd name="connsiteX2" fmla="*/ 7699447 w 7699447"/>
              <a:gd name="connsiteY2" fmla="*/ 1794537 h 2204235"/>
              <a:gd name="connsiteX3" fmla="*/ 1210440 w 7699447"/>
              <a:gd name="connsiteY3" fmla="*/ 2204235 h 2204235"/>
              <a:gd name="connsiteX4" fmla="*/ 0 w 7699447"/>
              <a:gd name="connsiteY4" fmla="*/ 213512 h 2204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9447" h="2204235">
                <a:moveTo>
                  <a:pt x="0" y="213512"/>
                </a:moveTo>
                <a:lnTo>
                  <a:pt x="6514943" y="0"/>
                </a:lnTo>
                <a:lnTo>
                  <a:pt x="7699447" y="1794537"/>
                </a:lnTo>
                <a:lnTo>
                  <a:pt x="1210440" y="2204235"/>
                </a:lnTo>
                <a:lnTo>
                  <a:pt x="0" y="213512"/>
                </a:lnTo>
                <a:close/>
              </a:path>
            </a:pathLst>
          </a:custGeom>
          <a:solidFill>
            <a:srgbClr val="F54631">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3"/>
          <p:cNvSpPr/>
          <p:nvPr/>
        </p:nvSpPr>
        <p:spPr>
          <a:xfrm rot="1664292">
            <a:off x="8587996" y="4334574"/>
            <a:ext cx="1757592" cy="3130972"/>
          </a:xfrm>
          <a:custGeom>
            <a:avLst/>
            <a:gdLst>
              <a:gd name="connsiteX0" fmla="*/ 0 w 1916025"/>
              <a:gd name="connsiteY0" fmla="*/ 0 h 3910888"/>
              <a:gd name="connsiteX1" fmla="*/ 1916025 w 1916025"/>
              <a:gd name="connsiteY1" fmla="*/ 0 h 3910888"/>
              <a:gd name="connsiteX2" fmla="*/ 1916025 w 1916025"/>
              <a:gd name="connsiteY2" fmla="*/ 3910888 h 3910888"/>
              <a:gd name="connsiteX3" fmla="*/ 0 w 1916025"/>
              <a:gd name="connsiteY3" fmla="*/ 3910888 h 3910888"/>
              <a:gd name="connsiteX4" fmla="*/ 0 w 1916025"/>
              <a:gd name="connsiteY4" fmla="*/ 0 h 3910888"/>
              <a:gd name="connsiteX0" fmla="*/ 35918 w 1916025"/>
              <a:gd name="connsiteY0" fmla="*/ 1014234 h 3910888"/>
              <a:gd name="connsiteX1" fmla="*/ 1916025 w 1916025"/>
              <a:gd name="connsiteY1" fmla="*/ 0 h 3910888"/>
              <a:gd name="connsiteX2" fmla="*/ 1916025 w 1916025"/>
              <a:gd name="connsiteY2" fmla="*/ 3910888 h 3910888"/>
              <a:gd name="connsiteX3" fmla="*/ 0 w 1916025"/>
              <a:gd name="connsiteY3" fmla="*/ 3910888 h 3910888"/>
              <a:gd name="connsiteX4" fmla="*/ 35918 w 1916025"/>
              <a:gd name="connsiteY4" fmla="*/ 1014234 h 3910888"/>
              <a:gd name="connsiteX0" fmla="*/ 35918 w 2106900"/>
              <a:gd name="connsiteY0" fmla="*/ 1063589 h 3960243"/>
              <a:gd name="connsiteX1" fmla="*/ 2106900 w 2106900"/>
              <a:gd name="connsiteY1" fmla="*/ 0 h 3960243"/>
              <a:gd name="connsiteX2" fmla="*/ 1916025 w 2106900"/>
              <a:gd name="connsiteY2" fmla="*/ 3960243 h 3960243"/>
              <a:gd name="connsiteX3" fmla="*/ 0 w 2106900"/>
              <a:gd name="connsiteY3" fmla="*/ 3960243 h 3960243"/>
              <a:gd name="connsiteX4" fmla="*/ 35918 w 2106900"/>
              <a:gd name="connsiteY4" fmla="*/ 1063589 h 3960243"/>
              <a:gd name="connsiteX0" fmla="*/ 152112 w 2223094"/>
              <a:gd name="connsiteY0" fmla="*/ 1063589 h 6916641"/>
              <a:gd name="connsiteX1" fmla="*/ 2223094 w 2223094"/>
              <a:gd name="connsiteY1" fmla="*/ 0 h 6916641"/>
              <a:gd name="connsiteX2" fmla="*/ 2032219 w 2223094"/>
              <a:gd name="connsiteY2" fmla="*/ 3960243 h 6916641"/>
              <a:gd name="connsiteX3" fmla="*/ 0 w 2223094"/>
              <a:gd name="connsiteY3" fmla="*/ 6916641 h 6916641"/>
              <a:gd name="connsiteX4" fmla="*/ 152112 w 2223094"/>
              <a:gd name="connsiteY4" fmla="*/ 1063589 h 6916641"/>
              <a:gd name="connsiteX0" fmla="*/ 152112 w 2223094"/>
              <a:gd name="connsiteY0" fmla="*/ 1063589 h 6916641"/>
              <a:gd name="connsiteX1" fmla="*/ 2223094 w 2223094"/>
              <a:gd name="connsiteY1" fmla="*/ 0 h 6916641"/>
              <a:gd name="connsiteX2" fmla="*/ 1952115 w 2223094"/>
              <a:gd name="connsiteY2" fmla="*/ 5966576 h 6916641"/>
              <a:gd name="connsiteX3" fmla="*/ 0 w 2223094"/>
              <a:gd name="connsiteY3" fmla="*/ 6916641 h 6916641"/>
              <a:gd name="connsiteX4" fmla="*/ 152112 w 2223094"/>
              <a:gd name="connsiteY4" fmla="*/ 1063589 h 6916641"/>
              <a:gd name="connsiteX0" fmla="*/ 152112 w 2223094"/>
              <a:gd name="connsiteY0" fmla="*/ 1063589 h 6916641"/>
              <a:gd name="connsiteX1" fmla="*/ 2223094 w 2223094"/>
              <a:gd name="connsiteY1" fmla="*/ 0 h 6916641"/>
              <a:gd name="connsiteX2" fmla="*/ 2034046 w 2223094"/>
              <a:gd name="connsiteY2" fmla="*/ 3834466 h 6916641"/>
              <a:gd name="connsiteX3" fmla="*/ 0 w 2223094"/>
              <a:gd name="connsiteY3" fmla="*/ 6916641 h 6916641"/>
              <a:gd name="connsiteX4" fmla="*/ 152112 w 2223094"/>
              <a:gd name="connsiteY4" fmla="*/ 1063589 h 6916641"/>
              <a:gd name="connsiteX0" fmla="*/ 112128 w 2183110"/>
              <a:gd name="connsiteY0" fmla="*/ 1063589 h 4780157"/>
              <a:gd name="connsiteX1" fmla="*/ 2183110 w 2183110"/>
              <a:gd name="connsiteY1" fmla="*/ 0 h 4780157"/>
              <a:gd name="connsiteX2" fmla="*/ 1994062 w 2183110"/>
              <a:gd name="connsiteY2" fmla="*/ 3834466 h 4780157"/>
              <a:gd name="connsiteX3" fmla="*/ 0 w 2183110"/>
              <a:gd name="connsiteY3" fmla="*/ 4780157 h 4780157"/>
              <a:gd name="connsiteX4" fmla="*/ 112128 w 2183110"/>
              <a:gd name="connsiteY4" fmla="*/ 1063589 h 4780157"/>
              <a:gd name="connsiteX0" fmla="*/ 100125 w 2171107"/>
              <a:gd name="connsiteY0" fmla="*/ 1063589 h 3834466"/>
              <a:gd name="connsiteX1" fmla="*/ 2171107 w 2171107"/>
              <a:gd name="connsiteY1" fmla="*/ 0 h 3834466"/>
              <a:gd name="connsiteX2" fmla="*/ 1982059 w 2171107"/>
              <a:gd name="connsiteY2" fmla="*/ 3834466 h 3834466"/>
              <a:gd name="connsiteX3" fmla="*/ 0 w 2171107"/>
              <a:gd name="connsiteY3" fmla="*/ 3689675 h 3834466"/>
              <a:gd name="connsiteX4" fmla="*/ 100125 w 2171107"/>
              <a:gd name="connsiteY4" fmla="*/ 1063589 h 3834466"/>
              <a:gd name="connsiteX0" fmla="*/ 100125 w 2171107"/>
              <a:gd name="connsiteY0" fmla="*/ 1063589 h 3689675"/>
              <a:gd name="connsiteX1" fmla="*/ 2171107 w 2171107"/>
              <a:gd name="connsiteY1" fmla="*/ 0 h 3689675"/>
              <a:gd name="connsiteX2" fmla="*/ 2018211 w 2171107"/>
              <a:gd name="connsiteY2" fmla="*/ 2666229 h 3689675"/>
              <a:gd name="connsiteX3" fmla="*/ 0 w 2171107"/>
              <a:gd name="connsiteY3" fmla="*/ 3689675 h 3689675"/>
              <a:gd name="connsiteX4" fmla="*/ 100125 w 2171107"/>
              <a:gd name="connsiteY4" fmla="*/ 1063589 h 3689675"/>
              <a:gd name="connsiteX0" fmla="*/ 100125 w 2171107"/>
              <a:gd name="connsiteY0" fmla="*/ 1063589 h 3689675"/>
              <a:gd name="connsiteX1" fmla="*/ 2171107 w 2171107"/>
              <a:gd name="connsiteY1" fmla="*/ 0 h 3689675"/>
              <a:gd name="connsiteX2" fmla="*/ 2087006 w 2171107"/>
              <a:gd name="connsiteY2" fmla="*/ 2673404 h 3689675"/>
              <a:gd name="connsiteX3" fmla="*/ 0 w 2171107"/>
              <a:gd name="connsiteY3" fmla="*/ 3689675 h 3689675"/>
              <a:gd name="connsiteX4" fmla="*/ 100125 w 2171107"/>
              <a:gd name="connsiteY4" fmla="*/ 1063589 h 3689675"/>
              <a:gd name="connsiteX0" fmla="*/ 100125 w 2087006"/>
              <a:gd name="connsiteY0" fmla="*/ 916132 h 3542218"/>
              <a:gd name="connsiteX1" fmla="*/ 2084934 w 2087006"/>
              <a:gd name="connsiteY1" fmla="*/ 0 h 3542218"/>
              <a:gd name="connsiteX2" fmla="*/ 2087006 w 2087006"/>
              <a:gd name="connsiteY2" fmla="*/ 2525947 h 3542218"/>
              <a:gd name="connsiteX3" fmla="*/ 0 w 2087006"/>
              <a:gd name="connsiteY3" fmla="*/ 3542218 h 3542218"/>
              <a:gd name="connsiteX4" fmla="*/ 100125 w 2087006"/>
              <a:gd name="connsiteY4" fmla="*/ 916132 h 3542218"/>
              <a:gd name="connsiteX0" fmla="*/ 156044 w 2142925"/>
              <a:gd name="connsiteY0" fmla="*/ 916132 h 3285668"/>
              <a:gd name="connsiteX1" fmla="*/ 2140853 w 2142925"/>
              <a:gd name="connsiteY1" fmla="*/ 0 h 3285668"/>
              <a:gd name="connsiteX2" fmla="*/ 2142925 w 2142925"/>
              <a:gd name="connsiteY2" fmla="*/ 2525947 h 3285668"/>
              <a:gd name="connsiteX3" fmla="*/ 0 w 2142925"/>
              <a:gd name="connsiteY3" fmla="*/ 3285668 h 3285668"/>
              <a:gd name="connsiteX4" fmla="*/ 156044 w 2142925"/>
              <a:gd name="connsiteY4" fmla="*/ 916132 h 3285668"/>
              <a:gd name="connsiteX0" fmla="*/ 156044 w 2140860"/>
              <a:gd name="connsiteY0" fmla="*/ 916132 h 3285668"/>
              <a:gd name="connsiteX1" fmla="*/ 2140853 w 2140860"/>
              <a:gd name="connsiteY1" fmla="*/ 0 h 3285668"/>
              <a:gd name="connsiteX2" fmla="*/ 2097375 w 2140860"/>
              <a:gd name="connsiteY2" fmla="*/ 2286384 h 3285668"/>
              <a:gd name="connsiteX3" fmla="*/ 0 w 2140860"/>
              <a:gd name="connsiteY3" fmla="*/ 3285668 h 3285668"/>
              <a:gd name="connsiteX4" fmla="*/ 156044 w 2140860"/>
              <a:gd name="connsiteY4" fmla="*/ 916132 h 3285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0860" h="3285668">
                <a:moveTo>
                  <a:pt x="156044" y="916132"/>
                </a:moveTo>
                <a:lnTo>
                  <a:pt x="2140853" y="0"/>
                </a:lnTo>
                <a:cubicBezTo>
                  <a:pt x="2141544" y="841982"/>
                  <a:pt x="2096684" y="1444402"/>
                  <a:pt x="2097375" y="2286384"/>
                </a:cubicBezTo>
                <a:lnTo>
                  <a:pt x="0" y="3285668"/>
                </a:lnTo>
                <a:lnTo>
                  <a:pt x="156044" y="916132"/>
                </a:lnTo>
                <a:close/>
              </a:path>
            </a:pathLst>
          </a:custGeom>
          <a:solidFill>
            <a:srgbClr val="F55642">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3"/>
          <p:cNvSpPr/>
          <p:nvPr/>
        </p:nvSpPr>
        <p:spPr>
          <a:xfrm rot="1664292">
            <a:off x="26487" y="-243548"/>
            <a:ext cx="490038" cy="2287255"/>
          </a:xfrm>
          <a:custGeom>
            <a:avLst/>
            <a:gdLst>
              <a:gd name="connsiteX0" fmla="*/ 0 w 1916025"/>
              <a:gd name="connsiteY0" fmla="*/ 0 h 3910888"/>
              <a:gd name="connsiteX1" fmla="*/ 1916025 w 1916025"/>
              <a:gd name="connsiteY1" fmla="*/ 0 h 3910888"/>
              <a:gd name="connsiteX2" fmla="*/ 1916025 w 1916025"/>
              <a:gd name="connsiteY2" fmla="*/ 3910888 h 3910888"/>
              <a:gd name="connsiteX3" fmla="*/ 0 w 1916025"/>
              <a:gd name="connsiteY3" fmla="*/ 3910888 h 3910888"/>
              <a:gd name="connsiteX4" fmla="*/ 0 w 1916025"/>
              <a:gd name="connsiteY4" fmla="*/ 0 h 3910888"/>
              <a:gd name="connsiteX0" fmla="*/ 35918 w 1916025"/>
              <a:gd name="connsiteY0" fmla="*/ 1014234 h 3910888"/>
              <a:gd name="connsiteX1" fmla="*/ 1916025 w 1916025"/>
              <a:gd name="connsiteY1" fmla="*/ 0 h 3910888"/>
              <a:gd name="connsiteX2" fmla="*/ 1916025 w 1916025"/>
              <a:gd name="connsiteY2" fmla="*/ 3910888 h 3910888"/>
              <a:gd name="connsiteX3" fmla="*/ 0 w 1916025"/>
              <a:gd name="connsiteY3" fmla="*/ 3910888 h 3910888"/>
              <a:gd name="connsiteX4" fmla="*/ 35918 w 1916025"/>
              <a:gd name="connsiteY4" fmla="*/ 1014234 h 3910888"/>
              <a:gd name="connsiteX0" fmla="*/ 35918 w 2106900"/>
              <a:gd name="connsiteY0" fmla="*/ 1063589 h 3960243"/>
              <a:gd name="connsiteX1" fmla="*/ 2106900 w 2106900"/>
              <a:gd name="connsiteY1" fmla="*/ 0 h 3960243"/>
              <a:gd name="connsiteX2" fmla="*/ 1916025 w 2106900"/>
              <a:gd name="connsiteY2" fmla="*/ 3960243 h 3960243"/>
              <a:gd name="connsiteX3" fmla="*/ 0 w 2106900"/>
              <a:gd name="connsiteY3" fmla="*/ 3960243 h 3960243"/>
              <a:gd name="connsiteX4" fmla="*/ 35918 w 2106900"/>
              <a:gd name="connsiteY4" fmla="*/ 1063589 h 3960243"/>
              <a:gd name="connsiteX0" fmla="*/ 152112 w 2223094"/>
              <a:gd name="connsiteY0" fmla="*/ 1063589 h 6916641"/>
              <a:gd name="connsiteX1" fmla="*/ 2223094 w 2223094"/>
              <a:gd name="connsiteY1" fmla="*/ 0 h 6916641"/>
              <a:gd name="connsiteX2" fmla="*/ 2032219 w 2223094"/>
              <a:gd name="connsiteY2" fmla="*/ 3960243 h 6916641"/>
              <a:gd name="connsiteX3" fmla="*/ 0 w 2223094"/>
              <a:gd name="connsiteY3" fmla="*/ 6916641 h 6916641"/>
              <a:gd name="connsiteX4" fmla="*/ 152112 w 2223094"/>
              <a:gd name="connsiteY4" fmla="*/ 1063589 h 6916641"/>
              <a:gd name="connsiteX0" fmla="*/ 152112 w 2223094"/>
              <a:gd name="connsiteY0" fmla="*/ 1063589 h 6916641"/>
              <a:gd name="connsiteX1" fmla="*/ 2223094 w 2223094"/>
              <a:gd name="connsiteY1" fmla="*/ 0 h 6916641"/>
              <a:gd name="connsiteX2" fmla="*/ 1952115 w 2223094"/>
              <a:gd name="connsiteY2" fmla="*/ 5966576 h 6916641"/>
              <a:gd name="connsiteX3" fmla="*/ 0 w 2223094"/>
              <a:gd name="connsiteY3" fmla="*/ 6916641 h 6916641"/>
              <a:gd name="connsiteX4" fmla="*/ 152112 w 2223094"/>
              <a:gd name="connsiteY4" fmla="*/ 1063589 h 6916641"/>
              <a:gd name="connsiteX0" fmla="*/ 152112 w 2223094"/>
              <a:gd name="connsiteY0" fmla="*/ 1063589 h 6916641"/>
              <a:gd name="connsiteX1" fmla="*/ 2223094 w 2223094"/>
              <a:gd name="connsiteY1" fmla="*/ 0 h 6916641"/>
              <a:gd name="connsiteX2" fmla="*/ 2034046 w 2223094"/>
              <a:gd name="connsiteY2" fmla="*/ 3834466 h 6916641"/>
              <a:gd name="connsiteX3" fmla="*/ 0 w 2223094"/>
              <a:gd name="connsiteY3" fmla="*/ 6916641 h 6916641"/>
              <a:gd name="connsiteX4" fmla="*/ 152112 w 2223094"/>
              <a:gd name="connsiteY4" fmla="*/ 1063589 h 6916641"/>
              <a:gd name="connsiteX0" fmla="*/ 112128 w 2183110"/>
              <a:gd name="connsiteY0" fmla="*/ 1063589 h 4780157"/>
              <a:gd name="connsiteX1" fmla="*/ 2183110 w 2183110"/>
              <a:gd name="connsiteY1" fmla="*/ 0 h 4780157"/>
              <a:gd name="connsiteX2" fmla="*/ 1994062 w 2183110"/>
              <a:gd name="connsiteY2" fmla="*/ 3834466 h 4780157"/>
              <a:gd name="connsiteX3" fmla="*/ 0 w 2183110"/>
              <a:gd name="connsiteY3" fmla="*/ 4780157 h 4780157"/>
              <a:gd name="connsiteX4" fmla="*/ 112128 w 2183110"/>
              <a:gd name="connsiteY4" fmla="*/ 1063589 h 4780157"/>
              <a:gd name="connsiteX0" fmla="*/ 100125 w 2171107"/>
              <a:gd name="connsiteY0" fmla="*/ 1063589 h 3834466"/>
              <a:gd name="connsiteX1" fmla="*/ 2171107 w 2171107"/>
              <a:gd name="connsiteY1" fmla="*/ 0 h 3834466"/>
              <a:gd name="connsiteX2" fmla="*/ 1982059 w 2171107"/>
              <a:gd name="connsiteY2" fmla="*/ 3834466 h 3834466"/>
              <a:gd name="connsiteX3" fmla="*/ 0 w 2171107"/>
              <a:gd name="connsiteY3" fmla="*/ 3689675 h 3834466"/>
              <a:gd name="connsiteX4" fmla="*/ 100125 w 2171107"/>
              <a:gd name="connsiteY4" fmla="*/ 1063589 h 3834466"/>
              <a:gd name="connsiteX0" fmla="*/ 100125 w 2171107"/>
              <a:gd name="connsiteY0" fmla="*/ 1063589 h 3689675"/>
              <a:gd name="connsiteX1" fmla="*/ 2171107 w 2171107"/>
              <a:gd name="connsiteY1" fmla="*/ 0 h 3689675"/>
              <a:gd name="connsiteX2" fmla="*/ 2018211 w 2171107"/>
              <a:gd name="connsiteY2" fmla="*/ 2666229 h 3689675"/>
              <a:gd name="connsiteX3" fmla="*/ 0 w 2171107"/>
              <a:gd name="connsiteY3" fmla="*/ 3689675 h 3689675"/>
              <a:gd name="connsiteX4" fmla="*/ 100125 w 2171107"/>
              <a:gd name="connsiteY4" fmla="*/ 1063589 h 3689675"/>
              <a:gd name="connsiteX0" fmla="*/ 100125 w 2171107"/>
              <a:gd name="connsiteY0" fmla="*/ 1063589 h 3689675"/>
              <a:gd name="connsiteX1" fmla="*/ 2171107 w 2171107"/>
              <a:gd name="connsiteY1" fmla="*/ 0 h 3689675"/>
              <a:gd name="connsiteX2" fmla="*/ 2087006 w 2171107"/>
              <a:gd name="connsiteY2" fmla="*/ 2673404 h 3689675"/>
              <a:gd name="connsiteX3" fmla="*/ 0 w 2171107"/>
              <a:gd name="connsiteY3" fmla="*/ 3689675 h 3689675"/>
              <a:gd name="connsiteX4" fmla="*/ 100125 w 2171107"/>
              <a:gd name="connsiteY4" fmla="*/ 1063589 h 3689675"/>
              <a:gd name="connsiteX0" fmla="*/ 100125 w 2087006"/>
              <a:gd name="connsiteY0" fmla="*/ 916132 h 3542218"/>
              <a:gd name="connsiteX1" fmla="*/ 2084934 w 2087006"/>
              <a:gd name="connsiteY1" fmla="*/ 0 h 3542218"/>
              <a:gd name="connsiteX2" fmla="*/ 2087006 w 2087006"/>
              <a:gd name="connsiteY2" fmla="*/ 2525947 h 3542218"/>
              <a:gd name="connsiteX3" fmla="*/ 0 w 2087006"/>
              <a:gd name="connsiteY3" fmla="*/ 3542218 h 3542218"/>
              <a:gd name="connsiteX4" fmla="*/ 100125 w 2087006"/>
              <a:gd name="connsiteY4" fmla="*/ 916132 h 3542218"/>
              <a:gd name="connsiteX0" fmla="*/ 156044 w 2142925"/>
              <a:gd name="connsiteY0" fmla="*/ 916132 h 3285668"/>
              <a:gd name="connsiteX1" fmla="*/ 2140853 w 2142925"/>
              <a:gd name="connsiteY1" fmla="*/ 0 h 3285668"/>
              <a:gd name="connsiteX2" fmla="*/ 2142925 w 2142925"/>
              <a:gd name="connsiteY2" fmla="*/ 2525947 h 3285668"/>
              <a:gd name="connsiteX3" fmla="*/ 0 w 2142925"/>
              <a:gd name="connsiteY3" fmla="*/ 3285668 h 3285668"/>
              <a:gd name="connsiteX4" fmla="*/ 156044 w 2142925"/>
              <a:gd name="connsiteY4" fmla="*/ 916132 h 3285668"/>
              <a:gd name="connsiteX0" fmla="*/ 156044 w 2140860"/>
              <a:gd name="connsiteY0" fmla="*/ 916132 h 3285668"/>
              <a:gd name="connsiteX1" fmla="*/ 2140853 w 2140860"/>
              <a:gd name="connsiteY1" fmla="*/ 0 h 3285668"/>
              <a:gd name="connsiteX2" fmla="*/ 2097375 w 2140860"/>
              <a:gd name="connsiteY2" fmla="*/ 2286384 h 3285668"/>
              <a:gd name="connsiteX3" fmla="*/ 0 w 2140860"/>
              <a:gd name="connsiteY3" fmla="*/ 3285668 h 3285668"/>
              <a:gd name="connsiteX4" fmla="*/ 156044 w 2140860"/>
              <a:gd name="connsiteY4" fmla="*/ 916132 h 3285668"/>
              <a:gd name="connsiteX0" fmla="*/ 156044 w 2140853"/>
              <a:gd name="connsiteY0" fmla="*/ 916132 h 3285668"/>
              <a:gd name="connsiteX1" fmla="*/ 2140853 w 2140853"/>
              <a:gd name="connsiteY1" fmla="*/ 0 h 3285668"/>
              <a:gd name="connsiteX2" fmla="*/ 448197 w 2140853"/>
              <a:gd name="connsiteY2" fmla="*/ 3020638 h 3285668"/>
              <a:gd name="connsiteX3" fmla="*/ 0 w 2140853"/>
              <a:gd name="connsiteY3" fmla="*/ 3285668 h 3285668"/>
              <a:gd name="connsiteX4" fmla="*/ 156044 w 2140853"/>
              <a:gd name="connsiteY4" fmla="*/ 916132 h 3285668"/>
              <a:gd name="connsiteX0" fmla="*/ 156044 w 633720"/>
              <a:gd name="connsiteY0" fmla="*/ 194602 h 2564138"/>
              <a:gd name="connsiteX1" fmla="*/ 633719 w 633720"/>
              <a:gd name="connsiteY1" fmla="*/ 0 h 2564138"/>
              <a:gd name="connsiteX2" fmla="*/ 448197 w 633720"/>
              <a:gd name="connsiteY2" fmla="*/ 2299108 h 2564138"/>
              <a:gd name="connsiteX3" fmla="*/ 0 w 633720"/>
              <a:gd name="connsiteY3" fmla="*/ 2564138 h 2564138"/>
              <a:gd name="connsiteX4" fmla="*/ 156044 w 633720"/>
              <a:gd name="connsiteY4" fmla="*/ 194602 h 2564138"/>
              <a:gd name="connsiteX0" fmla="*/ 119219 w 596895"/>
              <a:gd name="connsiteY0" fmla="*/ 194602 h 2299108"/>
              <a:gd name="connsiteX1" fmla="*/ 596894 w 596895"/>
              <a:gd name="connsiteY1" fmla="*/ 0 h 2299108"/>
              <a:gd name="connsiteX2" fmla="*/ 411372 w 596895"/>
              <a:gd name="connsiteY2" fmla="*/ 2299108 h 2299108"/>
              <a:gd name="connsiteX3" fmla="*/ 0 w 596895"/>
              <a:gd name="connsiteY3" fmla="*/ 1618168 h 2299108"/>
              <a:gd name="connsiteX4" fmla="*/ 119219 w 596895"/>
              <a:gd name="connsiteY4" fmla="*/ 194602 h 2299108"/>
              <a:gd name="connsiteX0" fmla="*/ 119219 w 596897"/>
              <a:gd name="connsiteY0" fmla="*/ 194602 h 2471515"/>
              <a:gd name="connsiteX1" fmla="*/ 596894 w 596897"/>
              <a:gd name="connsiteY1" fmla="*/ 0 h 2471515"/>
              <a:gd name="connsiteX2" fmla="*/ 486642 w 596897"/>
              <a:gd name="connsiteY2" fmla="*/ 2471515 h 2471515"/>
              <a:gd name="connsiteX3" fmla="*/ 0 w 596897"/>
              <a:gd name="connsiteY3" fmla="*/ 1618168 h 2471515"/>
              <a:gd name="connsiteX4" fmla="*/ 119219 w 596897"/>
              <a:gd name="connsiteY4" fmla="*/ 194602 h 2471515"/>
              <a:gd name="connsiteX0" fmla="*/ 119219 w 596897"/>
              <a:gd name="connsiteY0" fmla="*/ 194602 h 2400264"/>
              <a:gd name="connsiteX1" fmla="*/ 596894 w 596897"/>
              <a:gd name="connsiteY1" fmla="*/ 0 h 2400264"/>
              <a:gd name="connsiteX2" fmla="*/ 493489 w 596897"/>
              <a:gd name="connsiteY2" fmla="*/ 2400264 h 2400264"/>
              <a:gd name="connsiteX3" fmla="*/ 0 w 596897"/>
              <a:gd name="connsiteY3" fmla="*/ 1618168 h 2400264"/>
              <a:gd name="connsiteX4" fmla="*/ 119219 w 596897"/>
              <a:gd name="connsiteY4" fmla="*/ 194602 h 2400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6897" h="2400264">
                <a:moveTo>
                  <a:pt x="119219" y="194602"/>
                </a:moveTo>
                <a:lnTo>
                  <a:pt x="596894" y="0"/>
                </a:lnTo>
                <a:cubicBezTo>
                  <a:pt x="597585" y="841982"/>
                  <a:pt x="492798" y="1558282"/>
                  <a:pt x="493489" y="2400264"/>
                </a:cubicBezTo>
                <a:lnTo>
                  <a:pt x="0" y="1618168"/>
                </a:lnTo>
                <a:lnTo>
                  <a:pt x="119219" y="194602"/>
                </a:lnTo>
                <a:close/>
              </a:path>
            </a:pathLst>
          </a:custGeom>
          <a:solidFill>
            <a:srgbClr val="F55642">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40711" y="0"/>
            <a:ext cx="675955" cy="1627155"/>
          </a:xfrm>
          <a:custGeom>
            <a:avLst/>
            <a:gdLst>
              <a:gd name="connsiteX0" fmla="*/ 0 w 675955"/>
              <a:gd name="connsiteY0" fmla="*/ 0 h 1627155"/>
              <a:gd name="connsiteX1" fmla="*/ 675955 w 675955"/>
              <a:gd name="connsiteY1" fmla="*/ 0 h 1627155"/>
              <a:gd name="connsiteX2" fmla="*/ 675955 w 675955"/>
              <a:gd name="connsiteY2" fmla="*/ 1627155 h 1627155"/>
              <a:gd name="connsiteX3" fmla="*/ 0 w 675955"/>
              <a:gd name="connsiteY3" fmla="*/ 1627155 h 1627155"/>
              <a:gd name="connsiteX4" fmla="*/ 0 w 675955"/>
              <a:gd name="connsiteY4" fmla="*/ 0 h 1627155"/>
              <a:gd name="connsiteX0" fmla="*/ 0 w 675955"/>
              <a:gd name="connsiteY0" fmla="*/ 0 h 1627155"/>
              <a:gd name="connsiteX1" fmla="*/ 675955 w 675955"/>
              <a:gd name="connsiteY1" fmla="*/ 0 h 1627155"/>
              <a:gd name="connsiteX2" fmla="*/ 224010 w 675955"/>
              <a:gd name="connsiteY2" fmla="*/ 1101638 h 1627155"/>
              <a:gd name="connsiteX3" fmla="*/ 0 w 675955"/>
              <a:gd name="connsiteY3" fmla="*/ 1627155 h 1627155"/>
              <a:gd name="connsiteX4" fmla="*/ 0 w 675955"/>
              <a:gd name="connsiteY4" fmla="*/ 0 h 1627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955" h="1627155">
                <a:moveTo>
                  <a:pt x="0" y="0"/>
                </a:moveTo>
                <a:lnTo>
                  <a:pt x="675955" y="0"/>
                </a:lnTo>
                <a:lnTo>
                  <a:pt x="224010" y="1101638"/>
                </a:lnTo>
                <a:lnTo>
                  <a:pt x="0" y="1627155"/>
                </a:lnTo>
                <a:lnTo>
                  <a:pt x="0" y="0"/>
                </a:lnTo>
                <a:close/>
              </a:path>
            </a:pathLst>
          </a:custGeom>
          <a:solidFill>
            <a:srgbClr val="A60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1144C67-563E-4825-9367-0424A1077C2F}"/>
              </a:ext>
            </a:extLst>
          </p:cNvPr>
          <p:cNvSpPr txBox="1"/>
          <p:nvPr/>
        </p:nvSpPr>
        <p:spPr>
          <a:xfrm>
            <a:off x="7013458" y="1427099"/>
            <a:ext cx="4180115" cy="400110"/>
          </a:xfrm>
          <a:prstGeom prst="rect">
            <a:avLst/>
          </a:prstGeom>
          <a:noFill/>
        </p:spPr>
        <p:txBody>
          <a:bodyPr wrap="square" rtlCol="0">
            <a:spAutoFit/>
          </a:bodyPr>
          <a:lstStyle/>
          <a:p>
            <a:pPr algn="ctr"/>
            <a:r>
              <a:rPr lang="en-US" sz="2000" b="1" spc="300" dirty="0">
                <a:solidFill>
                  <a:schemeClr val="bg1"/>
                </a:solidFill>
                <a:latin typeface="Montserrat" panose="00000500000000000000" pitchFamily="2" charset="0"/>
              </a:rPr>
              <a:t>TESTIMONIALS </a:t>
            </a:r>
          </a:p>
        </p:txBody>
      </p:sp>
      <p:sp>
        <p:nvSpPr>
          <p:cNvPr id="7" name="TextBox 6">
            <a:extLst>
              <a:ext uri="{FF2B5EF4-FFF2-40B4-BE49-F238E27FC236}">
                <a16:creationId xmlns:a16="http://schemas.microsoft.com/office/drawing/2014/main" id="{09A8FDF3-E9EF-45AA-AC75-37B4AA5612C7}"/>
              </a:ext>
            </a:extLst>
          </p:cNvPr>
          <p:cNvSpPr txBox="1"/>
          <p:nvPr/>
        </p:nvSpPr>
        <p:spPr>
          <a:xfrm>
            <a:off x="6697830" y="2434591"/>
            <a:ext cx="5052735" cy="492443"/>
          </a:xfrm>
          <a:prstGeom prst="rect">
            <a:avLst/>
          </a:prstGeom>
          <a:noFill/>
        </p:spPr>
        <p:txBody>
          <a:bodyPr wrap="square" rtlCol="0">
            <a:spAutoFit/>
          </a:bodyPr>
          <a:lstStyle/>
          <a:p>
            <a:r>
              <a:rPr lang="en-US" sz="1300" b="1" dirty="0">
                <a:solidFill>
                  <a:srgbClr val="FFAD2A"/>
                </a:solidFill>
                <a:latin typeface="Montserrat" panose="00000500000000000000" pitchFamily="2" charset="0"/>
              </a:rPr>
              <a:t>Very nice company! </a:t>
            </a:r>
            <a:r>
              <a:rPr lang="en-PH" sz="1300" b="1" dirty="0">
                <a:solidFill>
                  <a:srgbClr val="FFAD2A"/>
                </a:solidFill>
                <a:latin typeface="Montserrat" panose="00000500000000000000" pitchFamily="2" charset="0"/>
              </a:rPr>
              <a:t>They help each other to maintain the Good Rating of the Group.</a:t>
            </a:r>
            <a:endParaRPr lang="en-US" sz="1300" b="1" dirty="0">
              <a:solidFill>
                <a:srgbClr val="FFAD2A"/>
              </a:solidFill>
              <a:latin typeface="Montserrat" panose="00000500000000000000" pitchFamily="2" charset="0"/>
            </a:endParaRPr>
          </a:p>
        </p:txBody>
      </p:sp>
      <p:sp>
        <p:nvSpPr>
          <p:cNvPr id="8" name="TextBox 7">
            <a:extLst>
              <a:ext uri="{FF2B5EF4-FFF2-40B4-BE49-F238E27FC236}">
                <a16:creationId xmlns:a16="http://schemas.microsoft.com/office/drawing/2014/main" id="{825728B7-14A9-448C-B8C2-141D4373B0D7}"/>
              </a:ext>
            </a:extLst>
          </p:cNvPr>
          <p:cNvSpPr txBox="1"/>
          <p:nvPr/>
        </p:nvSpPr>
        <p:spPr>
          <a:xfrm>
            <a:off x="6697830" y="4758525"/>
            <a:ext cx="3916928" cy="646331"/>
          </a:xfrm>
          <a:prstGeom prst="rect">
            <a:avLst/>
          </a:prstGeom>
          <a:noFill/>
        </p:spPr>
        <p:txBody>
          <a:bodyPr wrap="square" rtlCol="0">
            <a:spAutoFit/>
          </a:bodyPr>
          <a:lstStyle/>
          <a:p>
            <a:r>
              <a:rPr lang="en-US" sz="3600" b="1" dirty="0">
                <a:solidFill>
                  <a:schemeClr val="bg1"/>
                </a:solidFill>
                <a:latin typeface="Montserrat" panose="00000500000000000000" pitchFamily="2" charset="0"/>
              </a:rPr>
              <a:t>TONY GRAY</a:t>
            </a:r>
          </a:p>
        </p:txBody>
      </p:sp>
      <p:sp>
        <p:nvSpPr>
          <p:cNvPr id="9" name="TextBox 8">
            <a:extLst>
              <a:ext uri="{FF2B5EF4-FFF2-40B4-BE49-F238E27FC236}">
                <a16:creationId xmlns:a16="http://schemas.microsoft.com/office/drawing/2014/main" id="{55129BBB-603E-48E3-A10C-31E6A3CB15F0}"/>
              </a:ext>
            </a:extLst>
          </p:cNvPr>
          <p:cNvSpPr txBox="1"/>
          <p:nvPr/>
        </p:nvSpPr>
        <p:spPr>
          <a:xfrm>
            <a:off x="6779960" y="5369240"/>
            <a:ext cx="3094602" cy="261610"/>
          </a:xfrm>
          <a:prstGeom prst="rect">
            <a:avLst/>
          </a:prstGeom>
          <a:noFill/>
        </p:spPr>
        <p:txBody>
          <a:bodyPr wrap="square" rtlCol="0">
            <a:spAutoFit/>
          </a:bodyPr>
          <a:lstStyle/>
          <a:p>
            <a:r>
              <a:rPr lang="en-US" sz="1050" spc="300" dirty="0">
                <a:solidFill>
                  <a:srgbClr val="FFAD2A"/>
                </a:solidFill>
                <a:latin typeface="Montserrat" panose="00000500000000000000" pitchFamily="2" charset="0"/>
              </a:rPr>
              <a:t>MARKETING MANAGER</a:t>
            </a:r>
          </a:p>
        </p:txBody>
      </p:sp>
      <p:cxnSp>
        <p:nvCxnSpPr>
          <p:cNvPr id="16" name="Straight Connector 15"/>
          <p:cNvCxnSpPr/>
          <p:nvPr/>
        </p:nvCxnSpPr>
        <p:spPr>
          <a:xfrm flipH="1">
            <a:off x="6795794" y="4710968"/>
            <a:ext cx="952312" cy="1"/>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0792163"/>
      </p:ext>
    </p:extLst>
  </p:cSld>
  <p:clrMapOvr>
    <a:masterClrMapping/>
  </p:clrMapOvr>
  <mc:AlternateContent xmlns:mc="http://schemas.openxmlformats.org/markup-compatibility/2006" xmlns:p14="http://schemas.microsoft.com/office/powerpoint/2010/main">
    <mc:Choice Requires="p14">
      <p:transition spd="med" p14:dur="700" advTm="6881">
        <p:fade/>
      </p:transition>
    </mc:Choice>
    <mc:Fallback xmlns="">
      <p:transition spd="med" advTm="688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outVertical)">
                                      <p:cBhvr>
                                        <p:cTn id="16" dur="500"/>
                                        <p:tgtEl>
                                          <p:spTgt spid="6"/>
                                        </p:tgtEl>
                                      </p:cBhvr>
                                    </p:animEffect>
                                  </p:childTnLst>
                                </p:cTn>
                              </p:par>
                              <p:par>
                                <p:cTn id="17" presetID="16" presetClass="entr" presetSubtype="37" fill="hold" grpId="0" nodeType="withEffect">
                                  <p:stCondLst>
                                    <p:cond delay="250"/>
                                  </p:stCondLst>
                                  <p:iterate type="lt">
                                    <p:tmPct val="4000"/>
                                  </p:iterate>
                                  <p:childTnLst>
                                    <p:set>
                                      <p:cBhvr>
                                        <p:cTn id="18" dur="1" fill="hold">
                                          <p:stCondLst>
                                            <p:cond delay="0"/>
                                          </p:stCondLst>
                                        </p:cTn>
                                        <p:tgtEl>
                                          <p:spTgt spid="7"/>
                                        </p:tgtEl>
                                        <p:attrNameLst>
                                          <p:attrName>style.visibility</p:attrName>
                                        </p:attrNameLst>
                                      </p:cBhvr>
                                      <p:to>
                                        <p:strVal val="visible"/>
                                      </p:to>
                                    </p:set>
                                    <p:animEffect transition="in" filter="barn(outVertical)">
                                      <p:cBhvr>
                                        <p:cTn id="19" dur="500"/>
                                        <p:tgtEl>
                                          <p:spTgt spid="7"/>
                                        </p:tgtEl>
                                      </p:cBhvr>
                                    </p:animEffect>
                                  </p:childTnLst>
                                </p:cTn>
                              </p:par>
                              <p:par>
                                <p:cTn id="20" presetID="16" presetClass="entr" presetSubtype="37" fill="hold" grpId="0" nodeType="withEffect">
                                  <p:stCondLst>
                                    <p:cond delay="500"/>
                                  </p:stCondLst>
                                  <p:childTnLst>
                                    <p:set>
                                      <p:cBhvr>
                                        <p:cTn id="21" dur="1" fill="hold">
                                          <p:stCondLst>
                                            <p:cond delay="0"/>
                                          </p:stCondLst>
                                        </p:cTn>
                                        <p:tgtEl>
                                          <p:spTgt spid="8"/>
                                        </p:tgtEl>
                                        <p:attrNameLst>
                                          <p:attrName>style.visibility</p:attrName>
                                        </p:attrNameLst>
                                      </p:cBhvr>
                                      <p:to>
                                        <p:strVal val="visible"/>
                                      </p:to>
                                    </p:set>
                                    <p:animEffect transition="in" filter="barn(outVertical)">
                                      <p:cBhvr>
                                        <p:cTn id="22" dur="500"/>
                                        <p:tgtEl>
                                          <p:spTgt spid="8"/>
                                        </p:tgtEl>
                                      </p:cBhvr>
                                    </p:animEffect>
                                  </p:childTnLst>
                                </p:cTn>
                              </p:par>
                              <p:par>
                                <p:cTn id="23" presetID="16" presetClass="entr" presetSubtype="37" fill="hold" grpId="0" nodeType="withEffect">
                                  <p:stCondLst>
                                    <p:cond delay="750"/>
                                  </p:stCondLst>
                                  <p:childTnLst>
                                    <p:set>
                                      <p:cBhvr>
                                        <p:cTn id="24" dur="1" fill="hold">
                                          <p:stCondLst>
                                            <p:cond delay="0"/>
                                          </p:stCondLst>
                                        </p:cTn>
                                        <p:tgtEl>
                                          <p:spTgt spid="9"/>
                                        </p:tgtEl>
                                        <p:attrNameLst>
                                          <p:attrName>style.visibility</p:attrName>
                                        </p:attrNameLst>
                                      </p:cBhvr>
                                      <p:to>
                                        <p:strVal val="visible"/>
                                      </p:to>
                                    </p:set>
                                    <p:animEffect transition="in" filter="barn(outVertical)">
                                      <p:cBhvr>
                                        <p:cTn id="25" dur="500"/>
                                        <p:tgtEl>
                                          <p:spTgt spid="9"/>
                                        </p:tgtEl>
                                      </p:cBhvr>
                                    </p:animEffect>
                                  </p:childTnLst>
                                </p:cTn>
                              </p:par>
                              <p:par>
                                <p:cTn id="26" presetID="16" presetClass="entr" presetSubtype="37" fill="hold" nodeType="withEffect">
                                  <p:stCondLst>
                                    <p:cond delay="1000"/>
                                  </p:stCondLst>
                                  <p:childTnLst>
                                    <p:set>
                                      <p:cBhvr>
                                        <p:cTn id="27" dur="1" fill="hold">
                                          <p:stCondLst>
                                            <p:cond delay="0"/>
                                          </p:stCondLst>
                                        </p:cTn>
                                        <p:tgtEl>
                                          <p:spTgt spid="16"/>
                                        </p:tgtEl>
                                        <p:attrNameLst>
                                          <p:attrName>style.visibility</p:attrName>
                                        </p:attrNameLst>
                                      </p:cBhvr>
                                      <p:to>
                                        <p:strVal val="visible"/>
                                      </p:to>
                                    </p:set>
                                    <p:animEffect transition="in" filter="barn(outVertical)">
                                      <p:cBhvr>
                                        <p:cTn id="28" dur="500"/>
                                        <p:tgtEl>
                                          <p:spTgt spid="16"/>
                                        </p:tgtEl>
                                      </p:cBhvr>
                                    </p:animEffect>
                                  </p:childTnLst>
                                </p:cTn>
                              </p:par>
                              <p:par>
                                <p:cTn id="29" presetID="2" presetClass="entr" presetSubtype="4" decel="10000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1250" fill="hold"/>
                                        <p:tgtEl>
                                          <p:spTgt spid="18"/>
                                        </p:tgtEl>
                                        <p:attrNameLst>
                                          <p:attrName>ppt_x</p:attrName>
                                        </p:attrNameLst>
                                      </p:cBhvr>
                                      <p:tavLst>
                                        <p:tav tm="0">
                                          <p:val>
                                            <p:strVal val="#ppt_x"/>
                                          </p:val>
                                        </p:tav>
                                        <p:tav tm="100000">
                                          <p:val>
                                            <p:strVal val="#ppt_x"/>
                                          </p:val>
                                        </p:tav>
                                      </p:tavLst>
                                    </p:anim>
                                    <p:anim calcmode="lin" valueType="num">
                                      <p:cBhvr additive="base">
                                        <p:cTn id="32" dur="1250" fill="hold"/>
                                        <p:tgtEl>
                                          <p:spTgt spid="18"/>
                                        </p:tgtEl>
                                        <p:attrNameLst>
                                          <p:attrName>ppt_y</p:attrName>
                                        </p:attrNameLst>
                                      </p:cBhvr>
                                      <p:tavLst>
                                        <p:tav tm="0">
                                          <p:val>
                                            <p:strVal val="1+#ppt_h/2"/>
                                          </p:val>
                                        </p:tav>
                                        <p:tav tm="100000">
                                          <p:val>
                                            <p:strVal val="#ppt_y"/>
                                          </p:val>
                                        </p:tav>
                                      </p:tavLst>
                                    </p:anim>
                                  </p:childTnLst>
                                </p:cTn>
                              </p:par>
                              <p:par>
                                <p:cTn id="33" presetID="6" presetClass="emph" presetSubtype="0" decel="100000" autoRev="1" fill="hold" nodeType="withEffect">
                                  <p:stCondLst>
                                    <p:cond delay="0"/>
                                  </p:stCondLst>
                                  <p:childTnLst>
                                    <p:animScale>
                                      <p:cBhvr>
                                        <p:cTn id="34" dur="5000" fill="hold"/>
                                        <p:tgtEl>
                                          <p:spTgt spid="2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2" grpId="0" animBg="1"/>
      <p:bldP spid="13" grpId="0" animBg="1"/>
      <p:bldP spid="15" grpId="0" animBg="1"/>
      <p:bldP spid="6" grpId="0"/>
      <p:bldP spid="7" grpId="0"/>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ED5F501-689F-4146-8757-40E9F774105C}"/>
              </a:ext>
            </a:extLst>
          </p:cNvPr>
          <p:cNvPicPr>
            <a:picLocks noChangeAspect="1"/>
          </p:cNvPicPr>
          <p:nvPr/>
        </p:nvPicPr>
        <p:blipFill rotWithShape="1">
          <a:blip r:embed="rId3">
            <a:extLst>
              <a:ext uri="{28A0092B-C50C-407E-A947-70E740481C1C}">
                <a14:useLocalDpi xmlns:a14="http://schemas.microsoft.com/office/drawing/2010/main" val="0"/>
              </a:ext>
            </a:extLst>
          </a:blip>
          <a:srcRect r="6455" b="20000"/>
          <a:stretch/>
        </p:blipFill>
        <p:spPr>
          <a:xfrm>
            <a:off x="0" y="0"/>
            <a:ext cx="12192001" cy="5486399"/>
          </a:xfrm>
          <a:prstGeom prst="rect">
            <a:avLst/>
          </a:prstGeom>
        </p:spPr>
      </p:pic>
      <p:sp>
        <p:nvSpPr>
          <p:cNvPr id="3" name="Rectangle 2"/>
          <p:cNvSpPr/>
          <p:nvPr/>
        </p:nvSpPr>
        <p:spPr>
          <a:xfrm>
            <a:off x="0" y="4792717"/>
            <a:ext cx="12192000" cy="2065283"/>
          </a:xfrm>
          <a:prstGeom prst="rect">
            <a:avLst/>
          </a:prstGeom>
          <a:gradFill>
            <a:gsLst>
              <a:gs pos="36000">
                <a:srgbClr val="FD1600"/>
              </a:gs>
              <a:gs pos="70000">
                <a:srgbClr val="E21500"/>
              </a:gs>
              <a:gs pos="100000">
                <a:srgbClr val="AD1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6D2A058-8601-482B-977F-AA2DEC005403}"/>
              </a:ext>
            </a:extLst>
          </p:cNvPr>
          <p:cNvSpPr txBox="1"/>
          <p:nvPr/>
        </p:nvSpPr>
        <p:spPr>
          <a:xfrm>
            <a:off x="190430" y="5325814"/>
            <a:ext cx="11811140" cy="707886"/>
          </a:xfrm>
          <a:prstGeom prst="rect">
            <a:avLst/>
          </a:prstGeom>
          <a:noFill/>
        </p:spPr>
        <p:txBody>
          <a:bodyPr wrap="square" rtlCol="0">
            <a:spAutoFit/>
          </a:bodyPr>
          <a:lstStyle/>
          <a:p>
            <a:pPr algn="ctr"/>
            <a:r>
              <a:rPr lang="en-US" sz="4000" b="1" spc="300" dirty="0">
                <a:solidFill>
                  <a:srgbClr val="FFC617"/>
                </a:solidFill>
                <a:latin typeface="Montserrat" panose="00000500000000000000" pitchFamily="2" charset="0"/>
              </a:rPr>
              <a:t>INTERNATIONAL</a:t>
            </a:r>
            <a:r>
              <a:rPr lang="en-US" sz="4000" b="1" spc="300" dirty="0">
                <a:latin typeface="Montserrat" panose="00000500000000000000" pitchFamily="2" charset="0"/>
              </a:rPr>
              <a:t> </a:t>
            </a:r>
            <a:r>
              <a:rPr lang="en-US" sz="4000" b="1" spc="300" dirty="0">
                <a:solidFill>
                  <a:schemeClr val="bg1"/>
                </a:solidFill>
                <a:latin typeface="Montserrat" panose="00000500000000000000" pitchFamily="2" charset="0"/>
              </a:rPr>
              <a:t>FORWARDING</a:t>
            </a:r>
            <a:r>
              <a:rPr lang="en-US" sz="4000" b="1" spc="300" dirty="0">
                <a:latin typeface="Montserrat" panose="00000500000000000000" pitchFamily="2" charset="0"/>
              </a:rPr>
              <a:t> </a:t>
            </a:r>
          </a:p>
        </p:txBody>
      </p:sp>
      <p:sp>
        <p:nvSpPr>
          <p:cNvPr id="7" name="TextBox 6">
            <a:extLst>
              <a:ext uri="{FF2B5EF4-FFF2-40B4-BE49-F238E27FC236}">
                <a16:creationId xmlns:a16="http://schemas.microsoft.com/office/drawing/2014/main" id="{567CD4C6-818B-42BF-9398-4B4CDA61377D}"/>
              </a:ext>
            </a:extLst>
          </p:cNvPr>
          <p:cNvSpPr txBox="1"/>
          <p:nvPr/>
        </p:nvSpPr>
        <p:spPr>
          <a:xfrm>
            <a:off x="3598368" y="6033700"/>
            <a:ext cx="4995265" cy="276999"/>
          </a:xfrm>
          <a:prstGeom prst="rect">
            <a:avLst/>
          </a:prstGeom>
          <a:noFill/>
        </p:spPr>
        <p:txBody>
          <a:bodyPr wrap="square" rtlCol="0">
            <a:spAutoFit/>
          </a:bodyPr>
          <a:lstStyle/>
          <a:p>
            <a:pPr algn="ctr"/>
            <a:r>
              <a:rPr lang="en-US" sz="1200" b="1" dirty="0">
                <a:solidFill>
                  <a:srgbClr val="FFAD2A"/>
                </a:solidFill>
                <a:latin typeface="Montserrat" panose="00000500000000000000" pitchFamily="2" charset="0"/>
              </a:rPr>
              <a:t>AMAZING LOGISTICS PRESENTATION </a:t>
            </a:r>
          </a:p>
        </p:txBody>
      </p:sp>
      <p:pic>
        <p:nvPicPr>
          <p:cNvPr id="8" name="Picture 7">
            <a:extLst>
              <a:ext uri="{FF2B5EF4-FFF2-40B4-BE49-F238E27FC236}">
                <a16:creationId xmlns:a16="http://schemas.microsoft.com/office/drawing/2014/main" id="{A25B5B6C-7077-4A82-91CE-FD83B56F4181}"/>
              </a:ext>
            </a:extLst>
          </p:cNvPr>
          <p:cNvPicPr>
            <a:picLocks noChangeAspect="1"/>
          </p:cNvPicPr>
          <p:nvPr/>
        </p:nvPicPr>
        <p:blipFill>
          <a:blip r:embed="rId4"/>
          <a:stretch>
            <a:fillRect/>
          </a:stretch>
        </p:blipFill>
        <p:spPr>
          <a:xfrm>
            <a:off x="380860" y="459479"/>
            <a:ext cx="3005970" cy="1605804"/>
          </a:xfrm>
          <a:prstGeom prst="rect">
            <a:avLst/>
          </a:prstGeom>
        </p:spPr>
      </p:pic>
    </p:spTree>
    <p:extLst>
      <p:ext uri="{BB962C8B-B14F-4D97-AF65-F5344CB8AC3E}">
        <p14:creationId xmlns:p14="http://schemas.microsoft.com/office/powerpoint/2010/main" val="1815817317"/>
      </p:ext>
    </p:extLst>
  </p:cSld>
  <p:clrMapOvr>
    <a:masterClrMapping/>
  </p:clrMapOvr>
  <mc:AlternateContent xmlns:mc="http://schemas.openxmlformats.org/markup-compatibility/2006" xmlns:p14="http://schemas.microsoft.com/office/powerpoint/2010/main">
    <mc:Choice Requires="p14">
      <p:transition spd="med" p14:dur="700" advTm="6458">
        <p:fade/>
      </p:transition>
    </mc:Choice>
    <mc:Fallback xmlns="">
      <p:transition spd="med" advTm="645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6" presetClass="emph" presetSubtype="0" decel="100000" autoRev="1" fill="hold" nodeType="withEffect">
                                  <p:stCondLst>
                                    <p:cond delay="0"/>
                                  </p:stCondLst>
                                  <p:childTnLst>
                                    <p:animScale>
                                      <p:cBhvr>
                                        <p:cTn id="9" dur="5000" fill="hold"/>
                                        <p:tgtEl>
                                          <p:spTgt spid="5"/>
                                        </p:tgtEl>
                                      </p:cBhvr>
                                      <p:by x="110000" y="110000"/>
                                    </p:animScale>
                                  </p:childTnLst>
                                </p:cTn>
                              </p:par>
                              <p:par>
                                <p:cTn id="10" presetID="10"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6" presetClass="entr" presetSubtype="37" fill="hold" grpId="0" nodeType="withEffect">
                                  <p:stCondLst>
                                    <p:cond delay="250"/>
                                  </p:stCondLst>
                                  <p:childTnLst>
                                    <p:set>
                                      <p:cBhvr>
                                        <p:cTn id="14" dur="1" fill="hold">
                                          <p:stCondLst>
                                            <p:cond delay="0"/>
                                          </p:stCondLst>
                                        </p:cTn>
                                        <p:tgtEl>
                                          <p:spTgt spid="6"/>
                                        </p:tgtEl>
                                        <p:attrNameLst>
                                          <p:attrName>style.visibility</p:attrName>
                                        </p:attrNameLst>
                                      </p:cBhvr>
                                      <p:to>
                                        <p:strVal val="visible"/>
                                      </p:to>
                                    </p:set>
                                    <p:animEffect transition="in" filter="barn(outVertical)">
                                      <p:cBhvr>
                                        <p:cTn id="15" dur="750"/>
                                        <p:tgtEl>
                                          <p:spTgt spid="6"/>
                                        </p:tgtEl>
                                      </p:cBhvr>
                                    </p:animEffect>
                                  </p:childTnLst>
                                </p:cTn>
                              </p:par>
                              <p:par>
                                <p:cTn id="16" presetID="16" presetClass="entr" presetSubtype="37" fill="hold" grpId="0" nodeType="withEffect">
                                  <p:stCondLst>
                                    <p:cond delay="500"/>
                                  </p:stCondLst>
                                  <p:childTnLst>
                                    <p:set>
                                      <p:cBhvr>
                                        <p:cTn id="17" dur="1" fill="hold">
                                          <p:stCondLst>
                                            <p:cond delay="0"/>
                                          </p:stCondLst>
                                        </p:cTn>
                                        <p:tgtEl>
                                          <p:spTgt spid="7"/>
                                        </p:tgtEl>
                                        <p:attrNameLst>
                                          <p:attrName>style.visibility</p:attrName>
                                        </p:attrNameLst>
                                      </p:cBhvr>
                                      <p:to>
                                        <p:strVal val="visible"/>
                                      </p:to>
                                    </p:set>
                                    <p:animEffect transition="in" filter="barn(outVertical)">
                                      <p:cBhvr>
                                        <p:cTn id="18" dur="1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9486" y="0"/>
            <a:ext cx="12201486" cy="6858000"/>
          </a:xfrm>
          <a:prstGeom prst="rect">
            <a:avLst/>
          </a:prstGeom>
          <a:gradFill>
            <a:gsLst>
              <a:gs pos="0">
                <a:srgbClr val="FD1600"/>
              </a:gs>
              <a:gs pos="59000">
                <a:srgbClr val="E21500"/>
              </a:gs>
              <a:gs pos="100000">
                <a:srgbClr val="AD1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14BCC8F-6035-416B-AEAD-F306BF301C8B}"/>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2877" r="15967" b="14179"/>
          <a:stretch/>
        </p:blipFill>
        <p:spPr>
          <a:xfrm>
            <a:off x="9044278" y="4023643"/>
            <a:ext cx="2710891" cy="1772084"/>
          </a:xfrm>
          <a:prstGeom prst="rect">
            <a:avLst/>
          </a:prstGeom>
        </p:spPr>
      </p:pic>
      <p:pic>
        <p:nvPicPr>
          <p:cNvPr id="9" name="Picture 8">
            <a:extLst>
              <a:ext uri="{FF2B5EF4-FFF2-40B4-BE49-F238E27FC236}">
                <a16:creationId xmlns:a16="http://schemas.microsoft.com/office/drawing/2014/main" id="{9AADC57C-A9C9-4CDD-9C95-CD5BA9074E59}"/>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5344" r="21881" b="22074"/>
          <a:stretch/>
        </p:blipFill>
        <p:spPr>
          <a:xfrm>
            <a:off x="9044278" y="2119334"/>
            <a:ext cx="2710892" cy="1772084"/>
          </a:xfrm>
          <a:prstGeom prst="rect">
            <a:avLst/>
          </a:prstGeom>
        </p:spPr>
      </p:pic>
      <p:pic>
        <p:nvPicPr>
          <p:cNvPr id="11" name="Picture 10">
            <a:extLst>
              <a:ext uri="{FF2B5EF4-FFF2-40B4-BE49-F238E27FC236}">
                <a16:creationId xmlns:a16="http://schemas.microsoft.com/office/drawing/2014/main" id="{14DB218E-D225-44D6-BFE6-F1C6FE39BD7A}"/>
              </a:ext>
            </a:extLst>
          </p:cNvPr>
          <p:cNvPicPr>
            <a:picLocks noChangeAspect="1"/>
          </p:cNvPicPr>
          <p:nvPr/>
        </p:nvPicPr>
        <p:blipFill rotWithShape="1">
          <a:blip r:embed="rId5">
            <a:extLst>
              <a:ext uri="{28A0092B-C50C-407E-A947-70E740481C1C}">
                <a14:useLocalDpi xmlns:a14="http://schemas.microsoft.com/office/drawing/2010/main" val="0"/>
              </a:ext>
            </a:extLst>
          </a:blip>
          <a:srcRect l="12103" t="1" r="9032" b="1196"/>
          <a:stretch/>
        </p:blipFill>
        <p:spPr>
          <a:xfrm>
            <a:off x="6195408" y="2136104"/>
            <a:ext cx="2709653" cy="1772084"/>
          </a:xfrm>
          <a:prstGeom prst="rect">
            <a:avLst/>
          </a:prstGeom>
        </p:spPr>
      </p:pic>
      <p:pic>
        <p:nvPicPr>
          <p:cNvPr id="13" name="Picture 12">
            <a:extLst>
              <a:ext uri="{FF2B5EF4-FFF2-40B4-BE49-F238E27FC236}">
                <a16:creationId xmlns:a16="http://schemas.microsoft.com/office/drawing/2014/main" id="{86A30D23-095F-4F48-A778-48E142779200}"/>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58694" t="22460" r="7250" b="27642"/>
          <a:stretch/>
        </p:blipFill>
        <p:spPr>
          <a:xfrm>
            <a:off x="6177755" y="4023643"/>
            <a:ext cx="2727306" cy="1772084"/>
          </a:xfrm>
          <a:prstGeom prst="rect">
            <a:avLst/>
          </a:prstGeom>
        </p:spPr>
      </p:pic>
      <p:pic>
        <p:nvPicPr>
          <p:cNvPr id="15" name="Picture 14">
            <a:extLst>
              <a:ext uri="{FF2B5EF4-FFF2-40B4-BE49-F238E27FC236}">
                <a16:creationId xmlns:a16="http://schemas.microsoft.com/office/drawing/2014/main" id="{D403794E-0EFE-4A27-AACB-C6BFD354FFCF}"/>
              </a:ext>
            </a:extLst>
          </p:cNvPr>
          <p:cNvPicPr>
            <a:picLocks noChangeAspect="1"/>
          </p:cNvPicPr>
          <p:nvPr/>
        </p:nvPicPr>
        <p:blipFill rotWithShape="1">
          <a:blip r:embed="rId7">
            <a:extLst>
              <a:ext uri="{28A0092B-C50C-407E-A947-70E740481C1C}">
                <a14:useLocalDpi xmlns:a14="http://schemas.microsoft.com/office/drawing/2010/main" val="0"/>
              </a:ext>
            </a:extLst>
          </a:blip>
          <a:srcRect l="31478" t="17022" r="16303" b="9022"/>
          <a:stretch/>
        </p:blipFill>
        <p:spPr>
          <a:xfrm>
            <a:off x="3355383" y="4023641"/>
            <a:ext cx="2683155" cy="1772085"/>
          </a:xfrm>
          <a:prstGeom prst="rect">
            <a:avLst/>
          </a:prstGeom>
        </p:spPr>
      </p:pic>
      <p:pic>
        <p:nvPicPr>
          <p:cNvPr id="17" name="Picture 16">
            <a:extLst>
              <a:ext uri="{FF2B5EF4-FFF2-40B4-BE49-F238E27FC236}">
                <a16:creationId xmlns:a16="http://schemas.microsoft.com/office/drawing/2014/main" id="{D824B26F-8D71-4E9F-8839-5A7A6D90227D}"/>
              </a:ext>
            </a:extLst>
          </p:cNvPr>
          <p:cNvPicPr>
            <a:picLocks noChangeAspect="1"/>
          </p:cNvPicPr>
          <p:nvPr/>
        </p:nvPicPr>
        <p:blipFill rotWithShape="1">
          <a:blip r:embed="rId8">
            <a:extLst>
              <a:ext uri="{28A0092B-C50C-407E-A947-70E740481C1C}">
                <a14:useLocalDpi xmlns:a14="http://schemas.microsoft.com/office/drawing/2010/main" val="0"/>
              </a:ext>
            </a:extLst>
          </a:blip>
          <a:srcRect l="9826" t="5681" r="45293" b="11008"/>
          <a:stretch/>
        </p:blipFill>
        <p:spPr>
          <a:xfrm>
            <a:off x="3362953" y="2136103"/>
            <a:ext cx="2675586" cy="1772085"/>
          </a:xfrm>
          <a:prstGeom prst="rect">
            <a:avLst/>
          </a:prstGeom>
        </p:spPr>
      </p:pic>
      <p:pic>
        <p:nvPicPr>
          <p:cNvPr id="19" name="Picture 18">
            <a:extLst>
              <a:ext uri="{FF2B5EF4-FFF2-40B4-BE49-F238E27FC236}">
                <a16:creationId xmlns:a16="http://schemas.microsoft.com/office/drawing/2014/main" id="{2D14F80E-FE41-42CB-A909-7C414853A8CD}"/>
              </a:ext>
            </a:extLst>
          </p:cNvPr>
          <p:cNvPicPr>
            <a:picLocks noChangeAspect="1"/>
          </p:cNvPicPr>
          <p:nvPr/>
        </p:nvPicPr>
        <p:blipFill rotWithShape="1">
          <a:blip r:embed="rId9">
            <a:extLst>
              <a:ext uri="{28A0092B-C50C-407E-A947-70E740481C1C}">
                <a14:useLocalDpi xmlns:a14="http://schemas.microsoft.com/office/drawing/2010/main" val="0"/>
              </a:ext>
            </a:extLst>
          </a:blip>
          <a:srcRect l="18490" r="16724" b="-3304"/>
          <a:stretch/>
        </p:blipFill>
        <p:spPr>
          <a:xfrm>
            <a:off x="457199" y="4005090"/>
            <a:ext cx="2758967" cy="1887301"/>
          </a:xfrm>
          <a:prstGeom prst="rect">
            <a:avLst/>
          </a:prstGeom>
        </p:spPr>
      </p:pic>
      <p:pic>
        <p:nvPicPr>
          <p:cNvPr id="21" name="Picture 20">
            <a:extLst>
              <a:ext uri="{FF2B5EF4-FFF2-40B4-BE49-F238E27FC236}">
                <a16:creationId xmlns:a16="http://schemas.microsoft.com/office/drawing/2014/main" id="{7E3E6D5B-5170-4014-BC65-9CFFB47E9995}"/>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r="29716" b="15423"/>
          <a:stretch/>
        </p:blipFill>
        <p:spPr>
          <a:xfrm>
            <a:off x="457200" y="2136102"/>
            <a:ext cx="2758966" cy="1772085"/>
          </a:xfrm>
          <a:prstGeom prst="rect">
            <a:avLst/>
          </a:prstGeom>
        </p:spPr>
      </p:pic>
      <p:sp>
        <p:nvSpPr>
          <p:cNvPr id="22" name="TextBox 21">
            <a:extLst>
              <a:ext uri="{FF2B5EF4-FFF2-40B4-BE49-F238E27FC236}">
                <a16:creationId xmlns:a16="http://schemas.microsoft.com/office/drawing/2014/main" id="{CD6CF4F1-CBB1-4489-818A-B19D18B3C9C8}"/>
              </a:ext>
            </a:extLst>
          </p:cNvPr>
          <p:cNvSpPr txBox="1"/>
          <p:nvPr/>
        </p:nvSpPr>
        <p:spPr>
          <a:xfrm>
            <a:off x="1072470" y="484775"/>
            <a:ext cx="10047061" cy="707886"/>
          </a:xfrm>
          <a:prstGeom prst="rect">
            <a:avLst/>
          </a:prstGeom>
          <a:noFill/>
        </p:spPr>
        <p:txBody>
          <a:bodyPr wrap="square" rtlCol="0">
            <a:spAutoFit/>
          </a:bodyPr>
          <a:lstStyle/>
          <a:p>
            <a:pPr algn="ctr"/>
            <a:r>
              <a:rPr lang="en-US" sz="4000" b="1" spc="300" dirty="0">
                <a:solidFill>
                  <a:schemeClr val="bg1"/>
                </a:solidFill>
                <a:latin typeface="Montserrat" panose="00000500000000000000" pitchFamily="2" charset="0"/>
              </a:rPr>
              <a:t>NATIONWIDE </a:t>
            </a:r>
            <a:r>
              <a:rPr lang="en-US" sz="4000" b="1" spc="600" dirty="0">
                <a:solidFill>
                  <a:schemeClr val="bg1"/>
                </a:solidFill>
                <a:latin typeface="Montserrat" panose="00000500000000000000" pitchFamily="2" charset="0"/>
              </a:rPr>
              <a:t>DISTRIBUTION</a:t>
            </a:r>
          </a:p>
        </p:txBody>
      </p:sp>
      <p:sp>
        <p:nvSpPr>
          <p:cNvPr id="23" name="TextBox 22">
            <a:extLst>
              <a:ext uri="{FF2B5EF4-FFF2-40B4-BE49-F238E27FC236}">
                <a16:creationId xmlns:a16="http://schemas.microsoft.com/office/drawing/2014/main" id="{CAB2F156-7176-4512-8585-A6F782140FA1}"/>
              </a:ext>
            </a:extLst>
          </p:cNvPr>
          <p:cNvSpPr txBox="1"/>
          <p:nvPr/>
        </p:nvSpPr>
        <p:spPr>
          <a:xfrm>
            <a:off x="1703799" y="1175043"/>
            <a:ext cx="8784402" cy="461665"/>
          </a:xfrm>
          <a:prstGeom prst="rect">
            <a:avLst/>
          </a:prstGeom>
          <a:noFill/>
        </p:spPr>
        <p:txBody>
          <a:bodyPr wrap="square" rtlCol="0">
            <a:spAutoFit/>
          </a:bodyPr>
          <a:lstStyle/>
          <a:p>
            <a:pPr algn="ctr"/>
            <a:r>
              <a:rPr lang="en-US" sz="1200" dirty="0">
                <a:solidFill>
                  <a:srgbClr val="FFAD2A"/>
                </a:solidFill>
                <a:latin typeface="Montserrat" panose="00000500000000000000" pitchFamily="2" charset="0"/>
              </a:rPr>
              <a:t>PROVIDES A COMPLETE RANGE OF INTERNATIONAL LOGISTICS SERVICES ON FTL/LTL ROADS, RAILWAY, SEA AND AIR TRANSPORTATION, INCLUDING MULTIMODAL Freight FORWARDING AROUNG THE WORLD</a:t>
            </a:r>
          </a:p>
        </p:txBody>
      </p:sp>
    </p:spTree>
    <p:extLst>
      <p:ext uri="{BB962C8B-B14F-4D97-AF65-F5344CB8AC3E}">
        <p14:creationId xmlns:p14="http://schemas.microsoft.com/office/powerpoint/2010/main" val="979776402"/>
      </p:ext>
    </p:extLst>
  </p:cSld>
  <p:clrMapOvr>
    <a:masterClrMapping/>
  </p:clrMapOvr>
  <mc:AlternateContent xmlns:mc="http://schemas.openxmlformats.org/markup-compatibility/2006" xmlns:p14="http://schemas.microsoft.com/office/powerpoint/2010/main">
    <mc:Choice Requires="p14">
      <p:transition spd="med" p14:dur="700" advTm="6620">
        <p:fade/>
      </p:transition>
    </mc:Choice>
    <mc:Fallback xmlns="">
      <p:transition spd="med" advTm="662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outVertical)">
                                      <p:cBhvr>
                                        <p:cTn id="7" dur="500"/>
                                        <p:tgtEl>
                                          <p:spTgt spid="22"/>
                                        </p:tgtEl>
                                      </p:cBhvr>
                                    </p:animEffect>
                                  </p:childTnLst>
                                </p:cTn>
                              </p:par>
                              <p:par>
                                <p:cTn id="8" presetID="16" presetClass="entr" presetSubtype="37" fill="hold" grpId="0" nodeType="withEffect">
                                  <p:stCondLst>
                                    <p:cond delay="0"/>
                                  </p:stCondLst>
                                  <p:iterate type="lt">
                                    <p:tmPct val="5000"/>
                                  </p:iterate>
                                  <p:childTnLst>
                                    <p:set>
                                      <p:cBhvr>
                                        <p:cTn id="9" dur="1" fill="hold">
                                          <p:stCondLst>
                                            <p:cond delay="0"/>
                                          </p:stCondLst>
                                        </p:cTn>
                                        <p:tgtEl>
                                          <p:spTgt spid="23"/>
                                        </p:tgtEl>
                                        <p:attrNameLst>
                                          <p:attrName>style.visibility</p:attrName>
                                        </p:attrNameLst>
                                      </p:cBhvr>
                                      <p:to>
                                        <p:strVal val="visible"/>
                                      </p:to>
                                    </p:set>
                                    <p:animEffect transition="in" filter="barn(outVertical)">
                                      <p:cBhvr>
                                        <p:cTn id="10" dur="500"/>
                                        <p:tgtEl>
                                          <p:spTgt spid="23"/>
                                        </p:tgtEl>
                                      </p:cBhvr>
                                    </p:animEffect>
                                  </p:childTnLst>
                                </p:cTn>
                              </p:par>
                              <p:par>
                                <p:cTn id="11" presetID="2" presetClass="entr" presetSubtype="8" decel="10000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1250" fill="hold"/>
                                        <p:tgtEl>
                                          <p:spTgt spid="21"/>
                                        </p:tgtEl>
                                        <p:attrNameLst>
                                          <p:attrName>ppt_x</p:attrName>
                                        </p:attrNameLst>
                                      </p:cBhvr>
                                      <p:tavLst>
                                        <p:tav tm="0">
                                          <p:val>
                                            <p:strVal val="0-#ppt_w/2"/>
                                          </p:val>
                                        </p:tav>
                                        <p:tav tm="100000">
                                          <p:val>
                                            <p:strVal val="#ppt_x"/>
                                          </p:val>
                                        </p:tav>
                                      </p:tavLst>
                                    </p:anim>
                                    <p:anim calcmode="lin" valueType="num">
                                      <p:cBhvr additive="base">
                                        <p:cTn id="14" dur="1250" fill="hold"/>
                                        <p:tgtEl>
                                          <p:spTgt spid="21"/>
                                        </p:tgtEl>
                                        <p:attrNameLst>
                                          <p:attrName>ppt_y</p:attrName>
                                        </p:attrNameLst>
                                      </p:cBhvr>
                                      <p:tavLst>
                                        <p:tav tm="0">
                                          <p:val>
                                            <p:strVal val="#ppt_y"/>
                                          </p:val>
                                        </p:tav>
                                        <p:tav tm="100000">
                                          <p:val>
                                            <p:strVal val="#ppt_y"/>
                                          </p:val>
                                        </p:tav>
                                      </p:tavLst>
                                    </p:anim>
                                  </p:childTnLst>
                                </p:cTn>
                              </p:par>
                              <p:par>
                                <p:cTn id="15" presetID="2" presetClass="entr" presetSubtype="8" decel="10000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1250" fill="hold"/>
                                        <p:tgtEl>
                                          <p:spTgt spid="19"/>
                                        </p:tgtEl>
                                        <p:attrNameLst>
                                          <p:attrName>ppt_x</p:attrName>
                                        </p:attrNameLst>
                                      </p:cBhvr>
                                      <p:tavLst>
                                        <p:tav tm="0">
                                          <p:val>
                                            <p:strVal val="0-#ppt_w/2"/>
                                          </p:val>
                                        </p:tav>
                                        <p:tav tm="100000">
                                          <p:val>
                                            <p:strVal val="#ppt_x"/>
                                          </p:val>
                                        </p:tav>
                                      </p:tavLst>
                                    </p:anim>
                                    <p:anim calcmode="lin" valueType="num">
                                      <p:cBhvr additive="base">
                                        <p:cTn id="18" dur="1250" fill="hold"/>
                                        <p:tgtEl>
                                          <p:spTgt spid="19"/>
                                        </p:tgtEl>
                                        <p:attrNameLst>
                                          <p:attrName>ppt_y</p:attrName>
                                        </p:attrNameLst>
                                      </p:cBhvr>
                                      <p:tavLst>
                                        <p:tav tm="0">
                                          <p:val>
                                            <p:strVal val="#ppt_y"/>
                                          </p:val>
                                        </p:tav>
                                        <p:tav tm="100000">
                                          <p:val>
                                            <p:strVal val="#ppt_y"/>
                                          </p:val>
                                        </p:tav>
                                      </p:tavLst>
                                    </p:anim>
                                  </p:childTnLst>
                                </p:cTn>
                              </p:par>
                              <p:par>
                                <p:cTn id="19" presetID="2" presetClass="entr" presetSubtype="2" decel="10000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1250" fill="hold"/>
                                        <p:tgtEl>
                                          <p:spTgt spid="9"/>
                                        </p:tgtEl>
                                        <p:attrNameLst>
                                          <p:attrName>ppt_x</p:attrName>
                                        </p:attrNameLst>
                                      </p:cBhvr>
                                      <p:tavLst>
                                        <p:tav tm="0">
                                          <p:val>
                                            <p:strVal val="1+#ppt_w/2"/>
                                          </p:val>
                                        </p:tav>
                                        <p:tav tm="100000">
                                          <p:val>
                                            <p:strVal val="#ppt_x"/>
                                          </p:val>
                                        </p:tav>
                                      </p:tavLst>
                                    </p:anim>
                                    <p:anim calcmode="lin" valueType="num">
                                      <p:cBhvr additive="base">
                                        <p:cTn id="22" dur="1250" fill="hold"/>
                                        <p:tgtEl>
                                          <p:spTgt spid="9"/>
                                        </p:tgtEl>
                                        <p:attrNameLst>
                                          <p:attrName>ppt_y</p:attrName>
                                        </p:attrNameLst>
                                      </p:cBhvr>
                                      <p:tavLst>
                                        <p:tav tm="0">
                                          <p:val>
                                            <p:strVal val="#ppt_y"/>
                                          </p:val>
                                        </p:tav>
                                        <p:tav tm="100000">
                                          <p:val>
                                            <p:strVal val="#ppt_y"/>
                                          </p:val>
                                        </p:tav>
                                      </p:tavLst>
                                    </p:anim>
                                  </p:childTnLst>
                                </p:cTn>
                              </p:par>
                              <p:par>
                                <p:cTn id="23" presetID="2" presetClass="entr" presetSubtype="2" decel="10000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1250" fill="hold"/>
                                        <p:tgtEl>
                                          <p:spTgt spid="5"/>
                                        </p:tgtEl>
                                        <p:attrNameLst>
                                          <p:attrName>ppt_x</p:attrName>
                                        </p:attrNameLst>
                                      </p:cBhvr>
                                      <p:tavLst>
                                        <p:tav tm="0">
                                          <p:val>
                                            <p:strVal val="1+#ppt_w/2"/>
                                          </p:val>
                                        </p:tav>
                                        <p:tav tm="100000">
                                          <p:val>
                                            <p:strVal val="#ppt_x"/>
                                          </p:val>
                                        </p:tav>
                                      </p:tavLst>
                                    </p:anim>
                                    <p:anim calcmode="lin" valueType="num">
                                      <p:cBhvr additive="base">
                                        <p:cTn id="26" dur="1250" fill="hold"/>
                                        <p:tgtEl>
                                          <p:spTgt spid="5"/>
                                        </p:tgtEl>
                                        <p:attrNameLst>
                                          <p:attrName>ppt_y</p:attrName>
                                        </p:attrNameLst>
                                      </p:cBhvr>
                                      <p:tavLst>
                                        <p:tav tm="0">
                                          <p:val>
                                            <p:strVal val="#ppt_y"/>
                                          </p:val>
                                        </p:tav>
                                        <p:tav tm="100000">
                                          <p:val>
                                            <p:strVal val="#ppt_y"/>
                                          </p:val>
                                        </p:tav>
                                      </p:tavLst>
                                    </p:anim>
                                  </p:childTnLst>
                                </p:cTn>
                              </p:par>
                              <p:par>
                                <p:cTn id="27" presetID="2" presetClass="entr" presetSubtype="4" decel="10000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1250" fill="hold"/>
                                        <p:tgtEl>
                                          <p:spTgt spid="17"/>
                                        </p:tgtEl>
                                        <p:attrNameLst>
                                          <p:attrName>ppt_x</p:attrName>
                                        </p:attrNameLst>
                                      </p:cBhvr>
                                      <p:tavLst>
                                        <p:tav tm="0">
                                          <p:val>
                                            <p:strVal val="#ppt_x"/>
                                          </p:val>
                                        </p:tav>
                                        <p:tav tm="100000">
                                          <p:val>
                                            <p:strVal val="#ppt_x"/>
                                          </p:val>
                                        </p:tav>
                                      </p:tavLst>
                                    </p:anim>
                                    <p:anim calcmode="lin" valueType="num">
                                      <p:cBhvr additive="base">
                                        <p:cTn id="30" dur="1250" fill="hold"/>
                                        <p:tgtEl>
                                          <p:spTgt spid="17"/>
                                        </p:tgtEl>
                                        <p:attrNameLst>
                                          <p:attrName>ppt_y</p:attrName>
                                        </p:attrNameLst>
                                      </p:cBhvr>
                                      <p:tavLst>
                                        <p:tav tm="0">
                                          <p:val>
                                            <p:strVal val="1+#ppt_h/2"/>
                                          </p:val>
                                        </p:tav>
                                        <p:tav tm="100000">
                                          <p:val>
                                            <p:strVal val="#ppt_y"/>
                                          </p:val>
                                        </p:tav>
                                      </p:tavLst>
                                    </p:anim>
                                  </p:childTnLst>
                                </p:cTn>
                              </p:par>
                              <p:par>
                                <p:cTn id="31" presetID="2" presetClass="entr" presetSubtype="4" decel="10000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1250" fill="hold"/>
                                        <p:tgtEl>
                                          <p:spTgt spid="11"/>
                                        </p:tgtEl>
                                        <p:attrNameLst>
                                          <p:attrName>ppt_x</p:attrName>
                                        </p:attrNameLst>
                                      </p:cBhvr>
                                      <p:tavLst>
                                        <p:tav tm="0">
                                          <p:val>
                                            <p:strVal val="#ppt_x"/>
                                          </p:val>
                                        </p:tav>
                                        <p:tav tm="100000">
                                          <p:val>
                                            <p:strVal val="#ppt_x"/>
                                          </p:val>
                                        </p:tav>
                                      </p:tavLst>
                                    </p:anim>
                                    <p:anim calcmode="lin" valueType="num">
                                      <p:cBhvr additive="base">
                                        <p:cTn id="34" dur="1250" fill="hold"/>
                                        <p:tgtEl>
                                          <p:spTgt spid="11"/>
                                        </p:tgtEl>
                                        <p:attrNameLst>
                                          <p:attrName>ppt_y</p:attrName>
                                        </p:attrNameLst>
                                      </p:cBhvr>
                                      <p:tavLst>
                                        <p:tav tm="0">
                                          <p:val>
                                            <p:strVal val="1+#ppt_h/2"/>
                                          </p:val>
                                        </p:tav>
                                        <p:tav tm="100000">
                                          <p:val>
                                            <p:strVal val="#ppt_y"/>
                                          </p:val>
                                        </p:tav>
                                      </p:tavLst>
                                    </p:anim>
                                  </p:childTnLst>
                                </p:cTn>
                              </p:par>
                              <p:par>
                                <p:cTn id="35" presetID="2" presetClass="entr" presetSubtype="4" decel="100000" fill="hold" nodeType="withEffect">
                                  <p:stCondLst>
                                    <p:cond delay="25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1250" fill="hold"/>
                                        <p:tgtEl>
                                          <p:spTgt spid="15"/>
                                        </p:tgtEl>
                                        <p:attrNameLst>
                                          <p:attrName>ppt_x</p:attrName>
                                        </p:attrNameLst>
                                      </p:cBhvr>
                                      <p:tavLst>
                                        <p:tav tm="0">
                                          <p:val>
                                            <p:strVal val="#ppt_x"/>
                                          </p:val>
                                        </p:tav>
                                        <p:tav tm="100000">
                                          <p:val>
                                            <p:strVal val="#ppt_x"/>
                                          </p:val>
                                        </p:tav>
                                      </p:tavLst>
                                    </p:anim>
                                    <p:anim calcmode="lin" valueType="num">
                                      <p:cBhvr additive="base">
                                        <p:cTn id="38" dur="1250" fill="hold"/>
                                        <p:tgtEl>
                                          <p:spTgt spid="15"/>
                                        </p:tgtEl>
                                        <p:attrNameLst>
                                          <p:attrName>ppt_y</p:attrName>
                                        </p:attrNameLst>
                                      </p:cBhvr>
                                      <p:tavLst>
                                        <p:tav tm="0">
                                          <p:val>
                                            <p:strVal val="1+#ppt_h/2"/>
                                          </p:val>
                                        </p:tav>
                                        <p:tav tm="100000">
                                          <p:val>
                                            <p:strVal val="#ppt_y"/>
                                          </p:val>
                                        </p:tav>
                                      </p:tavLst>
                                    </p:anim>
                                  </p:childTnLst>
                                </p:cTn>
                              </p:par>
                              <p:par>
                                <p:cTn id="39" presetID="2" presetClass="entr" presetSubtype="4" decel="100000" fill="hold" nodeType="withEffect">
                                  <p:stCondLst>
                                    <p:cond delay="25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1250" fill="hold"/>
                                        <p:tgtEl>
                                          <p:spTgt spid="13"/>
                                        </p:tgtEl>
                                        <p:attrNameLst>
                                          <p:attrName>ppt_x</p:attrName>
                                        </p:attrNameLst>
                                      </p:cBhvr>
                                      <p:tavLst>
                                        <p:tav tm="0">
                                          <p:val>
                                            <p:strVal val="#ppt_x"/>
                                          </p:val>
                                        </p:tav>
                                        <p:tav tm="100000">
                                          <p:val>
                                            <p:strVal val="#ppt_x"/>
                                          </p:val>
                                        </p:tav>
                                      </p:tavLst>
                                    </p:anim>
                                    <p:anim calcmode="lin" valueType="num">
                                      <p:cBhvr additive="base">
                                        <p:cTn id="42" dur="125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9486" y="0"/>
            <a:ext cx="12223604" cy="6927218"/>
          </a:xfrm>
          <a:prstGeom prst="rect">
            <a:avLst/>
          </a:prstGeom>
          <a:gradFill>
            <a:gsLst>
              <a:gs pos="0">
                <a:srgbClr val="FD1600"/>
              </a:gs>
              <a:gs pos="67000">
                <a:srgbClr val="E21500"/>
              </a:gs>
              <a:gs pos="100000">
                <a:srgbClr val="AD1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96140336-4228-4CE4-9F0B-42550182C25D}"/>
              </a:ext>
            </a:extLst>
          </p:cNvPr>
          <p:cNvSpPr txBox="1"/>
          <p:nvPr/>
        </p:nvSpPr>
        <p:spPr>
          <a:xfrm>
            <a:off x="872708" y="437877"/>
            <a:ext cx="10446580" cy="769441"/>
          </a:xfrm>
          <a:prstGeom prst="rect">
            <a:avLst/>
          </a:prstGeom>
          <a:noFill/>
        </p:spPr>
        <p:txBody>
          <a:bodyPr wrap="square" rtlCol="0">
            <a:spAutoFit/>
          </a:bodyPr>
          <a:lstStyle/>
          <a:p>
            <a:pPr algn="ctr"/>
            <a:r>
              <a:rPr lang="en-US" sz="4400" b="1" spc="300" dirty="0">
                <a:solidFill>
                  <a:schemeClr val="bg1"/>
                </a:solidFill>
                <a:latin typeface="Montserrat" panose="00000500000000000000" pitchFamily="2" charset="0"/>
              </a:rPr>
              <a:t>STORAGE AND WAREHOUSING</a:t>
            </a:r>
          </a:p>
        </p:txBody>
      </p:sp>
      <p:sp>
        <p:nvSpPr>
          <p:cNvPr id="5" name="TextBox 4">
            <a:extLst>
              <a:ext uri="{FF2B5EF4-FFF2-40B4-BE49-F238E27FC236}">
                <a16:creationId xmlns:a16="http://schemas.microsoft.com/office/drawing/2014/main" id="{FBEF9387-B389-462A-A1B7-E3933A43DFDD}"/>
              </a:ext>
            </a:extLst>
          </p:cNvPr>
          <p:cNvSpPr txBox="1"/>
          <p:nvPr/>
        </p:nvSpPr>
        <p:spPr>
          <a:xfrm>
            <a:off x="1997473" y="1250313"/>
            <a:ext cx="8197051" cy="461665"/>
          </a:xfrm>
          <a:prstGeom prst="rect">
            <a:avLst/>
          </a:prstGeom>
          <a:noFill/>
        </p:spPr>
        <p:txBody>
          <a:bodyPr wrap="square" rtlCol="0">
            <a:spAutoFit/>
          </a:bodyPr>
          <a:lstStyle/>
          <a:p>
            <a:pPr algn="ctr"/>
            <a:r>
              <a:rPr lang="en-US" sz="1200" b="1" dirty="0">
                <a:solidFill>
                  <a:srgbClr val="FFC000"/>
                </a:solidFill>
                <a:latin typeface="Montserrat" panose="00000500000000000000" pitchFamily="2" charset="0"/>
              </a:rPr>
              <a:t>WE RENDERS TO ITS CLIENT A FULL RANGE OF WAREHOUSE SERVICES  AND ITS LOGISTICS  TERMINALS, CONDERING</a:t>
            </a:r>
          </a:p>
        </p:txBody>
      </p:sp>
      <p:grpSp>
        <p:nvGrpSpPr>
          <p:cNvPr id="17" name="Group 16">
            <a:extLst>
              <a:ext uri="{FF2B5EF4-FFF2-40B4-BE49-F238E27FC236}">
                <a16:creationId xmlns:a16="http://schemas.microsoft.com/office/drawing/2014/main" id="{BD971BBE-F3D5-4042-B380-FB7438099D4F}"/>
              </a:ext>
            </a:extLst>
          </p:cNvPr>
          <p:cNvGrpSpPr/>
          <p:nvPr/>
        </p:nvGrpSpPr>
        <p:grpSpPr>
          <a:xfrm>
            <a:off x="561209" y="2241966"/>
            <a:ext cx="3157286" cy="1092828"/>
            <a:chOff x="474718" y="2415415"/>
            <a:chExt cx="3157286" cy="1092828"/>
          </a:xfrm>
        </p:grpSpPr>
        <p:sp>
          <p:nvSpPr>
            <p:cNvPr id="6" name="TextBox 5">
              <a:extLst>
                <a:ext uri="{FF2B5EF4-FFF2-40B4-BE49-F238E27FC236}">
                  <a16:creationId xmlns:a16="http://schemas.microsoft.com/office/drawing/2014/main" id="{3FCCC787-AF49-40F4-BE45-4794A3EDE4D9}"/>
                </a:ext>
              </a:extLst>
            </p:cNvPr>
            <p:cNvSpPr txBox="1"/>
            <p:nvPr/>
          </p:nvSpPr>
          <p:spPr>
            <a:xfrm>
              <a:off x="474718" y="2415415"/>
              <a:ext cx="2854071" cy="461665"/>
            </a:xfrm>
            <a:prstGeom prst="rect">
              <a:avLst/>
            </a:prstGeom>
            <a:noFill/>
          </p:spPr>
          <p:txBody>
            <a:bodyPr wrap="square" rtlCol="0">
              <a:spAutoFit/>
            </a:bodyPr>
            <a:lstStyle/>
            <a:p>
              <a:r>
                <a:rPr lang="en-US" sz="2400" b="1" dirty="0">
                  <a:solidFill>
                    <a:schemeClr val="bg1"/>
                  </a:solidFill>
                  <a:latin typeface="Montserrat" panose="00000500000000000000" pitchFamily="2" charset="0"/>
                </a:rPr>
                <a:t>WAREHOUSING </a:t>
              </a:r>
            </a:p>
          </p:txBody>
        </p:sp>
        <p:sp>
          <p:nvSpPr>
            <p:cNvPr id="12" name="TextBox 11">
              <a:extLst>
                <a:ext uri="{FF2B5EF4-FFF2-40B4-BE49-F238E27FC236}">
                  <a16:creationId xmlns:a16="http://schemas.microsoft.com/office/drawing/2014/main" id="{FF79C09A-DA2F-420B-8F9B-AB1C8031649A}"/>
                </a:ext>
              </a:extLst>
            </p:cNvPr>
            <p:cNvSpPr txBox="1"/>
            <p:nvPr/>
          </p:nvSpPr>
          <p:spPr>
            <a:xfrm>
              <a:off x="474718" y="3092745"/>
              <a:ext cx="3157286" cy="415498"/>
            </a:xfrm>
            <a:prstGeom prst="rect">
              <a:avLst/>
            </a:prstGeom>
            <a:noFill/>
          </p:spPr>
          <p:txBody>
            <a:bodyPr wrap="square" rtlCol="0">
              <a:spAutoFit/>
            </a:bodyPr>
            <a:lstStyle/>
            <a:p>
              <a:pPr>
                <a:lnSpc>
                  <a:spcPct val="150000"/>
                </a:lnSpc>
              </a:pPr>
              <a:r>
                <a:rPr lang="en-US" sz="1400" b="1" dirty="0">
                  <a:solidFill>
                    <a:srgbClr val="FFAD2A"/>
                  </a:solidFill>
                  <a:latin typeface="Montserrat" panose="00000500000000000000" pitchFamily="2" charset="0"/>
                </a:rPr>
                <a:t>Preserves the products.</a:t>
              </a:r>
            </a:p>
          </p:txBody>
        </p:sp>
        <p:cxnSp>
          <p:nvCxnSpPr>
            <p:cNvPr id="19" name="Straight Connector 18"/>
            <p:cNvCxnSpPr/>
            <p:nvPr/>
          </p:nvCxnSpPr>
          <p:spPr>
            <a:xfrm flipH="1">
              <a:off x="589018" y="2984912"/>
              <a:ext cx="952312" cy="1"/>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4D115702-D05D-4A44-867E-9FFCB04A311E}"/>
              </a:ext>
            </a:extLst>
          </p:cNvPr>
          <p:cNvGrpSpPr/>
          <p:nvPr/>
        </p:nvGrpSpPr>
        <p:grpSpPr>
          <a:xfrm>
            <a:off x="4517356" y="2241966"/>
            <a:ext cx="3157287" cy="1415994"/>
            <a:chOff x="4399469" y="2415415"/>
            <a:chExt cx="3157287" cy="1415994"/>
          </a:xfrm>
        </p:grpSpPr>
        <p:sp>
          <p:nvSpPr>
            <p:cNvPr id="7" name="TextBox 6">
              <a:extLst>
                <a:ext uri="{FF2B5EF4-FFF2-40B4-BE49-F238E27FC236}">
                  <a16:creationId xmlns:a16="http://schemas.microsoft.com/office/drawing/2014/main" id="{1EA1E47A-A8AC-4B78-897D-2A680E83A903}"/>
                </a:ext>
              </a:extLst>
            </p:cNvPr>
            <p:cNvSpPr txBox="1"/>
            <p:nvPr/>
          </p:nvSpPr>
          <p:spPr>
            <a:xfrm>
              <a:off x="4399469" y="2415415"/>
              <a:ext cx="2645746" cy="461665"/>
            </a:xfrm>
            <a:prstGeom prst="rect">
              <a:avLst/>
            </a:prstGeom>
            <a:noFill/>
          </p:spPr>
          <p:txBody>
            <a:bodyPr wrap="square" rtlCol="0">
              <a:spAutoFit/>
            </a:bodyPr>
            <a:lstStyle/>
            <a:p>
              <a:r>
                <a:rPr lang="en-US" sz="2400" b="1" dirty="0">
                  <a:solidFill>
                    <a:schemeClr val="bg1"/>
                  </a:solidFill>
                  <a:latin typeface="Montserrat" panose="00000500000000000000" pitchFamily="2" charset="0"/>
                </a:rPr>
                <a:t>DISTRIBUTION</a:t>
              </a:r>
            </a:p>
          </p:txBody>
        </p:sp>
        <p:cxnSp>
          <p:nvCxnSpPr>
            <p:cNvPr id="20" name="Straight Connector 19"/>
            <p:cNvCxnSpPr/>
            <p:nvPr/>
          </p:nvCxnSpPr>
          <p:spPr>
            <a:xfrm flipH="1">
              <a:off x="4513769" y="2984912"/>
              <a:ext cx="952312" cy="1"/>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FF79C09A-DA2F-420B-8F9B-AB1C8031649A}"/>
                </a:ext>
              </a:extLst>
            </p:cNvPr>
            <p:cNvSpPr txBox="1"/>
            <p:nvPr/>
          </p:nvSpPr>
          <p:spPr>
            <a:xfrm>
              <a:off x="4399470" y="3092745"/>
              <a:ext cx="3157286" cy="738664"/>
            </a:xfrm>
            <a:prstGeom prst="rect">
              <a:avLst/>
            </a:prstGeom>
            <a:noFill/>
          </p:spPr>
          <p:txBody>
            <a:bodyPr wrap="square" rtlCol="0">
              <a:spAutoFit/>
            </a:bodyPr>
            <a:lstStyle/>
            <a:p>
              <a:pPr>
                <a:lnSpc>
                  <a:spcPct val="150000"/>
                </a:lnSpc>
              </a:pPr>
              <a:r>
                <a:rPr lang="en-US" sz="1400" b="1" dirty="0">
                  <a:solidFill>
                    <a:srgbClr val="FFAD2A"/>
                  </a:solidFill>
                  <a:latin typeface="Montserrat" panose="00000500000000000000" pitchFamily="2" charset="0"/>
                </a:rPr>
                <a:t>Redesign businesses contribution</a:t>
              </a:r>
            </a:p>
          </p:txBody>
        </p:sp>
      </p:grpSp>
      <p:grpSp>
        <p:nvGrpSpPr>
          <p:cNvPr id="13" name="Group 12">
            <a:extLst>
              <a:ext uri="{FF2B5EF4-FFF2-40B4-BE49-F238E27FC236}">
                <a16:creationId xmlns:a16="http://schemas.microsoft.com/office/drawing/2014/main" id="{2F204938-8595-45D2-8CE4-7464398E7480}"/>
              </a:ext>
            </a:extLst>
          </p:cNvPr>
          <p:cNvGrpSpPr/>
          <p:nvPr/>
        </p:nvGrpSpPr>
        <p:grpSpPr>
          <a:xfrm>
            <a:off x="8473505" y="2241966"/>
            <a:ext cx="3157287" cy="1092828"/>
            <a:chOff x="8387014" y="2415415"/>
            <a:chExt cx="3157287" cy="1092828"/>
          </a:xfrm>
        </p:grpSpPr>
        <p:sp>
          <p:nvSpPr>
            <p:cNvPr id="8" name="TextBox 7">
              <a:extLst>
                <a:ext uri="{FF2B5EF4-FFF2-40B4-BE49-F238E27FC236}">
                  <a16:creationId xmlns:a16="http://schemas.microsoft.com/office/drawing/2014/main" id="{B7E557E2-3C01-4217-885F-7940F718EA4C}"/>
                </a:ext>
              </a:extLst>
            </p:cNvPr>
            <p:cNvSpPr txBox="1"/>
            <p:nvPr/>
          </p:nvSpPr>
          <p:spPr>
            <a:xfrm>
              <a:off x="8387014" y="2415415"/>
              <a:ext cx="2628020" cy="461665"/>
            </a:xfrm>
            <a:prstGeom prst="rect">
              <a:avLst/>
            </a:prstGeom>
            <a:noFill/>
          </p:spPr>
          <p:txBody>
            <a:bodyPr wrap="square" rtlCol="0">
              <a:spAutoFit/>
            </a:bodyPr>
            <a:lstStyle/>
            <a:p>
              <a:r>
                <a:rPr lang="en-US" sz="2400" b="1" dirty="0">
                  <a:solidFill>
                    <a:schemeClr val="bg1"/>
                  </a:solidFill>
                  <a:latin typeface="Montserrat" panose="00000500000000000000" pitchFamily="2" charset="0"/>
                </a:rPr>
                <a:t>FORWARDING</a:t>
              </a:r>
            </a:p>
          </p:txBody>
        </p:sp>
        <p:cxnSp>
          <p:nvCxnSpPr>
            <p:cNvPr id="23" name="Straight Connector 22"/>
            <p:cNvCxnSpPr/>
            <p:nvPr/>
          </p:nvCxnSpPr>
          <p:spPr>
            <a:xfrm flipH="1">
              <a:off x="8501314" y="2984912"/>
              <a:ext cx="952312" cy="1"/>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FF79C09A-DA2F-420B-8F9B-AB1C8031649A}"/>
                </a:ext>
              </a:extLst>
            </p:cNvPr>
            <p:cNvSpPr txBox="1"/>
            <p:nvPr/>
          </p:nvSpPr>
          <p:spPr>
            <a:xfrm>
              <a:off x="8387015" y="3092745"/>
              <a:ext cx="3157286" cy="415498"/>
            </a:xfrm>
            <a:prstGeom prst="rect">
              <a:avLst/>
            </a:prstGeom>
            <a:noFill/>
          </p:spPr>
          <p:txBody>
            <a:bodyPr wrap="square" rtlCol="0">
              <a:spAutoFit/>
            </a:bodyPr>
            <a:lstStyle/>
            <a:p>
              <a:pPr>
                <a:lnSpc>
                  <a:spcPct val="150000"/>
                </a:lnSpc>
              </a:pPr>
              <a:r>
                <a:rPr lang="en-US" sz="1400" b="1" dirty="0">
                  <a:solidFill>
                    <a:srgbClr val="FFAD2A"/>
                  </a:solidFill>
                  <a:latin typeface="Montserrat" panose="00000500000000000000" pitchFamily="2" charset="0"/>
                </a:rPr>
                <a:t>We organize your shipment.</a:t>
              </a:r>
            </a:p>
          </p:txBody>
        </p:sp>
      </p:grpSp>
      <p:grpSp>
        <p:nvGrpSpPr>
          <p:cNvPr id="21" name="Group 20">
            <a:extLst>
              <a:ext uri="{FF2B5EF4-FFF2-40B4-BE49-F238E27FC236}">
                <a16:creationId xmlns:a16="http://schemas.microsoft.com/office/drawing/2014/main" id="{058DFE74-FEC8-4F3F-95D3-918147D163A2}"/>
              </a:ext>
            </a:extLst>
          </p:cNvPr>
          <p:cNvGrpSpPr/>
          <p:nvPr/>
        </p:nvGrpSpPr>
        <p:grpSpPr>
          <a:xfrm>
            <a:off x="561209" y="4360194"/>
            <a:ext cx="3157286" cy="1046515"/>
            <a:chOff x="474718" y="4939690"/>
            <a:chExt cx="3157286" cy="1046515"/>
          </a:xfrm>
        </p:grpSpPr>
        <p:sp>
          <p:nvSpPr>
            <p:cNvPr id="9" name="TextBox 8">
              <a:extLst>
                <a:ext uri="{FF2B5EF4-FFF2-40B4-BE49-F238E27FC236}">
                  <a16:creationId xmlns:a16="http://schemas.microsoft.com/office/drawing/2014/main" id="{774454A0-2BFA-4A9C-AA9A-B1487C7036D2}"/>
                </a:ext>
              </a:extLst>
            </p:cNvPr>
            <p:cNvSpPr txBox="1"/>
            <p:nvPr/>
          </p:nvSpPr>
          <p:spPr>
            <a:xfrm>
              <a:off x="474718" y="4939690"/>
              <a:ext cx="2618256" cy="461665"/>
            </a:xfrm>
            <a:prstGeom prst="rect">
              <a:avLst/>
            </a:prstGeom>
            <a:noFill/>
          </p:spPr>
          <p:txBody>
            <a:bodyPr wrap="square" rtlCol="0">
              <a:spAutoFit/>
            </a:bodyPr>
            <a:lstStyle/>
            <a:p>
              <a:r>
                <a:rPr lang="en-US" sz="2400" b="1" dirty="0">
                  <a:solidFill>
                    <a:schemeClr val="bg1"/>
                  </a:solidFill>
                  <a:latin typeface="Montserrat" panose="00000500000000000000" pitchFamily="2" charset="0"/>
                </a:rPr>
                <a:t>BROKERAGE </a:t>
              </a:r>
            </a:p>
          </p:txBody>
        </p:sp>
        <p:sp>
          <p:nvSpPr>
            <p:cNvPr id="25" name="TextBox 24">
              <a:extLst>
                <a:ext uri="{FF2B5EF4-FFF2-40B4-BE49-F238E27FC236}">
                  <a16:creationId xmlns:a16="http://schemas.microsoft.com/office/drawing/2014/main" id="{FF79C09A-DA2F-420B-8F9B-AB1C8031649A}"/>
                </a:ext>
              </a:extLst>
            </p:cNvPr>
            <p:cNvSpPr txBox="1"/>
            <p:nvPr/>
          </p:nvSpPr>
          <p:spPr>
            <a:xfrm>
              <a:off x="474718" y="5570707"/>
              <a:ext cx="3157286" cy="415498"/>
            </a:xfrm>
            <a:prstGeom prst="rect">
              <a:avLst/>
            </a:prstGeom>
            <a:noFill/>
          </p:spPr>
          <p:txBody>
            <a:bodyPr wrap="square" rtlCol="0">
              <a:spAutoFit/>
            </a:bodyPr>
            <a:lstStyle/>
            <a:p>
              <a:pPr>
                <a:lnSpc>
                  <a:spcPct val="150000"/>
                </a:lnSpc>
              </a:pPr>
              <a:r>
                <a:rPr lang="en-US" sz="1400" b="1" dirty="0">
                  <a:solidFill>
                    <a:srgbClr val="FFAD2A"/>
                  </a:solidFill>
                  <a:latin typeface="Montserrat" panose="00000500000000000000" pitchFamily="2" charset="0"/>
                </a:rPr>
                <a:t>We assist your ship.</a:t>
              </a:r>
            </a:p>
          </p:txBody>
        </p:sp>
        <p:cxnSp>
          <p:nvCxnSpPr>
            <p:cNvPr id="26" name="Straight Connector 25"/>
            <p:cNvCxnSpPr/>
            <p:nvPr/>
          </p:nvCxnSpPr>
          <p:spPr>
            <a:xfrm flipH="1" flipV="1">
              <a:off x="589018" y="5481680"/>
              <a:ext cx="1069539" cy="341"/>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CD4846FB-27DA-4BDC-A959-8664DE77D101}"/>
              </a:ext>
            </a:extLst>
          </p:cNvPr>
          <p:cNvGrpSpPr/>
          <p:nvPr/>
        </p:nvGrpSpPr>
        <p:grpSpPr>
          <a:xfrm>
            <a:off x="4517357" y="4360194"/>
            <a:ext cx="3157287" cy="1369681"/>
            <a:chOff x="4399469" y="4939690"/>
            <a:chExt cx="3157287" cy="1369681"/>
          </a:xfrm>
        </p:grpSpPr>
        <p:sp>
          <p:nvSpPr>
            <p:cNvPr id="27" name="TextBox 26">
              <a:extLst>
                <a:ext uri="{FF2B5EF4-FFF2-40B4-BE49-F238E27FC236}">
                  <a16:creationId xmlns:a16="http://schemas.microsoft.com/office/drawing/2014/main" id="{FF79C09A-DA2F-420B-8F9B-AB1C8031649A}"/>
                </a:ext>
              </a:extLst>
            </p:cNvPr>
            <p:cNvSpPr txBox="1"/>
            <p:nvPr/>
          </p:nvSpPr>
          <p:spPr>
            <a:xfrm>
              <a:off x="4399470" y="5570707"/>
              <a:ext cx="3157286" cy="738664"/>
            </a:xfrm>
            <a:prstGeom prst="rect">
              <a:avLst/>
            </a:prstGeom>
            <a:noFill/>
          </p:spPr>
          <p:txBody>
            <a:bodyPr wrap="square" rtlCol="0">
              <a:spAutoFit/>
            </a:bodyPr>
            <a:lstStyle/>
            <a:p>
              <a:pPr>
                <a:lnSpc>
                  <a:spcPct val="150000"/>
                </a:lnSpc>
              </a:pPr>
              <a:r>
                <a:rPr lang="en-US" sz="1400" b="1" dirty="0">
                  <a:solidFill>
                    <a:srgbClr val="FFAD2A"/>
                  </a:solidFill>
                  <a:latin typeface="Montserrat" panose="00000500000000000000" pitchFamily="2" charset="0"/>
                </a:rPr>
                <a:t>We offer a complete range of solutions for your shipment.</a:t>
              </a:r>
            </a:p>
          </p:txBody>
        </p:sp>
        <p:grpSp>
          <p:nvGrpSpPr>
            <p:cNvPr id="14" name="Group 13">
              <a:extLst>
                <a:ext uri="{FF2B5EF4-FFF2-40B4-BE49-F238E27FC236}">
                  <a16:creationId xmlns:a16="http://schemas.microsoft.com/office/drawing/2014/main" id="{87009A7F-F458-4A83-9C46-E4884FA3575F}"/>
                </a:ext>
              </a:extLst>
            </p:cNvPr>
            <p:cNvGrpSpPr/>
            <p:nvPr/>
          </p:nvGrpSpPr>
          <p:grpSpPr>
            <a:xfrm>
              <a:off x="4399469" y="4939690"/>
              <a:ext cx="1692837" cy="542161"/>
              <a:chOff x="4399469" y="4939690"/>
              <a:chExt cx="1692837" cy="542161"/>
            </a:xfrm>
          </p:grpSpPr>
          <p:sp>
            <p:nvSpPr>
              <p:cNvPr id="10" name="TextBox 9">
                <a:extLst>
                  <a:ext uri="{FF2B5EF4-FFF2-40B4-BE49-F238E27FC236}">
                    <a16:creationId xmlns:a16="http://schemas.microsoft.com/office/drawing/2014/main" id="{F1D623B4-3A6E-47E6-A0AF-FDB993CA8E6F}"/>
                  </a:ext>
                </a:extLst>
              </p:cNvPr>
              <p:cNvSpPr txBox="1"/>
              <p:nvPr/>
            </p:nvSpPr>
            <p:spPr>
              <a:xfrm>
                <a:off x="4399469" y="4939690"/>
                <a:ext cx="1692837" cy="461665"/>
              </a:xfrm>
              <a:prstGeom prst="rect">
                <a:avLst/>
              </a:prstGeom>
              <a:noFill/>
            </p:spPr>
            <p:txBody>
              <a:bodyPr wrap="square" rtlCol="0">
                <a:spAutoFit/>
              </a:bodyPr>
              <a:lstStyle/>
              <a:p>
                <a:r>
                  <a:rPr lang="en-US" sz="2400" b="1" dirty="0">
                    <a:solidFill>
                      <a:schemeClr val="bg1"/>
                    </a:solidFill>
                    <a:latin typeface="Montserrat" panose="00000500000000000000" pitchFamily="2" charset="0"/>
                  </a:rPr>
                  <a:t>CARGO</a:t>
                </a:r>
              </a:p>
            </p:txBody>
          </p:sp>
          <p:cxnSp>
            <p:nvCxnSpPr>
              <p:cNvPr id="28" name="Straight Connector 27"/>
              <p:cNvCxnSpPr/>
              <p:nvPr/>
            </p:nvCxnSpPr>
            <p:spPr>
              <a:xfrm flipH="1">
                <a:off x="4513769" y="5481850"/>
                <a:ext cx="952312" cy="1"/>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3" name="Group 2">
            <a:extLst>
              <a:ext uri="{FF2B5EF4-FFF2-40B4-BE49-F238E27FC236}">
                <a16:creationId xmlns:a16="http://schemas.microsoft.com/office/drawing/2014/main" id="{35537EC4-DDAB-4682-BA9B-08FAE20DC162}"/>
              </a:ext>
            </a:extLst>
          </p:cNvPr>
          <p:cNvGrpSpPr/>
          <p:nvPr/>
        </p:nvGrpSpPr>
        <p:grpSpPr>
          <a:xfrm>
            <a:off x="8473505" y="4360022"/>
            <a:ext cx="3157287" cy="1369853"/>
            <a:chOff x="8387014" y="4939518"/>
            <a:chExt cx="3157287" cy="1369853"/>
          </a:xfrm>
        </p:grpSpPr>
        <p:sp>
          <p:nvSpPr>
            <p:cNvPr id="11" name="TextBox 10">
              <a:extLst>
                <a:ext uri="{FF2B5EF4-FFF2-40B4-BE49-F238E27FC236}">
                  <a16:creationId xmlns:a16="http://schemas.microsoft.com/office/drawing/2014/main" id="{64EEAC57-C1CD-41E1-9CCF-A2C664C4E38A}"/>
                </a:ext>
              </a:extLst>
            </p:cNvPr>
            <p:cNvSpPr txBox="1"/>
            <p:nvPr/>
          </p:nvSpPr>
          <p:spPr>
            <a:xfrm>
              <a:off x="8387014" y="4939518"/>
              <a:ext cx="2369972" cy="461665"/>
            </a:xfrm>
            <a:prstGeom prst="rect">
              <a:avLst/>
            </a:prstGeom>
            <a:noFill/>
          </p:spPr>
          <p:txBody>
            <a:bodyPr wrap="square" rtlCol="0">
              <a:spAutoFit/>
            </a:bodyPr>
            <a:lstStyle/>
            <a:p>
              <a:r>
                <a:rPr lang="en-US" sz="2400" b="1" dirty="0">
                  <a:solidFill>
                    <a:schemeClr val="bg1"/>
                  </a:solidFill>
                  <a:latin typeface="Montserrat" panose="00000500000000000000" pitchFamily="2" charset="0"/>
                </a:rPr>
                <a:t>REPACKING </a:t>
              </a:r>
            </a:p>
          </p:txBody>
        </p:sp>
        <p:sp>
          <p:nvSpPr>
            <p:cNvPr id="31" name="TextBox 30">
              <a:extLst>
                <a:ext uri="{FF2B5EF4-FFF2-40B4-BE49-F238E27FC236}">
                  <a16:creationId xmlns:a16="http://schemas.microsoft.com/office/drawing/2014/main" id="{FF79C09A-DA2F-420B-8F9B-AB1C8031649A}"/>
                </a:ext>
              </a:extLst>
            </p:cNvPr>
            <p:cNvSpPr txBox="1"/>
            <p:nvPr/>
          </p:nvSpPr>
          <p:spPr>
            <a:xfrm>
              <a:off x="8387015" y="5570707"/>
              <a:ext cx="3157286" cy="738664"/>
            </a:xfrm>
            <a:prstGeom prst="rect">
              <a:avLst/>
            </a:prstGeom>
            <a:noFill/>
          </p:spPr>
          <p:txBody>
            <a:bodyPr wrap="square" rtlCol="0">
              <a:spAutoFit/>
            </a:bodyPr>
            <a:lstStyle/>
            <a:p>
              <a:pPr>
                <a:lnSpc>
                  <a:spcPct val="150000"/>
                </a:lnSpc>
              </a:pPr>
              <a:r>
                <a:rPr lang="en-US" sz="1400" b="1" dirty="0">
                  <a:solidFill>
                    <a:srgbClr val="FFAD2A"/>
                  </a:solidFill>
                  <a:latin typeface="Montserrat" panose="00000500000000000000" pitchFamily="2" charset="0"/>
                </a:rPr>
                <a:t>We re-pack high volume with quick turn around.</a:t>
              </a:r>
            </a:p>
          </p:txBody>
        </p:sp>
        <p:cxnSp>
          <p:nvCxnSpPr>
            <p:cNvPr id="32" name="Straight Connector 31"/>
            <p:cNvCxnSpPr/>
            <p:nvPr/>
          </p:nvCxnSpPr>
          <p:spPr>
            <a:xfrm flipH="1">
              <a:off x="8501314" y="5481850"/>
              <a:ext cx="952312" cy="1"/>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33" name="Straight Connector 32">
            <a:extLst>
              <a:ext uri="{FF2B5EF4-FFF2-40B4-BE49-F238E27FC236}">
                <a16:creationId xmlns:a16="http://schemas.microsoft.com/office/drawing/2014/main" id="{4E516F1D-572D-4B7A-90BA-85D0D95EB908}"/>
              </a:ext>
            </a:extLst>
          </p:cNvPr>
          <p:cNvCxnSpPr/>
          <p:nvPr/>
        </p:nvCxnSpPr>
        <p:spPr>
          <a:xfrm flipH="1" flipV="1">
            <a:off x="4020380" y="1886905"/>
            <a:ext cx="4151236" cy="24797"/>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0464072"/>
      </p:ext>
    </p:extLst>
  </p:cSld>
  <p:clrMapOvr>
    <a:masterClrMapping/>
  </p:clrMapOvr>
  <mc:AlternateContent xmlns:mc="http://schemas.openxmlformats.org/markup-compatibility/2006" xmlns:p14="http://schemas.microsoft.com/office/powerpoint/2010/main">
    <mc:Choice Requires="p14">
      <p:transition spd="med" p14:dur="700" advTm="6186">
        <p:fade/>
      </p:transition>
    </mc:Choice>
    <mc:Fallback xmlns="">
      <p:transition spd="med" advTm="618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par>
                                <p:cTn id="8" presetID="16" presetClass="entr" presetSubtype="37" fill="hold" grpId="0" nodeType="withEffect">
                                  <p:stCondLst>
                                    <p:cond delay="500"/>
                                  </p:stCondLst>
                                  <p:iterate type="lt">
                                    <p:tmPct val="5000"/>
                                  </p:iterate>
                                  <p:childTnLst>
                                    <p:set>
                                      <p:cBhvr>
                                        <p:cTn id="9" dur="1" fill="hold">
                                          <p:stCondLst>
                                            <p:cond delay="0"/>
                                          </p:stCondLst>
                                        </p:cTn>
                                        <p:tgtEl>
                                          <p:spTgt spid="5"/>
                                        </p:tgtEl>
                                        <p:attrNameLst>
                                          <p:attrName>style.visibility</p:attrName>
                                        </p:attrNameLst>
                                      </p:cBhvr>
                                      <p:to>
                                        <p:strVal val="visible"/>
                                      </p:to>
                                    </p:set>
                                    <p:animEffect transition="in" filter="barn(outVertical)">
                                      <p:cBhvr>
                                        <p:cTn id="10" dur="500"/>
                                        <p:tgtEl>
                                          <p:spTgt spid="5"/>
                                        </p:tgtEl>
                                      </p:cBhvr>
                                    </p:animEffect>
                                  </p:childTnLst>
                                </p:cTn>
                              </p:par>
                              <p:par>
                                <p:cTn id="11" presetID="16" presetClass="entr" presetSubtype="37" fill="hold" nodeType="withEffect">
                                  <p:stCondLst>
                                    <p:cond delay="750"/>
                                  </p:stCondLst>
                                  <p:childTnLst>
                                    <p:set>
                                      <p:cBhvr>
                                        <p:cTn id="12" dur="1" fill="hold">
                                          <p:stCondLst>
                                            <p:cond delay="0"/>
                                          </p:stCondLst>
                                        </p:cTn>
                                        <p:tgtEl>
                                          <p:spTgt spid="33"/>
                                        </p:tgtEl>
                                        <p:attrNameLst>
                                          <p:attrName>style.visibility</p:attrName>
                                        </p:attrNameLst>
                                      </p:cBhvr>
                                      <p:to>
                                        <p:strVal val="visible"/>
                                      </p:to>
                                    </p:set>
                                    <p:animEffect transition="in" filter="barn(outVertical)">
                                      <p:cBhvr>
                                        <p:cTn id="13" dur="500"/>
                                        <p:tgtEl>
                                          <p:spTgt spid="33"/>
                                        </p:tgtEl>
                                      </p:cBhvr>
                                    </p:animEffect>
                                  </p:childTnLst>
                                </p:cTn>
                              </p:par>
                              <p:par>
                                <p:cTn id="14" presetID="10" presetClass="entr" presetSubtype="0" fill="hold" nodeType="withEffect">
                                  <p:stCondLst>
                                    <p:cond delay="75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nodeType="withEffect">
                                  <p:stCondLst>
                                    <p:cond delay="100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nodeType="withEffect">
                                  <p:stCondLst>
                                    <p:cond delay="125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nodeType="withEffect">
                                  <p:stCondLst>
                                    <p:cond delay="150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par>
                                <p:cTn id="26" presetID="10" presetClass="entr" presetSubtype="0" fill="hold" nodeType="withEffect">
                                  <p:stCondLst>
                                    <p:cond delay="175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par>
                                <p:cTn id="29" presetID="10" presetClass="entr" presetSubtype="0" fill="hold" nodeType="withEffect">
                                  <p:stCondLst>
                                    <p:cond delay="200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9486" y="0"/>
            <a:ext cx="12223604" cy="6927218"/>
          </a:xfrm>
          <a:prstGeom prst="rect">
            <a:avLst/>
          </a:prstGeom>
          <a:gradFill>
            <a:gsLst>
              <a:gs pos="0">
                <a:srgbClr val="FD1600"/>
              </a:gs>
              <a:gs pos="76000">
                <a:srgbClr val="E21500"/>
              </a:gs>
              <a:gs pos="100000">
                <a:srgbClr val="AD1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62737479-E50E-4AD0-9E7D-C14C5177048B}"/>
              </a:ext>
            </a:extLst>
          </p:cNvPr>
          <p:cNvPicPr>
            <a:picLocks noChangeAspect="1"/>
          </p:cNvPicPr>
          <p:nvPr/>
        </p:nvPicPr>
        <p:blipFill rotWithShape="1">
          <a:blip r:embed="rId3">
            <a:biLevel thresh="25000"/>
            <a:extLst>
              <a:ext uri="{BEBA8EAE-BF5A-486C-A8C5-ECC9F3942E4B}">
                <a14:imgProps xmlns:a14="http://schemas.microsoft.com/office/drawing/2010/main">
                  <a14:imgLayer r:embed="rId4">
                    <a14:imgEffect>
                      <a14:backgroundRemoval t="1432" b="95313" l="25476" r="77599">
                        <a14:foregroundMark x1="62225" y1="18359" x2="62225" y2="18359"/>
                        <a14:foregroundMark x1="50439" y1="14844" x2="50439" y2="14844"/>
                        <a14:foregroundMark x1="43851" y1="19792" x2="43851" y2="19792"/>
                        <a14:foregroundMark x1="40996" y1="18229" x2="40996" y2="18229"/>
                        <a14:foregroundMark x1="43411" y1="15885" x2="43411" y2="15885"/>
                        <a14:foregroundMark x1="45534" y1="16016" x2="45534" y2="16016"/>
                        <a14:foregroundMark x1="46559" y1="18620" x2="46559" y2="18620"/>
                        <a14:foregroundMark x1="46193" y1="22526" x2="46193" y2="22526"/>
                        <a14:foregroundMark x1="49414" y1="19271" x2="49414" y2="19271"/>
                      </a14:backgroundRemoval>
                    </a14:imgEffect>
                    <a14:imgEffect>
                      <a14:saturation sat="200000"/>
                    </a14:imgEffect>
                  </a14:imgLayer>
                </a14:imgProps>
              </a:ext>
              <a:ext uri="{28A0092B-C50C-407E-A947-70E740481C1C}">
                <a14:useLocalDpi xmlns:a14="http://schemas.microsoft.com/office/drawing/2010/main" val="0"/>
              </a:ext>
            </a:extLst>
          </a:blip>
          <a:srcRect l="25770" t="11471" r="22217" b="11719"/>
          <a:stretch/>
        </p:blipFill>
        <p:spPr>
          <a:xfrm>
            <a:off x="270456" y="2798705"/>
            <a:ext cx="3881878" cy="3681349"/>
          </a:xfrm>
          <a:prstGeom prst="rect">
            <a:avLst/>
          </a:prstGeom>
        </p:spPr>
      </p:pic>
      <p:pic>
        <p:nvPicPr>
          <p:cNvPr id="9" name="Picture 8">
            <a:extLst>
              <a:ext uri="{FF2B5EF4-FFF2-40B4-BE49-F238E27FC236}">
                <a16:creationId xmlns:a16="http://schemas.microsoft.com/office/drawing/2014/main" id="{A37B8AEF-B392-43A1-9F5F-6298DF0ABEA7}"/>
              </a:ext>
            </a:extLst>
          </p:cNvPr>
          <p:cNvPicPr>
            <a:picLocks noChangeAspect="1"/>
          </p:cNvPicPr>
          <p:nvPr/>
        </p:nvPicPr>
        <p:blipFill rotWithShape="1">
          <a:blip r:embed="rId5">
            <a:lum bright="70000" contrast="-70000"/>
            <a:extLst>
              <a:ext uri="{BEBA8EAE-BF5A-486C-A8C5-ECC9F3942E4B}">
                <a14:imgProps xmlns:a14="http://schemas.microsoft.com/office/drawing/2010/main">
                  <a14:imgLayer r:embed="rId6">
                    <a14:imgEffect>
                      <a14:backgroundRemoval t="0" b="100000" l="0" r="99707">
                        <a14:foregroundMark x1="55783" y1="86198" x2="55783" y2="86198"/>
                        <a14:foregroundMark x1="66911" y1="57552" x2="66911" y2="57552"/>
                        <a14:foregroundMark x1="67862" y1="45573" x2="67862" y2="45573"/>
                        <a14:foregroundMark x1="67570" y1="52214" x2="67570" y2="52214"/>
                        <a14:foregroundMark x1="60029" y1="80078" x2="60029" y2="80078"/>
                        <a14:foregroundMark x1="58712" y1="88411" x2="58712" y2="88411"/>
                        <a14:foregroundMark x1="54612" y1="92057" x2="54612" y2="92057"/>
                      </a14:backgroundRemoval>
                    </a14:imgEffect>
                    <a14:imgEffect>
                      <a14:artisticPhotocopy/>
                    </a14:imgEffect>
                  </a14:imgLayer>
                </a14:imgProps>
              </a:ext>
              <a:ext uri="{28A0092B-C50C-407E-A947-70E740481C1C}">
                <a14:useLocalDpi xmlns:a14="http://schemas.microsoft.com/office/drawing/2010/main" val="0"/>
              </a:ext>
            </a:extLst>
          </a:blip>
          <a:srcRect l="22577" t="7099" r="10658" b="3832"/>
          <a:stretch/>
        </p:blipFill>
        <p:spPr>
          <a:xfrm>
            <a:off x="3255053" y="2798705"/>
            <a:ext cx="4038438" cy="3059355"/>
          </a:xfrm>
          <a:prstGeom prst="rect">
            <a:avLst/>
          </a:prstGeom>
        </p:spPr>
      </p:pic>
      <p:sp>
        <p:nvSpPr>
          <p:cNvPr id="10" name="TextBox 9">
            <a:extLst>
              <a:ext uri="{FF2B5EF4-FFF2-40B4-BE49-F238E27FC236}">
                <a16:creationId xmlns:a16="http://schemas.microsoft.com/office/drawing/2014/main" id="{C12C93B6-B1FD-4E67-8441-A54E8A55A289}"/>
              </a:ext>
            </a:extLst>
          </p:cNvPr>
          <p:cNvSpPr txBox="1"/>
          <p:nvPr/>
        </p:nvSpPr>
        <p:spPr>
          <a:xfrm>
            <a:off x="541698" y="348693"/>
            <a:ext cx="4370995" cy="1446550"/>
          </a:xfrm>
          <a:prstGeom prst="rect">
            <a:avLst/>
          </a:prstGeom>
          <a:noFill/>
        </p:spPr>
        <p:txBody>
          <a:bodyPr wrap="square" rtlCol="0">
            <a:spAutoFit/>
          </a:bodyPr>
          <a:lstStyle/>
          <a:p>
            <a:r>
              <a:rPr lang="en-US" sz="4400" b="1" dirty="0">
                <a:solidFill>
                  <a:srgbClr val="FFC617"/>
                </a:solidFill>
                <a:latin typeface="Montserrat" panose="00000500000000000000" pitchFamily="2" charset="0"/>
              </a:rPr>
              <a:t>WE AT </a:t>
            </a:r>
          </a:p>
          <a:p>
            <a:r>
              <a:rPr lang="en-US" sz="4400" b="1" dirty="0">
                <a:solidFill>
                  <a:schemeClr val="bg1"/>
                </a:solidFill>
                <a:latin typeface="Montserrat" panose="00000500000000000000" pitchFamily="2" charset="0"/>
              </a:rPr>
              <a:t>WORLD MAP</a:t>
            </a:r>
          </a:p>
        </p:txBody>
      </p:sp>
      <p:sp>
        <p:nvSpPr>
          <p:cNvPr id="11" name="TextBox 10">
            <a:extLst>
              <a:ext uri="{FF2B5EF4-FFF2-40B4-BE49-F238E27FC236}">
                <a16:creationId xmlns:a16="http://schemas.microsoft.com/office/drawing/2014/main" id="{7AD7D23A-D86A-4DA9-8B61-D2C9CB462269}"/>
              </a:ext>
            </a:extLst>
          </p:cNvPr>
          <p:cNvSpPr txBox="1"/>
          <p:nvPr/>
        </p:nvSpPr>
        <p:spPr>
          <a:xfrm>
            <a:off x="541698" y="2028162"/>
            <a:ext cx="4214322" cy="276999"/>
          </a:xfrm>
          <a:prstGeom prst="rect">
            <a:avLst/>
          </a:prstGeom>
          <a:noFill/>
        </p:spPr>
        <p:txBody>
          <a:bodyPr wrap="square" rtlCol="0">
            <a:spAutoFit/>
          </a:bodyPr>
          <a:lstStyle/>
          <a:p>
            <a:r>
              <a:rPr lang="en-US" sz="1200" b="1" dirty="0">
                <a:solidFill>
                  <a:srgbClr val="FFAD2A"/>
                </a:solidFill>
                <a:latin typeface="Montserrat" panose="00000500000000000000" pitchFamily="2" charset="0"/>
              </a:rPr>
              <a:t>AMAZING PRESENTATION TEMPLATE </a:t>
            </a:r>
          </a:p>
        </p:txBody>
      </p:sp>
      <p:cxnSp>
        <p:nvCxnSpPr>
          <p:cNvPr id="19" name="Straight Connector 18"/>
          <p:cNvCxnSpPr/>
          <p:nvPr/>
        </p:nvCxnSpPr>
        <p:spPr>
          <a:xfrm flipH="1" flipV="1">
            <a:off x="604784" y="1886905"/>
            <a:ext cx="4151236" cy="24797"/>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A3974672-3429-48EA-A5B5-CA69DB28EBEF}"/>
              </a:ext>
            </a:extLst>
          </p:cNvPr>
          <p:cNvGrpSpPr/>
          <p:nvPr/>
        </p:nvGrpSpPr>
        <p:grpSpPr>
          <a:xfrm>
            <a:off x="2805289" y="2727742"/>
            <a:ext cx="377141" cy="377141"/>
            <a:chOff x="2805289" y="2727742"/>
            <a:chExt cx="377141" cy="377141"/>
          </a:xfrm>
        </p:grpSpPr>
        <p:sp>
          <p:nvSpPr>
            <p:cNvPr id="40" name="Teardrop 39"/>
            <p:cNvSpPr/>
            <p:nvPr/>
          </p:nvSpPr>
          <p:spPr>
            <a:xfrm rot="8062962">
              <a:off x="2805289" y="2727742"/>
              <a:ext cx="377141" cy="377141"/>
            </a:xfrm>
            <a:prstGeom prst="teardrop">
              <a:avLst>
                <a:gd name="adj" fmla="val 119748"/>
              </a:avLst>
            </a:prstGeom>
            <a:solidFill>
              <a:srgbClr val="FF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2862996" y="2770724"/>
              <a:ext cx="268943" cy="268943"/>
            </a:xfrm>
            <a:prstGeom prst="ellipse">
              <a:avLst/>
            </a:prstGeom>
            <a:solidFill>
              <a:srgbClr val="E72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CF00"/>
                  </a:solidFill>
                  <a:latin typeface="Montserrat" panose="00000500000000000000" pitchFamily="2" charset="0"/>
                </a:rPr>
                <a:t>1</a:t>
              </a:r>
            </a:p>
          </p:txBody>
        </p:sp>
      </p:grpSp>
      <p:grpSp>
        <p:nvGrpSpPr>
          <p:cNvPr id="57" name="Group 56"/>
          <p:cNvGrpSpPr/>
          <p:nvPr/>
        </p:nvGrpSpPr>
        <p:grpSpPr>
          <a:xfrm>
            <a:off x="1213534" y="3633364"/>
            <a:ext cx="377141" cy="377141"/>
            <a:chOff x="6382475" y="2087791"/>
            <a:chExt cx="377141" cy="377141"/>
          </a:xfrm>
        </p:grpSpPr>
        <p:sp>
          <p:nvSpPr>
            <p:cNvPr id="42" name="Teardrop 41"/>
            <p:cNvSpPr/>
            <p:nvPr/>
          </p:nvSpPr>
          <p:spPr>
            <a:xfrm rot="8062962">
              <a:off x="6382475" y="2087791"/>
              <a:ext cx="377141" cy="377141"/>
            </a:xfrm>
            <a:prstGeom prst="teardrop">
              <a:avLst>
                <a:gd name="adj" fmla="val 119748"/>
              </a:avLst>
            </a:prstGeom>
            <a:solidFill>
              <a:srgbClr val="FF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6440182" y="2130773"/>
              <a:ext cx="268943" cy="268943"/>
            </a:xfrm>
            <a:prstGeom prst="ellipse">
              <a:avLst/>
            </a:prstGeom>
            <a:solidFill>
              <a:srgbClr val="E72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CF00"/>
                  </a:solidFill>
                  <a:latin typeface="Montserrat" panose="00000500000000000000" pitchFamily="2" charset="0"/>
                </a:rPr>
                <a:t>2</a:t>
              </a:r>
            </a:p>
          </p:txBody>
        </p:sp>
      </p:grpSp>
      <p:grpSp>
        <p:nvGrpSpPr>
          <p:cNvPr id="58" name="Group 57"/>
          <p:cNvGrpSpPr/>
          <p:nvPr/>
        </p:nvGrpSpPr>
        <p:grpSpPr>
          <a:xfrm>
            <a:off x="4432276" y="2994405"/>
            <a:ext cx="377141" cy="377141"/>
            <a:chOff x="6343521" y="2873331"/>
            <a:chExt cx="377141" cy="377141"/>
          </a:xfrm>
        </p:grpSpPr>
        <p:sp>
          <p:nvSpPr>
            <p:cNvPr id="44" name="Teardrop 43"/>
            <p:cNvSpPr/>
            <p:nvPr/>
          </p:nvSpPr>
          <p:spPr>
            <a:xfrm rot="8062962">
              <a:off x="6343521" y="2873331"/>
              <a:ext cx="377141" cy="377141"/>
            </a:xfrm>
            <a:prstGeom prst="teardrop">
              <a:avLst>
                <a:gd name="adj" fmla="val 119748"/>
              </a:avLst>
            </a:prstGeom>
            <a:solidFill>
              <a:srgbClr val="FF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6401228" y="2916313"/>
              <a:ext cx="268943" cy="268943"/>
            </a:xfrm>
            <a:prstGeom prst="ellipse">
              <a:avLst/>
            </a:prstGeom>
            <a:solidFill>
              <a:srgbClr val="E72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CF00"/>
                  </a:solidFill>
                  <a:latin typeface="Montserrat" panose="00000500000000000000" pitchFamily="2" charset="0"/>
                </a:rPr>
                <a:t>3</a:t>
              </a:r>
            </a:p>
          </p:txBody>
        </p:sp>
      </p:grpSp>
      <p:grpSp>
        <p:nvGrpSpPr>
          <p:cNvPr id="59" name="Group 58"/>
          <p:cNvGrpSpPr/>
          <p:nvPr/>
        </p:nvGrpSpPr>
        <p:grpSpPr>
          <a:xfrm>
            <a:off x="4519633" y="4264479"/>
            <a:ext cx="377141" cy="377141"/>
            <a:chOff x="6382474" y="3633365"/>
            <a:chExt cx="377141" cy="377141"/>
          </a:xfrm>
        </p:grpSpPr>
        <p:sp>
          <p:nvSpPr>
            <p:cNvPr id="46" name="Teardrop 45"/>
            <p:cNvSpPr/>
            <p:nvPr/>
          </p:nvSpPr>
          <p:spPr>
            <a:xfrm rot="8062962">
              <a:off x="6382474" y="3633365"/>
              <a:ext cx="377141" cy="377141"/>
            </a:xfrm>
            <a:prstGeom prst="teardrop">
              <a:avLst>
                <a:gd name="adj" fmla="val 119748"/>
              </a:avLst>
            </a:prstGeom>
            <a:solidFill>
              <a:srgbClr val="FF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6440181" y="3676347"/>
              <a:ext cx="268943" cy="268943"/>
            </a:xfrm>
            <a:prstGeom prst="ellipse">
              <a:avLst/>
            </a:prstGeom>
            <a:solidFill>
              <a:srgbClr val="E72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CF00"/>
                  </a:solidFill>
                  <a:latin typeface="Montserrat" panose="00000500000000000000" pitchFamily="2" charset="0"/>
                </a:rPr>
                <a:t>4</a:t>
              </a:r>
            </a:p>
          </p:txBody>
        </p:sp>
      </p:grpSp>
      <p:grpSp>
        <p:nvGrpSpPr>
          <p:cNvPr id="60" name="Group 59"/>
          <p:cNvGrpSpPr/>
          <p:nvPr/>
        </p:nvGrpSpPr>
        <p:grpSpPr>
          <a:xfrm>
            <a:off x="5361478" y="3504445"/>
            <a:ext cx="377141" cy="377141"/>
            <a:chOff x="6376971" y="4386584"/>
            <a:chExt cx="377141" cy="377141"/>
          </a:xfrm>
        </p:grpSpPr>
        <p:sp>
          <p:nvSpPr>
            <p:cNvPr id="48" name="Teardrop 47"/>
            <p:cNvSpPr/>
            <p:nvPr/>
          </p:nvSpPr>
          <p:spPr>
            <a:xfrm rot="8062962">
              <a:off x="6376971" y="4386584"/>
              <a:ext cx="377141" cy="377141"/>
            </a:xfrm>
            <a:prstGeom prst="teardrop">
              <a:avLst>
                <a:gd name="adj" fmla="val 119748"/>
              </a:avLst>
            </a:prstGeom>
            <a:solidFill>
              <a:srgbClr val="FF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6434678" y="4429566"/>
              <a:ext cx="268943" cy="268943"/>
            </a:xfrm>
            <a:prstGeom prst="ellipse">
              <a:avLst/>
            </a:prstGeom>
            <a:solidFill>
              <a:srgbClr val="E72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CF00"/>
                  </a:solidFill>
                  <a:latin typeface="Montserrat" panose="00000500000000000000" pitchFamily="2" charset="0"/>
                </a:rPr>
                <a:t>5</a:t>
              </a:r>
            </a:p>
          </p:txBody>
        </p:sp>
      </p:grpSp>
      <p:grpSp>
        <p:nvGrpSpPr>
          <p:cNvPr id="6" name="Group 5">
            <a:extLst>
              <a:ext uri="{FF2B5EF4-FFF2-40B4-BE49-F238E27FC236}">
                <a16:creationId xmlns:a16="http://schemas.microsoft.com/office/drawing/2014/main" id="{DC9D0EBA-F920-4EE3-9097-767AE12E994B}"/>
              </a:ext>
            </a:extLst>
          </p:cNvPr>
          <p:cNvGrpSpPr/>
          <p:nvPr/>
        </p:nvGrpSpPr>
        <p:grpSpPr>
          <a:xfrm>
            <a:off x="7560980" y="5050402"/>
            <a:ext cx="3987488" cy="769441"/>
            <a:chOff x="7772255" y="5050402"/>
            <a:chExt cx="3987488" cy="769441"/>
          </a:xfrm>
        </p:grpSpPr>
        <p:grpSp>
          <p:nvGrpSpPr>
            <p:cNvPr id="3" name="Group 2">
              <a:extLst>
                <a:ext uri="{FF2B5EF4-FFF2-40B4-BE49-F238E27FC236}">
                  <a16:creationId xmlns:a16="http://schemas.microsoft.com/office/drawing/2014/main" id="{940C78C8-6F07-41ED-B4D0-1C1471B064CB}"/>
                </a:ext>
              </a:extLst>
            </p:cNvPr>
            <p:cNvGrpSpPr/>
            <p:nvPr/>
          </p:nvGrpSpPr>
          <p:grpSpPr>
            <a:xfrm>
              <a:off x="8200411" y="5050402"/>
              <a:ext cx="3559332" cy="769441"/>
              <a:chOff x="8159644" y="5050402"/>
              <a:chExt cx="3559332" cy="769441"/>
            </a:xfrm>
          </p:grpSpPr>
          <p:sp>
            <p:nvSpPr>
              <p:cNvPr id="26" name="TextBox 25">
                <a:extLst>
                  <a:ext uri="{FF2B5EF4-FFF2-40B4-BE49-F238E27FC236}">
                    <a16:creationId xmlns:a16="http://schemas.microsoft.com/office/drawing/2014/main" id="{D7D7A5FD-AA40-4542-9956-6FEECF86A04C}"/>
                  </a:ext>
                </a:extLst>
              </p:cNvPr>
              <p:cNvSpPr txBox="1"/>
              <p:nvPr/>
            </p:nvSpPr>
            <p:spPr>
              <a:xfrm>
                <a:off x="8159644" y="5050402"/>
                <a:ext cx="2056411" cy="246221"/>
              </a:xfrm>
              <a:prstGeom prst="rect">
                <a:avLst/>
              </a:prstGeom>
              <a:noFill/>
            </p:spPr>
            <p:txBody>
              <a:bodyPr wrap="square" rtlCol="0">
                <a:spAutoFit/>
              </a:bodyPr>
              <a:lstStyle/>
              <a:p>
                <a:r>
                  <a:rPr lang="en-US" sz="1000" b="1" dirty="0">
                    <a:solidFill>
                      <a:srgbClr val="FFAD2A"/>
                    </a:solidFill>
                    <a:latin typeface="Montserrat" panose="00000500000000000000" pitchFamily="2" charset="0"/>
                  </a:rPr>
                  <a:t>MAIN OFFICE </a:t>
                </a:r>
              </a:p>
            </p:txBody>
          </p:sp>
          <p:sp>
            <p:nvSpPr>
              <p:cNvPr id="27" name="TextBox 26">
                <a:extLst>
                  <a:ext uri="{FF2B5EF4-FFF2-40B4-BE49-F238E27FC236}">
                    <a16:creationId xmlns:a16="http://schemas.microsoft.com/office/drawing/2014/main" id="{6BD8930D-6B17-43D8-9618-389C961D6404}"/>
                  </a:ext>
                </a:extLst>
              </p:cNvPr>
              <p:cNvSpPr txBox="1"/>
              <p:nvPr/>
            </p:nvSpPr>
            <p:spPr>
              <a:xfrm>
                <a:off x="8159644" y="5296623"/>
                <a:ext cx="3559332" cy="523220"/>
              </a:xfrm>
              <a:prstGeom prst="rect">
                <a:avLst/>
              </a:prstGeom>
              <a:noFill/>
            </p:spPr>
            <p:txBody>
              <a:bodyPr wrap="square" rtlCol="0">
                <a:spAutoFit/>
              </a:bodyPr>
              <a:lstStyle/>
              <a:p>
                <a:r>
                  <a:rPr lang="en-PH" sz="1400" b="1" spc="300" dirty="0">
                    <a:solidFill>
                      <a:schemeClr val="bg1"/>
                    </a:solidFill>
                    <a:latin typeface="Montserrat" panose="00000500000000000000" pitchFamily="2" charset="0"/>
                  </a:rPr>
                  <a:t>84 LYME ST. </a:t>
                </a:r>
              </a:p>
              <a:p>
                <a:r>
                  <a:rPr lang="en-PH" sz="1400" b="1" spc="300" dirty="0">
                    <a:solidFill>
                      <a:schemeClr val="bg1"/>
                    </a:solidFill>
                    <a:latin typeface="Montserrat" panose="00000500000000000000" pitchFamily="2" charset="0"/>
                  </a:rPr>
                  <a:t>MOUNT JULIET, TN 37122</a:t>
                </a:r>
                <a:endParaRPr lang="en-US" sz="1400" b="1" spc="300" dirty="0">
                  <a:solidFill>
                    <a:schemeClr val="bg1"/>
                  </a:solidFill>
                  <a:latin typeface="Montserrat" panose="00000500000000000000" pitchFamily="2" charset="0"/>
                </a:endParaRPr>
              </a:p>
            </p:txBody>
          </p:sp>
        </p:grpSp>
        <p:grpSp>
          <p:nvGrpSpPr>
            <p:cNvPr id="53" name="Group 52"/>
            <p:cNvGrpSpPr/>
            <p:nvPr/>
          </p:nvGrpSpPr>
          <p:grpSpPr>
            <a:xfrm>
              <a:off x="7772255" y="5050402"/>
              <a:ext cx="377141" cy="377141"/>
              <a:chOff x="7772255" y="4894344"/>
              <a:chExt cx="377141" cy="377141"/>
            </a:xfrm>
          </p:grpSpPr>
          <p:sp>
            <p:nvSpPr>
              <p:cNvPr id="38" name="Teardrop 37"/>
              <p:cNvSpPr/>
              <p:nvPr/>
            </p:nvSpPr>
            <p:spPr>
              <a:xfrm rot="8062962">
                <a:off x="7772255" y="4894344"/>
                <a:ext cx="377141" cy="377141"/>
              </a:xfrm>
              <a:prstGeom prst="teardrop">
                <a:avLst>
                  <a:gd name="adj" fmla="val 119748"/>
                </a:avLst>
              </a:prstGeom>
              <a:solidFill>
                <a:srgbClr val="FF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7829962" y="4937326"/>
                <a:ext cx="268943" cy="268943"/>
              </a:xfrm>
              <a:prstGeom prst="ellipse">
                <a:avLst/>
              </a:prstGeom>
              <a:solidFill>
                <a:srgbClr val="E72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CF00"/>
                    </a:solidFill>
                    <a:latin typeface="Montserrat" panose="00000500000000000000" pitchFamily="2" charset="0"/>
                  </a:rPr>
                  <a:t>5</a:t>
                </a:r>
              </a:p>
            </p:txBody>
          </p:sp>
        </p:grpSp>
      </p:grpSp>
      <p:grpSp>
        <p:nvGrpSpPr>
          <p:cNvPr id="55" name="Group 54">
            <a:extLst>
              <a:ext uri="{FF2B5EF4-FFF2-40B4-BE49-F238E27FC236}">
                <a16:creationId xmlns:a16="http://schemas.microsoft.com/office/drawing/2014/main" id="{DB69A795-D661-44A7-9247-C36652FFD11C}"/>
              </a:ext>
            </a:extLst>
          </p:cNvPr>
          <p:cNvGrpSpPr/>
          <p:nvPr/>
        </p:nvGrpSpPr>
        <p:grpSpPr>
          <a:xfrm>
            <a:off x="7560980" y="1795243"/>
            <a:ext cx="3987488" cy="769441"/>
            <a:chOff x="7772255" y="5050402"/>
            <a:chExt cx="3987488" cy="769441"/>
          </a:xfrm>
        </p:grpSpPr>
        <p:grpSp>
          <p:nvGrpSpPr>
            <p:cNvPr id="56" name="Group 55">
              <a:extLst>
                <a:ext uri="{FF2B5EF4-FFF2-40B4-BE49-F238E27FC236}">
                  <a16:creationId xmlns:a16="http://schemas.microsoft.com/office/drawing/2014/main" id="{4AC87203-ACED-4D4E-9AB8-DB6C3E0BFF3C}"/>
                </a:ext>
              </a:extLst>
            </p:cNvPr>
            <p:cNvGrpSpPr/>
            <p:nvPr/>
          </p:nvGrpSpPr>
          <p:grpSpPr>
            <a:xfrm>
              <a:off x="8200411" y="5050402"/>
              <a:ext cx="3559332" cy="769441"/>
              <a:chOff x="8159644" y="5050402"/>
              <a:chExt cx="3559332" cy="769441"/>
            </a:xfrm>
          </p:grpSpPr>
          <p:sp>
            <p:nvSpPr>
              <p:cNvPr id="64" name="TextBox 63">
                <a:extLst>
                  <a:ext uri="{FF2B5EF4-FFF2-40B4-BE49-F238E27FC236}">
                    <a16:creationId xmlns:a16="http://schemas.microsoft.com/office/drawing/2014/main" id="{264F2669-74A8-4B5D-9529-6AD665673E73}"/>
                  </a:ext>
                </a:extLst>
              </p:cNvPr>
              <p:cNvSpPr txBox="1"/>
              <p:nvPr/>
            </p:nvSpPr>
            <p:spPr>
              <a:xfrm>
                <a:off x="8159644" y="5050402"/>
                <a:ext cx="2056411" cy="246221"/>
              </a:xfrm>
              <a:prstGeom prst="rect">
                <a:avLst/>
              </a:prstGeom>
              <a:noFill/>
            </p:spPr>
            <p:txBody>
              <a:bodyPr wrap="square" rtlCol="0">
                <a:spAutoFit/>
              </a:bodyPr>
              <a:lstStyle/>
              <a:p>
                <a:r>
                  <a:rPr lang="en-US" sz="1000" b="1" dirty="0">
                    <a:solidFill>
                      <a:srgbClr val="FFAD2A"/>
                    </a:solidFill>
                    <a:latin typeface="Montserrat" panose="00000500000000000000" pitchFamily="2" charset="0"/>
                  </a:rPr>
                  <a:t>MAIN OFFICE </a:t>
                </a:r>
              </a:p>
            </p:txBody>
          </p:sp>
          <p:sp>
            <p:nvSpPr>
              <p:cNvPr id="65" name="TextBox 64">
                <a:extLst>
                  <a:ext uri="{FF2B5EF4-FFF2-40B4-BE49-F238E27FC236}">
                    <a16:creationId xmlns:a16="http://schemas.microsoft.com/office/drawing/2014/main" id="{92F694F3-A097-494A-A1CD-8E00B7E53D39}"/>
                  </a:ext>
                </a:extLst>
              </p:cNvPr>
              <p:cNvSpPr txBox="1"/>
              <p:nvPr/>
            </p:nvSpPr>
            <p:spPr>
              <a:xfrm>
                <a:off x="8159644" y="5296623"/>
                <a:ext cx="3559332" cy="523220"/>
              </a:xfrm>
              <a:prstGeom prst="rect">
                <a:avLst/>
              </a:prstGeom>
              <a:noFill/>
            </p:spPr>
            <p:txBody>
              <a:bodyPr wrap="square" rtlCol="0">
                <a:spAutoFit/>
              </a:bodyPr>
              <a:lstStyle/>
              <a:p>
                <a:r>
                  <a:rPr lang="en-PH" sz="1400" b="1" spc="300" dirty="0">
                    <a:solidFill>
                      <a:schemeClr val="bg1"/>
                    </a:solidFill>
                    <a:latin typeface="Montserrat" panose="00000500000000000000" pitchFamily="2" charset="0"/>
                  </a:rPr>
                  <a:t>246 TARKILN HILL ST. </a:t>
                </a:r>
              </a:p>
              <a:p>
                <a:r>
                  <a:rPr lang="en-PH" sz="1400" b="1" spc="300" dirty="0">
                    <a:solidFill>
                      <a:schemeClr val="bg1"/>
                    </a:solidFill>
                    <a:latin typeface="Montserrat" panose="00000500000000000000" pitchFamily="2" charset="0"/>
                  </a:rPr>
                  <a:t>STOW, OH 44224</a:t>
                </a:r>
                <a:endParaRPr lang="en-US" sz="1400" b="1" spc="300" dirty="0">
                  <a:solidFill>
                    <a:schemeClr val="bg1"/>
                  </a:solidFill>
                  <a:latin typeface="Montserrat" panose="00000500000000000000" pitchFamily="2" charset="0"/>
                </a:endParaRPr>
              </a:p>
            </p:txBody>
          </p:sp>
        </p:grpSp>
        <p:grpSp>
          <p:nvGrpSpPr>
            <p:cNvPr id="61" name="Group 60">
              <a:extLst>
                <a:ext uri="{FF2B5EF4-FFF2-40B4-BE49-F238E27FC236}">
                  <a16:creationId xmlns:a16="http://schemas.microsoft.com/office/drawing/2014/main" id="{F9FC65D3-FC60-43BD-A88E-4532A62B4B48}"/>
                </a:ext>
              </a:extLst>
            </p:cNvPr>
            <p:cNvGrpSpPr/>
            <p:nvPr/>
          </p:nvGrpSpPr>
          <p:grpSpPr>
            <a:xfrm>
              <a:off x="7772255" y="5050402"/>
              <a:ext cx="377141" cy="377141"/>
              <a:chOff x="7772255" y="4894344"/>
              <a:chExt cx="377141" cy="377141"/>
            </a:xfrm>
          </p:grpSpPr>
          <p:sp>
            <p:nvSpPr>
              <p:cNvPr id="62" name="Teardrop 61">
                <a:extLst>
                  <a:ext uri="{FF2B5EF4-FFF2-40B4-BE49-F238E27FC236}">
                    <a16:creationId xmlns:a16="http://schemas.microsoft.com/office/drawing/2014/main" id="{536F8723-1F9C-4671-B40D-80F844469FF2}"/>
                  </a:ext>
                </a:extLst>
              </p:cNvPr>
              <p:cNvSpPr/>
              <p:nvPr/>
            </p:nvSpPr>
            <p:spPr>
              <a:xfrm rot="8062962">
                <a:off x="7772255" y="4894344"/>
                <a:ext cx="377141" cy="377141"/>
              </a:xfrm>
              <a:prstGeom prst="teardrop">
                <a:avLst>
                  <a:gd name="adj" fmla="val 119748"/>
                </a:avLst>
              </a:prstGeom>
              <a:solidFill>
                <a:srgbClr val="FF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E0AE9BDB-9795-4D40-9DF7-884C000D137A}"/>
                  </a:ext>
                </a:extLst>
              </p:cNvPr>
              <p:cNvSpPr/>
              <p:nvPr/>
            </p:nvSpPr>
            <p:spPr>
              <a:xfrm>
                <a:off x="7829962" y="4937326"/>
                <a:ext cx="268943" cy="268943"/>
              </a:xfrm>
              <a:prstGeom prst="ellipse">
                <a:avLst/>
              </a:prstGeom>
              <a:solidFill>
                <a:srgbClr val="E72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CF00"/>
                    </a:solidFill>
                    <a:latin typeface="Montserrat" panose="00000500000000000000" pitchFamily="2" charset="0"/>
                  </a:rPr>
                  <a:t>1</a:t>
                </a:r>
              </a:p>
            </p:txBody>
          </p:sp>
        </p:grpSp>
      </p:grpSp>
      <p:grpSp>
        <p:nvGrpSpPr>
          <p:cNvPr id="66" name="Group 65">
            <a:extLst>
              <a:ext uri="{FF2B5EF4-FFF2-40B4-BE49-F238E27FC236}">
                <a16:creationId xmlns:a16="http://schemas.microsoft.com/office/drawing/2014/main" id="{2AC2C24A-C0D4-44D5-914F-E86C63AD9554}"/>
              </a:ext>
            </a:extLst>
          </p:cNvPr>
          <p:cNvGrpSpPr/>
          <p:nvPr/>
        </p:nvGrpSpPr>
        <p:grpSpPr>
          <a:xfrm>
            <a:off x="7560980" y="2609033"/>
            <a:ext cx="4229238" cy="769441"/>
            <a:chOff x="7772255" y="5050402"/>
            <a:chExt cx="4229238" cy="769441"/>
          </a:xfrm>
        </p:grpSpPr>
        <p:grpSp>
          <p:nvGrpSpPr>
            <p:cNvPr id="67" name="Group 66">
              <a:extLst>
                <a:ext uri="{FF2B5EF4-FFF2-40B4-BE49-F238E27FC236}">
                  <a16:creationId xmlns:a16="http://schemas.microsoft.com/office/drawing/2014/main" id="{A7759581-7E3E-48AD-99F6-F93BD8E27E6C}"/>
                </a:ext>
              </a:extLst>
            </p:cNvPr>
            <p:cNvGrpSpPr/>
            <p:nvPr/>
          </p:nvGrpSpPr>
          <p:grpSpPr>
            <a:xfrm>
              <a:off x="8200410" y="5050402"/>
              <a:ext cx="3801083" cy="769441"/>
              <a:chOff x="8159643" y="5050402"/>
              <a:chExt cx="3801083" cy="769441"/>
            </a:xfrm>
          </p:grpSpPr>
          <p:sp>
            <p:nvSpPr>
              <p:cNvPr id="71" name="TextBox 70">
                <a:extLst>
                  <a:ext uri="{FF2B5EF4-FFF2-40B4-BE49-F238E27FC236}">
                    <a16:creationId xmlns:a16="http://schemas.microsoft.com/office/drawing/2014/main" id="{2854791D-9EAD-4F0C-B932-F21ED4052B5E}"/>
                  </a:ext>
                </a:extLst>
              </p:cNvPr>
              <p:cNvSpPr txBox="1"/>
              <p:nvPr/>
            </p:nvSpPr>
            <p:spPr>
              <a:xfrm>
                <a:off x="8159644" y="5050402"/>
                <a:ext cx="2056411" cy="246221"/>
              </a:xfrm>
              <a:prstGeom prst="rect">
                <a:avLst/>
              </a:prstGeom>
              <a:noFill/>
            </p:spPr>
            <p:txBody>
              <a:bodyPr wrap="square" rtlCol="0">
                <a:spAutoFit/>
              </a:bodyPr>
              <a:lstStyle/>
              <a:p>
                <a:r>
                  <a:rPr lang="en-US" sz="1000" b="1" dirty="0">
                    <a:solidFill>
                      <a:srgbClr val="FFAD2A"/>
                    </a:solidFill>
                    <a:latin typeface="Montserrat" panose="00000500000000000000" pitchFamily="2" charset="0"/>
                  </a:rPr>
                  <a:t>MAIN OFFICE </a:t>
                </a:r>
              </a:p>
            </p:txBody>
          </p:sp>
          <p:sp>
            <p:nvSpPr>
              <p:cNvPr id="72" name="TextBox 71">
                <a:extLst>
                  <a:ext uri="{FF2B5EF4-FFF2-40B4-BE49-F238E27FC236}">
                    <a16:creationId xmlns:a16="http://schemas.microsoft.com/office/drawing/2014/main" id="{0C5D8BD3-72B6-45BB-A63E-1C592F207D51}"/>
                  </a:ext>
                </a:extLst>
              </p:cNvPr>
              <p:cNvSpPr txBox="1"/>
              <p:nvPr/>
            </p:nvSpPr>
            <p:spPr>
              <a:xfrm>
                <a:off x="8159643" y="5296623"/>
                <a:ext cx="3801083" cy="523220"/>
              </a:xfrm>
              <a:prstGeom prst="rect">
                <a:avLst/>
              </a:prstGeom>
              <a:noFill/>
            </p:spPr>
            <p:txBody>
              <a:bodyPr wrap="square" rtlCol="0">
                <a:spAutoFit/>
              </a:bodyPr>
              <a:lstStyle/>
              <a:p>
                <a:r>
                  <a:rPr lang="en-PH" sz="1400" b="1" spc="300" dirty="0">
                    <a:solidFill>
                      <a:schemeClr val="bg1"/>
                    </a:solidFill>
                    <a:latin typeface="Montserrat" panose="00000500000000000000" pitchFamily="2" charset="0"/>
                  </a:rPr>
                  <a:t>2 BOHEMIA ST.  BRADENTON, FL 34203</a:t>
                </a:r>
              </a:p>
            </p:txBody>
          </p:sp>
        </p:grpSp>
        <p:grpSp>
          <p:nvGrpSpPr>
            <p:cNvPr id="68" name="Group 67">
              <a:extLst>
                <a:ext uri="{FF2B5EF4-FFF2-40B4-BE49-F238E27FC236}">
                  <a16:creationId xmlns:a16="http://schemas.microsoft.com/office/drawing/2014/main" id="{E9E7655C-0BCF-48BE-852C-27A745DC1AAC}"/>
                </a:ext>
              </a:extLst>
            </p:cNvPr>
            <p:cNvGrpSpPr/>
            <p:nvPr/>
          </p:nvGrpSpPr>
          <p:grpSpPr>
            <a:xfrm>
              <a:off x="7772255" y="5050402"/>
              <a:ext cx="377141" cy="377141"/>
              <a:chOff x="7772255" y="4894344"/>
              <a:chExt cx="377141" cy="377141"/>
            </a:xfrm>
          </p:grpSpPr>
          <p:sp>
            <p:nvSpPr>
              <p:cNvPr id="69" name="Teardrop 68">
                <a:extLst>
                  <a:ext uri="{FF2B5EF4-FFF2-40B4-BE49-F238E27FC236}">
                    <a16:creationId xmlns:a16="http://schemas.microsoft.com/office/drawing/2014/main" id="{9901C570-F790-4CA5-8AF9-478B4043B775}"/>
                  </a:ext>
                </a:extLst>
              </p:cNvPr>
              <p:cNvSpPr/>
              <p:nvPr/>
            </p:nvSpPr>
            <p:spPr>
              <a:xfrm rot="8062962">
                <a:off x="7772255" y="4894344"/>
                <a:ext cx="377141" cy="377141"/>
              </a:xfrm>
              <a:prstGeom prst="teardrop">
                <a:avLst>
                  <a:gd name="adj" fmla="val 119748"/>
                </a:avLst>
              </a:prstGeom>
              <a:solidFill>
                <a:srgbClr val="FF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5F789B4B-EBAA-488C-8E5A-742746FC1751}"/>
                  </a:ext>
                </a:extLst>
              </p:cNvPr>
              <p:cNvSpPr/>
              <p:nvPr/>
            </p:nvSpPr>
            <p:spPr>
              <a:xfrm>
                <a:off x="7829962" y="4937326"/>
                <a:ext cx="268943" cy="268943"/>
              </a:xfrm>
              <a:prstGeom prst="ellipse">
                <a:avLst/>
              </a:prstGeom>
              <a:solidFill>
                <a:srgbClr val="E72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CF00"/>
                    </a:solidFill>
                    <a:latin typeface="Montserrat" panose="00000500000000000000" pitchFamily="2" charset="0"/>
                  </a:rPr>
                  <a:t>2</a:t>
                </a:r>
              </a:p>
            </p:txBody>
          </p:sp>
        </p:grpSp>
      </p:grpSp>
      <p:grpSp>
        <p:nvGrpSpPr>
          <p:cNvPr id="73" name="Group 72">
            <a:extLst>
              <a:ext uri="{FF2B5EF4-FFF2-40B4-BE49-F238E27FC236}">
                <a16:creationId xmlns:a16="http://schemas.microsoft.com/office/drawing/2014/main" id="{4BF3828C-802F-4A67-B62F-14ED22CAF0FC}"/>
              </a:ext>
            </a:extLst>
          </p:cNvPr>
          <p:cNvGrpSpPr/>
          <p:nvPr/>
        </p:nvGrpSpPr>
        <p:grpSpPr>
          <a:xfrm>
            <a:off x="7560980" y="3422823"/>
            <a:ext cx="3987488" cy="769441"/>
            <a:chOff x="7772255" y="5050402"/>
            <a:chExt cx="3987488" cy="769441"/>
          </a:xfrm>
        </p:grpSpPr>
        <p:grpSp>
          <p:nvGrpSpPr>
            <p:cNvPr id="74" name="Group 73">
              <a:extLst>
                <a:ext uri="{FF2B5EF4-FFF2-40B4-BE49-F238E27FC236}">
                  <a16:creationId xmlns:a16="http://schemas.microsoft.com/office/drawing/2014/main" id="{7C206036-7EF7-4F6F-8985-EE7F1D6B4AC9}"/>
                </a:ext>
              </a:extLst>
            </p:cNvPr>
            <p:cNvGrpSpPr/>
            <p:nvPr/>
          </p:nvGrpSpPr>
          <p:grpSpPr>
            <a:xfrm>
              <a:off x="8200411" y="5050402"/>
              <a:ext cx="3559332" cy="769441"/>
              <a:chOff x="8159644" y="5050402"/>
              <a:chExt cx="3559332" cy="769441"/>
            </a:xfrm>
          </p:grpSpPr>
          <p:sp>
            <p:nvSpPr>
              <p:cNvPr id="78" name="TextBox 77">
                <a:extLst>
                  <a:ext uri="{FF2B5EF4-FFF2-40B4-BE49-F238E27FC236}">
                    <a16:creationId xmlns:a16="http://schemas.microsoft.com/office/drawing/2014/main" id="{7EC1EA24-292E-4454-B252-4F91045C0291}"/>
                  </a:ext>
                </a:extLst>
              </p:cNvPr>
              <p:cNvSpPr txBox="1"/>
              <p:nvPr/>
            </p:nvSpPr>
            <p:spPr>
              <a:xfrm>
                <a:off x="8159644" y="5050402"/>
                <a:ext cx="2056411" cy="246221"/>
              </a:xfrm>
              <a:prstGeom prst="rect">
                <a:avLst/>
              </a:prstGeom>
              <a:noFill/>
            </p:spPr>
            <p:txBody>
              <a:bodyPr wrap="square" rtlCol="0">
                <a:spAutoFit/>
              </a:bodyPr>
              <a:lstStyle/>
              <a:p>
                <a:r>
                  <a:rPr lang="en-US" sz="1000" b="1" dirty="0">
                    <a:solidFill>
                      <a:srgbClr val="FFAD2A"/>
                    </a:solidFill>
                    <a:latin typeface="Montserrat" panose="00000500000000000000" pitchFamily="2" charset="0"/>
                  </a:rPr>
                  <a:t>MAIN OFFICE </a:t>
                </a:r>
              </a:p>
            </p:txBody>
          </p:sp>
          <p:sp>
            <p:nvSpPr>
              <p:cNvPr id="79" name="TextBox 78">
                <a:extLst>
                  <a:ext uri="{FF2B5EF4-FFF2-40B4-BE49-F238E27FC236}">
                    <a16:creationId xmlns:a16="http://schemas.microsoft.com/office/drawing/2014/main" id="{8835A104-701A-431E-B394-90D7F56B2A53}"/>
                  </a:ext>
                </a:extLst>
              </p:cNvPr>
              <p:cNvSpPr txBox="1"/>
              <p:nvPr/>
            </p:nvSpPr>
            <p:spPr>
              <a:xfrm>
                <a:off x="8159644" y="5296623"/>
                <a:ext cx="3559332" cy="523220"/>
              </a:xfrm>
              <a:prstGeom prst="rect">
                <a:avLst/>
              </a:prstGeom>
              <a:noFill/>
            </p:spPr>
            <p:txBody>
              <a:bodyPr wrap="square" rtlCol="0">
                <a:spAutoFit/>
              </a:bodyPr>
              <a:lstStyle/>
              <a:p>
                <a:r>
                  <a:rPr lang="en-PH" sz="1400" b="1" spc="300" dirty="0">
                    <a:solidFill>
                      <a:schemeClr val="bg1"/>
                    </a:solidFill>
                    <a:latin typeface="Montserrat" panose="00000500000000000000" pitchFamily="2" charset="0"/>
                  </a:rPr>
                  <a:t>930 OAKLAND STREET ROCKFORD, MI 49341 </a:t>
                </a:r>
                <a:endParaRPr lang="en-US" sz="1400" b="1" spc="300" dirty="0">
                  <a:solidFill>
                    <a:schemeClr val="bg1"/>
                  </a:solidFill>
                  <a:latin typeface="Montserrat" panose="00000500000000000000" pitchFamily="2" charset="0"/>
                </a:endParaRPr>
              </a:p>
            </p:txBody>
          </p:sp>
        </p:grpSp>
        <p:grpSp>
          <p:nvGrpSpPr>
            <p:cNvPr id="75" name="Group 74">
              <a:extLst>
                <a:ext uri="{FF2B5EF4-FFF2-40B4-BE49-F238E27FC236}">
                  <a16:creationId xmlns:a16="http://schemas.microsoft.com/office/drawing/2014/main" id="{DD8F5F10-1F9A-4489-A000-E11379C56E0D}"/>
                </a:ext>
              </a:extLst>
            </p:cNvPr>
            <p:cNvGrpSpPr/>
            <p:nvPr/>
          </p:nvGrpSpPr>
          <p:grpSpPr>
            <a:xfrm>
              <a:off x="7772255" y="5050402"/>
              <a:ext cx="377141" cy="377141"/>
              <a:chOff x="7772255" y="4894344"/>
              <a:chExt cx="377141" cy="377141"/>
            </a:xfrm>
          </p:grpSpPr>
          <p:sp>
            <p:nvSpPr>
              <p:cNvPr id="76" name="Teardrop 75">
                <a:extLst>
                  <a:ext uri="{FF2B5EF4-FFF2-40B4-BE49-F238E27FC236}">
                    <a16:creationId xmlns:a16="http://schemas.microsoft.com/office/drawing/2014/main" id="{B79C93C3-C48F-4CDC-BB2C-B6DE558D8B04}"/>
                  </a:ext>
                </a:extLst>
              </p:cNvPr>
              <p:cNvSpPr/>
              <p:nvPr/>
            </p:nvSpPr>
            <p:spPr>
              <a:xfrm rot="8062962">
                <a:off x="7772255" y="4894344"/>
                <a:ext cx="377141" cy="377141"/>
              </a:xfrm>
              <a:prstGeom prst="teardrop">
                <a:avLst>
                  <a:gd name="adj" fmla="val 119748"/>
                </a:avLst>
              </a:prstGeom>
              <a:solidFill>
                <a:srgbClr val="FF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932289EE-2A29-4723-B87F-9A21CA1048F1}"/>
                  </a:ext>
                </a:extLst>
              </p:cNvPr>
              <p:cNvSpPr/>
              <p:nvPr/>
            </p:nvSpPr>
            <p:spPr>
              <a:xfrm>
                <a:off x="7829962" y="4937326"/>
                <a:ext cx="268943" cy="268943"/>
              </a:xfrm>
              <a:prstGeom prst="ellipse">
                <a:avLst/>
              </a:prstGeom>
              <a:solidFill>
                <a:srgbClr val="E72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CF00"/>
                    </a:solidFill>
                    <a:latin typeface="Montserrat" panose="00000500000000000000" pitchFamily="2" charset="0"/>
                  </a:rPr>
                  <a:t>3</a:t>
                </a:r>
              </a:p>
            </p:txBody>
          </p:sp>
        </p:grpSp>
      </p:grpSp>
      <p:grpSp>
        <p:nvGrpSpPr>
          <p:cNvPr id="80" name="Group 79">
            <a:extLst>
              <a:ext uri="{FF2B5EF4-FFF2-40B4-BE49-F238E27FC236}">
                <a16:creationId xmlns:a16="http://schemas.microsoft.com/office/drawing/2014/main" id="{078305CE-715E-414B-8DD8-7EF01A251B8B}"/>
              </a:ext>
            </a:extLst>
          </p:cNvPr>
          <p:cNvGrpSpPr/>
          <p:nvPr/>
        </p:nvGrpSpPr>
        <p:grpSpPr>
          <a:xfrm>
            <a:off x="7560980" y="4236613"/>
            <a:ext cx="3987488" cy="769441"/>
            <a:chOff x="7772255" y="5050402"/>
            <a:chExt cx="3987488" cy="769441"/>
          </a:xfrm>
        </p:grpSpPr>
        <p:grpSp>
          <p:nvGrpSpPr>
            <p:cNvPr id="81" name="Group 80">
              <a:extLst>
                <a:ext uri="{FF2B5EF4-FFF2-40B4-BE49-F238E27FC236}">
                  <a16:creationId xmlns:a16="http://schemas.microsoft.com/office/drawing/2014/main" id="{EC5C85FA-40CB-436B-B6F7-B40F1B667C4E}"/>
                </a:ext>
              </a:extLst>
            </p:cNvPr>
            <p:cNvGrpSpPr/>
            <p:nvPr/>
          </p:nvGrpSpPr>
          <p:grpSpPr>
            <a:xfrm>
              <a:off x="8200411" y="5050402"/>
              <a:ext cx="3559332" cy="769441"/>
              <a:chOff x="8159644" y="5050402"/>
              <a:chExt cx="3559332" cy="769441"/>
            </a:xfrm>
          </p:grpSpPr>
          <p:sp>
            <p:nvSpPr>
              <p:cNvPr id="85" name="TextBox 84">
                <a:extLst>
                  <a:ext uri="{FF2B5EF4-FFF2-40B4-BE49-F238E27FC236}">
                    <a16:creationId xmlns:a16="http://schemas.microsoft.com/office/drawing/2014/main" id="{EE9F7E1F-7055-4B75-9558-83FD6979845D}"/>
                  </a:ext>
                </a:extLst>
              </p:cNvPr>
              <p:cNvSpPr txBox="1"/>
              <p:nvPr/>
            </p:nvSpPr>
            <p:spPr>
              <a:xfrm>
                <a:off x="8159644" y="5050402"/>
                <a:ext cx="2056411" cy="246221"/>
              </a:xfrm>
              <a:prstGeom prst="rect">
                <a:avLst/>
              </a:prstGeom>
              <a:noFill/>
            </p:spPr>
            <p:txBody>
              <a:bodyPr wrap="square" rtlCol="0">
                <a:spAutoFit/>
              </a:bodyPr>
              <a:lstStyle/>
              <a:p>
                <a:r>
                  <a:rPr lang="en-US" sz="1000" b="1" dirty="0">
                    <a:solidFill>
                      <a:srgbClr val="FFAD2A"/>
                    </a:solidFill>
                    <a:latin typeface="Montserrat" panose="00000500000000000000" pitchFamily="2" charset="0"/>
                  </a:rPr>
                  <a:t>MAIN OFFICE </a:t>
                </a:r>
              </a:p>
            </p:txBody>
          </p:sp>
          <p:sp>
            <p:nvSpPr>
              <p:cNvPr id="86" name="TextBox 85">
                <a:extLst>
                  <a:ext uri="{FF2B5EF4-FFF2-40B4-BE49-F238E27FC236}">
                    <a16:creationId xmlns:a16="http://schemas.microsoft.com/office/drawing/2014/main" id="{92868CCA-B949-4911-9A6B-EE605AFE7C8F}"/>
                  </a:ext>
                </a:extLst>
              </p:cNvPr>
              <p:cNvSpPr txBox="1"/>
              <p:nvPr/>
            </p:nvSpPr>
            <p:spPr>
              <a:xfrm>
                <a:off x="8159644" y="5296623"/>
                <a:ext cx="3559332" cy="523220"/>
              </a:xfrm>
              <a:prstGeom prst="rect">
                <a:avLst/>
              </a:prstGeom>
              <a:noFill/>
            </p:spPr>
            <p:txBody>
              <a:bodyPr wrap="square" rtlCol="0">
                <a:spAutoFit/>
              </a:bodyPr>
              <a:lstStyle/>
              <a:p>
                <a:r>
                  <a:rPr lang="en-PH" sz="1400" b="1" spc="300" dirty="0">
                    <a:solidFill>
                      <a:schemeClr val="bg1"/>
                    </a:solidFill>
                    <a:latin typeface="Montserrat" panose="00000500000000000000" pitchFamily="2" charset="0"/>
                  </a:rPr>
                  <a:t>8 KENT AVE. </a:t>
                </a:r>
              </a:p>
              <a:p>
                <a:r>
                  <a:rPr lang="en-PH" sz="1400" b="1" spc="300" dirty="0">
                    <a:solidFill>
                      <a:schemeClr val="bg1"/>
                    </a:solidFill>
                    <a:latin typeface="Montserrat" panose="00000500000000000000" pitchFamily="2" charset="0"/>
                  </a:rPr>
                  <a:t>WESTBURY, NY 11590</a:t>
                </a:r>
                <a:endParaRPr lang="en-US" sz="1400" b="1" spc="300" dirty="0">
                  <a:solidFill>
                    <a:schemeClr val="bg1"/>
                  </a:solidFill>
                  <a:latin typeface="Montserrat" panose="00000500000000000000" pitchFamily="2" charset="0"/>
                </a:endParaRPr>
              </a:p>
            </p:txBody>
          </p:sp>
        </p:grpSp>
        <p:grpSp>
          <p:nvGrpSpPr>
            <p:cNvPr id="82" name="Group 81">
              <a:extLst>
                <a:ext uri="{FF2B5EF4-FFF2-40B4-BE49-F238E27FC236}">
                  <a16:creationId xmlns:a16="http://schemas.microsoft.com/office/drawing/2014/main" id="{EEB78115-62C5-4524-8005-B7FD2ED61B78}"/>
                </a:ext>
              </a:extLst>
            </p:cNvPr>
            <p:cNvGrpSpPr/>
            <p:nvPr/>
          </p:nvGrpSpPr>
          <p:grpSpPr>
            <a:xfrm>
              <a:off x="7772255" y="5050402"/>
              <a:ext cx="377141" cy="377141"/>
              <a:chOff x="7772255" y="4894344"/>
              <a:chExt cx="377141" cy="377141"/>
            </a:xfrm>
          </p:grpSpPr>
          <p:sp>
            <p:nvSpPr>
              <p:cNvPr id="83" name="Teardrop 82">
                <a:extLst>
                  <a:ext uri="{FF2B5EF4-FFF2-40B4-BE49-F238E27FC236}">
                    <a16:creationId xmlns:a16="http://schemas.microsoft.com/office/drawing/2014/main" id="{1EE7CE70-9D96-4A64-B09B-8B699ABEC5C9}"/>
                  </a:ext>
                </a:extLst>
              </p:cNvPr>
              <p:cNvSpPr/>
              <p:nvPr/>
            </p:nvSpPr>
            <p:spPr>
              <a:xfrm rot="8062962">
                <a:off x="7772255" y="4894344"/>
                <a:ext cx="377141" cy="377141"/>
              </a:xfrm>
              <a:prstGeom prst="teardrop">
                <a:avLst>
                  <a:gd name="adj" fmla="val 119748"/>
                </a:avLst>
              </a:prstGeom>
              <a:solidFill>
                <a:srgbClr val="FF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1470D1A1-018D-45C9-972A-BBF36D7DFA99}"/>
                  </a:ext>
                </a:extLst>
              </p:cNvPr>
              <p:cNvSpPr/>
              <p:nvPr/>
            </p:nvSpPr>
            <p:spPr>
              <a:xfrm>
                <a:off x="7829962" y="4937326"/>
                <a:ext cx="268943" cy="268943"/>
              </a:xfrm>
              <a:prstGeom prst="ellipse">
                <a:avLst/>
              </a:prstGeom>
              <a:solidFill>
                <a:srgbClr val="E72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CF00"/>
                    </a:solidFill>
                    <a:latin typeface="Montserrat" panose="00000500000000000000" pitchFamily="2" charset="0"/>
                  </a:rPr>
                  <a:t>4</a:t>
                </a:r>
              </a:p>
            </p:txBody>
          </p:sp>
        </p:grpSp>
      </p:grpSp>
    </p:spTree>
    <p:extLst>
      <p:ext uri="{BB962C8B-B14F-4D97-AF65-F5344CB8AC3E}">
        <p14:creationId xmlns:p14="http://schemas.microsoft.com/office/powerpoint/2010/main" val="178257213"/>
      </p:ext>
    </p:extLst>
  </p:cSld>
  <p:clrMapOvr>
    <a:masterClrMapping/>
  </p:clrMapOvr>
  <mc:AlternateContent xmlns:mc="http://schemas.openxmlformats.org/markup-compatibility/2006" xmlns:p14="http://schemas.microsoft.com/office/powerpoint/2010/main">
    <mc:Choice Requires="p14">
      <p:transition spd="med" p14:dur="700" advTm="5951">
        <p:fade/>
      </p:transition>
    </mc:Choice>
    <mc:Fallback xmlns="">
      <p:transition spd="med" advTm="595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Effect transition="in" filter="barn(outVertical)">
                                      <p:cBhvr>
                                        <p:cTn id="7" dur="500"/>
                                        <p:tgtEl>
                                          <p:spTgt spid="10"/>
                                        </p:tgtEl>
                                      </p:cBhvr>
                                    </p:animEffect>
                                  </p:childTnLst>
                                </p:cTn>
                              </p:par>
                              <p:par>
                                <p:cTn id="8" presetID="16" presetClass="entr" presetSubtype="37" fill="hold" nodeType="withEffect">
                                  <p:stCondLst>
                                    <p:cond delay="250"/>
                                  </p:stCondLst>
                                  <p:childTnLst>
                                    <p:set>
                                      <p:cBhvr>
                                        <p:cTn id="9" dur="1" fill="hold">
                                          <p:stCondLst>
                                            <p:cond delay="0"/>
                                          </p:stCondLst>
                                        </p:cTn>
                                        <p:tgtEl>
                                          <p:spTgt spid="19"/>
                                        </p:tgtEl>
                                        <p:attrNameLst>
                                          <p:attrName>style.visibility</p:attrName>
                                        </p:attrNameLst>
                                      </p:cBhvr>
                                      <p:to>
                                        <p:strVal val="visible"/>
                                      </p:to>
                                    </p:set>
                                    <p:animEffect transition="in" filter="barn(outVertical)">
                                      <p:cBhvr>
                                        <p:cTn id="10" dur="500"/>
                                        <p:tgtEl>
                                          <p:spTgt spid="19"/>
                                        </p:tgtEl>
                                      </p:cBhvr>
                                    </p:animEffect>
                                  </p:childTnLst>
                                </p:cTn>
                              </p:par>
                              <p:par>
                                <p:cTn id="11" presetID="16" presetClass="entr" presetSubtype="37" fill="hold" grpId="0" nodeType="withEffect">
                                  <p:stCondLst>
                                    <p:cond delay="250"/>
                                  </p:stCondLst>
                                  <p:childTnLst>
                                    <p:set>
                                      <p:cBhvr>
                                        <p:cTn id="12" dur="1" fill="hold">
                                          <p:stCondLst>
                                            <p:cond delay="0"/>
                                          </p:stCondLst>
                                        </p:cTn>
                                        <p:tgtEl>
                                          <p:spTgt spid="11"/>
                                        </p:tgtEl>
                                        <p:attrNameLst>
                                          <p:attrName>style.visibility</p:attrName>
                                        </p:attrNameLst>
                                      </p:cBhvr>
                                      <p:to>
                                        <p:strVal val="visible"/>
                                      </p:to>
                                    </p:set>
                                    <p:animEffect transition="in" filter="barn(outVertical)">
                                      <p:cBhvr>
                                        <p:cTn id="13" dur="1000"/>
                                        <p:tgtEl>
                                          <p:spTgt spid="11"/>
                                        </p:tgtEl>
                                      </p:cBhvr>
                                    </p:animEffect>
                                  </p:childTnLst>
                                </p:cTn>
                              </p:par>
                              <p:par>
                                <p:cTn id="14" presetID="10" presetClass="entr" presetSubtype="0" fill="hold" nodeType="withEffect">
                                  <p:stCondLst>
                                    <p:cond delay="25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750"/>
                                        <p:tgtEl>
                                          <p:spTgt spid="7"/>
                                        </p:tgtEl>
                                      </p:cBhvr>
                                    </p:animEffect>
                                  </p:childTnLst>
                                </p:cTn>
                              </p:par>
                              <p:par>
                                <p:cTn id="17" presetID="10" presetClass="entr" presetSubtype="0" fill="hold" nodeType="withEffect">
                                  <p:stCondLst>
                                    <p:cond delay="50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750"/>
                                        <p:tgtEl>
                                          <p:spTgt spid="9"/>
                                        </p:tgtEl>
                                      </p:cBhvr>
                                    </p:animEffect>
                                  </p:childTnLst>
                                </p:cTn>
                              </p:par>
                              <p:par>
                                <p:cTn id="20" presetID="10" presetClass="entr" presetSubtype="0" fill="hold" nodeType="withEffect">
                                  <p:stCondLst>
                                    <p:cond delay="75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750"/>
                                        <p:tgtEl>
                                          <p:spTgt spid="15"/>
                                        </p:tgtEl>
                                      </p:cBhvr>
                                    </p:animEffect>
                                  </p:childTnLst>
                                </p:cTn>
                              </p:par>
                              <p:par>
                                <p:cTn id="23" presetID="10" presetClass="entr" presetSubtype="0" fill="hold" nodeType="withEffect">
                                  <p:stCondLst>
                                    <p:cond delay="750"/>
                                  </p:stCondLst>
                                  <p:childTnLst>
                                    <p:set>
                                      <p:cBhvr>
                                        <p:cTn id="24" dur="1" fill="hold">
                                          <p:stCondLst>
                                            <p:cond delay="0"/>
                                          </p:stCondLst>
                                        </p:cTn>
                                        <p:tgtEl>
                                          <p:spTgt spid="55"/>
                                        </p:tgtEl>
                                        <p:attrNameLst>
                                          <p:attrName>style.visibility</p:attrName>
                                        </p:attrNameLst>
                                      </p:cBhvr>
                                      <p:to>
                                        <p:strVal val="visible"/>
                                      </p:to>
                                    </p:set>
                                    <p:animEffect transition="in" filter="fade">
                                      <p:cBhvr>
                                        <p:cTn id="25" dur="750"/>
                                        <p:tgtEl>
                                          <p:spTgt spid="55"/>
                                        </p:tgtEl>
                                      </p:cBhvr>
                                    </p:animEffect>
                                  </p:childTnLst>
                                </p:cTn>
                              </p:par>
                              <p:par>
                                <p:cTn id="26" presetID="10" presetClass="entr" presetSubtype="0" fill="hold" nodeType="withEffect">
                                  <p:stCondLst>
                                    <p:cond delay="1000"/>
                                  </p:stCondLst>
                                  <p:childTnLst>
                                    <p:set>
                                      <p:cBhvr>
                                        <p:cTn id="27" dur="1" fill="hold">
                                          <p:stCondLst>
                                            <p:cond delay="0"/>
                                          </p:stCondLst>
                                        </p:cTn>
                                        <p:tgtEl>
                                          <p:spTgt spid="57"/>
                                        </p:tgtEl>
                                        <p:attrNameLst>
                                          <p:attrName>style.visibility</p:attrName>
                                        </p:attrNameLst>
                                      </p:cBhvr>
                                      <p:to>
                                        <p:strVal val="visible"/>
                                      </p:to>
                                    </p:set>
                                    <p:animEffect transition="in" filter="fade">
                                      <p:cBhvr>
                                        <p:cTn id="28" dur="750"/>
                                        <p:tgtEl>
                                          <p:spTgt spid="57"/>
                                        </p:tgtEl>
                                      </p:cBhvr>
                                    </p:animEffect>
                                  </p:childTnLst>
                                </p:cTn>
                              </p:par>
                              <p:par>
                                <p:cTn id="29" presetID="10" presetClass="entr" presetSubtype="0" fill="hold" nodeType="withEffect">
                                  <p:stCondLst>
                                    <p:cond delay="1000"/>
                                  </p:stCondLst>
                                  <p:childTnLst>
                                    <p:set>
                                      <p:cBhvr>
                                        <p:cTn id="30" dur="1" fill="hold">
                                          <p:stCondLst>
                                            <p:cond delay="0"/>
                                          </p:stCondLst>
                                        </p:cTn>
                                        <p:tgtEl>
                                          <p:spTgt spid="66"/>
                                        </p:tgtEl>
                                        <p:attrNameLst>
                                          <p:attrName>style.visibility</p:attrName>
                                        </p:attrNameLst>
                                      </p:cBhvr>
                                      <p:to>
                                        <p:strVal val="visible"/>
                                      </p:to>
                                    </p:set>
                                    <p:animEffect transition="in" filter="fade">
                                      <p:cBhvr>
                                        <p:cTn id="31" dur="750"/>
                                        <p:tgtEl>
                                          <p:spTgt spid="66"/>
                                        </p:tgtEl>
                                      </p:cBhvr>
                                    </p:animEffect>
                                  </p:childTnLst>
                                </p:cTn>
                              </p:par>
                              <p:par>
                                <p:cTn id="32" presetID="10" presetClass="entr" presetSubtype="0" fill="hold" nodeType="withEffect">
                                  <p:stCondLst>
                                    <p:cond delay="1250"/>
                                  </p:stCondLst>
                                  <p:childTnLst>
                                    <p:set>
                                      <p:cBhvr>
                                        <p:cTn id="33" dur="1" fill="hold">
                                          <p:stCondLst>
                                            <p:cond delay="0"/>
                                          </p:stCondLst>
                                        </p:cTn>
                                        <p:tgtEl>
                                          <p:spTgt spid="58"/>
                                        </p:tgtEl>
                                        <p:attrNameLst>
                                          <p:attrName>style.visibility</p:attrName>
                                        </p:attrNameLst>
                                      </p:cBhvr>
                                      <p:to>
                                        <p:strVal val="visible"/>
                                      </p:to>
                                    </p:set>
                                    <p:animEffect transition="in" filter="fade">
                                      <p:cBhvr>
                                        <p:cTn id="34" dur="750"/>
                                        <p:tgtEl>
                                          <p:spTgt spid="58"/>
                                        </p:tgtEl>
                                      </p:cBhvr>
                                    </p:animEffect>
                                  </p:childTnLst>
                                </p:cTn>
                              </p:par>
                              <p:par>
                                <p:cTn id="35" presetID="10" presetClass="entr" presetSubtype="0" fill="hold" nodeType="withEffect">
                                  <p:stCondLst>
                                    <p:cond delay="1250"/>
                                  </p:stCondLst>
                                  <p:childTnLst>
                                    <p:set>
                                      <p:cBhvr>
                                        <p:cTn id="36" dur="1" fill="hold">
                                          <p:stCondLst>
                                            <p:cond delay="0"/>
                                          </p:stCondLst>
                                        </p:cTn>
                                        <p:tgtEl>
                                          <p:spTgt spid="73"/>
                                        </p:tgtEl>
                                        <p:attrNameLst>
                                          <p:attrName>style.visibility</p:attrName>
                                        </p:attrNameLst>
                                      </p:cBhvr>
                                      <p:to>
                                        <p:strVal val="visible"/>
                                      </p:to>
                                    </p:set>
                                    <p:animEffect transition="in" filter="fade">
                                      <p:cBhvr>
                                        <p:cTn id="37" dur="750"/>
                                        <p:tgtEl>
                                          <p:spTgt spid="73"/>
                                        </p:tgtEl>
                                      </p:cBhvr>
                                    </p:animEffect>
                                  </p:childTnLst>
                                </p:cTn>
                              </p:par>
                              <p:par>
                                <p:cTn id="38" presetID="10" presetClass="entr" presetSubtype="0" fill="hold" nodeType="withEffect">
                                  <p:stCondLst>
                                    <p:cond delay="1500"/>
                                  </p:stCondLst>
                                  <p:childTnLst>
                                    <p:set>
                                      <p:cBhvr>
                                        <p:cTn id="39" dur="1" fill="hold">
                                          <p:stCondLst>
                                            <p:cond delay="0"/>
                                          </p:stCondLst>
                                        </p:cTn>
                                        <p:tgtEl>
                                          <p:spTgt spid="59"/>
                                        </p:tgtEl>
                                        <p:attrNameLst>
                                          <p:attrName>style.visibility</p:attrName>
                                        </p:attrNameLst>
                                      </p:cBhvr>
                                      <p:to>
                                        <p:strVal val="visible"/>
                                      </p:to>
                                    </p:set>
                                    <p:animEffect transition="in" filter="fade">
                                      <p:cBhvr>
                                        <p:cTn id="40" dur="750"/>
                                        <p:tgtEl>
                                          <p:spTgt spid="59"/>
                                        </p:tgtEl>
                                      </p:cBhvr>
                                    </p:animEffect>
                                  </p:childTnLst>
                                </p:cTn>
                              </p:par>
                              <p:par>
                                <p:cTn id="41" presetID="10" presetClass="entr" presetSubtype="0" fill="hold" nodeType="withEffect">
                                  <p:stCondLst>
                                    <p:cond delay="1500"/>
                                  </p:stCondLst>
                                  <p:childTnLst>
                                    <p:set>
                                      <p:cBhvr>
                                        <p:cTn id="42" dur="1" fill="hold">
                                          <p:stCondLst>
                                            <p:cond delay="0"/>
                                          </p:stCondLst>
                                        </p:cTn>
                                        <p:tgtEl>
                                          <p:spTgt spid="80"/>
                                        </p:tgtEl>
                                        <p:attrNameLst>
                                          <p:attrName>style.visibility</p:attrName>
                                        </p:attrNameLst>
                                      </p:cBhvr>
                                      <p:to>
                                        <p:strVal val="visible"/>
                                      </p:to>
                                    </p:set>
                                    <p:animEffect transition="in" filter="fade">
                                      <p:cBhvr>
                                        <p:cTn id="43" dur="750"/>
                                        <p:tgtEl>
                                          <p:spTgt spid="80"/>
                                        </p:tgtEl>
                                      </p:cBhvr>
                                    </p:animEffect>
                                  </p:childTnLst>
                                </p:cTn>
                              </p:par>
                              <p:par>
                                <p:cTn id="44" presetID="10" presetClass="entr" presetSubtype="0" fill="hold" nodeType="withEffect">
                                  <p:stCondLst>
                                    <p:cond delay="1750"/>
                                  </p:stCondLst>
                                  <p:childTnLst>
                                    <p:set>
                                      <p:cBhvr>
                                        <p:cTn id="45" dur="1" fill="hold">
                                          <p:stCondLst>
                                            <p:cond delay="0"/>
                                          </p:stCondLst>
                                        </p:cTn>
                                        <p:tgtEl>
                                          <p:spTgt spid="60"/>
                                        </p:tgtEl>
                                        <p:attrNameLst>
                                          <p:attrName>style.visibility</p:attrName>
                                        </p:attrNameLst>
                                      </p:cBhvr>
                                      <p:to>
                                        <p:strVal val="visible"/>
                                      </p:to>
                                    </p:set>
                                    <p:animEffect transition="in" filter="fade">
                                      <p:cBhvr>
                                        <p:cTn id="46" dur="750"/>
                                        <p:tgtEl>
                                          <p:spTgt spid="60"/>
                                        </p:tgtEl>
                                      </p:cBhvr>
                                    </p:animEffect>
                                  </p:childTnLst>
                                </p:cTn>
                              </p:par>
                              <p:par>
                                <p:cTn id="47" presetID="10" presetClass="entr" presetSubtype="0" fill="hold" nodeType="withEffect">
                                  <p:stCondLst>
                                    <p:cond delay="1750"/>
                                  </p:stCondLst>
                                  <p:childTnLst>
                                    <p:set>
                                      <p:cBhvr>
                                        <p:cTn id="48" dur="1" fill="hold">
                                          <p:stCondLst>
                                            <p:cond delay="0"/>
                                          </p:stCondLst>
                                        </p:cTn>
                                        <p:tgtEl>
                                          <p:spTgt spid="6"/>
                                        </p:tgtEl>
                                        <p:attrNameLst>
                                          <p:attrName>style.visibility</p:attrName>
                                        </p:attrNameLst>
                                      </p:cBhvr>
                                      <p:to>
                                        <p:strVal val="visible"/>
                                      </p:to>
                                    </p:set>
                                    <p:animEffect transition="in" filter="fade">
                                      <p:cBhvr>
                                        <p:cTn id="49"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486" y="0"/>
            <a:ext cx="12223604" cy="6927218"/>
          </a:xfrm>
          <a:prstGeom prst="rect">
            <a:avLst/>
          </a:prstGeom>
          <a:gradFill>
            <a:gsLst>
              <a:gs pos="0">
                <a:srgbClr val="FD1600"/>
              </a:gs>
              <a:gs pos="62000">
                <a:srgbClr val="E21500"/>
              </a:gs>
              <a:gs pos="100000">
                <a:srgbClr val="AD1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flipH="1" flipV="1">
            <a:off x="5875413" y="1840885"/>
            <a:ext cx="14103" cy="317623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BD42B040-BC48-47C9-B34A-B8716D29F23C}"/>
              </a:ext>
            </a:extLst>
          </p:cNvPr>
          <p:cNvGrpSpPr/>
          <p:nvPr/>
        </p:nvGrpSpPr>
        <p:grpSpPr>
          <a:xfrm>
            <a:off x="7023486" y="2774975"/>
            <a:ext cx="3155387" cy="1308050"/>
            <a:chOff x="4954250" y="2773166"/>
            <a:chExt cx="3155387" cy="1308050"/>
          </a:xfrm>
        </p:grpSpPr>
        <p:sp>
          <p:nvSpPr>
            <p:cNvPr id="11" name="TextBox 10">
              <a:extLst>
                <a:ext uri="{FF2B5EF4-FFF2-40B4-BE49-F238E27FC236}">
                  <a16:creationId xmlns:a16="http://schemas.microsoft.com/office/drawing/2014/main" id="{1EA1E47A-A8AC-4B78-897D-2A680E83A903}"/>
                </a:ext>
              </a:extLst>
            </p:cNvPr>
            <p:cNvSpPr txBox="1"/>
            <p:nvPr/>
          </p:nvSpPr>
          <p:spPr>
            <a:xfrm>
              <a:off x="4954250" y="2773166"/>
              <a:ext cx="3155387" cy="1015663"/>
            </a:xfrm>
            <a:prstGeom prst="rect">
              <a:avLst/>
            </a:prstGeom>
            <a:noFill/>
          </p:spPr>
          <p:txBody>
            <a:bodyPr wrap="square" rtlCol="0">
              <a:spAutoFit/>
            </a:bodyPr>
            <a:lstStyle/>
            <a:p>
              <a:r>
                <a:rPr lang="en-US" sz="3200" b="1" spc="300" dirty="0">
                  <a:solidFill>
                    <a:srgbClr val="FFCF00"/>
                  </a:solidFill>
                  <a:latin typeface="Montserrat" panose="00000500000000000000" pitchFamily="2" charset="0"/>
                </a:rPr>
                <a:t>PURCHASE </a:t>
              </a:r>
            </a:p>
            <a:p>
              <a:r>
                <a:rPr lang="en-US" sz="2800" b="1" spc="300" dirty="0">
                  <a:solidFill>
                    <a:schemeClr val="bg1"/>
                  </a:solidFill>
                  <a:latin typeface="Montserrat" panose="00000500000000000000" pitchFamily="2" charset="0"/>
                </a:rPr>
                <a:t>AND ENJOY</a:t>
              </a:r>
            </a:p>
          </p:txBody>
        </p:sp>
        <p:sp>
          <p:nvSpPr>
            <p:cNvPr id="13" name="TextBox 12">
              <a:extLst>
                <a:ext uri="{FF2B5EF4-FFF2-40B4-BE49-F238E27FC236}">
                  <a16:creationId xmlns:a16="http://schemas.microsoft.com/office/drawing/2014/main" id="{567CD4C6-818B-42BF-9398-4B4CDA61377D}"/>
                </a:ext>
              </a:extLst>
            </p:cNvPr>
            <p:cNvSpPr txBox="1"/>
            <p:nvPr/>
          </p:nvSpPr>
          <p:spPr>
            <a:xfrm>
              <a:off x="4954251" y="3788828"/>
              <a:ext cx="2786068" cy="292388"/>
            </a:xfrm>
            <a:prstGeom prst="rect">
              <a:avLst/>
            </a:prstGeom>
            <a:noFill/>
          </p:spPr>
          <p:txBody>
            <a:bodyPr wrap="square" rtlCol="0">
              <a:spAutoFit/>
            </a:bodyPr>
            <a:lstStyle/>
            <a:p>
              <a:r>
                <a:rPr lang="en-US" sz="1300" b="1" dirty="0">
                  <a:solidFill>
                    <a:srgbClr val="FFAD2A"/>
                  </a:solidFill>
                  <a:latin typeface="Montserrat" panose="00000500000000000000" pitchFamily="2" charset="0"/>
                </a:rPr>
                <a:t>THANKS FOR WATCHING</a:t>
              </a:r>
            </a:p>
          </p:txBody>
        </p:sp>
      </p:grpSp>
      <p:pic>
        <p:nvPicPr>
          <p:cNvPr id="9" name="Picture 8">
            <a:extLst>
              <a:ext uri="{FF2B5EF4-FFF2-40B4-BE49-F238E27FC236}">
                <a16:creationId xmlns:a16="http://schemas.microsoft.com/office/drawing/2014/main" id="{E37A8A7D-73FF-4FBF-A69D-850C123A91B1}"/>
              </a:ext>
            </a:extLst>
          </p:cNvPr>
          <p:cNvPicPr>
            <a:picLocks noChangeAspect="1"/>
          </p:cNvPicPr>
          <p:nvPr/>
        </p:nvPicPr>
        <p:blipFill>
          <a:blip r:embed="rId2"/>
          <a:stretch>
            <a:fillRect/>
          </a:stretch>
        </p:blipFill>
        <p:spPr>
          <a:xfrm>
            <a:off x="2013127" y="2626098"/>
            <a:ext cx="3005970" cy="1605804"/>
          </a:xfrm>
          <a:prstGeom prst="rect">
            <a:avLst/>
          </a:prstGeom>
        </p:spPr>
      </p:pic>
    </p:spTree>
    <p:extLst>
      <p:ext uri="{BB962C8B-B14F-4D97-AF65-F5344CB8AC3E}">
        <p14:creationId xmlns:p14="http://schemas.microsoft.com/office/powerpoint/2010/main" val="1154918833"/>
      </p:ext>
    </p:extLst>
  </p:cSld>
  <p:clrMapOvr>
    <a:masterClrMapping/>
  </p:clrMapOvr>
  <mc:AlternateContent xmlns:mc="http://schemas.openxmlformats.org/markup-compatibility/2006" xmlns:p14="http://schemas.microsoft.com/office/powerpoint/2010/main">
    <mc:Choice Requires="p14">
      <p:transition spd="med" p14:dur="700" advTm="5585">
        <p:fade/>
      </p:transition>
    </mc:Choice>
    <mc:Fallback xmlns="">
      <p:transition spd="med" advTm="558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Horizontal)">
                                      <p:cBhvr>
                                        <p:cTn id="7" dur="500"/>
                                        <p:tgtEl>
                                          <p:spTgt spid="8"/>
                                        </p:tgtEl>
                                      </p:cBhvr>
                                    </p:animEffect>
                                  </p:childTnLst>
                                </p:cTn>
                              </p:par>
                              <p:par>
                                <p:cTn id="8" presetID="10" presetClass="entr" presetSubtype="0" fill="hold" nodeType="withEffect">
                                  <p:stCondLst>
                                    <p:cond delay="25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CB288596-5D7E-4AC3-BD62-C397E8CAAD5F}"/>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r="12707" b="30818"/>
          <a:stretch/>
        </p:blipFill>
        <p:spPr>
          <a:xfrm>
            <a:off x="0" y="469815"/>
            <a:ext cx="11224116" cy="6388185"/>
          </a:xfrm>
          <a:prstGeom prst="rect">
            <a:avLst/>
          </a:prstGeom>
        </p:spPr>
      </p:pic>
      <p:sp>
        <p:nvSpPr>
          <p:cNvPr id="14" name="Freeform: Shape 13">
            <a:extLst>
              <a:ext uri="{FF2B5EF4-FFF2-40B4-BE49-F238E27FC236}">
                <a16:creationId xmlns:a16="http://schemas.microsoft.com/office/drawing/2014/main" id="{38840F7B-083C-425B-B098-0EDBCA4C9703}"/>
              </a:ext>
            </a:extLst>
          </p:cNvPr>
          <p:cNvSpPr/>
          <p:nvPr/>
        </p:nvSpPr>
        <p:spPr>
          <a:xfrm rot="7200000" flipV="1">
            <a:off x="284953" y="-3938751"/>
            <a:ext cx="11829037" cy="14204933"/>
          </a:xfrm>
          <a:custGeom>
            <a:avLst/>
            <a:gdLst>
              <a:gd name="connsiteX0" fmla="*/ 6084448 w 11585560"/>
              <a:gd name="connsiteY0" fmla="*/ 0 h 14002182"/>
              <a:gd name="connsiteX1" fmla="*/ 0 w 11585560"/>
              <a:gd name="connsiteY1" fmla="*/ 10538573 h 14002182"/>
              <a:gd name="connsiteX2" fmla="*/ 5999147 w 11585560"/>
              <a:gd name="connsiteY2" fmla="*/ 14002182 h 14002182"/>
              <a:gd name="connsiteX3" fmla="*/ 10720985 w 11585560"/>
              <a:gd name="connsiteY3" fmla="*/ 5823718 h 14002182"/>
              <a:gd name="connsiteX4" fmla="*/ 8389018 w 11585560"/>
              <a:gd name="connsiteY4" fmla="*/ 5823718 h 14002182"/>
              <a:gd name="connsiteX5" fmla="*/ 9241953 w 11585560"/>
              <a:gd name="connsiteY5" fmla="*/ 4420315 h 14002182"/>
              <a:gd name="connsiteX6" fmla="*/ 11531241 w 11585560"/>
              <a:gd name="connsiteY6" fmla="*/ 4420315 h 14002182"/>
              <a:gd name="connsiteX7" fmla="*/ 11585560 w 11585560"/>
              <a:gd name="connsiteY7" fmla="*/ 4326231 h 14002182"/>
              <a:gd name="connsiteX8" fmla="*/ 8208188 w 11585560"/>
              <a:gd name="connsiteY8" fmla="*/ 4326231 h 14002182"/>
              <a:gd name="connsiteX9" fmla="*/ 9061122 w 11585560"/>
              <a:gd name="connsiteY9" fmla="*/ 2922827 h 14002182"/>
              <a:gd name="connsiteX10" fmla="*/ 11146932 w 11585560"/>
              <a:gd name="connsiteY10" fmla="*/ 2922827 h 14002182"/>
              <a:gd name="connsiteX11" fmla="*/ 6084448 w 11585560"/>
              <a:gd name="connsiteY11" fmla="*/ 0 h 14002182"/>
              <a:gd name="connsiteX12" fmla="*/ 4667611 w 11585560"/>
              <a:gd name="connsiteY12" fmla="*/ 4300331 h 14002182"/>
              <a:gd name="connsiteX13" fmla="*/ 5520547 w 11585560"/>
              <a:gd name="connsiteY13" fmla="*/ 2896927 h 14002182"/>
              <a:gd name="connsiteX14" fmla="*/ 8932289 w 11585560"/>
              <a:gd name="connsiteY14" fmla="*/ 2896927 h 14002182"/>
              <a:gd name="connsiteX15" fmla="*/ 8079354 w 11585560"/>
              <a:gd name="connsiteY15" fmla="*/ 4300331 h 14002182"/>
              <a:gd name="connsiteX16" fmla="*/ 4667611 w 11585560"/>
              <a:gd name="connsiteY16" fmla="*/ 4300331 h 14002182"/>
              <a:gd name="connsiteX17" fmla="*/ 4839875 w 11585560"/>
              <a:gd name="connsiteY17" fmla="*/ 5854842 h 14002182"/>
              <a:gd name="connsiteX18" fmla="*/ 5692811 w 11585560"/>
              <a:gd name="connsiteY18" fmla="*/ 4451437 h 14002182"/>
              <a:gd name="connsiteX19" fmla="*/ 9104553 w 11585560"/>
              <a:gd name="connsiteY19" fmla="*/ 4451437 h 14002182"/>
              <a:gd name="connsiteX20" fmla="*/ 8251618 w 11585560"/>
              <a:gd name="connsiteY20" fmla="*/ 5854841 h 14002182"/>
              <a:gd name="connsiteX21" fmla="*/ 4839875 w 11585560"/>
              <a:gd name="connsiteY21" fmla="*/ 5854842 h 1400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585560" h="14002182">
                <a:moveTo>
                  <a:pt x="6084448" y="0"/>
                </a:moveTo>
                <a:lnTo>
                  <a:pt x="0" y="10538573"/>
                </a:lnTo>
                <a:lnTo>
                  <a:pt x="5999147" y="14002182"/>
                </a:lnTo>
                <a:lnTo>
                  <a:pt x="10720985" y="5823718"/>
                </a:lnTo>
                <a:lnTo>
                  <a:pt x="8389018" y="5823718"/>
                </a:lnTo>
                <a:lnTo>
                  <a:pt x="9241953" y="4420315"/>
                </a:lnTo>
                <a:lnTo>
                  <a:pt x="11531241" y="4420315"/>
                </a:lnTo>
                <a:lnTo>
                  <a:pt x="11585560" y="4326231"/>
                </a:lnTo>
                <a:lnTo>
                  <a:pt x="8208188" y="4326231"/>
                </a:lnTo>
                <a:lnTo>
                  <a:pt x="9061122" y="2922827"/>
                </a:lnTo>
                <a:lnTo>
                  <a:pt x="11146932" y="2922827"/>
                </a:lnTo>
                <a:lnTo>
                  <a:pt x="6084448" y="0"/>
                </a:lnTo>
                <a:close/>
                <a:moveTo>
                  <a:pt x="4667611" y="4300331"/>
                </a:moveTo>
                <a:lnTo>
                  <a:pt x="5520547" y="2896927"/>
                </a:lnTo>
                <a:lnTo>
                  <a:pt x="8932289" y="2896927"/>
                </a:lnTo>
                <a:lnTo>
                  <a:pt x="8079354" y="4300331"/>
                </a:lnTo>
                <a:lnTo>
                  <a:pt x="4667611" y="4300331"/>
                </a:lnTo>
                <a:close/>
                <a:moveTo>
                  <a:pt x="4839875" y="5854842"/>
                </a:moveTo>
                <a:lnTo>
                  <a:pt x="5692811" y="4451437"/>
                </a:lnTo>
                <a:lnTo>
                  <a:pt x="9104553" y="4451437"/>
                </a:lnTo>
                <a:lnTo>
                  <a:pt x="8251618" y="5854841"/>
                </a:lnTo>
                <a:lnTo>
                  <a:pt x="4839875" y="5854842"/>
                </a:lnTo>
                <a:close/>
              </a:path>
            </a:pathLst>
          </a:custGeom>
          <a:gradFill>
            <a:gsLst>
              <a:gs pos="0">
                <a:srgbClr val="BA1100"/>
              </a:gs>
              <a:gs pos="44000">
                <a:srgbClr val="FD1600"/>
              </a:gs>
              <a:gs pos="75000">
                <a:srgbClr val="E21500"/>
              </a:gs>
              <a:gs pos="100000">
                <a:srgbClr val="AD10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Freeform: Shape 12">
            <a:extLst>
              <a:ext uri="{FF2B5EF4-FFF2-40B4-BE49-F238E27FC236}">
                <a16:creationId xmlns:a16="http://schemas.microsoft.com/office/drawing/2014/main" id="{A8DA3261-C9D4-409A-A18A-BBC52CAEF197}"/>
              </a:ext>
            </a:extLst>
          </p:cNvPr>
          <p:cNvSpPr/>
          <p:nvPr/>
        </p:nvSpPr>
        <p:spPr>
          <a:xfrm rot="7200000" flipV="1">
            <a:off x="-396243" y="6068948"/>
            <a:ext cx="1325932" cy="1403404"/>
          </a:xfrm>
          <a:custGeom>
            <a:avLst/>
            <a:gdLst>
              <a:gd name="connsiteX0" fmla="*/ 0 w 1325932"/>
              <a:gd name="connsiteY0" fmla="*/ 0 h 1403404"/>
              <a:gd name="connsiteX1" fmla="*/ 936663 w 1325932"/>
              <a:gd name="connsiteY1" fmla="*/ 540782 h 1403404"/>
              <a:gd name="connsiteX2" fmla="*/ 438628 w 1325932"/>
              <a:gd name="connsiteY2" fmla="*/ 1403404 h 1403404"/>
              <a:gd name="connsiteX3" fmla="*/ 472997 w 1325932"/>
              <a:gd name="connsiteY3" fmla="*/ 1403404 h 1403404"/>
              <a:gd name="connsiteX4" fmla="*/ 1325932 w 1325932"/>
              <a:gd name="connsiteY4" fmla="*/ 0 h 1403404"/>
              <a:gd name="connsiteX5" fmla="*/ 0 w 1325932"/>
              <a:gd name="connsiteY5" fmla="*/ 0 h 1403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5932" h="1403404">
                <a:moveTo>
                  <a:pt x="0" y="0"/>
                </a:moveTo>
                <a:lnTo>
                  <a:pt x="936663" y="540782"/>
                </a:lnTo>
                <a:lnTo>
                  <a:pt x="438628" y="1403404"/>
                </a:lnTo>
                <a:lnTo>
                  <a:pt x="472997" y="1403404"/>
                </a:lnTo>
                <a:lnTo>
                  <a:pt x="1325932" y="0"/>
                </a:lnTo>
                <a:lnTo>
                  <a:pt x="0" y="0"/>
                </a:lnTo>
                <a:close/>
              </a:path>
            </a:pathLst>
          </a:custGeom>
          <a:solidFill>
            <a:srgbClr val="F55642">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Freeform: Shape 11">
            <a:extLst>
              <a:ext uri="{FF2B5EF4-FFF2-40B4-BE49-F238E27FC236}">
                <a16:creationId xmlns:a16="http://schemas.microsoft.com/office/drawing/2014/main" id="{5FD3B990-3C60-4D81-95A7-174F78298A50}"/>
              </a:ext>
            </a:extLst>
          </p:cNvPr>
          <p:cNvSpPr/>
          <p:nvPr/>
        </p:nvSpPr>
        <p:spPr>
          <a:xfrm rot="7200000" flipV="1">
            <a:off x="658510" y="6711554"/>
            <a:ext cx="1932710" cy="1403404"/>
          </a:xfrm>
          <a:custGeom>
            <a:avLst/>
            <a:gdLst>
              <a:gd name="connsiteX0" fmla="*/ 810256 w 1932710"/>
              <a:gd name="connsiteY0" fmla="*/ 0 h 1403404"/>
              <a:gd name="connsiteX1" fmla="*/ 0 w 1932710"/>
              <a:gd name="connsiteY1" fmla="*/ 1403403 h 1403404"/>
              <a:gd name="connsiteX2" fmla="*/ 1079775 w 1932710"/>
              <a:gd name="connsiteY2" fmla="*/ 1403404 h 1403404"/>
              <a:gd name="connsiteX3" fmla="*/ 1932710 w 1932710"/>
              <a:gd name="connsiteY3" fmla="*/ 0 h 1403404"/>
              <a:gd name="connsiteX4" fmla="*/ 810256 w 1932710"/>
              <a:gd name="connsiteY4" fmla="*/ 0 h 1403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710" h="1403404">
                <a:moveTo>
                  <a:pt x="810256" y="0"/>
                </a:moveTo>
                <a:lnTo>
                  <a:pt x="0" y="1403403"/>
                </a:lnTo>
                <a:lnTo>
                  <a:pt x="1079775" y="1403404"/>
                </a:lnTo>
                <a:lnTo>
                  <a:pt x="1932710" y="0"/>
                </a:lnTo>
                <a:lnTo>
                  <a:pt x="810256" y="0"/>
                </a:lnTo>
                <a:close/>
              </a:path>
            </a:pathLst>
          </a:custGeom>
          <a:solidFill>
            <a:srgbClr val="F55642">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Rectangle 11">
            <a:extLst>
              <a:ext uri="{FF2B5EF4-FFF2-40B4-BE49-F238E27FC236}">
                <a16:creationId xmlns:a16="http://schemas.microsoft.com/office/drawing/2014/main" id="{4F309307-159D-420C-A87B-9AE8237DB32C}"/>
              </a:ext>
            </a:extLst>
          </p:cNvPr>
          <p:cNvSpPr/>
          <p:nvPr/>
        </p:nvSpPr>
        <p:spPr>
          <a:xfrm rot="18183641">
            <a:off x="-2934371" y="3126976"/>
            <a:ext cx="6402189" cy="2074973"/>
          </a:xfrm>
          <a:custGeom>
            <a:avLst/>
            <a:gdLst>
              <a:gd name="connsiteX0" fmla="*/ 0 w 2723837"/>
              <a:gd name="connsiteY0" fmla="*/ 0 h 1878592"/>
              <a:gd name="connsiteX1" fmla="*/ 2723837 w 2723837"/>
              <a:gd name="connsiteY1" fmla="*/ 0 h 1878592"/>
              <a:gd name="connsiteX2" fmla="*/ 2723837 w 2723837"/>
              <a:gd name="connsiteY2" fmla="*/ 1878592 h 1878592"/>
              <a:gd name="connsiteX3" fmla="*/ 0 w 2723837"/>
              <a:gd name="connsiteY3" fmla="*/ 1878592 h 1878592"/>
              <a:gd name="connsiteX4" fmla="*/ 0 w 2723837"/>
              <a:gd name="connsiteY4" fmla="*/ 0 h 1878592"/>
              <a:gd name="connsiteX0" fmla="*/ 0 w 2934391"/>
              <a:gd name="connsiteY0" fmla="*/ 69703 h 1948295"/>
              <a:gd name="connsiteX1" fmla="*/ 2934391 w 2934391"/>
              <a:gd name="connsiteY1" fmla="*/ 0 h 1948295"/>
              <a:gd name="connsiteX2" fmla="*/ 2723837 w 2934391"/>
              <a:gd name="connsiteY2" fmla="*/ 1948295 h 1948295"/>
              <a:gd name="connsiteX3" fmla="*/ 0 w 2934391"/>
              <a:gd name="connsiteY3" fmla="*/ 1948295 h 1948295"/>
              <a:gd name="connsiteX4" fmla="*/ 0 w 2934391"/>
              <a:gd name="connsiteY4" fmla="*/ 69703 h 1948295"/>
              <a:gd name="connsiteX0" fmla="*/ 0 w 4118895"/>
              <a:gd name="connsiteY0" fmla="*/ 69703 h 1948295"/>
              <a:gd name="connsiteX1" fmla="*/ 2934391 w 4118895"/>
              <a:gd name="connsiteY1" fmla="*/ 0 h 1948295"/>
              <a:gd name="connsiteX2" fmla="*/ 4118895 w 4118895"/>
              <a:gd name="connsiteY2" fmla="*/ 1794537 h 1948295"/>
              <a:gd name="connsiteX3" fmla="*/ 0 w 4118895"/>
              <a:gd name="connsiteY3" fmla="*/ 1948295 h 1948295"/>
              <a:gd name="connsiteX4" fmla="*/ 0 w 4118895"/>
              <a:gd name="connsiteY4" fmla="*/ 69703 h 1948295"/>
              <a:gd name="connsiteX0" fmla="*/ 0 w 4118895"/>
              <a:gd name="connsiteY0" fmla="*/ 69703 h 1896994"/>
              <a:gd name="connsiteX1" fmla="*/ 2934391 w 4118895"/>
              <a:gd name="connsiteY1" fmla="*/ 0 h 1896994"/>
              <a:gd name="connsiteX2" fmla="*/ 4118895 w 4118895"/>
              <a:gd name="connsiteY2" fmla="*/ 1794537 h 1896994"/>
              <a:gd name="connsiteX3" fmla="*/ 1030716 w 4118895"/>
              <a:gd name="connsiteY3" fmla="*/ 1896994 h 1896994"/>
              <a:gd name="connsiteX4" fmla="*/ 0 w 4118895"/>
              <a:gd name="connsiteY4" fmla="*/ 69703 h 1896994"/>
              <a:gd name="connsiteX0" fmla="*/ 0 w 4269379"/>
              <a:gd name="connsiteY0" fmla="*/ 86837 h 1896994"/>
              <a:gd name="connsiteX1" fmla="*/ 3084875 w 4269379"/>
              <a:gd name="connsiteY1" fmla="*/ 0 h 1896994"/>
              <a:gd name="connsiteX2" fmla="*/ 4269379 w 4269379"/>
              <a:gd name="connsiteY2" fmla="*/ 1794537 h 1896994"/>
              <a:gd name="connsiteX3" fmla="*/ 1181200 w 4269379"/>
              <a:gd name="connsiteY3" fmla="*/ 1896994 h 1896994"/>
              <a:gd name="connsiteX4" fmla="*/ 0 w 4269379"/>
              <a:gd name="connsiteY4" fmla="*/ 86837 h 1896994"/>
              <a:gd name="connsiteX0" fmla="*/ 0 w 6402189"/>
              <a:gd name="connsiteY0" fmla="*/ 262838 h 1896994"/>
              <a:gd name="connsiteX1" fmla="*/ 5217685 w 6402189"/>
              <a:gd name="connsiteY1" fmla="*/ 0 h 1896994"/>
              <a:gd name="connsiteX2" fmla="*/ 6402189 w 6402189"/>
              <a:gd name="connsiteY2" fmla="*/ 1794537 h 1896994"/>
              <a:gd name="connsiteX3" fmla="*/ 3314010 w 6402189"/>
              <a:gd name="connsiteY3" fmla="*/ 1896994 h 1896994"/>
              <a:gd name="connsiteX4" fmla="*/ 0 w 6402189"/>
              <a:gd name="connsiteY4" fmla="*/ 262838 h 1896994"/>
              <a:gd name="connsiteX0" fmla="*/ 0 w 6402189"/>
              <a:gd name="connsiteY0" fmla="*/ 262838 h 2074973"/>
              <a:gd name="connsiteX1" fmla="*/ 5217685 w 6402189"/>
              <a:gd name="connsiteY1" fmla="*/ 0 h 2074973"/>
              <a:gd name="connsiteX2" fmla="*/ 6402189 w 6402189"/>
              <a:gd name="connsiteY2" fmla="*/ 1794537 h 2074973"/>
              <a:gd name="connsiteX3" fmla="*/ 1163836 w 6402189"/>
              <a:gd name="connsiteY3" fmla="*/ 2074973 h 2074973"/>
              <a:gd name="connsiteX4" fmla="*/ 0 w 6402189"/>
              <a:gd name="connsiteY4" fmla="*/ 262838 h 2074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2189" h="2074973">
                <a:moveTo>
                  <a:pt x="0" y="262838"/>
                </a:moveTo>
                <a:lnTo>
                  <a:pt x="5217685" y="0"/>
                </a:lnTo>
                <a:lnTo>
                  <a:pt x="6402189" y="1794537"/>
                </a:lnTo>
                <a:lnTo>
                  <a:pt x="1163836" y="2074973"/>
                </a:lnTo>
                <a:lnTo>
                  <a:pt x="0" y="262838"/>
                </a:lnTo>
                <a:close/>
              </a:path>
            </a:pathLst>
          </a:custGeom>
          <a:solidFill>
            <a:srgbClr val="F54631">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1">
            <a:extLst>
              <a:ext uri="{FF2B5EF4-FFF2-40B4-BE49-F238E27FC236}">
                <a16:creationId xmlns:a16="http://schemas.microsoft.com/office/drawing/2014/main" id="{84DB8FFA-EFCA-4CBE-B3FA-580B8C6B3D79}"/>
              </a:ext>
            </a:extLst>
          </p:cNvPr>
          <p:cNvSpPr/>
          <p:nvPr/>
        </p:nvSpPr>
        <p:spPr>
          <a:xfrm rot="18183641">
            <a:off x="-131235" y="2484371"/>
            <a:ext cx="6402189" cy="2074973"/>
          </a:xfrm>
          <a:custGeom>
            <a:avLst/>
            <a:gdLst>
              <a:gd name="connsiteX0" fmla="*/ 0 w 2723837"/>
              <a:gd name="connsiteY0" fmla="*/ 0 h 1878592"/>
              <a:gd name="connsiteX1" fmla="*/ 2723837 w 2723837"/>
              <a:gd name="connsiteY1" fmla="*/ 0 h 1878592"/>
              <a:gd name="connsiteX2" fmla="*/ 2723837 w 2723837"/>
              <a:gd name="connsiteY2" fmla="*/ 1878592 h 1878592"/>
              <a:gd name="connsiteX3" fmla="*/ 0 w 2723837"/>
              <a:gd name="connsiteY3" fmla="*/ 1878592 h 1878592"/>
              <a:gd name="connsiteX4" fmla="*/ 0 w 2723837"/>
              <a:gd name="connsiteY4" fmla="*/ 0 h 1878592"/>
              <a:gd name="connsiteX0" fmla="*/ 0 w 2934391"/>
              <a:gd name="connsiteY0" fmla="*/ 69703 h 1948295"/>
              <a:gd name="connsiteX1" fmla="*/ 2934391 w 2934391"/>
              <a:gd name="connsiteY1" fmla="*/ 0 h 1948295"/>
              <a:gd name="connsiteX2" fmla="*/ 2723837 w 2934391"/>
              <a:gd name="connsiteY2" fmla="*/ 1948295 h 1948295"/>
              <a:gd name="connsiteX3" fmla="*/ 0 w 2934391"/>
              <a:gd name="connsiteY3" fmla="*/ 1948295 h 1948295"/>
              <a:gd name="connsiteX4" fmla="*/ 0 w 2934391"/>
              <a:gd name="connsiteY4" fmla="*/ 69703 h 1948295"/>
              <a:gd name="connsiteX0" fmla="*/ 0 w 4118895"/>
              <a:gd name="connsiteY0" fmla="*/ 69703 h 1948295"/>
              <a:gd name="connsiteX1" fmla="*/ 2934391 w 4118895"/>
              <a:gd name="connsiteY1" fmla="*/ 0 h 1948295"/>
              <a:gd name="connsiteX2" fmla="*/ 4118895 w 4118895"/>
              <a:gd name="connsiteY2" fmla="*/ 1794537 h 1948295"/>
              <a:gd name="connsiteX3" fmla="*/ 0 w 4118895"/>
              <a:gd name="connsiteY3" fmla="*/ 1948295 h 1948295"/>
              <a:gd name="connsiteX4" fmla="*/ 0 w 4118895"/>
              <a:gd name="connsiteY4" fmla="*/ 69703 h 1948295"/>
              <a:gd name="connsiteX0" fmla="*/ 0 w 4118895"/>
              <a:gd name="connsiteY0" fmla="*/ 69703 h 1896994"/>
              <a:gd name="connsiteX1" fmla="*/ 2934391 w 4118895"/>
              <a:gd name="connsiteY1" fmla="*/ 0 h 1896994"/>
              <a:gd name="connsiteX2" fmla="*/ 4118895 w 4118895"/>
              <a:gd name="connsiteY2" fmla="*/ 1794537 h 1896994"/>
              <a:gd name="connsiteX3" fmla="*/ 1030716 w 4118895"/>
              <a:gd name="connsiteY3" fmla="*/ 1896994 h 1896994"/>
              <a:gd name="connsiteX4" fmla="*/ 0 w 4118895"/>
              <a:gd name="connsiteY4" fmla="*/ 69703 h 1896994"/>
              <a:gd name="connsiteX0" fmla="*/ 0 w 4269379"/>
              <a:gd name="connsiteY0" fmla="*/ 86837 h 1896994"/>
              <a:gd name="connsiteX1" fmla="*/ 3084875 w 4269379"/>
              <a:gd name="connsiteY1" fmla="*/ 0 h 1896994"/>
              <a:gd name="connsiteX2" fmla="*/ 4269379 w 4269379"/>
              <a:gd name="connsiteY2" fmla="*/ 1794537 h 1896994"/>
              <a:gd name="connsiteX3" fmla="*/ 1181200 w 4269379"/>
              <a:gd name="connsiteY3" fmla="*/ 1896994 h 1896994"/>
              <a:gd name="connsiteX4" fmla="*/ 0 w 4269379"/>
              <a:gd name="connsiteY4" fmla="*/ 86837 h 1896994"/>
              <a:gd name="connsiteX0" fmla="*/ 0 w 6402189"/>
              <a:gd name="connsiteY0" fmla="*/ 262838 h 1896994"/>
              <a:gd name="connsiteX1" fmla="*/ 5217685 w 6402189"/>
              <a:gd name="connsiteY1" fmla="*/ 0 h 1896994"/>
              <a:gd name="connsiteX2" fmla="*/ 6402189 w 6402189"/>
              <a:gd name="connsiteY2" fmla="*/ 1794537 h 1896994"/>
              <a:gd name="connsiteX3" fmla="*/ 3314010 w 6402189"/>
              <a:gd name="connsiteY3" fmla="*/ 1896994 h 1896994"/>
              <a:gd name="connsiteX4" fmla="*/ 0 w 6402189"/>
              <a:gd name="connsiteY4" fmla="*/ 262838 h 1896994"/>
              <a:gd name="connsiteX0" fmla="*/ 0 w 6402189"/>
              <a:gd name="connsiteY0" fmla="*/ 262838 h 2074973"/>
              <a:gd name="connsiteX1" fmla="*/ 5217685 w 6402189"/>
              <a:gd name="connsiteY1" fmla="*/ 0 h 2074973"/>
              <a:gd name="connsiteX2" fmla="*/ 6402189 w 6402189"/>
              <a:gd name="connsiteY2" fmla="*/ 1794537 h 2074973"/>
              <a:gd name="connsiteX3" fmla="*/ 1163836 w 6402189"/>
              <a:gd name="connsiteY3" fmla="*/ 2074973 h 2074973"/>
              <a:gd name="connsiteX4" fmla="*/ 0 w 6402189"/>
              <a:gd name="connsiteY4" fmla="*/ 262838 h 2074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2189" h="2074973">
                <a:moveTo>
                  <a:pt x="0" y="262838"/>
                </a:moveTo>
                <a:lnTo>
                  <a:pt x="5217685" y="0"/>
                </a:lnTo>
                <a:lnTo>
                  <a:pt x="6402189" y="1794537"/>
                </a:lnTo>
                <a:lnTo>
                  <a:pt x="1163836" y="2074973"/>
                </a:lnTo>
                <a:lnTo>
                  <a:pt x="0" y="262838"/>
                </a:lnTo>
                <a:close/>
              </a:path>
            </a:pathLst>
          </a:custGeom>
          <a:solidFill>
            <a:srgbClr val="F54631">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737C19C1-FF9C-45F8-BD7D-FCE284A69FE1}"/>
              </a:ext>
            </a:extLst>
          </p:cNvPr>
          <p:cNvSpPr txBox="1"/>
          <p:nvPr/>
        </p:nvSpPr>
        <p:spPr>
          <a:xfrm>
            <a:off x="5554601" y="3429000"/>
            <a:ext cx="5490488" cy="1338828"/>
          </a:xfrm>
          <a:prstGeom prst="rect">
            <a:avLst/>
          </a:prstGeom>
          <a:noFill/>
        </p:spPr>
        <p:txBody>
          <a:bodyPr wrap="square" rtlCol="0">
            <a:spAutoFit/>
          </a:bodyPr>
          <a:lstStyle/>
          <a:p>
            <a:r>
              <a:rPr lang="en-US" sz="4250" b="1" spc="300" dirty="0">
                <a:solidFill>
                  <a:srgbClr val="FFC000"/>
                </a:solidFill>
                <a:latin typeface="Montserrat" panose="00000500000000000000" pitchFamily="2" charset="0"/>
              </a:rPr>
              <a:t>NATIONWIDE</a:t>
            </a:r>
            <a:br>
              <a:rPr lang="en-US" sz="3900" b="1" spc="300" dirty="0">
                <a:solidFill>
                  <a:schemeClr val="bg1"/>
                </a:solidFill>
                <a:latin typeface="Montserrat" panose="00000500000000000000" pitchFamily="2" charset="0"/>
              </a:rPr>
            </a:br>
            <a:r>
              <a:rPr lang="en-US" sz="3900" b="1" spc="300" dirty="0">
                <a:solidFill>
                  <a:schemeClr val="bg1"/>
                </a:solidFill>
                <a:latin typeface="Montserrat" panose="00000500000000000000" pitchFamily="2" charset="0"/>
              </a:rPr>
              <a:t>DISTRIBUTION</a:t>
            </a:r>
          </a:p>
        </p:txBody>
      </p:sp>
      <p:sp>
        <p:nvSpPr>
          <p:cNvPr id="24" name="Rectangle 23">
            <a:extLst>
              <a:ext uri="{FF2B5EF4-FFF2-40B4-BE49-F238E27FC236}">
                <a16:creationId xmlns:a16="http://schemas.microsoft.com/office/drawing/2014/main" id="{53202B32-0D06-4F7E-AD91-E57EE08806A6}"/>
              </a:ext>
            </a:extLst>
          </p:cNvPr>
          <p:cNvSpPr/>
          <p:nvPr/>
        </p:nvSpPr>
        <p:spPr>
          <a:xfrm>
            <a:off x="5554601" y="4856752"/>
            <a:ext cx="4136962"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05CEC775-B800-4747-93AC-814A870F8706}"/>
              </a:ext>
            </a:extLst>
          </p:cNvPr>
          <p:cNvSpPr txBox="1"/>
          <p:nvPr/>
        </p:nvSpPr>
        <p:spPr>
          <a:xfrm>
            <a:off x="5554601" y="5037116"/>
            <a:ext cx="5800568" cy="461665"/>
          </a:xfrm>
          <a:prstGeom prst="rect">
            <a:avLst/>
          </a:prstGeom>
          <a:noFill/>
        </p:spPr>
        <p:txBody>
          <a:bodyPr wrap="square" rtlCol="0">
            <a:spAutoFit/>
          </a:bodyPr>
          <a:lstStyle/>
          <a:p>
            <a:r>
              <a:rPr lang="en-US" sz="1200" b="1" spc="300" dirty="0">
                <a:solidFill>
                  <a:srgbClr val="FFC000"/>
                </a:solidFill>
                <a:latin typeface="Montserrat" panose="00000500000000000000" pitchFamily="2" charset="0"/>
              </a:rPr>
              <a:t>REGULAR SCHEDULED DISTRIBUTION OF CARGO</a:t>
            </a:r>
            <a:br>
              <a:rPr lang="en-US" sz="1200" b="1" spc="300" dirty="0">
                <a:solidFill>
                  <a:srgbClr val="FFC000"/>
                </a:solidFill>
                <a:latin typeface="Montserrat" panose="00000500000000000000" pitchFamily="2" charset="0"/>
              </a:rPr>
            </a:br>
            <a:r>
              <a:rPr lang="en-US" sz="1200" b="1" spc="300" dirty="0">
                <a:solidFill>
                  <a:srgbClr val="FFC000"/>
                </a:solidFill>
                <a:latin typeface="Montserrat" panose="00000500000000000000" pitchFamily="2" charset="0"/>
              </a:rPr>
              <a:t>TO OVER 3900 STORES OF UKRAIN KEY RETAIL</a:t>
            </a:r>
            <a:endParaRPr lang="en-US" sz="1200" b="1" spc="300" dirty="0">
              <a:solidFill>
                <a:schemeClr val="bg1"/>
              </a:solidFill>
              <a:latin typeface="Montserrat" panose="00000500000000000000" pitchFamily="2" charset="0"/>
            </a:endParaRPr>
          </a:p>
        </p:txBody>
      </p:sp>
      <p:pic>
        <p:nvPicPr>
          <p:cNvPr id="30" name="Picture 29">
            <a:extLst>
              <a:ext uri="{FF2B5EF4-FFF2-40B4-BE49-F238E27FC236}">
                <a16:creationId xmlns:a16="http://schemas.microsoft.com/office/drawing/2014/main" id="{592282B4-D618-4BD6-8392-BE25B2F37E96}"/>
              </a:ext>
            </a:extLst>
          </p:cNvPr>
          <p:cNvPicPr>
            <a:picLocks noChangeAspect="1"/>
          </p:cNvPicPr>
          <p:nvPr/>
        </p:nvPicPr>
        <p:blipFill>
          <a:blip r:embed="rId3"/>
          <a:stretch>
            <a:fillRect/>
          </a:stretch>
        </p:blipFill>
        <p:spPr>
          <a:xfrm>
            <a:off x="5612058" y="1760771"/>
            <a:ext cx="2618734" cy="1398941"/>
          </a:xfrm>
          <a:prstGeom prst="rect">
            <a:avLst/>
          </a:prstGeom>
        </p:spPr>
      </p:pic>
    </p:spTree>
    <p:extLst>
      <p:ext uri="{BB962C8B-B14F-4D97-AF65-F5344CB8AC3E}">
        <p14:creationId xmlns:p14="http://schemas.microsoft.com/office/powerpoint/2010/main" val="3440895021"/>
      </p:ext>
    </p:extLst>
  </p:cSld>
  <p:clrMapOvr>
    <a:masterClrMapping/>
  </p:clrMapOvr>
  <mc:AlternateContent xmlns:mc="http://schemas.openxmlformats.org/markup-compatibility/2006" xmlns:p14="http://schemas.microsoft.com/office/powerpoint/2010/main">
    <mc:Choice Requires="p14">
      <p:transition spd="med" p14:dur="700" advTm="7635">
        <p:fade/>
      </p:transition>
    </mc:Choice>
    <mc:Fallback xmlns="">
      <p:transition spd="med" advTm="763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decel="100000" autoRev="1" fill="hold" nodeType="withEffect">
                                  <p:stCondLst>
                                    <p:cond delay="0"/>
                                  </p:stCondLst>
                                  <p:childTnLst>
                                    <p:animScale>
                                      <p:cBhvr>
                                        <p:cTn id="6" dur="5000" fill="hold"/>
                                        <p:tgtEl>
                                          <p:spTgt spid="21"/>
                                        </p:tgtEl>
                                      </p:cBhvr>
                                      <p:by x="110000" y="110000"/>
                                    </p:animScale>
                                  </p:childTnLst>
                                </p:cTn>
                              </p:par>
                              <p:par>
                                <p:cTn id="7" presetID="2" presetClass="entr" presetSubtype="1" decel="10000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additive="base">
                                        <p:cTn id="9" dur="1250" fill="hold"/>
                                        <p:tgtEl>
                                          <p:spTgt spid="6"/>
                                        </p:tgtEl>
                                        <p:attrNameLst>
                                          <p:attrName>ppt_x</p:attrName>
                                        </p:attrNameLst>
                                      </p:cBhvr>
                                      <p:tavLst>
                                        <p:tav tm="0">
                                          <p:val>
                                            <p:strVal val="#ppt_x"/>
                                          </p:val>
                                        </p:tav>
                                        <p:tav tm="100000">
                                          <p:val>
                                            <p:strVal val="#ppt_x"/>
                                          </p:val>
                                        </p:tav>
                                      </p:tavLst>
                                    </p:anim>
                                    <p:anim calcmode="lin" valueType="num">
                                      <p:cBhvr additive="base">
                                        <p:cTn id="10" dur="1250" fill="hold"/>
                                        <p:tgtEl>
                                          <p:spTgt spid="6"/>
                                        </p:tgtEl>
                                        <p:attrNameLst>
                                          <p:attrName>ppt_y</p:attrName>
                                        </p:attrNameLst>
                                      </p:cBhvr>
                                      <p:tavLst>
                                        <p:tav tm="0">
                                          <p:val>
                                            <p:strVal val="0-#ppt_h/2"/>
                                          </p:val>
                                        </p:tav>
                                        <p:tav tm="100000">
                                          <p:val>
                                            <p:strVal val="#ppt_y"/>
                                          </p:val>
                                        </p:tav>
                                      </p:tavLst>
                                    </p:anim>
                                  </p:childTnLst>
                                </p:cTn>
                              </p:par>
                              <p:par>
                                <p:cTn id="11" presetID="2" presetClass="entr" presetSubtype="1" decel="10000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1250" fill="hold"/>
                                        <p:tgtEl>
                                          <p:spTgt spid="20"/>
                                        </p:tgtEl>
                                        <p:attrNameLst>
                                          <p:attrName>ppt_x</p:attrName>
                                        </p:attrNameLst>
                                      </p:cBhvr>
                                      <p:tavLst>
                                        <p:tav tm="0">
                                          <p:val>
                                            <p:strVal val="#ppt_x"/>
                                          </p:val>
                                        </p:tav>
                                        <p:tav tm="100000">
                                          <p:val>
                                            <p:strVal val="#ppt_x"/>
                                          </p:val>
                                        </p:tav>
                                      </p:tavLst>
                                    </p:anim>
                                    <p:anim calcmode="lin" valueType="num">
                                      <p:cBhvr additive="base">
                                        <p:cTn id="14" dur="1250" fill="hold"/>
                                        <p:tgtEl>
                                          <p:spTgt spid="20"/>
                                        </p:tgtEl>
                                        <p:attrNameLst>
                                          <p:attrName>ppt_y</p:attrName>
                                        </p:attrNameLst>
                                      </p:cBhvr>
                                      <p:tavLst>
                                        <p:tav tm="0">
                                          <p:val>
                                            <p:strVal val="0-#ppt_h/2"/>
                                          </p:val>
                                        </p:tav>
                                        <p:tav tm="100000">
                                          <p:val>
                                            <p:strVal val="#ppt_y"/>
                                          </p:val>
                                        </p:tav>
                                      </p:tavLst>
                                    </p:anim>
                                  </p:childTnLst>
                                </p:cTn>
                              </p:par>
                              <p:par>
                                <p:cTn id="15" presetID="22" presetClass="entr" presetSubtype="4"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down)">
                                      <p:cBhvr>
                                        <p:cTn id="17" dur="500"/>
                                        <p:tgtEl>
                                          <p:spTgt spid="30"/>
                                        </p:tgtEl>
                                      </p:cBhvr>
                                    </p:animEffect>
                                  </p:childTnLst>
                                </p:cTn>
                              </p:par>
                              <p:par>
                                <p:cTn id="18" presetID="16" presetClass="entr" presetSubtype="37" fill="hold" grpId="0" nodeType="withEffect">
                                  <p:stCondLst>
                                    <p:cond delay="250"/>
                                  </p:stCondLst>
                                  <p:childTnLst>
                                    <p:set>
                                      <p:cBhvr>
                                        <p:cTn id="19" dur="1" fill="hold">
                                          <p:stCondLst>
                                            <p:cond delay="0"/>
                                          </p:stCondLst>
                                        </p:cTn>
                                        <p:tgtEl>
                                          <p:spTgt spid="22"/>
                                        </p:tgtEl>
                                        <p:attrNameLst>
                                          <p:attrName>style.visibility</p:attrName>
                                        </p:attrNameLst>
                                      </p:cBhvr>
                                      <p:to>
                                        <p:strVal val="visible"/>
                                      </p:to>
                                    </p:set>
                                    <p:animEffect transition="in" filter="barn(outVertical)">
                                      <p:cBhvr>
                                        <p:cTn id="20" dur="500"/>
                                        <p:tgtEl>
                                          <p:spTgt spid="22"/>
                                        </p:tgtEl>
                                      </p:cBhvr>
                                    </p:animEffect>
                                  </p:childTnLst>
                                </p:cTn>
                              </p:par>
                              <p:par>
                                <p:cTn id="21" presetID="16" presetClass="entr" presetSubtype="37" fill="hold" grpId="0" nodeType="withEffect">
                                  <p:stCondLst>
                                    <p:cond delay="500"/>
                                  </p:stCondLst>
                                  <p:childTnLst>
                                    <p:set>
                                      <p:cBhvr>
                                        <p:cTn id="22" dur="1" fill="hold">
                                          <p:stCondLst>
                                            <p:cond delay="0"/>
                                          </p:stCondLst>
                                        </p:cTn>
                                        <p:tgtEl>
                                          <p:spTgt spid="24"/>
                                        </p:tgtEl>
                                        <p:attrNameLst>
                                          <p:attrName>style.visibility</p:attrName>
                                        </p:attrNameLst>
                                      </p:cBhvr>
                                      <p:to>
                                        <p:strVal val="visible"/>
                                      </p:to>
                                    </p:set>
                                    <p:animEffect transition="in" filter="barn(outVertical)">
                                      <p:cBhvr>
                                        <p:cTn id="23" dur="500"/>
                                        <p:tgtEl>
                                          <p:spTgt spid="24"/>
                                        </p:tgtEl>
                                      </p:cBhvr>
                                    </p:animEffect>
                                  </p:childTnLst>
                                </p:cTn>
                              </p:par>
                              <p:par>
                                <p:cTn id="24" presetID="16" presetClass="entr" presetSubtype="37" fill="hold" grpId="0" nodeType="withEffect">
                                  <p:stCondLst>
                                    <p:cond delay="1000"/>
                                  </p:stCondLst>
                                  <p:childTnLst>
                                    <p:set>
                                      <p:cBhvr>
                                        <p:cTn id="25" dur="1" fill="hold">
                                          <p:stCondLst>
                                            <p:cond delay="0"/>
                                          </p:stCondLst>
                                        </p:cTn>
                                        <p:tgtEl>
                                          <p:spTgt spid="25"/>
                                        </p:tgtEl>
                                        <p:attrNameLst>
                                          <p:attrName>style.visibility</p:attrName>
                                        </p:attrNameLst>
                                      </p:cBhvr>
                                      <p:to>
                                        <p:strVal val="visible"/>
                                      </p:to>
                                    </p:set>
                                    <p:animEffect transition="in" filter="barn(outVertical)">
                                      <p:cBhvr>
                                        <p:cTn id="26"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0" grpId="0" animBg="1"/>
      <p:bldP spid="22" grpId="0"/>
      <p:bldP spid="24" grpId="0" animBg="1"/>
      <p:bldP spid="2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9486" y="0"/>
            <a:ext cx="12201486" cy="6858000"/>
          </a:xfrm>
          <a:prstGeom prst="rect">
            <a:avLst/>
          </a:prstGeom>
          <a:gradFill>
            <a:gsLst>
              <a:gs pos="0">
                <a:srgbClr val="BA1100"/>
              </a:gs>
              <a:gs pos="74000">
                <a:srgbClr val="FD1600"/>
              </a:gs>
              <a:gs pos="83000">
                <a:srgbClr val="E21500"/>
              </a:gs>
              <a:gs pos="100000">
                <a:srgbClr val="AD1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8392701-1E94-445A-B14E-7A0CFC2672ED}"/>
              </a:ext>
            </a:extLst>
          </p:cNvPr>
          <p:cNvSpPr txBox="1"/>
          <p:nvPr/>
        </p:nvSpPr>
        <p:spPr>
          <a:xfrm>
            <a:off x="2109720" y="328364"/>
            <a:ext cx="7930483" cy="784830"/>
          </a:xfrm>
          <a:prstGeom prst="rect">
            <a:avLst/>
          </a:prstGeom>
          <a:noFill/>
        </p:spPr>
        <p:txBody>
          <a:bodyPr wrap="square" rtlCol="0">
            <a:spAutoFit/>
          </a:bodyPr>
          <a:lstStyle/>
          <a:p>
            <a:pPr algn="ctr"/>
            <a:r>
              <a:rPr lang="en-US" sz="4500" b="1" spc="300" dirty="0">
                <a:solidFill>
                  <a:srgbClr val="FDD00A"/>
                </a:solidFill>
                <a:latin typeface="Montserrat" panose="00000500000000000000" pitchFamily="2" charset="0"/>
              </a:rPr>
              <a:t>DELIVERY </a:t>
            </a:r>
            <a:r>
              <a:rPr lang="en-US" sz="4500" b="1" spc="300" dirty="0">
                <a:solidFill>
                  <a:schemeClr val="bg1"/>
                </a:solidFill>
                <a:latin typeface="Montserrat" panose="00000500000000000000" pitchFamily="2" charset="0"/>
              </a:rPr>
              <a:t>COMPANY</a:t>
            </a:r>
          </a:p>
        </p:txBody>
      </p:sp>
      <p:sp>
        <p:nvSpPr>
          <p:cNvPr id="5" name="TextBox 4">
            <a:extLst>
              <a:ext uri="{FF2B5EF4-FFF2-40B4-BE49-F238E27FC236}">
                <a16:creationId xmlns:a16="http://schemas.microsoft.com/office/drawing/2014/main" id="{620A56CF-DC5A-4A0C-BBDA-32F02A16E326}"/>
              </a:ext>
            </a:extLst>
          </p:cNvPr>
          <p:cNvSpPr txBox="1"/>
          <p:nvPr/>
        </p:nvSpPr>
        <p:spPr>
          <a:xfrm>
            <a:off x="3711526" y="1137446"/>
            <a:ext cx="4167222" cy="323165"/>
          </a:xfrm>
          <a:prstGeom prst="rect">
            <a:avLst/>
          </a:prstGeom>
          <a:noFill/>
        </p:spPr>
        <p:txBody>
          <a:bodyPr wrap="square" rtlCol="0">
            <a:spAutoFit/>
          </a:bodyPr>
          <a:lstStyle/>
          <a:p>
            <a:pPr algn="ctr"/>
            <a:r>
              <a:rPr lang="en-US" sz="1500" b="1" dirty="0">
                <a:solidFill>
                  <a:srgbClr val="FDD00A"/>
                </a:solidFill>
                <a:latin typeface="Montserrat" panose="00000500000000000000" pitchFamily="2" charset="0"/>
              </a:rPr>
              <a:t>AMAZING LOGISTICS TEMPLATE</a:t>
            </a:r>
          </a:p>
        </p:txBody>
      </p:sp>
      <p:grpSp>
        <p:nvGrpSpPr>
          <p:cNvPr id="3" name="Group 2">
            <a:extLst>
              <a:ext uri="{FF2B5EF4-FFF2-40B4-BE49-F238E27FC236}">
                <a16:creationId xmlns:a16="http://schemas.microsoft.com/office/drawing/2014/main" id="{4220EEAD-1617-4EBA-A430-F8CFAC6FCB7E}"/>
              </a:ext>
            </a:extLst>
          </p:cNvPr>
          <p:cNvGrpSpPr/>
          <p:nvPr/>
        </p:nvGrpSpPr>
        <p:grpSpPr>
          <a:xfrm>
            <a:off x="4402307" y="1673377"/>
            <a:ext cx="3370053" cy="4686335"/>
            <a:chOff x="4275738" y="1714459"/>
            <a:chExt cx="3370053" cy="4686335"/>
          </a:xfrm>
        </p:grpSpPr>
        <p:pic>
          <p:nvPicPr>
            <p:cNvPr id="11" name="Picture 10">
              <a:extLst>
                <a:ext uri="{FF2B5EF4-FFF2-40B4-BE49-F238E27FC236}">
                  <a16:creationId xmlns:a16="http://schemas.microsoft.com/office/drawing/2014/main" id="{206D8F0C-1D46-4946-86FD-8073167E28AC}"/>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r="12707" b="30818"/>
            <a:stretch/>
          </p:blipFill>
          <p:spPr>
            <a:xfrm>
              <a:off x="4275738" y="2264800"/>
              <a:ext cx="3339167" cy="1900481"/>
            </a:xfrm>
            <a:prstGeom prst="rect">
              <a:avLst/>
            </a:prstGeom>
          </p:spPr>
        </p:pic>
        <p:sp>
          <p:nvSpPr>
            <p:cNvPr id="13" name="TextBox 12">
              <a:extLst>
                <a:ext uri="{FF2B5EF4-FFF2-40B4-BE49-F238E27FC236}">
                  <a16:creationId xmlns:a16="http://schemas.microsoft.com/office/drawing/2014/main" id="{E0110CAA-4B14-468B-AC51-6EA3ECC6E0B5}"/>
                </a:ext>
              </a:extLst>
            </p:cNvPr>
            <p:cNvSpPr txBox="1"/>
            <p:nvPr/>
          </p:nvSpPr>
          <p:spPr>
            <a:xfrm>
              <a:off x="4275738" y="1714459"/>
              <a:ext cx="3370053" cy="400110"/>
            </a:xfrm>
            <a:prstGeom prst="rect">
              <a:avLst/>
            </a:prstGeom>
            <a:noFill/>
          </p:spPr>
          <p:txBody>
            <a:bodyPr wrap="square" rtlCol="0">
              <a:spAutoFit/>
            </a:bodyPr>
            <a:lstStyle/>
            <a:p>
              <a:r>
                <a:rPr lang="en-US" sz="2000" b="1" spc="300" dirty="0">
                  <a:solidFill>
                    <a:schemeClr val="bg1"/>
                  </a:solidFill>
                  <a:latin typeface="Montserrat" panose="00000500000000000000" pitchFamily="2" charset="0"/>
                </a:rPr>
                <a:t>ROAD TO SUCCESS</a:t>
              </a:r>
            </a:p>
          </p:txBody>
        </p:sp>
        <p:sp>
          <p:nvSpPr>
            <p:cNvPr id="16" name="TextBox 15">
              <a:extLst>
                <a:ext uri="{FF2B5EF4-FFF2-40B4-BE49-F238E27FC236}">
                  <a16:creationId xmlns:a16="http://schemas.microsoft.com/office/drawing/2014/main" id="{F3550525-57A2-464B-9010-24F894D1EFA7}"/>
                </a:ext>
              </a:extLst>
            </p:cNvPr>
            <p:cNvSpPr txBox="1"/>
            <p:nvPr/>
          </p:nvSpPr>
          <p:spPr>
            <a:xfrm>
              <a:off x="4275738" y="4708023"/>
              <a:ext cx="3084628" cy="1692771"/>
            </a:xfrm>
            <a:prstGeom prst="rect">
              <a:avLst/>
            </a:prstGeom>
            <a:noFill/>
          </p:spPr>
          <p:txBody>
            <a:bodyPr wrap="square" rtlCol="0">
              <a:spAutoFit/>
            </a:bodyPr>
            <a:lstStyle/>
            <a:p>
              <a:r>
                <a:rPr lang="en-US" sz="1400" b="1" dirty="0">
                  <a:solidFill>
                    <a:srgbClr val="FDD00A"/>
                  </a:solidFill>
                  <a:latin typeface="Montserrat" panose="00000500000000000000" pitchFamily="2" charset="0"/>
                </a:rPr>
                <a:t>The way success is to reach the goal</a:t>
              </a:r>
            </a:p>
            <a:p>
              <a:r>
                <a:rPr lang="en-US" sz="400" b="1" dirty="0">
                  <a:solidFill>
                    <a:srgbClr val="FDD00A"/>
                  </a:solidFill>
                  <a:latin typeface="Montserrat" panose="00000500000000000000" pitchFamily="2" charset="0"/>
                </a:rPr>
                <a:t> </a:t>
              </a:r>
              <a:endParaRPr lang="en-US" sz="300" b="1" dirty="0">
                <a:solidFill>
                  <a:srgbClr val="FDD00A"/>
                </a:solidFill>
                <a:latin typeface="Montserrat" panose="00000500000000000000" pitchFamily="2" charset="0"/>
              </a:endParaRPr>
            </a:p>
            <a:p>
              <a:r>
                <a:rPr lang="en-US" sz="1200" dirty="0">
                  <a:solidFill>
                    <a:srgbClr val="FDD00A"/>
                  </a:solidFill>
                  <a:latin typeface="Montserrat" panose="00000500000000000000" pitchFamily="2" charset="0"/>
                </a:rPr>
                <a:t>The secret of success of the individual is reflected in the accuracy and duration of ongoing operations. Progress towards your goal and success will be the development of their capabilities, talent.</a:t>
              </a:r>
            </a:p>
          </p:txBody>
        </p:sp>
        <p:cxnSp>
          <p:nvCxnSpPr>
            <p:cNvPr id="19" name="Straight Connector 18"/>
            <p:cNvCxnSpPr/>
            <p:nvPr/>
          </p:nvCxnSpPr>
          <p:spPr>
            <a:xfrm>
              <a:off x="4275738" y="4492798"/>
              <a:ext cx="1036259" cy="1209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FA3BB46B-B37B-4CF9-9092-19653C8CC0D3}"/>
              </a:ext>
            </a:extLst>
          </p:cNvPr>
          <p:cNvGrpSpPr/>
          <p:nvPr/>
        </p:nvGrpSpPr>
        <p:grpSpPr>
          <a:xfrm>
            <a:off x="8282647" y="1673377"/>
            <a:ext cx="3542412" cy="4923306"/>
            <a:chOff x="8156078" y="1714459"/>
            <a:chExt cx="3542412" cy="4923306"/>
          </a:xfrm>
        </p:grpSpPr>
        <p:pic>
          <p:nvPicPr>
            <p:cNvPr id="9" name="Picture 8">
              <a:extLst>
                <a:ext uri="{FF2B5EF4-FFF2-40B4-BE49-F238E27FC236}">
                  <a16:creationId xmlns:a16="http://schemas.microsoft.com/office/drawing/2014/main" id="{417534A2-2F24-4E22-A7CC-6A316D6D6397}"/>
                </a:ext>
              </a:extLst>
            </p:cNvPr>
            <p:cNvPicPr>
              <a:picLocks noChangeAspect="1"/>
            </p:cNvPicPr>
            <p:nvPr/>
          </p:nvPicPr>
          <p:blipFill rotWithShape="1">
            <a:blip r:embed="rId4">
              <a:extLst>
                <a:ext uri="{28A0092B-C50C-407E-A947-70E740481C1C}">
                  <a14:useLocalDpi xmlns:a14="http://schemas.microsoft.com/office/drawing/2010/main" val="0"/>
                </a:ext>
              </a:extLst>
            </a:blip>
            <a:srcRect l="14668" r="21083" b="26117"/>
            <a:stretch/>
          </p:blipFill>
          <p:spPr>
            <a:xfrm>
              <a:off x="8156078" y="2265911"/>
              <a:ext cx="3379905" cy="1898259"/>
            </a:xfrm>
            <a:prstGeom prst="rect">
              <a:avLst/>
            </a:prstGeom>
          </p:spPr>
        </p:pic>
        <p:sp>
          <p:nvSpPr>
            <p:cNvPr id="14" name="TextBox 13">
              <a:extLst>
                <a:ext uri="{FF2B5EF4-FFF2-40B4-BE49-F238E27FC236}">
                  <a16:creationId xmlns:a16="http://schemas.microsoft.com/office/drawing/2014/main" id="{51532CA1-BB3A-471A-A315-BE7D05A89AB8}"/>
                </a:ext>
              </a:extLst>
            </p:cNvPr>
            <p:cNvSpPr txBox="1"/>
            <p:nvPr/>
          </p:nvSpPr>
          <p:spPr>
            <a:xfrm>
              <a:off x="8156078" y="1714459"/>
              <a:ext cx="3542412" cy="400110"/>
            </a:xfrm>
            <a:prstGeom prst="rect">
              <a:avLst/>
            </a:prstGeom>
            <a:noFill/>
          </p:spPr>
          <p:txBody>
            <a:bodyPr wrap="square" rtlCol="0">
              <a:spAutoFit/>
            </a:bodyPr>
            <a:lstStyle/>
            <a:p>
              <a:r>
                <a:rPr lang="en-US" sz="2000" b="1" spc="300" dirty="0">
                  <a:solidFill>
                    <a:schemeClr val="bg1"/>
                  </a:solidFill>
                  <a:latin typeface="Montserrat" panose="00000500000000000000" pitchFamily="2" charset="0"/>
                </a:rPr>
                <a:t>LOGISTICS CAREER</a:t>
              </a:r>
            </a:p>
          </p:txBody>
        </p:sp>
        <p:sp>
          <p:nvSpPr>
            <p:cNvPr id="17" name="TextBox 16">
              <a:extLst>
                <a:ext uri="{FF2B5EF4-FFF2-40B4-BE49-F238E27FC236}">
                  <a16:creationId xmlns:a16="http://schemas.microsoft.com/office/drawing/2014/main" id="{82938234-E068-4293-9667-C3BCD1DC1308}"/>
                </a:ext>
              </a:extLst>
            </p:cNvPr>
            <p:cNvSpPr txBox="1"/>
            <p:nvPr/>
          </p:nvSpPr>
          <p:spPr>
            <a:xfrm>
              <a:off x="8156078" y="4698773"/>
              <a:ext cx="3049957" cy="1938992"/>
            </a:xfrm>
            <a:prstGeom prst="rect">
              <a:avLst/>
            </a:prstGeom>
            <a:noFill/>
          </p:spPr>
          <p:txBody>
            <a:bodyPr wrap="square" rtlCol="0">
              <a:spAutoFit/>
            </a:bodyPr>
            <a:lstStyle/>
            <a:p>
              <a:r>
                <a:rPr lang="en-US" sz="1400" b="1" dirty="0">
                  <a:solidFill>
                    <a:srgbClr val="FDD00A"/>
                  </a:solidFill>
                  <a:latin typeface="Montserrat" panose="00000500000000000000" pitchFamily="2" charset="0"/>
                </a:rPr>
                <a:t>Logistics employers-best team of delivery services</a:t>
              </a:r>
            </a:p>
            <a:p>
              <a:endParaRPr lang="en-US" sz="400" b="1" dirty="0">
                <a:solidFill>
                  <a:srgbClr val="FDD00A"/>
                </a:solidFill>
                <a:latin typeface="Montserrat" panose="00000500000000000000" pitchFamily="2" charset="0"/>
              </a:endParaRPr>
            </a:p>
            <a:p>
              <a:r>
                <a:rPr lang="en-US" sz="1200" dirty="0">
                  <a:solidFill>
                    <a:srgbClr val="FDD00A"/>
                  </a:solidFill>
                  <a:latin typeface="Montserrat" panose="00000500000000000000" pitchFamily="2" charset="0"/>
                </a:rPr>
                <a:t>Team it’s interesting, intelligent and developed people. Professionals- united by common goals and values. One of the values of the company –a team basis and the corporate culture is respect each person as an individual.</a:t>
              </a:r>
            </a:p>
          </p:txBody>
        </p:sp>
        <p:cxnSp>
          <p:nvCxnSpPr>
            <p:cNvPr id="20" name="Straight Connector 19"/>
            <p:cNvCxnSpPr/>
            <p:nvPr/>
          </p:nvCxnSpPr>
          <p:spPr>
            <a:xfrm>
              <a:off x="8156078" y="4486753"/>
              <a:ext cx="1036259" cy="1209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A6C0EB2E-3DDC-4FFA-B3CB-2D8A84F8C085}"/>
              </a:ext>
            </a:extLst>
          </p:cNvPr>
          <p:cNvGrpSpPr/>
          <p:nvPr/>
        </p:nvGrpSpPr>
        <p:grpSpPr>
          <a:xfrm>
            <a:off x="366942" y="1673377"/>
            <a:ext cx="3988087" cy="4678274"/>
            <a:chOff x="240373" y="1722520"/>
            <a:chExt cx="3988087" cy="4678274"/>
          </a:xfrm>
        </p:grpSpPr>
        <p:pic>
          <p:nvPicPr>
            <p:cNvPr id="7" name="Picture 6">
              <a:extLst>
                <a:ext uri="{FF2B5EF4-FFF2-40B4-BE49-F238E27FC236}">
                  <a16:creationId xmlns:a16="http://schemas.microsoft.com/office/drawing/2014/main" id="{4F0433B5-0849-4EA6-B8C7-D7D1873F1B52}"/>
                </a:ext>
              </a:extLst>
            </p:cNvPr>
            <p:cNvPicPr>
              <a:picLocks noChangeAspect="1"/>
            </p:cNvPicPr>
            <p:nvPr/>
          </p:nvPicPr>
          <p:blipFill rotWithShape="1">
            <a:blip r:embed="rId5">
              <a:extLst>
                <a:ext uri="{28A0092B-C50C-407E-A947-70E740481C1C}">
                  <a14:useLocalDpi xmlns:a14="http://schemas.microsoft.com/office/drawing/2010/main" val="0"/>
                </a:ext>
              </a:extLst>
            </a:blip>
            <a:srcRect l="28283" t="14259" r="12829" b="22637"/>
            <a:stretch/>
          </p:blipFill>
          <p:spPr>
            <a:xfrm>
              <a:off x="240373" y="2269561"/>
              <a:ext cx="3413944" cy="1890959"/>
            </a:xfrm>
            <a:prstGeom prst="rect">
              <a:avLst/>
            </a:prstGeom>
          </p:spPr>
        </p:pic>
        <p:sp>
          <p:nvSpPr>
            <p:cNvPr id="12" name="TextBox 11">
              <a:extLst>
                <a:ext uri="{FF2B5EF4-FFF2-40B4-BE49-F238E27FC236}">
                  <a16:creationId xmlns:a16="http://schemas.microsoft.com/office/drawing/2014/main" id="{51AF87AE-0E2F-4715-AC30-3313CE75F498}"/>
                </a:ext>
              </a:extLst>
            </p:cNvPr>
            <p:cNvSpPr txBox="1"/>
            <p:nvPr/>
          </p:nvSpPr>
          <p:spPr>
            <a:xfrm>
              <a:off x="240373" y="1722520"/>
              <a:ext cx="3988087" cy="400110"/>
            </a:xfrm>
            <a:prstGeom prst="rect">
              <a:avLst/>
            </a:prstGeom>
            <a:noFill/>
          </p:spPr>
          <p:txBody>
            <a:bodyPr wrap="square" rtlCol="0">
              <a:spAutoFit/>
            </a:bodyPr>
            <a:lstStyle/>
            <a:p>
              <a:r>
                <a:rPr lang="en-US" sz="2000" b="1" spc="300" dirty="0">
                  <a:solidFill>
                    <a:schemeClr val="bg1"/>
                  </a:solidFill>
                  <a:latin typeface="Montserrat" panose="00000500000000000000" pitchFamily="2" charset="0"/>
                </a:rPr>
                <a:t>MISSION AND VISION</a:t>
              </a:r>
            </a:p>
          </p:txBody>
        </p:sp>
        <p:sp>
          <p:nvSpPr>
            <p:cNvPr id="15" name="TextBox 14">
              <a:extLst>
                <a:ext uri="{FF2B5EF4-FFF2-40B4-BE49-F238E27FC236}">
                  <a16:creationId xmlns:a16="http://schemas.microsoft.com/office/drawing/2014/main" id="{E129310B-95B9-4D30-BA9D-A8F20DA8B105}"/>
                </a:ext>
              </a:extLst>
            </p:cNvPr>
            <p:cNvSpPr txBox="1"/>
            <p:nvPr/>
          </p:nvSpPr>
          <p:spPr>
            <a:xfrm>
              <a:off x="240373" y="4708023"/>
              <a:ext cx="3184019" cy="1692771"/>
            </a:xfrm>
            <a:prstGeom prst="rect">
              <a:avLst/>
            </a:prstGeom>
            <a:noFill/>
          </p:spPr>
          <p:txBody>
            <a:bodyPr wrap="square" rtlCol="0">
              <a:spAutoFit/>
            </a:bodyPr>
            <a:lstStyle/>
            <a:p>
              <a:r>
                <a:rPr lang="en-US" sz="1400" b="1" dirty="0">
                  <a:solidFill>
                    <a:srgbClr val="FDD00A"/>
                  </a:solidFill>
                  <a:latin typeface="Montserrat" panose="00000500000000000000" pitchFamily="2" charset="0"/>
                </a:rPr>
                <a:t>Our mission-to provide </a:t>
              </a:r>
            </a:p>
            <a:p>
              <a:r>
                <a:rPr lang="en-US" sz="1400" b="1" dirty="0">
                  <a:solidFill>
                    <a:srgbClr val="FDD00A"/>
                  </a:solidFill>
                  <a:latin typeface="Montserrat" panose="00000500000000000000" pitchFamily="2" charset="0"/>
                </a:rPr>
                <a:t>integrated logistics services</a:t>
              </a:r>
              <a:br>
                <a:rPr lang="en-US" sz="1400" b="1" dirty="0">
                  <a:solidFill>
                    <a:srgbClr val="FDD00A"/>
                  </a:solidFill>
                  <a:latin typeface="Montserrat" panose="00000500000000000000" pitchFamily="2" charset="0"/>
                </a:rPr>
              </a:br>
              <a:r>
                <a:rPr lang="en-US" sz="400" b="1" dirty="0">
                  <a:solidFill>
                    <a:srgbClr val="FDD00A"/>
                  </a:solidFill>
                  <a:latin typeface="Montserrat" panose="00000500000000000000" pitchFamily="2" charset="0"/>
                </a:rPr>
                <a:t> </a:t>
              </a:r>
              <a:endParaRPr lang="en-US" sz="1400" b="1" dirty="0">
                <a:solidFill>
                  <a:srgbClr val="FDD00A"/>
                </a:solidFill>
                <a:latin typeface="Montserrat" panose="00000500000000000000" pitchFamily="2" charset="0"/>
              </a:endParaRPr>
            </a:p>
            <a:p>
              <a:r>
                <a:rPr lang="en-US" sz="1200" dirty="0">
                  <a:solidFill>
                    <a:srgbClr val="FDD00A"/>
                  </a:solidFill>
                  <a:latin typeface="Montserrat" panose="00000500000000000000" pitchFamily="2" charset="0"/>
                </a:rPr>
                <a:t>We aim at strengthen the leadership of our clients, the majority of which are doing business in dynamically growing markets with severe competition. We are thankful to our clients for their trust  and believe.</a:t>
              </a:r>
            </a:p>
          </p:txBody>
        </p:sp>
        <p:cxnSp>
          <p:nvCxnSpPr>
            <p:cNvPr id="21" name="Straight Connector 20"/>
            <p:cNvCxnSpPr/>
            <p:nvPr/>
          </p:nvCxnSpPr>
          <p:spPr>
            <a:xfrm>
              <a:off x="240373" y="4486753"/>
              <a:ext cx="1036259" cy="1209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38804312"/>
      </p:ext>
    </p:extLst>
  </p:cSld>
  <p:clrMapOvr>
    <a:masterClrMapping/>
  </p:clrMapOvr>
  <mc:AlternateContent xmlns:mc="http://schemas.openxmlformats.org/markup-compatibility/2006" xmlns:p14="http://schemas.microsoft.com/office/powerpoint/2010/main">
    <mc:Choice Requires="p14">
      <p:transition spd="med" p14:dur="700" advTm="6487">
        <p:fade/>
      </p:transition>
    </mc:Choice>
    <mc:Fallback xmlns="">
      <p:transition spd="med" advTm="648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par>
                                <p:cTn id="8" presetID="16" presetClass="entr" presetSubtype="37" fill="hold" grpId="0" nodeType="withEffect">
                                  <p:stCondLst>
                                    <p:cond delay="250"/>
                                  </p:stCondLst>
                                  <p:childTnLst>
                                    <p:set>
                                      <p:cBhvr>
                                        <p:cTn id="9" dur="1" fill="hold">
                                          <p:stCondLst>
                                            <p:cond delay="0"/>
                                          </p:stCondLst>
                                        </p:cTn>
                                        <p:tgtEl>
                                          <p:spTgt spid="5"/>
                                        </p:tgtEl>
                                        <p:attrNameLst>
                                          <p:attrName>style.visibility</p:attrName>
                                        </p:attrNameLst>
                                      </p:cBhvr>
                                      <p:to>
                                        <p:strVal val="visible"/>
                                      </p:to>
                                    </p:set>
                                    <p:animEffect transition="in" filter="barn(outVertical)">
                                      <p:cBhvr>
                                        <p:cTn id="10" dur="1250"/>
                                        <p:tgtEl>
                                          <p:spTgt spid="5"/>
                                        </p:tgtEl>
                                      </p:cBhvr>
                                    </p:animEffect>
                                  </p:childTnLst>
                                </p:cTn>
                              </p:par>
                              <p:par>
                                <p:cTn id="11" presetID="2" presetClass="entr" presetSubtype="4" decel="10000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1750" fill="hold"/>
                                        <p:tgtEl>
                                          <p:spTgt spid="3"/>
                                        </p:tgtEl>
                                        <p:attrNameLst>
                                          <p:attrName>ppt_x</p:attrName>
                                        </p:attrNameLst>
                                      </p:cBhvr>
                                      <p:tavLst>
                                        <p:tav tm="0">
                                          <p:val>
                                            <p:strVal val="#ppt_x"/>
                                          </p:val>
                                        </p:tav>
                                        <p:tav tm="100000">
                                          <p:val>
                                            <p:strVal val="#ppt_x"/>
                                          </p:val>
                                        </p:tav>
                                      </p:tavLst>
                                    </p:anim>
                                    <p:anim calcmode="lin" valueType="num">
                                      <p:cBhvr additive="base">
                                        <p:cTn id="14" dur="1750" fill="hold"/>
                                        <p:tgtEl>
                                          <p:spTgt spid="3"/>
                                        </p:tgtEl>
                                        <p:attrNameLst>
                                          <p:attrName>ppt_y</p:attrName>
                                        </p:attrNameLst>
                                      </p:cBhvr>
                                      <p:tavLst>
                                        <p:tav tm="0">
                                          <p:val>
                                            <p:strVal val="1+#ppt_h/2"/>
                                          </p:val>
                                        </p:tav>
                                        <p:tav tm="100000">
                                          <p:val>
                                            <p:strVal val="#ppt_y"/>
                                          </p:val>
                                        </p:tav>
                                      </p:tavLst>
                                    </p:anim>
                                  </p:childTnLst>
                                </p:cTn>
                              </p:par>
                              <p:par>
                                <p:cTn id="15" presetID="2" presetClass="entr" presetSubtype="4" decel="100000" fill="hold" nodeType="withEffect">
                                  <p:stCondLst>
                                    <p:cond delay="25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1750" fill="hold"/>
                                        <p:tgtEl>
                                          <p:spTgt spid="6"/>
                                        </p:tgtEl>
                                        <p:attrNameLst>
                                          <p:attrName>ppt_x</p:attrName>
                                        </p:attrNameLst>
                                      </p:cBhvr>
                                      <p:tavLst>
                                        <p:tav tm="0">
                                          <p:val>
                                            <p:strVal val="#ppt_x"/>
                                          </p:val>
                                        </p:tav>
                                        <p:tav tm="100000">
                                          <p:val>
                                            <p:strVal val="#ppt_x"/>
                                          </p:val>
                                        </p:tav>
                                      </p:tavLst>
                                    </p:anim>
                                    <p:anim calcmode="lin" valueType="num">
                                      <p:cBhvr additive="base">
                                        <p:cTn id="18" dur="175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decel="100000" fill="hold" nodeType="withEffect">
                                  <p:stCondLst>
                                    <p:cond delay="50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1750" fill="hold"/>
                                        <p:tgtEl>
                                          <p:spTgt spid="2"/>
                                        </p:tgtEl>
                                        <p:attrNameLst>
                                          <p:attrName>ppt_x</p:attrName>
                                        </p:attrNameLst>
                                      </p:cBhvr>
                                      <p:tavLst>
                                        <p:tav tm="0">
                                          <p:val>
                                            <p:strVal val="#ppt_x"/>
                                          </p:val>
                                        </p:tav>
                                        <p:tav tm="100000">
                                          <p:val>
                                            <p:strVal val="#ppt_x"/>
                                          </p:val>
                                        </p:tav>
                                      </p:tavLst>
                                    </p:anim>
                                    <p:anim calcmode="lin" valueType="num">
                                      <p:cBhvr additive="base">
                                        <p:cTn id="22" dur="175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a:xfrm>
            <a:off x="-9486" y="0"/>
            <a:ext cx="12201486" cy="6927218"/>
          </a:xfrm>
          <a:prstGeom prst="rect">
            <a:avLst/>
          </a:prstGeom>
          <a:gradFill>
            <a:gsLst>
              <a:gs pos="0">
                <a:srgbClr val="BA1100"/>
              </a:gs>
              <a:gs pos="74000">
                <a:srgbClr val="FD1600"/>
              </a:gs>
              <a:gs pos="83000">
                <a:srgbClr val="E21500"/>
              </a:gs>
              <a:gs pos="100000">
                <a:srgbClr val="AD1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C29F4B8-5E86-4EB8-804C-55472605C8CD}"/>
              </a:ext>
            </a:extLst>
          </p:cNvPr>
          <p:cNvSpPr txBox="1"/>
          <p:nvPr/>
        </p:nvSpPr>
        <p:spPr>
          <a:xfrm>
            <a:off x="4214978" y="339527"/>
            <a:ext cx="3783035" cy="769441"/>
          </a:xfrm>
          <a:prstGeom prst="rect">
            <a:avLst/>
          </a:prstGeom>
          <a:noFill/>
        </p:spPr>
        <p:txBody>
          <a:bodyPr wrap="square" rtlCol="0">
            <a:spAutoFit/>
          </a:bodyPr>
          <a:lstStyle/>
          <a:p>
            <a:pPr algn="ctr"/>
            <a:r>
              <a:rPr lang="en-US" sz="4400" b="1" spc="300" dirty="0">
                <a:solidFill>
                  <a:schemeClr val="bg1"/>
                </a:solidFill>
                <a:latin typeface="Montserrat" panose="00000500000000000000" pitchFamily="2" charset="0"/>
              </a:rPr>
              <a:t>OUR TEAM</a:t>
            </a:r>
          </a:p>
        </p:txBody>
      </p:sp>
      <p:sp>
        <p:nvSpPr>
          <p:cNvPr id="9" name="TextBox 8">
            <a:extLst>
              <a:ext uri="{FF2B5EF4-FFF2-40B4-BE49-F238E27FC236}">
                <a16:creationId xmlns:a16="http://schemas.microsoft.com/office/drawing/2014/main" id="{5695451E-5DB4-4E93-971F-8B00D99ED2C8}"/>
              </a:ext>
            </a:extLst>
          </p:cNvPr>
          <p:cNvSpPr txBox="1"/>
          <p:nvPr/>
        </p:nvSpPr>
        <p:spPr>
          <a:xfrm>
            <a:off x="5015156" y="1107066"/>
            <a:ext cx="2205061" cy="323165"/>
          </a:xfrm>
          <a:prstGeom prst="rect">
            <a:avLst/>
          </a:prstGeom>
          <a:noFill/>
        </p:spPr>
        <p:txBody>
          <a:bodyPr wrap="square" rtlCol="0">
            <a:spAutoFit/>
          </a:bodyPr>
          <a:lstStyle/>
          <a:p>
            <a:pPr algn="ctr"/>
            <a:r>
              <a:rPr lang="en-US" sz="1500" b="1" dirty="0">
                <a:solidFill>
                  <a:srgbClr val="FDD00A"/>
                </a:solidFill>
                <a:latin typeface="Montserrat" panose="00000500000000000000" pitchFamily="2" charset="0"/>
              </a:rPr>
              <a:t>WHO WE ARE</a:t>
            </a:r>
          </a:p>
        </p:txBody>
      </p:sp>
      <p:sp>
        <p:nvSpPr>
          <p:cNvPr id="16" name="TextBox 15">
            <a:extLst>
              <a:ext uri="{FF2B5EF4-FFF2-40B4-BE49-F238E27FC236}">
                <a16:creationId xmlns:a16="http://schemas.microsoft.com/office/drawing/2014/main" id="{B3E5098E-0C3E-4FE5-A0FB-C77BA3B0D0E6}"/>
              </a:ext>
            </a:extLst>
          </p:cNvPr>
          <p:cNvSpPr txBox="1"/>
          <p:nvPr/>
        </p:nvSpPr>
        <p:spPr>
          <a:xfrm>
            <a:off x="570362" y="3907821"/>
            <a:ext cx="2335264" cy="338554"/>
          </a:xfrm>
          <a:prstGeom prst="rect">
            <a:avLst/>
          </a:prstGeom>
          <a:noFill/>
        </p:spPr>
        <p:txBody>
          <a:bodyPr wrap="square" rtlCol="0">
            <a:spAutoFit/>
          </a:bodyPr>
          <a:lstStyle/>
          <a:p>
            <a:pPr algn="ctr"/>
            <a:r>
              <a:rPr lang="en-US" sz="1600" b="1" spc="300" dirty="0">
                <a:solidFill>
                  <a:srgbClr val="FDD00A"/>
                </a:solidFill>
                <a:latin typeface="Montserrat" panose="00000500000000000000" pitchFamily="2" charset="0"/>
              </a:rPr>
              <a:t>JOHN SILVER</a:t>
            </a:r>
          </a:p>
        </p:txBody>
      </p:sp>
      <p:sp>
        <p:nvSpPr>
          <p:cNvPr id="20" name="TextBox 19">
            <a:extLst>
              <a:ext uri="{FF2B5EF4-FFF2-40B4-BE49-F238E27FC236}">
                <a16:creationId xmlns:a16="http://schemas.microsoft.com/office/drawing/2014/main" id="{C9765763-7F9C-4A38-847C-5BD592C580FD}"/>
              </a:ext>
            </a:extLst>
          </p:cNvPr>
          <p:cNvSpPr txBox="1"/>
          <p:nvPr/>
        </p:nvSpPr>
        <p:spPr>
          <a:xfrm>
            <a:off x="371582" y="4346999"/>
            <a:ext cx="2732822" cy="261610"/>
          </a:xfrm>
          <a:prstGeom prst="rect">
            <a:avLst/>
          </a:prstGeom>
          <a:noFill/>
        </p:spPr>
        <p:txBody>
          <a:bodyPr wrap="square" rtlCol="0">
            <a:spAutoFit/>
          </a:bodyPr>
          <a:lstStyle/>
          <a:p>
            <a:pPr algn="ctr"/>
            <a:r>
              <a:rPr lang="en-US" sz="1100" dirty="0">
                <a:solidFill>
                  <a:schemeClr val="bg1">
                    <a:lumMod val="95000"/>
                  </a:schemeClr>
                </a:solidFill>
                <a:latin typeface="Montserrat" panose="00000500000000000000" pitchFamily="2" charset="0"/>
              </a:rPr>
              <a:t>PRESIDENT</a:t>
            </a:r>
          </a:p>
        </p:txBody>
      </p:sp>
      <p:sp>
        <p:nvSpPr>
          <p:cNvPr id="24" name="TextBox 23">
            <a:extLst>
              <a:ext uri="{FF2B5EF4-FFF2-40B4-BE49-F238E27FC236}">
                <a16:creationId xmlns:a16="http://schemas.microsoft.com/office/drawing/2014/main" id="{51663DDB-55E0-49BB-97A7-3440E4DE33D3}"/>
              </a:ext>
            </a:extLst>
          </p:cNvPr>
          <p:cNvSpPr txBox="1"/>
          <p:nvPr/>
        </p:nvSpPr>
        <p:spPr>
          <a:xfrm>
            <a:off x="592340" y="4996798"/>
            <a:ext cx="2291306" cy="553998"/>
          </a:xfrm>
          <a:prstGeom prst="rect">
            <a:avLst/>
          </a:prstGeom>
          <a:noFill/>
        </p:spPr>
        <p:txBody>
          <a:bodyPr wrap="square" rtlCol="0">
            <a:spAutoFit/>
          </a:bodyPr>
          <a:lstStyle/>
          <a:p>
            <a:pPr algn="ctr">
              <a:lnSpc>
                <a:spcPts val="1800"/>
              </a:lnSpc>
            </a:pPr>
            <a:r>
              <a:rPr lang="en-US" sz="1050" b="1" dirty="0">
                <a:solidFill>
                  <a:srgbClr val="FDD00A"/>
                </a:solidFill>
                <a:latin typeface="Montserrat" panose="00000500000000000000" pitchFamily="2" charset="0"/>
              </a:rPr>
              <a:t>The highest ranking person in the company.</a:t>
            </a:r>
          </a:p>
        </p:txBody>
      </p:sp>
      <p:cxnSp>
        <p:nvCxnSpPr>
          <p:cNvPr id="34" name="Straight Connector 33"/>
          <p:cNvCxnSpPr/>
          <p:nvPr/>
        </p:nvCxnSpPr>
        <p:spPr>
          <a:xfrm>
            <a:off x="1240081" y="4881298"/>
            <a:ext cx="995824" cy="1209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pic>
        <p:nvPicPr>
          <p:cNvPr id="42" name="Picture 41">
            <a:extLst>
              <a:ext uri="{FF2B5EF4-FFF2-40B4-BE49-F238E27FC236}">
                <a16:creationId xmlns:a16="http://schemas.microsoft.com/office/drawing/2014/main" id="{9900F8C6-11E8-42D8-841B-B3E9DB9CB091}"/>
              </a:ext>
            </a:extLst>
          </p:cNvPr>
          <p:cNvPicPr>
            <a:picLocks noChangeAspect="1"/>
          </p:cNvPicPr>
          <p:nvPr/>
        </p:nvPicPr>
        <p:blipFill>
          <a:blip r:embed="rId3"/>
          <a:srcRect b="33333"/>
          <a:stretch>
            <a:fillRect/>
          </a:stretch>
        </p:blipFill>
        <p:spPr>
          <a:xfrm>
            <a:off x="791811" y="1733957"/>
            <a:ext cx="1892365" cy="1969204"/>
          </a:xfrm>
          <a:custGeom>
            <a:avLst/>
            <a:gdLst>
              <a:gd name="connsiteX0" fmla="*/ 1549049 w 3098097"/>
              <a:gd name="connsiteY0" fmla="*/ 0 h 3098098"/>
              <a:gd name="connsiteX1" fmla="*/ 3090100 w 3098097"/>
              <a:gd name="connsiteY1" fmla="*/ 1390668 h 3098098"/>
              <a:gd name="connsiteX2" fmla="*/ 3098097 w 3098097"/>
              <a:gd name="connsiteY2" fmla="*/ 1549029 h 3098098"/>
              <a:gd name="connsiteX3" fmla="*/ 3098097 w 3098097"/>
              <a:gd name="connsiteY3" fmla="*/ 1549069 h 3098098"/>
              <a:gd name="connsiteX4" fmla="*/ 3090100 w 3098097"/>
              <a:gd name="connsiteY4" fmla="*/ 1707430 h 3098098"/>
              <a:gd name="connsiteX5" fmla="*/ 1549049 w 3098097"/>
              <a:gd name="connsiteY5" fmla="*/ 3098098 h 3098098"/>
              <a:gd name="connsiteX6" fmla="*/ 0 w 3098097"/>
              <a:gd name="connsiteY6" fmla="*/ 1549049 h 3098098"/>
              <a:gd name="connsiteX7" fmla="*/ 1549049 w 3098097"/>
              <a:gd name="connsiteY7" fmla="*/ 0 h 309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98097" h="3098098">
                <a:moveTo>
                  <a:pt x="1549049" y="0"/>
                </a:moveTo>
                <a:cubicBezTo>
                  <a:pt x="2351095" y="0"/>
                  <a:pt x="3010774" y="609551"/>
                  <a:pt x="3090100" y="1390668"/>
                </a:cubicBezTo>
                <a:lnTo>
                  <a:pt x="3098097" y="1549029"/>
                </a:lnTo>
                <a:lnTo>
                  <a:pt x="3098097" y="1549069"/>
                </a:lnTo>
                <a:lnTo>
                  <a:pt x="3090100" y="1707430"/>
                </a:lnTo>
                <a:cubicBezTo>
                  <a:pt x="3010774" y="2488548"/>
                  <a:pt x="2351095" y="3098098"/>
                  <a:pt x="1549049" y="3098098"/>
                </a:cubicBezTo>
                <a:cubicBezTo>
                  <a:pt x="693533" y="3098098"/>
                  <a:pt x="0" y="2404565"/>
                  <a:pt x="0" y="1549049"/>
                </a:cubicBezTo>
                <a:cubicBezTo>
                  <a:pt x="0" y="693533"/>
                  <a:pt x="693533" y="0"/>
                  <a:pt x="1549049" y="0"/>
                </a:cubicBezTo>
                <a:close/>
              </a:path>
            </a:pathLst>
          </a:custGeom>
        </p:spPr>
      </p:pic>
      <p:sp>
        <p:nvSpPr>
          <p:cNvPr id="19" name="TextBox 18">
            <a:extLst>
              <a:ext uri="{FF2B5EF4-FFF2-40B4-BE49-F238E27FC236}">
                <a16:creationId xmlns:a16="http://schemas.microsoft.com/office/drawing/2014/main" id="{691322A1-41E7-4675-B2B0-E36F2400B2AA}"/>
              </a:ext>
            </a:extLst>
          </p:cNvPr>
          <p:cNvSpPr txBox="1"/>
          <p:nvPr/>
        </p:nvSpPr>
        <p:spPr>
          <a:xfrm>
            <a:off x="6549067" y="3907821"/>
            <a:ext cx="1745987" cy="338554"/>
          </a:xfrm>
          <a:prstGeom prst="rect">
            <a:avLst/>
          </a:prstGeom>
          <a:noFill/>
        </p:spPr>
        <p:txBody>
          <a:bodyPr wrap="square" rtlCol="0">
            <a:spAutoFit/>
          </a:bodyPr>
          <a:lstStyle/>
          <a:p>
            <a:pPr algn="ctr"/>
            <a:r>
              <a:rPr lang="en-US" sz="1600" b="1" spc="300" dirty="0">
                <a:solidFill>
                  <a:srgbClr val="FDD00A"/>
                </a:solidFill>
                <a:latin typeface="Montserrat" panose="00000500000000000000" pitchFamily="2" charset="0"/>
              </a:rPr>
              <a:t>THAN CHU</a:t>
            </a:r>
          </a:p>
        </p:txBody>
      </p:sp>
      <p:sp>
        <p:nvSpPr>
          <p:cNvPr id="23" name="TextBox 22">
            <a:extLst>
              <a:ext uri="{FF2B5EF4-FFF2-40B4-BE49-F238E27FC236}">
                <a16:creationId xmlns:a16="http://schemas.microsoft.com/office/drawing/2014/main" id="{DB636ED2-327D-470C-836F-7F4C833F5DA3}"/>
              </a:ext>
            </a:extLst>
          </p:cNvPr>
          <p:cNvSpPr txBox="1"/>
          <p:nvPr/>
        </p:nvSpPr>
        <p:spPr>
          <a:xfrm>
            <a:off x="6023933" y="4346999"/>
            <a:ext cx="2796257" cy="261610"/>
          </a:xfrm>
          <a:prstGeom prst="rect">
            <a:avLst/>
          </a:prstGeom>
          <a:noFill/>
        </p:spPr>
        <p:txBody>
          <a:bodyPr wrap="square" rtlCol="0">
            <a:spAutoFit/>
          </a:bodyPr>
          <a:lstStyle/>
          <a:p>
            <a:pPr algn="ctr"/>
            <a:r>
              <a:rPr lang="en-US" sz="1100" dirty="0">
                <a:solidFill>
                  <a:schemeClr val="bg1">
                    <a:lumMod val="95000"/>
                  </a:schemeClr>
                </a:solidFill>
                <a:latin typeface="Montserrat" panose="00000500000000000000" pitchFamily="2" charset="0"/>
              </a:rPr>
              <a:t>SR. SOLUTION ENGINEER</a:t>
            </a:r>
          </a:p>
        </p:txBody>
      </p:sp>
      <p:sp>
        <p:nvSpPr>
          <p:cNvPr id="29" name="TextBox 28">
            <a:extLst>
              <a:ext uri="{FF2B5EF4-FFF2-40B4-BE49-F238E27FC236}">
                <a16:creationId xmlns:a16="http://schemas.microsoft.com/office/drawing/2014/main" id="{51663DDB-55E0-49BB-97A7-3440E4DE33D3}"/>
              </a:ext>
            </a:extLst>
          </p:cNvPr>
          <p:cNvSpPr txBox="1"/>
          <p:nvPr/>
        </p:nvSpPr>
        <p:spPr>
          <a:xfrm>
            <a:off x="6091257" y="4996798"/>
            <a:ext cx="2595543" cy="1708160"/>
          </a:xfrm>
          <a:prstGeom prst="rect">
            <a:avLst/>
          </a:prstGeom>
          <a:noFill/>
        </p:spPr>
        <p:txBody>
          <a:bodyPr wrap="square" rtlCol="0">
            <a:spAutoFit/>
          </a:bodyPr>
          <a:lstStyle/>
          <a:p>
            <a:pPr algn="ctr">
              <a:lnSpc>
                <a:spcPts val="1800"/>
              </a:lnSpc>
            </a:pPr>
            <a:r>
              <a:rPr lang="en-PH" sz="1050" b="1" dirty="0">
                <a:solidFill>
                  <a:srgbClr val="FDD00A"/>
                </a:solidFill>
                <a:latin typeface="Montserrat" panose="00000500000000000000" pitchFamily="2" charset="0"/>
              </a:rPr>
              <a:t>Works alongside a salesperson to discover a customer's business challenges and creates a unique solution prototype to present back to their decision makers, illustrating value and benefits via an engaging story</a:t>
            </a:r>
            <a:endParaRPr lang="en-US" sz="1050" b="1" dirty="0">
              <a:solidFill>
                <a:srgbClr val="FDD00A"/>
              </a:solidFill>
              <a:latin typeface="Montserrat" panose="00000500000000000000" pitchFamily="2" charset="0"/>
            </a:endParaRPr>
          </a:p>
        </p:txBody>
      </p:sp>
      <p:cxnSp>
        <p:nvCxnSpPr>
          <p:cNvPr id="36" name="Straight Connector 35"/>
          <p:cNvCxnSpPr/>
          <p:nvPr/>
        </p:nvCxnSpPr>
        <p:spPr>
          <a:xfrm>
            <a:off x="6924149" y="4881297"/>
            <a:ext cx="995825" cy="1209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pic>
        <p:nvPicPr>
          <p:cNvPr id="43" name="Picture 42">
            <a:extLst>
              <a:ext uri="{FF2B5EF4-FFF2-40B4-BE49-F238E27FC236}">
                <a16:creationId xmlns:a16="http://schemas.microsoft.com/office/drawing/2014/main" id="{1EBC91B9-EF90-40FB-9CE7-04A797A41BFF}"/>
              </a:ext>
            </a:extLst>
          </p:cNvPr>
          <p:cNvPicPr>
            <a:picLocks noChangeAspect="1"/>
          </p:cNvPicPr>
          <p:nvPr/>
        </p:nvPicPr>
        <p:blipFill>
          <a:blip r:embed="rId4"/>
          <a:srcRect t="11500" b="21833"/>
          <a:stretch>
            <a:fillRect/>
          </a:stretch>
        </p:blipFill>
        <p:spPr>
          <a:xfrm>
            <a:off x="6475878" y="1733957"/>
            <a:ext cx="1892365" cy="1969204"/>
          </a:xfrm>
          <a:custGeom>
            <a:avLst/>
            <a:gdLst>
              <a:gd name="connsiteX0" fmla="*/ 1549049 w 3098097"/>
              <a:gd name="connsiteY0" fmla="*/ 0 h 3098098"/>
              <a:gd name="connsiteX1" fmla="*/ 3090100 w 3098097"/>
              <a:gd name="connsiteY1" fmla="*/ 1390668 h 3098098"/>
              <a:gd name="connsiteX2" fmla="*/ 3098097 w 3098097"/>
              <a:gd name="connsiteY2" fmla="*/ 1549030 h 3098098"/>
              <a:gd name="connsiteX3" fmla="*/ 3098097 w 3098097"/>
              <a:gd name="connsiteY3" fmla="*/ 1549068 h 3098098"/>
              <a:gd name="connsiteX4" fmla="*/ 3090100 w 3098097"/>
              <a:gd name="connsiteY4" fmla="*/ 1707430 h 3098098"/>
              <a:gd name="connsiteX5" fmla="*/ 1549049 w 3098097"/>
              <a:gd name="connsiteY5" fmla="*/ 3098098 h 3098098"/>
              <a:gd name="connsiteX6" fmla="*/ 0 w 3098097"/>
              <a:gd name="connsiteY6" fmla="*/ 1549049 h 3098098"/>
              <a:gd name="connsiteX7" fmla="*/ 1549049 w 3098097"/>
              <a:gd name="connsiteY7" fmla="*/ 0 h 309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98097" h="3098098">
                <a:moveTo>
                  <a:pt x="1549049" y="0"/>
                </a:moveTo>
                <a:cubicBezTo>
                  <a:pt x="2351095" y="0"/>
                  <a:pt x="3010774" y="609551"/>
                  <a:pt x="3090100" y="1390668"/>
                </a:cubicBezTo>
                <a:lnTo>
                  <a:pt x="3098097" y="1549030"/>
                </a:lnTo>
                <a:lnTo>
                  <a:pt x="3098097" y="1549068"/>
                </a:lnTo>
                <a:lnTo>
                  <a:pt x="3090100" y="1707430"/>
                </a:lnTo>
                <a:cubicBezTo>
                  <a:pt x="3010774" y="2488548"/>
                  <a:pt x="2351095" y="3098098"/>
                  <a:pt x="1549049" y="3098098"/>
                </a:cubicBezTo>
                <a:cubicBezTo>
                  <a:pt x="693533" y="3098098"/>
                  <a:pt x="0" y="2404565"/>
                  <a:pt x="0" y="1549049"/>
                </a:cubicBezTo>
                <a:cubicBezTo>
                  <a:pt x="0" y="693533"/>
                  <a:pt x="693533" y="0"/>
                  <a:pt x="1549049" y="0"/>
                </a:cubicBezTo>
                <a:close/>
              </a:path>
            </a:pathLst>
          </a:custGeom>
        </p:spPr>
      </p:pic>
      <p:sp>
        <p:nvSpPr>
          <p:cNvPr id="18" name="TextBox 17">
            <a:extLst>
              <a:ext uri="{FF2B5EF4-FFF2-40B4-BE49-F238E27FC236}">
                <a16:creationId xmlns:a16="http://schemas.microsoft.com/office/drawing/2014/main" id="{3C2A2E8E-D962-4416-8913-609862A3779C}"/>
              </a:ext>
            </a:extLst>
          </p:cNvPr>
          <p:cNvSpPr txBox="1"/>
          <p:nvPr/>
        </p:nvSpPr>
        <p:spPr>
          <a:xfrm>
            <a:off x="9172548" y="3907821"/>
            <a:ext cx="2396816" cy="338554"/>
          </a:xfrm>
          <a:prstGeom prst="rect">
            <a:avLst/>
          </a:prstGeom>
          <a:noFill/>
        </p:spPr>
        <p:txBody>
          <a:bodyPr wrap="square" rtlCol="0">
            <a:spAutoFit/>
          </a:bodyPr>
          <a:lstStyle/>
          <a:p>
            <a:pPr algn="ctr"/>
            <a:r>
              <a:rPr lang="en-US" sz="1600" b="1" spc="300" dirty="0">
                <a:solidFill>
                  <a:srgbClr val="FDD00A"/>
                </a:solidFill>
                <a:latin typeface="Montserrat" panose="00000500000000000000" pitchFamily="2" charset="0"/>
              </a:rPr>
              <a:t>FRED COOPER</a:t>
            </a:r>
          </a:p>
        </p:txBody>
      </p:sp>
      <p:sp>
        <p:nvSpPr>
          <p:cNvPr id="22" name="TextBox 21">
            <a:extLst>
              <a:ext uri="{FF2B5EF4-FFF2-40B4-BE49-F238E27FC236}">
                <a16:creationId xmlns:a16="http://schemas.microsoft.com/office/drawing/2014/main" id="{66F2137E-CE9D-4236-90B1-FEB5872F1147}"/>
              </a:ext>
            </a:extLst>
          </p:cNvPr>
          <p:cNvSpPr txBox="1"/>
          <p:nvPr/>
        </p:nvSpPr>
        <p:spPr>
          <a:xfrm>
            <a:off x="8923131" y="4346999"/>
            <a:ext cx="2895650" cy="261610"/>
          </a:xfrm>
          <a:prstGeom prst="rect">
            <a:avLst/>
          </a:prstGeom>
          <a:noFill/>
        </p:spPr>
        <p:txBody>
          <a:bodyPr wrap="square" rtlCol="0">
            <a:spAutoFit/>
          </a:bodyPr>
          <a:lstStyle/>
          <a:p>
            <a:pPr algn="ctr"/>
            <a:r>
              <a:rPr lang="en-US" sz="1100" dirty="0">
                <a:solidFill>
                  <a:schemeClr val="bg1">
                    <a:lumMod val="95000"/>
                  </a:schemeClr>
                </a:solidFill>
                <a:latin typeface="Montserrat" panose="00000500000000000000" pitchFamily="2" charset="0"/>
              </a:rPr>
              <a:t>DIRECTOR, ORACLE LOGISTICS</a:t>
            </a:r>
          </a:p>
        </p:txBody>
      </p:sp>
      <p:sp>
        <p:nvSpPr>
          <p:cNvPr id="30" name="TextBox 29">
            <a:extLst>
              <a:ext uri="{FF2B5EF4-FFF2-40B4-BE49-F238E27FC236}">
                <a16:creationId xmlns:a16="http://schemas.microsoft.com/office/drawing/2014/main" id="{51663DDB-55E0-49BB-97A7-3440E4DE33D3}"/>
              </a:ext>
            </a:extLst>
          </p:cNvPr>
          <p:cNvSpPr txBox="1"/>
          <p:nvPr/>
        </p:nvSpPr>
        <p:spPr>
          <a:xfrm>
            <a:off x="9225303" y="4996798"/>
            <a:ext cx="2291306" cy="1246495"/>
          </a:xfrm>
          <a:prstGeom prst="rect">
            <a:avLst/>
          </a:prstGeom>
          <a:noFill/>
        </p:spPr>
        <p:txBody>
          <a:bodyPr wrap="square" rtlCol="0">
            <a:spAutoFit/>
          </a:bodyPr>
          <a:lstStyle/>
          <a:p>
            <a:pPr algn="ctr">
              <a:lnSpc>
                <a:spcPts val="1800"/>
              </a:lnSpc>
            </a:pPr>
            <a:r>
              <a:rPr lang="en-PH" sz="1050" b="1" dirty="0">
                <a:solidFill>
                  <a:srgbClr val="FDD00A"/>
                </a:solidFill>
                <a:latin typeface="Montserrat" panose="00000500000000000000" pitchFamily="2" charset="0"/>
              </a:rPr>
              <a:t>Works on warehouse, inventory control, material handling, customer service, transportation and planning workers.</a:t>
            </a:r>
            <a:endParaRPr lang="en-US" sz="1050" b="1" dirty="0">
              <a:solidFill>
                <a:srgbClr val="FDD00A"/>
              </a:solidFill>
              <a:latin typeface="Montserrat" panose="00000500000000000000" pitchFamily="2" charset="0"/>
            </a:endParaRPr>
          </a:p>
        </p:txBody>
      </p:sp>
      <p:cxnSp>
        <p:nvCxnSpPr>
          <p:cNvPr id="37" name="Straight Connector 36"/>
          <p:cNvCxnSpPr/>
          <p:nvPr/>
        </p:nvCxnSpPr>
        <p:spPr>
          <a:xfrm>
            <a:off x="9873044" y="4881297"/>
            <a:ext cx="995825" cy="1209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pic>
        <p:nvPicPr>
          <p:cNvPr id="44" name="Picture 43">
            <a:extLst>
              <a:ext uri="{FF2B5EF4-FFF2-40B4-BE49-F238E27FC236}">
                <a16:creationId xmlns:a16="http://schemas.microsoft.com/office/drawing/2014/main" id="{4D9D4E72-7880-4B96-9091-19BE0A9A7326}"/>
              </a:ext>
            </a:extLst>
          </p:cNvPr>
          <p:cNvPicPr>
            <a:picLocks noChangeAspect="1"/>
          </p:cNvPicPr>
          <p:nvPr/>
        </p:nvPicPr>
        <p:blipFill>
          <a:blip r:embed="rId5"/>
          <a:srcRect b="33333"/>
          <a:stretch>
            <a:fillRect/>
          </a:stretch>
        </p:blipFill>
        <p:spPr>
          <a:xfrm>
            <a:off x="9424774" y="1733957"/>
            <a:ext cx="1892365" cy="1969204"/>
          </a:xfrm>
          <a:custGeom>
            <a:avLst/>
            <a:gdLst>
              <a:gd name="connsiteX0" fmla="*/ 0 w 3098097"/>
              <a:gd name="connsiteY0" fmla="*/ 1549048 h 3098098"/>
              <a:gd name="connsiteX1" fmla="*/ 0 w 3098097"/>
              <a:gd name="connsiteY1" fmla="*/ 1549049 h 3098098"/>
              <a:gd name="connsiteX2" fmla="*/ 0 w 3098097"/>
              <a:gd name="connsiteY2" fmla="*/ 1549049 h 3098098"/>
              <a:gd name="connsiteX3" fmla="*/ 1549049 w 3098097"/>
              <a:gd name="connsiteY3" fmla="*/ 0 h 3098098"/>
              <a:gd name="connsiteX4" fmla="*/ 3090101 w 3098097"/>
              <a:gd name="connsiteY4" fmla="*/ 1390668 h 3098098"/>
              <a:gd name="connsiteX5" fmla="*/ 3098097 w 3098097"/>
              <a:gd name="connsiteY5" fmla="*/ 1549029 h 3098098"/>
              <a:gd name="connsiteX6" fmla="*/ 3098097 w 3098097"/>
              <a:gd name="connsiteY6" fmla="*/ 1549049 h 3098098"/>
              <a:gd name="connsiteX7" fmla="*/ 1549048 w 3098097"/>
              <a:gd name="connsiteY7" fmla="*/ 3098098 h 3098098"/>
              <a:gd name="connsiteX8" fmla="*/ 1549049 w 3098097"/>
              <a:gd name="connsiteY8" fmla="*/ 3098097 h 3098098"/>
              <a:gd name="connsiteX9" fmla="*/ 7998 w 3098097"/>
              <a:gd name="connsiteY9" fmla="*/ 1707429 h 3098098"/>
              <a:gd name="connsiteX10" fmla="*/ 0 w 3098097"/>
              <a:gd name="connsiteY10" fmla="*/ 1549049 h 3098098"/>
              <a:gd name="connsiteX11" fmla="*/ 7998 w 3098097"/>
              <a:gd name="connsiteY11" fmla="*/ 1390668 h 3098098"/>
              <a:gd name="connsiteX12" fmla="*/ 1549049 w 3098097"/>
              <a:gd name="connsiteY12" fmla="*/ 0 h 309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98097" h="3098098">
                <a:moveTo>
                  <a:pt x="0" y="1549048"/>
                </a:moveTo>
                <a:lnTo>
                  <a:pt x="0" y="1549049"/>
                </a:lnTo>
                <a:lnTo>
                  <a:pt x="0" y="1549049"/>
                </a:lnTo>
                <a:close/>
                <a:moveTo>
                  <a:pt x="1549049" y="0"/>
                </a:moveTo>
                <a:cubicBezTo>
                  <a:pt x="2351096" y="0"/>
                  <a:pt x="3010774" y="609551"/>
                  <a:pt x="3090101" y="1390668"/>
                </a:cubicBezTo>
                <a:lnTo>
                  <a:pt x="3098097" y="1549029"/>
                </a:lnTo>
                <a:lnTo>
                  <a:pt x="3098097" y="1549049"/>
                </a:lnTo>
                <a:cubicBezTo>
                  <a:pt x="3098097" y="2404565"/>
                  <a:pt x="2404564" y="3098098"/>
                  <a:pt x="1549048" y="3098098"/>
                </a:cubicBezTo>
                <a:lnTo>
                  <a:pt x="1549049" y="3098097"/>
                </a:lnTo>
                <a:cubicBezTo>
                  <a:pt x="747003" y="3098097"/>
                  <a:pt x="87325" y="2488547"/>
                  <a:pt x="7998" y="1707429"/>
                </a:cubicBezTo>
                <a:lnTo>
                  <a:pt x="0" y="1549049"/>
                </a:lnTo>
                <a:lnTo>
                  <a:pt x="7998" y="1390668"/>
                </a:lnTo>
                <a:cubicBezTo>
                  <a:pt x="87325" y="609551"/>
                  <a:pt x="747003" y="0"/>
                  <a:pt x="1549049" y="0"/>
                </a:cubicBezTo>
                <a:close/>
              </a:path>
            </a:pathLst>
          </a:custGeom>
        </p:spPr>
      </p:pic>
      <p:sp>
        <p:nvSpPr>
          <p:cNvPr id="17" name="TextBox 16">
            <a:extLst>
              <a:ext uri="{FF2B5EF4-FFF2-40B4-BE49-F238E27FC236}">
                <a16:creationId xmlns:a16="http://schemas.microsoft.com/office/drawing/2014/main" id="{8D1CF38D-5262-4683-B41F-81867AF9BB59}"/>
              </a:ext>
            </a:extLst>
          </p:cNvPr>
          <p:cNvSpPr txBox="1"/>
          <p:nvPr/>
        </p:nvSpPr>
        <p:spPr>
          <a:xfrm>
            <a:off x="3531278" y="3907821"/>
            <a:ext cx="2065143" cy="338554"/>
          </a:xfrm>
          <a:prstGeom prst="rect">
            <a:avLst/>
          </a:prstGeom>
          <a:noFill/>
        </p:spPr>
        <p:txBody>
          <a:bodyPr wrap="square" rtlCol="0">
            <a:spAutoFit/>
          </a:bodyPr>
          <a:lstStyle/>
          <a:p>
            <a:pPr algn="ctr"/>
            <a:r>
              <a:rPr lang="en-US" sz="1600" b="1" spc="300" dirty="0">
                <a:solidFill>
                  <a:srgbClr val="FDD00A"/>
                </a:solidFill>
                <a:latin typeface="Montserrat" panose="00000500000000000000" pitchFamily="2" charset="0"/>
              </a:rPr>
              <a:t>MARK GOLD</a:t>
            </a:r>
          </a:p>
        </p:txBody>
      </p:sp>
      <p:sp>
        <p:nvSpPr>
          <p:cNvPr id="21" name="TextBox 20">
            <a:extLst>
              <a:ext uri="{FF2B5EF4-FFF2-40B4-BE49-F238E27FC236}">
                <a16:creationId xmlns:a16="http://schemas.microsoft.com/office/drawing/2014/main" id="{FC131EAC-C769-417D-8378-E9EFC8CEB441}"/>
              </a:ext>
            </a:extLst>
          </p:cNvPr>
          <p:cNvSpPr txBox="1"/>
          <p:nvPr/>
        </p:nvSpPr>
        <p:spPr>
          <a:xfrm>
            <a:off x="3275941" y="4350716"/>
            <a:ext cx="2575816" cy="261610"/>
          </a:xfrm>
          <a:prstGeom prst="rect">
            <a:avLst/>
          </a:prstGeom>
          <a:noFill/>
        </p:spPr>
        <p:txBody>
          <a:bodyPr wrap="square" rtlCol="0">
            <a:spAutoFit/>
          </a:bodyPr>
          <a:lstStyle/>
          <a:p>
            <a:pPr algn="ctr"/>
            <a:r>
              <a:rPr lang="en-US" sz="1100" dirty="0">
                <a:solidFill>
                  <a:schemeClr val="bg1">
                    <a:lumMod val="95000"/>
                  </a:schemeClr>
                </a:solidFill>
                <a:latin typeface="Montserrat" panose="00000500000000000000" pitchFamily="2" charset="0"/>
              </a:rPr>
              <a:t>VICE-PRESIDENT</a:t>
            </a:r>
          </a:p>
        </p:txBody>
      </p:sp>
      <p:sp>
        <p:nvSpPr>
          <p:cNvPr id="28" name="TextBox 27">
            <a:extLst>
              <a:ext uri="{FF2B5EF4-FFF2-40B4-BE49-F238E27FC236}">
                <a16:creationId xmlns:a16="http://schemas.microsoft.com/office/drawing/2014/main" id="{51663DDB-55E0-49BB-97A7-3440E4DE33D3}"/>
              </a:ext>
            </a:extLst>
          </p:cNvPr>
          <p:cNvSpPr txBox="1"/>
          <p:nvPr/>
        </p:nvSpPr>
        <p:spPr>
          <a:xfrm>
            <a:off x="3418196" y="4996798"/>
            <a:ext cx="2291306" cy="553998"/>
          </a:xfrm>
          <a:prstGeom prst="rect">
            <a:avLst/>
          </a:prstGeom>
          <a:noFill/>
        </p:spPr>
        <p:txBody>
          <a:bodyPr wrap="square" rtlCol="0">
            <a:spAutoFit/>
          </a:bodyPr>
          <a:lstStyle/>
          <a:p>
            <a:pPr algn="ctr">
              <a:lnSpc>
                <a:spcPts val="1800"/>
              </a:lnSpc>
            </a:pPr>
            <a:r>
              <a:rPr lang="en-US" sz="1050" b="1" dirty="0">
                <a:solidFill>
                  <a:srgbClr val="FDD00A"/>
                </a:solidFill>
                <a:latin typeface="Montserrat" panose="00000500000000000000" pitchFamily="2" charset="0"/>
              </a:rPr>
              <a:t>The second highest executive official.</a:t>
            </a:r>
          </a:p>
        </p:txBody>
      </p:sp>
      <p:cxnSp>
        <p:nvCxnSpPr>
          <p:cNvPr id="35" name="Straight Connector 34"/>
          <p:cNvCxnSpPr/>
          <p:nvPr/>
        </p:nvCxnSpPr>
        <p:spPr>
          <a:xfrm>
            <a:off x="4065937" y="4883155"/>
            <a:ext cx="995824" cy="1209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pic>
        <p:nvPicPr>
          <p:cNvPr id="45" name="Picture 44">
            <a:extLst>
              <a:ext uri="{FF2B5EF4-FFF2-40B4-BE49-F238E27FC236}">
                <a16:creationId xmlns:a16="http://schemas.microsoft.com/office/drawing/2014/main" id="{B40C10BC-4514-475B-8CB2-BD701033BBD0}"/>
              </a:ext>
            </a:extLst>
          </p:cNvPr>
          <p:cNvPicPr>
            <a:picLocks noChangeAspect="1"/>
          </p:cNvPicPr>
          <p:nvPr/>
        </p:nvPicPr>
        <p:blipFill>
          <a:blip r:embed="rId6"/>
          <a:srcRect b="33319"/>
          <a:stretch>
            <a:fillRect/>
          </a:stretch>
        </p:blipFill>
        <p:spPr>
          <a:xfrm>
            <a:off x="3611169" y="1727197"/>
            <a:ext cx="1905360" cy="1982725"/>
          </a:xfrm>
          <a:custGeom>
            <a:avLst/>
            <a:gdLst>
              <a:gd name="connsiteX0" fmla="*/ 1559686 w 3119372"/>
              <a:gd name="connsiteY0" fmla="*/ 0 h 3119372"/>
              <a:gd name="connsiteX1" fmla="*/ 3119372 w 3119372"/>
              <a:gd name="connsiteY1" fmla="*/ 1559686 h 3119372"/>
              <a:gd name="connsiteX2" fmla="*/ 1559686 w 3119372"/>
              <a:gd name="connsiteY2" fmla="*/ 3119372 h 3119372"/>
              <a:gd name="connsiteX3" fmla="*/ 0 w 3119372"/>
              <a:gd name="connsiteY3" fmla="*/ 1559686 h 3119372"/>
              <a:gd name="connsiteX4" fmla="*/ 1559686 w 3119372"/>
              <a:gd name="connsiteY4" fmla="*/ 0 h 3119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9372" h="3119372">
                <a:moveTo>
                  <a:pt x="1559686" y="0"/>
                </a:moveTo>
                <a:cubicBezTo>
                  <a:pt x="2421077" y="0"/>
                  <a:pt x="3119372" y="698295"/>
                  <a:pt x="3119372" y="1559686"/>
                </a:cubicBezTo>
                <a:cubicBezTo>
                  <a:pt x="3119372" y="2421077"/>
                  <a:pt x="2421077" y="3119372"/>
                  <a:pt x="1559686" y="3119372"/>
                </a:cubicBezTo>
                <a:cubicBezTo>
                  <a:pt x="698295" y="3119372"/>
                  <a:pt x="0" y="2421077"/>
                  <a:pt x="0" y="1559686"/>
                </a:cubicBezTo>
                <a:cubicBezTo>
                  <a:pt x="0" y="698295"/>
                  <a:pt x="698295" y="0"/>
                  <a:pt x="1559686" y="0"/>
                </a:cubicBezTo>
                <a:close/>
              </a:path>
            </a:pathLst>
          </a:custGeom>
        </p:spPr>
      </p:pic>
    </p:spTree>
    <p:extLst>
      <p:ext uri="{BB962C8B-B14F-4D97-AF65-F5344CB8AC3E}">
        <p14:creationId xmlns:p14="http://schemas.microsoft.com/office/powerpoint/2010/main" val="487979985"/>
      </p:ext>
    </p:extLst>
  </p:cSld>
  <p:clrMapOvr>
    <a:masterClrMapping/>
  </p:clrMapOvr>
  <mc:AlternateContent xmlns:mc="http://schemas.openxmlformats.org/markup-compatibility/2006" xmlns:p14="http://schemas.microsoft.com/office/powerpoint/2010/main">
    <mc:Choice Requires="p14">
      <p:transition spd="med" p14:dur="700" advTm="7350">
        <p:fade/>
      </p:transition>
    </mc:Choice>
    <mc:Fallback xmlns="">
      <p:transition spd="med" advTm="735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par>
                                    <p:cTn id="8" presetID="16" presetClass="entr" presetSubtype="37" fill="hold" grpId="0" nodeType="withEffect">
                                      <p:stCondLst>
                                        <p:cond delay="250"/>
                                      </p:stCondLst>
                                      <p:childTnLst>
                                        <p:set>
                                          <p:cBhvr>
                                            <p:cTn id="9" dur="1" fill="hold">
                                              <p:stCondLst>
                                                <p:cond delay="0"/>
                                              </p:stCondLst>
                                            </p:cTn>
                                            <p:tgtEl>
                                              <p:spTgt spid="9"/>
                                            </p:tgtEl>
                                            <p:attrNameLst>
                                              <p:attrName>style.visibility</p:attrName>
                                            </p:attrNameLst>
                                          </p:cBhvr>
                                          <p:to>
                                            <p:strVal val="visible"/>
                                          </p:to>
                                        </p:set>
                                        <p:animEffect transition="in" filter="barn(outVertical)">
                                          <p:cBhvr>
                                            <p:cTn id="10" dur="500"/>
                                            <p:tgtEl>
                                              <p:spTgt spid="9"/>
                                            </p:tgtEl>
                                          </p:cBhvr>
                                        </p:animEffect>
                                      </p:childTnLst>
                                    </p:cTn>
                                  </p:par>
                                  <p:par>
                                    <p:cTn id="11" presetID="2" presetClass="entr" presetSubtype="4" decel="100000" fill="hold" nodeType="withEffect">
                                      <p:stCondLst>
                                        <p:cond delay="500"/>
                                      </p:stCondLst>
                                      <p:childTnLst>
                                        <p:set>
                                          <p:cBhvr>
                                            <p:cTn id="12" dur="1" fill="hold">
                                              <p:stCondLst>
                                                <p:cond delay="0"/>
                                              </p:stCondLst>
                                            </p:cTn>
                                            <p:tgtEl>
                                              <p:spTgt spid="42"/>
                                            </p:tgtEl>
                                            <p:attrNameLst>
                                              <p:attrName>style.visibility</p:attrName>
                                            </p:attrNameLst>
                                          </p:cBhvr>
                                          <p:to>
                                            <p:strVal val="visible"/>
                                          </p:to>
                                        </p:set>
                                        <p:anim calcmode="lin" valueType="num">
                                          <p:cBhvr additive="base">
                                            <p:cTn id="13" dur="750" fill="hold"/>
                                            <p:tgtEl>
                                              <p:spTgt spid="42"/>
                                            </p:tgtEl>
                                            <p:attrNameLst>
                                              <p:attrName>ppt_x</p:attrName>
                                            </p:attrNameLst>
                                          </p:cBhvr>
                                          <p:tavLst>
                                            <p:tav tm="0">
                                              <p:val>
                                                <p:strVal val="#ppt_x"/>
                                              </p:val>
                                            </p:tav>
                                            <p:tav tm="100000">
                                              <p:val>
                                                <p:strVal val="#ppt_x"/>
                                              </p:val>
                                            </p:tav>
                                          </p:tavLst>
                                        </p:anim>
                                        <p:anim calcmode="lin" valueType="num">
                                          <p:cBhvr additive="base">
                                            <p:cTn id="14" dur="750" fill="hold"/>
                                            <p:tgtEl>
                                              <p:spTgt spid="42"/>
                                            </p:tgtEl>
                                            <p:attrNameLst>
                                              <p:attrName>ppt_y</p:attrName>
                                            </p:attrNameLst>
                                          </p:cBhvr>
                                          <p:tavLst>
                                            <p:tav tm="0">
                                              <p:val>
                                                <p:strVal val="1+#ppt_h/2"/>
                                              </p:val>
                                            </p:tav>
                                            <p:tav tm="100000">
                                              <p:val>
                                                <p:strVal val="#ppt_y"/>
                                              </p:val>
                                            </p:tav>
                                          </p:tavLst>
                                        </p:anim>
                                      </p:childTnLst>
                                    </p:cTn>
                                  </p:par>
                                  <p:par>
                                    <p:cTn id="15" presetID="16" presetClass="entr" presetSubtype="37" fill="hold" grpId="0" nodeType="withEffect">
                                      <p:stCondLst>
                                        <p:cond delay="750"/>
                                      </p:stCondLst>
                                      <p:childTnLst>
                                        <p:set>
                                          <p:cBhvr>
                                            <p:cTn id="16" dur="1" fill="hold">
                                              <p:stCondLst>
                                                <p:cond delay="0"/>
                                              </p:stCondLst>
                                            </p:cTn>
                                            <p:tgtEl>
                                              <p:spTgt spid="16"/>
                                            </p:tgtEl>
                                            <p:attrNameLst>
                                              <p:attrName>style.visibility</p:attrName>
                                            </p:attrNameLst>
                                          </p:cBhvr>
                                          <p:to>
                                            <p:strVal val="visible"/>
                                          </p:to>
                                        </p:set>
                                        <p:animEffect transition="in" filter="barn(outVertical)">
                                          <p:cBhvr>
                                            <p:cTn id="17" dur="500"/>
                                            <p:tgtEl>
                                              <p:spTgt spid="16"/>
                                            </p:tgtEl>
                                          </p:cBhvr>
                                        </p:animEffect>
                                      </p:childTnLst>
                                    </p:cTn>
                                  </p:par>
                                  <p:par>
                                    <p:cTn id="18" presetID="16" presetClass="entr" presetSubtype="37" fill="hold" grpId="0" nodeType="withEffect">
                                      <p:stCondLst>
                                        <p:cond delay="1000"/>
                                      </p:stCondLst>
                                      <p:childTnLst>
                                        <p:set>
                                          <p:cBhvr>
                                            <p:cTn id="19" dur="1" fill="hold">
                                              <p:stCondLst>
                                                <p:cond delay="0"/>
                                              </p:stCondLst>
                                            </p:cTn>
                                            <p:tgtEl>
                                              <p:spTgt spid="20"/>
                                            </p:tgtEl>
                                            <p:attrNameLst>
                                              <p:attrName>style.visibility</p:attrName>
                                            </p:attrNameLst>
                                          </p:cBhvr>
                                          <p:to>
                                            <p:strVal val="visible"/>
                                          </p:to>
                                        </p:set>
                                        <p:animEffect transition="in" filter="barn(outVertical)">
                                          <p:cBhvr>
                                            <p:cTn id="20" dur="500"/>
                                            <p:tgtEl>
                                              <p:spTgt spid="20"/>
                                            </p:tgtEl>
                                          </p:cBhvr>
                                        </p:animEffect>
                                      </p:childTnLst>
                                    </p:cTn>
                                  </p:par>
                                  <p:par>
                                    <p:cTn id="21" presetID="16" presetClass="entr" presetSubtype="37" fill="hold" nodeType="withEffect">
                                      <p:stCondLst>
                                        <p:cond delay="1250"/>
                                      </p:stCondLst>
                                      <p:childTnLst>
                                        <p:set>
                                          <p:cBhvr>
                                            <p:cTn id="22" dur="1" fill="hold">
                                              <p:stCondLst>
                                                <p:cond delay="0"/>
                                              </p:stCondLst>
                                            </p:cTn>
                                            <p:tgtEl>
                                              <p:spTgt spid="34"/>
                                            </p:tgtEl>
                                            <p:attrNameLst>
                                              <p:attrName>style.visibility</p:attrName>
                                            </p:attrNameLst>
                                          </p:cBhvr>
                                          <p:to>
                                            <p:strVal val="visible"/>
                                          </p:to>
                                        </p:set>
                                        <p:animEffect transition="in" filter="barn(outVertical)">
                                          <p:cBhvr>
                                            <p:cTn id="23" dur="500"/>
                                            <p:tgtEl>
                                              <p:spTgt spid="34"/>
                                            </p:tgtEl>
                                          </p:cBhvr>
                                        </p:animEffect>
                                      </p:childTnLst>
                                    </p:cTn>
                                  </p:par>
                                  <p:par>
                                    <p:cTn id="24" presetID="2" presetClass="entr" presetSubtype="4" fill="hold" grpId="0" nodeType="withEffect" p14:presetBounceEnd="60000">
                                      <p:stCondLst>
                                        <p:cond delay="1500"/>
                                      </p:stCondLst>
                                      <p:childTnLst>
                                        <p:set>
                                          <p:cBhvr>
                                            <p:cTn id="25" dur="1" fill="hold">
                                              <p:stCondLst>
                                                <p:cond delay="0"/>
                                              </p:stCondLst>
                                            </p:cTn>
                                            <p:tgtEl>
                                              <p:spTgt spid="24"/>
                                            </p:tgtEl>
                                            <p:attrNameLst>
                                              <p:attrName>style.visibility</p:attrName>
                                            </p:attrNameLst>
                                          </p:cBhvr>
                                          <p:to>
                                            <p:strVal val="visible"/>
                                          </p:to>
                                        </p:set>
                                        <p:anim calcmode="lin" valueType="num" p14:bounceEnd="60000">
                                          <p:cBhvr additive="base">
                                            <p:cTn id="26" dur="1250" fill="hold"/>
                                            <p:tgtEl>
                                              <p:spTgt spid="24"/>
                                            </p:tgtEl>
                                            <p:attrNameLst>
                                              <p:attrName>ppt_x</p:attrName>
                                            </p:attrNameLst>
                                          </p:cBhvr>
                                          <p:tavLst>
                                            <p:tav tm="0">
                                              <p:val>
                                                <p:strVal val="#ppt_x"/>
                                              </p:val>
                                            </p:tav>
                                            <p:tav tm="100000">
                                              <p:val>
                                                <p:strVal val="#ppt_x"/>
                                              </p:val>
                                            </p:tav>
                                          </p:tavLst>
                                        </p:anim>
                                        <p:anim calcmode="lin" valueType="num" p14:bounceEnd="60000">
                                          <p:cBhvr additive="base">
                                            <p:cTn id="27" dur="1250" fill="hold"/>
                                            <p:tgtEl>
                                              <p:spTgt spid="24"/>
                                            </p:tgtEl>
                                            <p:attrNameLst>
                                              <p:attrName>ppt_y</p:attrName>
                                            </p:attrNameLst>
                                          </p:cBhvr>
                                          <p:tavLst>
                                            <p:tav tm="0">
                                              <p:val>
                                                <p:strVal val="1+#ppt_h/2"/>
                                              </p:val>
                                            </p:tav>
                                            <p:tav tm="100000">
                                              <p:val>
                                                <p:strVal val="#ppt_y"/>
                                              </p:val>
                                            </p:tav>
                                          </p:tavLst>
                                        </p:anim>
                                      </p:childTnLst>
                                    </p:cTn>
                                  </p:par>
                                  <p:par>
                                    <p:cTn id="28" presetID="2" presetClass="entr" presetSubtype="4" decel="100000" fill="hold" nodeType="withEffect">
                                      <p:stCondLst>
                                        <p:cond delay="1750"/>
                                      </p:stCondLst>
                                      <p:childTnLst>
                                        <p:set>
                                          <p:cBhvr>
                                            <p:cTn id="29" dur="1" fill="hold">
                                              <p:stCondLst>
                                                <p:cond delay="0"/>
                                              </p:stCondLst>
                                            </p:cTn>
                                            <p:tgtEl>
                                              <p:spTgt spid="45"/>
                                            </p:tgtEl>
                                            <p:attrNameLst>
                                              <p:attrName>style.visibility</p:attrName>
                                            </p:attrNameLst>
                                          </p:cBhvr>
                                          <p:to>
                                            <p:strVal val="visible"/>
                                          </p:to>
                                        </p:set>
                                        <p:anim calcmode="lin" valueType="num">
                                          <p:cBhvr additive="base">
                                            <p:cTn id="30" dur="750" fill="hold"/>
                                            <p:tgtEl>
                                              <p:spTgt spid="45"/>
                                            </p:tgtEl>
                                            <p:attrNameLst>
                                              <p:attrName>ppt_x</p:attrName>
                                            </p:attrNameLst>
                                          </p:cBhvr>
                                          <p:tavLst>
                                            <p:tav tm="0">
                                              <p:val>
                                                <p:strVal val="#ppt_x"/>
                                              </p:val>
                                            </p:tav>
                                            <p:tav tm="100000">
                                              <p:val>
                                                <p:strVal val="#ppt_x"/>
                                              </p:val>
                                            </p:tav>
                                          </p:tavLst>
                                        </p:anim>
                                        <p:anim calcmode="lin" valueType="num">
                                          <p:cBhvr additive="base">
                                            <p:cTn id="31" dur="750" fill="hold"/>
                                            <p:tgtEl>
                                              <p:spTgt spid="45"/>
                                            </p:tgtEl>
                                            <p:attrNameLst>
                                              <p:attrName>ppt_y</p:attrName>
                                            </p:attrNameLst>
                                          </p:cBhvr>
                                          <p:tavLst>
                                            <p:tav tm="0">
                                              <p:val>
                                                <p:strVal val="1+#ppt_h/2"/>
                                              </p:val>
                                            </p:tav>
                                            <p:tav tm="100000">
                                              <p:val>
                                                <p:strVal val="#ppt_y"/>
                                              </p:val>
                                            </p:tav>
                                          </p:tavLst>
                                        </p:anim>
                                      </p:childTnLst>
                                    </p:cTn>
                                  </p:par>
                                  <p:par>
                                    <p:cTn id="32" presetID="16" presetClass="entr" presetSubtype="37" fill="hold" grpId="0" nodeType="withEffect">
                                      <p:stCondLst>
                                        <p:cond delay="2000"/>
                                      </p:stCondLst>
                                      <p:childTnLst>
                                        <p:set>
                                          <p:cBhvr>
                                            <p:cTn id="33" dur="1" fill="hold">
                                              <p:stCondLst>
                                                <p:cond delay="0"/>
                                              </p:stCondLst>
                                            </p:cTn>
                                            <p:tgtEl>
                                              <p:spTgt spid="17"/>
                                            </p:tgtEl>
                                            <p:attrNameLst>
                                              <p:attrName>style.visibility</p:attrName>
                                            </p:attrNameLst>
                                          </p:cBhvr>
                                          <p:to>
                                            <p:strVal val="visible"/>
                                          </p:to>
                                        </p:set>
                                        <p:animEffect transition="in" filter="barn(outVertical)">
                                          <p:cBhvr>
                                            <p:cTn id="34" dur="500"/>
                                            <p:tgtEl>
                                              <p:spTgt spid="17"/>
                                            </p:tgtEl>
                                          </p:cBhvr>
                                        </p:animEffect>
                                      </p:childTnLst>
                                    </p:cTn>
                                  </p:par>
                                  <p:par>
                                    <p:cTn id="35" presetID="16" presetClass="entr" presetSubtype="37" fill="hold" grpId="0" nodeType="withEffect">
                                      <p:stCondLst>
                                        <p:cond delay="2250"/>
                                      </p:stCondLst>
                                      <p:childTnLst>
                                        <p:set>
                                          <p:cBhvr>
                                            <p:cTn id="36" dur="1" fill="hold">
                                              <p:stCondLst>
                                                <p:cond delay="0"/>
                                              </p:stCondLst>
                                            </p:cTn>
                                            <p:tgtEl>
                                              <p:spTgt spid="21"/>
                                            </p:tgtEl>
                                            <p:attrNameLst>
                                              <p:attrName>style.visibility</p:attrName>
                                            </p:attrNameLst>
                                          </p:cBhvr>
                                          <p:to>
                                            <p:strVal val="visible"/>
                                          </p:to>
                                        </p:set>
                                        <p:animEffect transition="in" filter="barn(outVertical)">
                                          <p:cBhvr>
                                            <p:cTn id="37" dur="500"/>
                                            <p:tgtEl>
                                              <p:spTgt spid="21"/>
                                            </p:tgtEl>
                                          </p:cBhvr>
                                        </p:animEffect>
                                      </p:childTnLst>
                                    </p:cTn>
                                  </p:par>
                                  <p:par>
                                    <p:cTn id="38" presetID="16" presetClass="entr" presetSubtype="37" fill="hold" nodeType="withEffect">
                                      <p:stCondLst>
                                        <p:cond delay="2500"/>
                                      </p:stCondLst>
                                      <p:childTnLst>
                                        <p:set>
                                          <p:cBhvr>
                                            <p:cTn id="39" dur="1" fill="hold">
                                              <p:stCondLst>
                                                <p:cond delay="0"/>
                                              </p:stCondLst>
                                            </p:cTn>
                                            <p:tgtEl>
                                              <p:spTgt spid="35"/>
                                            </p:tgtEl>
                                            <p:attrNameLst>
                                              <p:attrName>style.visibility</p:attrName>
                                            </p:attrNameLst>
                                          </p:cBhvr>
                                          <p:to>
                                            <p:strVal val="visible"/>
                                          </p:to>
                                        </p:set>
                                        <p:animEffect transition="in" filter="barn(outVertical)">
                                          <p:cBhvr>
                                            <p:cTn id="40" dur="500"/>
                                            <p:tgtEl>
                                              <p:spTgt spid="35"/>
                                            </p:tgtEl>
                                          </p:cBhvr>
                                        </p:animEffect>
                                      </p:childTnLst>
                                    </p:cTn>
                                  </p:par>
                                  <p:par>
                                    <p:cTn id="41" presetID="2" presetClass="entr" presetSubtype="4" fill="hold" grpId="0" nodeType="withEffect" p14:presetBounceEnd="60000">
                                      <p:stCondLst>
                                        <p:cond delay="2750"/>
                                      </p:stCondLst>
                                      <p:childTnLst>
                                        <p:set>
                                          <p:cBhvr>
                                            <p:cTn id="42" dur="1" fill="hold">
                                              <p:stCondLst>
                                                <p:cond delay="0"/>
                                              </p:stCondLst>
                                            </p:cTn>
                                            <p:tgtEl>
                                              <p:spTgt spid="28"/>
                                            </p:tgtEl>
                                            <p:attrNameLst>
                                              <p:attrName>style.visibility</p:attrName>
                                            </p:attrNameLst>
                                          </p:cBhvr>
                                          <p:to>
                                            <p:strVal val="visible"/>
                                          </p:to>
                                        </p:set>
                                        <p:anim calcmode="lin" valueType="num" p14:bounceEnd="60000">
                                          <p:cBhvr additive="base">
                                            <p:cTn id="43" dur="1250" fill="hold"/>
                                            <p:tgtEl>
                                              <p:spTgt spid="28"/>
                                            </p:tgtEl>
                                            <p:attrNameLst>
                                              <p:attrName>ppt_x</p:attrName>
                                            </p:attrNameLst>
                                          </p:cBhvr>
                                          <p:tavLst>
                                            <p:tav tm="0">
                                              <p:val>
                                                <p:strVal val="#ppt_x"/>
                                              </p:val>
                                            </p:tav>
                                            <p:tav tm="100000">
                                              <p:val>
                                                <p:strVal val="#ppt_x"/>
                                              </p:val>
                                            </p:tav>
                                          </p:tavLst>
                                        </p:anim>
                                        <p:anim calcmode="lin" valueType="num" p14:bounceEnd="60000">
                                          <p:cBhvr additive="base">
                                            <p:cTn id="44" dur="1250" fill="hold"/>
                                            <p:tgtEl>
                                              <p:spTgt spid="28"/>
                                            </p:tgtEl>
                                            <p:attrNameLst>
                                              <p:attrName>ppt_y</p:attrName>
                                            </p:attrNameLst>
                                          </p:cBhvr>
                                          <p:tavLst>
                                            <p:tav tm="0">
                                              <p:val>
                                                <p:strVal val="1+#ppt_h/2"/>
                                              </p:val>
                                            </p:tav>
                                            <p:tav tm="100000">
                                              <p:val>
                                                <p:strVal val="#ppt_y"/>
                                              </p:val>
                                            </p:tav>
                                          </p:tavLst>
                                        </p:anim>
                                      </p:childTnLst>
                                    </p:cTn>
                                  </p:par>
                                  <p:par>
                                    <p:cTn id="45" presetID="2" presetClass="entr" presetSubtype="4" decel="100000" fill="hold" nodeType="withEffect">
                                      <p:stCondLst>
                                        <p:cond delay="3000"/>
                                      </p:stCondLst>
                                      <p:childTnLst>
                                        <p:set>
                                          <p:cBhvr>
                                            <p:cTn id="46" dur="1" fill="hold">
                                              <p:stCondLst>
                                                <p:cond delay="0"/>
                                              </p:stCondLst>
                                            </p:cTn>
                                            <p:tgtEl>
                                              <p:spTgt spid="43"/>
                                            </p:tgtEl>
                                            <p:attrNameLst>
                                              <p:attrName>style.visibility</p:attrName>
                                            </p:attrNameLst>
                                          </p:cBhvr>
                                          <p:to>
                                            <p:strVal val="visible"/>
                                          </p:to>
                                        </p:set>
                                        <p:anim calcmode="lin" valueType="num">
                                          <p:cBhvr additive="base">
                                            <p:cTn id="47" dur="750" fill="hold"/>
                                            <p:tgtEl>
                                              <p:spTgt spid="43"/>
                                            </p:tgtEl>
                                            <p:attrNameLst>
                                              <p:attrName>ppt_x</p:attrName>
                                            </p:attrNameLst>
                                          </p:cBhvr>
                                          <p:tavLst>
                                            <p:tav tm="0">
                                              <p:val>
                                                <p:strVal val="#ppt_x"/>
                                              </p:val>
                                            </p:tav>
                                            <p:tav tm="100000">
                                              <p:val>
                                                <p:strVal val="#ppt_x"/>
                                              </p:val>
                                            </p:tav>
                                          </p:tavLst>
                                        </p:anim>
                                        <p:anim calcmode="lin" valueType="num">
                                          <p:cBhvr additive="base">
                                            <p:cTn id="48" dur="750" fill="hold"/>
                                            <p:tgtEl>
                                              <p:spTgt spid="43"/>
                                            </p:tgtEl>
                                            <p:attrNameLst>
                                              <p:attrName>ppt_y</p:attrName>
                                            </p:attrNameLst>
                                          </p:cBhvr>
                                          <p:tavLst>
                                            <p:tav tm="0">
                                              <p:val>
                                                <p:strVal val="1+#ppt_h/2"/>
                                              </p:val>
                                            </p:tav>
                                            <p:tav tm="100000">
                                              <p:val>
                                                <p:strVal val="#ppt_y"/>
                                              </p:val>
                                            </p:tav>
                                          </p:tavLst>
                                        </p:anim>
                                      </p:childTnLst>
                                    </p:cTn>
                                  </p:par>
                                  <p:par>
                                    <p:cTn id="49" presetID="16" presetClass="entr" presetSubtype="37" fill="hold" grpId="0" nodeType="withEffect">
                                      <p:stCondLst>
                                        <p:cond delay="3250"/>
                                      </p:stCondLst>
                                      <p:childTnLst>
                                        <p:set>
                                          <p:cBhvr>
                                            <p:cTn id="50" dur="1" fill="hold">
                                              <p:stCondLst>
                                                <p:cond delay="0"/>
                                              </p:stCondLst>
                                            </p:cTn>
                                            <p:tgtEl>
                                              <p:spTgt spid="19"/>
                                            </p:tgtEl>
                                            <p:attrNameLst>
                                              <p:attrName>style.visibility</p:attrName>
                                            </p:attrNameLst>
                                          </p:cBhvr>
                                          <p:to>
                                            <p:strVal val="visible"/>
                                          </p:to>
                                        </p:set>
                                        <p:animEffect transition="in" filter="barn(outVertical)">
                                          <p:cBhvr>
                                            <p:cTn id="51" dur="500"/>
                                            <p:tgtEl>
                                              <p:spTgt spid="19"/>
                                            </p:tgtEl>
                                          </p:cBhvr>
                                        </p:animEffect>
                                      </p:childTnLst>
                                    </p:cTn>
                                  </p:par>
                                  <p:par>
                                    <p:cTn id="52" presetID="16" presetClass="entr" presetSubtype="37" fill="hold" grpId="0" nodeType="withEffect">
                                      <p:stCondLst>
                                        <p:cond delay="3500"/>
                                      </p:stCondLst>
                                      <p:childTnLst>
                                        <p:set>
                                          <p:cBhvr>
                                            <p:cTn id="53" dur="1" fill="hold">
                                              <p:stCondLst>
                                                <p:cond delay="0"/>
                                              </p:stCondLst>
                                            </p:cTn>
                                            <p:tgtEl>
                                              <p:spTgt spid="23"/>
                                            </p:tgtEl>
                                            <p:attrNameLst>
                                              <p:attrName>style.visibility</p:attrName>
                                            </p:attrNameLst>
                                          </p:cBhvr>
                                          <p:to>
                                            <p:strVal val="visible"/>
                                          </p:to>
                                        </p:set>
                                        <p:animEffect transition="in" filter="barn(outVertical)">
                                          <p:cBhvr>
                                            <p:cTn id="54" dur="500"/>
                                            <p:tgtEl>
                                              <p:spTgt spid="23"/>
                                            </p:tgtEl>
                                          </p:cBhvr>
                                        </p:animEffect>
                                      </p:childTnLst>
                                    </p:cTn>
                                  </p:par>
                                  <p:par>
                                    <p:cTn id="55" presetID="16" presetClass="entr" presetSubtype="37" fill="hold" nodeType="withEffect">
                                      <p:stCondLst>
                                        <p:cond delay="3750"/>
                                      </p:stCondLst>
                                      <p:childTnLst>
                                        <p:set>
                                          <p:cBhvr>
                                            <p:cTn id="56" dur="1" fill="hold">
                                              <p:stCondLst>
                                                <p:cond delay="0"/>
                                              </p:stCondLst>
                                            </p:cTn>
                                            <p:tgtEl>
                                              <p:spTgt spid="36"/>
                                            </p:tgtEl>
                                            <p:attrNameLst>
                                              <p:attrName>style.visibility</p:attrName>
                                            </p:attrNameLst>
                                          </p:cBhvr>
                                          <p:to>
                                            <p:strVal val="visible"/>
                                          </p:to>
                                        </p:set>
                                        <p:animEffect transition="in" filter="barn(outVertical)">
                                          <p:cBhvr>
                                            <p:cTn id="57" dur="500"/>
                                            <p:tgtEl>
                                              <p:spTgt spid="36"/>
                                            </p:tgtEl>
                                          </p:cBhvr>
                                        </p:animEffect>
                                      </p:childTnLst>
                                    </p:cTn>
                                  </p:par>
                                  <p:par>
                                    <p:cTn id="58" presetID="2" presetClass="entr" presetSubtype="4" fill="hold" grpId="0" nodeType="withEffect" p14:presetBounceEnd="60000">
                                      <p:stCondLst>
                                        <p:cond delay="4000"/>
                                      </p:stCondLst>
                                      <p:childTnLst>
                                        <p:set>
                                          <p:cBhvr>
                                            <p:cTn id="59" dur="1" fill="hold">
                                              <p:stCondLst>
                                                <p:cond delay="0"/>
                                              </p:stCondLst>
                                            </p:cTn>
                                            <p:tgtEl>
                                              <p:spTgt spid="29"/>
                                            </p:tgtEl>
                                            <p:attrNameLst>
                                              <p:attrName>style.visibility</p:attrName>
                                            </p:attrNameLst>
                                          </p:cBhvr>
                                          <p:to>
                                            <p:strVal val="visible"/>
                                          </p:to>
                                        </p:set>
                                        <p:anim calcmode="lin" valueType="num" p14:bounceEnd="60000">
                                          <p:cBhvr additive="base">
                                            <p:cTn id="60" dur="1250" fill="hold"/>
                                            <p:tgtEl>
                                              <p:spTgt spid="29"/>
                                            </p:tgtEl>
                                            <p:attrNameLst>
                                              <p:attrName>ppt_x</p:attrName>
                                            </p:attrNameLst>
                                          </p:cBhvr>
                                          <p:tavLst>
                                            <p:tav tm="0">
                                              <p:val>
                                                <p:strVal val="#ppt_x"/>
                                              </p:val>
                                            </p:tav>
                                            <p:tav tm="100000">
                                              <p:val>
                                                <p:strVal val="#ppt_x"/>
                                              </p:val>
                                            </p:tav>
                                          </p:tavLst>
                                        </p:anim>
                                        <p:anim calcmode="lin" valueType="num" p14:bounceEnd="60000">
                                          <p:cBhvr additive="base">
                                            <p:cTn id="61" dur="1250" fill="hold"/>
                                            <p:tgtEl>
                                              <p:spTgt spid="29"/>
                                            </p:tgtEl>
                                            <p:attrNameLst>
                                              <p:attrName>ppt_y</p:attrName>
                                            </p:attrNameLst>
                                          </p:cBhvr>
                                          <p:tavLst>
                                            <p:tav tm="0">
                                              <p:val>
                                                <p:strVal val="1+#ppt_h/2"/>
                                              </p:val>
                                            </p:tav>
                                            <p:tav tm="100000">
                                              <p:val>
                                                <p:strVal val="#ppt_y"/>
                                              </p:val>
                                            </p:tav>
                                          </p:tavLst>
                                        </p:anim>
                                      </p:childTnLst>
                                    </p:cTn>
                                  </p:par>
                                  <p:par>
                                    <p:cTn id="62" presetID="2" presetClass="entr" presetSubtype="4" decel="100000" fill="hold" nodeType="withEffect">
                                      <p:stCondLst>
                                        <p:cond delay="4250"/>
                                      </p:stCondLst>
                                      <p:childTnLst>
                                        <p:set>
                                          <p:cBhvr>
                                            <p:cTn id="63" dur="1" fill="hold">
                                              <p:stCondLst>
                                                <p:cond delay="0"/>
                                              </p:stCondLst>
                                            </p:cTn>
                                            <p:tgtEl>
                                              <p:spTgt spid="44"/>
                                            </p:tgtEl>
                                            <p:attrNameLst>
                                              <p:attrName>style.visibility</p:attrName>
                                            </p:attrNameLst>
                                          </p:cBhvr>
                                          <p:to>
                                            <p:strVal val="visible"/>
                                          </p:to>
                                        </p:set>
                                        <p:anim calcmode="lin" valueType="num">
                                          <p:cBhvr additive="base">
                                            <p:cTn id="64" dur="750" fill="hold"/>
                                            <p:tgtEl>
                                              <p:spTgt spid="44"/>
                                            </p:tgtEl>
                                            <p:attrNameLst>
                                              <p:attrName>ppt_x</p:attrName>
                                            </p:attrNameLst>
                                          </p:cBhvr>
                                          <p:tavLst>
                                            <p:tav tm="0">
                                              <p:val>
                                                <p:strVal val="#ppt_x"/>
                                              </p:val>
                                            </p:tav>
                                            <p:tav tm="100000">
                                              <p:val>
                                                <p:strVal val="#ppt_x"/>
                                              </p:val>
                                            </p:tav>
                                          </p:tavLst>
                                        </p:anim>
                                        <p:anim calcmode="lin" valueType="num">
                                          <p:cBhvr additive="base">
                                            <p:cTn id="65" dur="750" fill="hold"/>
                                            <p:tgtEl>
                                              <p:spTgt spid="44"/>
                                            </p:tgtEl>
                                            <p:attrNameLst>
                                              <p:attrName>ppt_y</p:attrName>
                                            </p:attrNameLst>
                                          </p:cBhvr>
                                          <p:tavLst>
                                            <p:tav tm="0">
                                              <p:val>
                                                <p:strVal val="1+#ppt_h/2"/>
                                              </p:val>
                                            </p:tav>
                                            <p:tav tm="100000">
                                              <p:val>
                                                <p:strVal val="#ppt_y"/>
                                              </p:val>
                                            </p:tav>
                                          </p:tavLst>
                                        </p:anim>
                                      </p:childTnLst>
                                    </p:cTn>
                                  </p:par>
                                  <p:par>
                                    <p:cTn id="66" presetID="16" presetClass="entr" presetSubtype="37" fill="hold" grpId="0" nodeType="withEffect">
                                      <p:stCondLst>
                                        <p:cond delay="4500"/>
                                      </p:stCondLst>
                                      <p:childTnLst>
                                        <p:set>
                                          <p:cBhvr>
                                            <p:cTn id="67" dur="1" fill="hold">
                                              <p:stCondLst>
                                                <p:cond delay="0"/>
                                              </p:stCondLst>
                                            </p:cTn>
                                            <p:tgtEl>
                                              <p:spTgt spid="18"/>
                                            </p:tgtEl>
                                            <p:attrNameLst>
                                              <p:attrName>style.visibility</p:attrName>
                                            </p:attrNameLst>
                                          </p:cBhvr>
                                          <p:to>
                                            <p:strVal val="visible"/>
                                          </p:to>
                                        </p:set>
                                        <p:animEffect transition="in" filter="barn(outVertical)">
                                          <p:cBhvr>
                                            <p:cTn id="68" dur="500"/>
                                            <p:tgtEl>
                                              <p:spTgt spid="18"/>
                                            </p:tgtEl>
                                          </p:cBhvr>
                                        </p:animEffect>
                                      </p:childTnLst>
                                    </p:cTn>
                                  </p:par>
                                  <p:par>
                                    <p:cTn id="69" presetID="16" presetClass="entr" presetSubtype="37" fill="hold" grpId="0" nodeType="withEffect">
                                      <p:stCondLst>
                                        <p:cond delay="4750"/>
                                      </p:stCondLst>
                                      <p:childTnLst>
                                        <p:set>
                                          <p:cBhvr>
                                            <p:cTn id="70" dur="1" fill="hold">
                                              <p:stCondLst>
                                                <p:cond delay="0"/>
                                              </p:stCondLst>
                                            </p:cTn>
                                            <p:tgtEl>
                                              <p:spTgt spid="22"/>
                                            </p:tgtEl>
                                            <p:attrNameLst>
                                              <p:attrName>style.visibility</p:attrName>
                                            </p:attrNameLst>
                                          </p:cBhvr>
                                          <p:to>
                                            <p:strVal val="visible"/>
                                          </p:to>
                                        </p:set>
                                        <p:animEffect transition="in" filter="barn(outVertical)">
                                          <p:cBhvr>
                                            <p:cTn id="71" dur="500"/>
                                            <p:tgtEl>
                                              <p:spTgt spid="22"/>
                                            </p:tgtEl>
                                          </p:cBhvr>
                                        </p:animEffect>
                                      </p:childTnLst>
                                    </p:cTn>
                                  </p:par>
                                  <p:par>
                                    <p:cTn id="72" presetID="16" presetClass="entr" presetSubtype="37" fill="hold" nodeType="withEffect">
                                      <p:stCondLst>
                                        <p:cond delay="5000"/>
                                      </p:stCondLst>
                                      <p:childTnLst>
                                        <p:set>
                                          <p:cBhvr>
                                            <p:cTn id="73" dur="1" fill="hold">
                                              <p:stCondLst>
                                                <p:cond delay="0"/>
                                              </p:stCondLst>
                                            </p:cTn>
                                            <p:tgtEl>
                                              <p:spTgt spid="37"/>
                                            </p:tgtEl>
                                            <p:attrNameLst>
                                              <p:attrName>style.visibility</p:attrName>
                                            </p:attrNameLst>
                                          </p:cBhvr>
                                          <p:to>
                                            <p:strVal val="visible"/>
                                          </p:to>
                                        </p:set>
                                        <p:animEffect transition="in" filter="barn(outVertical)">
                                          <p:cBhvr>
                                            <p:cTn id="74" dur="500"/>
                                            <p:tgtEl>
                                              <p:spTgt spid="37"/>
                                            </p:tgtEl>
                                          </p:cBhvr>
                                        </p:animEffect>
                                      </p:childTnLst>
                                    </p:cTn>
                                  </p:par>
                                  <p:par>
                                    <p:cTn id="75" presetID="2" presetClass="entr" presetSubtype="4" fill="hold" grpId="0" nodeType="withEffect" p14:presetBounceEnd="60000">
                                      <p:stCondLst>
                                        <p:cond delay="5250"/>
                                      </p:stCondLst>
                                      <p:childTnLst>
                                        <p:set>
                                          <p:cBhvr>
                                            <p:cTn id="76" dur="1" fill="hold">
                                              <p:stCondLst>
                                                <p:cond delay="0"/>
                                              </p:stCondLst>
                                            </p:cTn>
                                            <p:tgtEl>
                                              <p:spTgt spid="30"/>
                                            </p:tgtEl>
                                            <p:attrNameLst>
                                              <p:attrName>style.visibility</p:attrName>
                                            </p:attrNameLst>
                                          </p:cBhvr>
                                          <p:to>
                                            <p:strVal val="visible"/>
                                          </p:to>
                                        </p:set>
                                        <p:anim calcmode="lin" valueType="num" p14:bounceEnd="60000">
                                          <p:cBhvr additive="base">
                                            <p:cTn id="77" dur="1250" fill="hold"/>
                                            <p:tgtEl>
                                              <p:spTgt spid="30"/>
                                            </p:tgtEl>
                                            <p:attrNameLst>
                                              <p:attrName>ppt_x</p:attrName>
                                            </p:attrNameLst>
                                          </p:cBhvr>
                                          <p:tavLst>
                                            <p:tav tm="0">
                                              <p:val>
                                                <p:strVal val="#ppt_x"/>
                                              </p:val>
                                            </p:tav>
                                            <p:tav tm="100000">
                                              <p:val>
                                                <p:strVal val="#ppt_x"/>
                                              </p:val>
                                            </p:tav>
                                          </p:tavLst>
                                        </p:anim>
                                        <p:anim calcmode="lin" valueType="num" p14:bounceEnd="60000">
                                          <p:cBhvr additive="base">
                                            <p:cTn id="78" dur="125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6" grpId="0"/>
          <p:bldP spid="20" grpId="0"/>
          <p:bldP spid="24" grpId="0"/>
          <p:bldP spid="19" grpId="0"/>
          <p:bldP spid="23" grpId="0"/>
          <p:bldP spid="29" grpId="0"/>
          <p:bldP spid="18" grpId="0"/>
          <p:bldP spid="22" grpId="0"/>
          <p:bldP spid="30" grpId="0"/>
          <p:bldP spid="17" grpId="0"/>
          <p:bldP spid="21" grpId="0"/>
          <p:bldP spid="2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par>
                                    <p:cTn id="8" presetID="16" presetClass="entr" presetSubtype="37" fill="hold" grpId="0" nodeType="withEffect">
                                      <p:stCondLst>
                                        <p:cond delay="250"/>
                                      </p:stCondLst>
                                      <p:childTnLst>
                                        <p:set>
                                          <p:cBhvr>
                                            <p:cTn id="9" dur="1" fill="hold">
                                              <p:stCondLst>
                                                <p:cond delay="0"/>
                                              </p:stCondLst>
                                            </p:cTn>
                                            <p:tgtEl>
                                              <p:spTgt spid="9"/>
                                            </p:tgtEl>
                                            <p:attrNameLst>
                                              <p:attrName>style.visibility</p:attrName>
                                            </p:attrNameLst>
                                          </p:cBhvr>
                                          <p:to>
                                            <p:strVal val="visible"/>
                                          </p:to>
                                        </p:set>
                                        <p:animEffect transition="in" filter="barn(outVertical)">
                                          <p:cBhvr>
                                            <p:cTn id="10" dur="500"/>
                                            <p:tgtEl>
                                              <p:spTgt spid="9"/>
                                            </p:tgtEl>
                                          </p:cBhvr>
                                        </p:animEffect>
                                      </p:childTnLst>
                                    </p:cTn>
                                  </p:par>
                                  <p:par>
                                    <p:cTn id="11" presetID="2" presetClass="entr" presetSubtype="4" decel="100000" fill="hold" nodeType="withEffect">
                                      <p:stCondLst>
                                        <p:cond delay="500"/>
                                      </p:stCondLst>
                                      <p:childTnLst>
                                        <p:set>
                                          <p:cBhvr>
                                            <p:cTn id="12" dur="1" fill="hold">
                                              <p:stCondLst>
                                                <p:cond delay="0"/>
                                              </p:stCondLst>
                                            </p:cTn>
                                            <p:tgtEl>
                                              <p:spTgt spid="42"/>
                                            </p:tgtEl>
                                            <p:attrNameLst>
                                              <p:attrName>style.visibility</p:attrName>
                                            </p:attrNameLst>
                                          </p:cBhvr>
                                          <p:to>
                                            <p:strVal val="visible"/>
                                          </p:to>
                                        </p:set>
                                        <p:anim calcmode="lin" valueType="num">
                                          <p:cBhvr additive="base">
                                            <p:cTn id="13" dur="750" fill="hold"/>
                                            <p:tgtEl>
                                              <p:spTgt spid="42"/>
                                            </p:tgtEl>
                                            <p:attrNameLst>
                                              <p:attrName>ppt_x</p:attrName>
                                            </p:attrNameLst>
                                          </p:cBhvr>
                                          <p:tavLst>
                                            <p:tav tm="0">
                                              <p:val>
                                                <p:strVal val="#ppt_x"/>
                                              </p:val>
                                            </p:tav>
                                            <p:tav tm="100000">
                                              <p:val>
                                                <p:strVal val="#ppt_x"/>
                                              </p:val>
                                            </p:tav>
                                          </p:tavLst>
                                        </p:anim>
                                        <p:anim calcmode="lin" valueType="num">
                                          <p:cBhvr additive="base">
                                            <p:cTn id="14" dur="750" fill="hold"/>
                                            <p:tgtEl>
                                              <p:spTgt spid="42"/>
                                            </p:tgtEl>
                                            <p:attrNameLst>
                                              <p:attrName>ppt_y</p:attrName>
                                            </p:attrNameLst>
                                          </p:cBhvr>
                                          <p:tavLst>
                                            <p:tav tm="0">
                                              <p:val>
                                                <p:strVal val="1+#ppt_h/2"/>
                                              </p:val>
                                            </p:tav>
                                            <p:tav tm="100000">
                                              <p:val>
                                                <p:strVal val="#ppt_y"/>
                                              </p:val>
                                            </p:tav>
                                          </p:tavLst>
                                        </p:anim>
                                      </p:childTnLst>
                                    </p:cTn>
                                  </p:par>
                                  <p:par>
                                    <p:cTn id="15" presetID="16" presetClass="entr" presetSubtype="37" fill="hold" grpId="0" nodeType="withEffect">
                                      <p:stCondLst>
                                        <p:cond delay="750"/>
                                      </p:stCondLst>
                                      <p:childTnLst>
                                        <p:set>
                                          <p:cBhvr>
                                            <p:cTn id="16" dur="1" fill="hold">
                                              <p:stCondLst>
                                                <p:cond delay="0"/>
                                              </p:stCondLst>
                                            </p:cTn>
                                            <p:tgtEl>
                                              <p:spTgt spid="16"/>
                                            </p:tgtEl>
                                            <p:attrNameLst>
                                              <p:attrName>style.visibility</p:attrName>
                                            </p:attrNameLst>
                                          </p:cBhvr>
                                          <p:to>
                                            <p:strVal val="visible"/>
                                          </p:to>
                                        </p:set>
                                        <p:animEffect transition="in" filter="barn(outVertical)">
                                          <p:cBhvr>
                                            <p:cTn id="17" dur="500"/>
                                            <p:tgtEl>
                                              <p:spTgt spid="16"/>
                                            </p:tgtEl>
                                          </p:cBhvr>
                                        </p:animEffect>
                                      </p:childTnLst>
                                    </p:cTn>
                                  </p:par>
                                  <p:par>
                                    <p:cTn id="18" presetID="16" presetClass="entr" presetSubtype="37" fill="hold" grpId="0" nodeType="withEffect">
                                      <p:stCondLst>
                                        <p:cond delay="1000"/>
                                      </p:stCondLst>
                                      <p:childTnLst>
                                        <p:set>
                                          <p:cBhvr>
                                            <p:cTn id="19" dur="1" fill="hold">
                                              <p:stCondLst>
                                                <p:cond delay="0"/>
                                              </p:stCondLst>
                                            </p:cTn>
                                            <p:tgtEl>
                                              <p:spTgt spid="20"/>
                                            </p:tgtEl>
                                            <p:attrNameLst>
                                              <p:attrName>style.visibility</p:attrName>
                                            </p:attrNameLst>
                                          </p:cBhvr>
                                          <p:to>
                                            <p:strVal val="visible"/>
                                          </p:to>
                                        </p:set>
                                        <p:animEffect transition="in" filter="barn(outVertical)">
                                          <p:cBhvr>
                                            <p:cTn id="20" dur="500"/>
                                            <p:tgtEl>
                                              <p:spTgt spid="20"/>
                                            </p:tgtEl>
                                          </p:cBhvr>
                                        </p:animEffect>
                                      </p:childTnLst>
                                    </p:cTn>
                                  </p:par>
                                  <p:par>
                                    <p:cTn id="21" presetID="16" presetClass="entr" presetSubtype="37" fill="hold" nodeType="withEffect">
                                      <p:stCondLst>
                                        <p:cond delay="1250"/>
                                      </p:stCondLst>
                                      <p:childTnLst>
                                        <p:set>
                                          <p:cBhvr>
                                            <p:cTn id="22" dur="1" fill="hold">
                                              <p:stCondLst>
                                                <p:cond delay="0"/>
                                              </p:stCondLst>
                                            </p:cTn>
                                            <p:tgtEl>
                                              <p:spTgt spid="34"/>
                                            </p:tgtEl>
                                            <p:attrNameLst>
                                              <p:attrName>style.visibility</p:attrName>
                                            </p:attrNameLst>
                                          </p:cBhvr>
                                          <p:to>
                                            <p:strVal val="visible"/>
                                          </p:to>
                                        </p:set>
                                        <p:animEffect transition="in" filter="barn(outVertical)">
                                          <p:cBhvr>
                                            <p:cTn id="23" dur="500"/>
                                            <p:tgtEl>
                                              <p:spTgt spid="34"/>
                                            </p:tgtEl>
                                          </p:cBhvr>
                                        </p:animEffect>
                                      </p:childTnLst>
                                    </p:cTn>
                                  </p:par>
                                  <p:par>
                                    <p:cTn id="24" presetID="2" presetClass="entr" presetSubtype="4" fill="hold" grpId="0" nodeType="withEffect">
                                      <p:stCondLst>
                                        <p:cond delay="1500"/>
                                      </p:stCondLst>
                                      <p:childTnLst>
                                        <p:set>
                                          <p:cBhvr>
                                            <p:cTn id="25" dur="1" fill="hold">
                                              <p:stCondLst>
                                                <p:cond delay="0"/>
                                              </p:stCondLst>
                                            </p:cTn>
                                            <p:tgtEl>
                                              <p:spTgt spid="24"/>
                                            </p:tgtEl>
                                            <p:attrNameLst>
                                              <p:attrName>style.visibility</p:attrName>
                                            </p:attrNameLst>
                                          </p:cBhvr>
                                          <p:to>
                                            <p:strVal val="visible"/>
                                          </p:to>
                                        </p:set>
                                        <p:anim calcmode="lin" valueType="num">
                                          <p:cBhvr additive="base">
                                            <p:cTn id="26" dur="1250" fill="hold"/>
                                            <p:tgtEl>
                                              <p:spTgt spid="24"/>
                                            </p:tgtEl>
                                            <p:attrNameLst>
                                              <p:attrName>ppt_x</p:attrName>
                                            </p:attrNameLst>
                                          </p:cBhvr>
                                          <p:tavLst>
                                            <p:tav tm="0">
                                              <p:val>
                                                <p:strVal val="#ppt_x"/>
                                              </p:val>
                                            </p:tav>
                                            <p:tav tm="100000">
                                              <p:val>
                                                <p:strVal val="#ppt_x"/>
                                              </p:val>
                                            </p:tav>
                                          </p:tavLst>
                                        </p:anim>
                                        <p:anim calcmode="lin" valueType="num">
                                          <p:cBhvr additive="base">
                                            <p:cTn id="27" dur="1250" fill="hold"/>
                                            <p:tgtEl>
                                              <p:spTgt spid="24"/>
                                            </p:tgtEl>
                                            <p:attrNameLst>
                                              <p:attrName>ppt_y</p:attrName>
                                            </p:attrNameLst>
                                          </p:cBhvr>
                                          <p:tavLst>
                                            <p:tav tm="0">
                                              <p:val>
                                                <p:strVal val="1+#ppt_h/2"/>
                                              </p:val>
                                            </p:tav>
                                            <p:tav tm="100000">
                                              <p:val>
                                                <p:strVal val="#ppt_y"/>
                                              </p:val>
                                            </p:tav>
                                          </p:tavLst>
                                        </p:anim>
                                      </p:childTnLst>
                                    </p:cTn>
                                  </p:par>
                                  <p:par>
                                    <p:cTn id="28" presetID="2" presetClass="entr" presetSubtype="4" decel="100000" fill="hold" nodeType="withEffect">
                                      <p:stCondLst>
                                        <p:cond delay="1750"/>
                                      </p:stCondLst>
                                      <p:childTnLst>
                                        <p:set>
                                          <p:cBhvr>
                                            <p:cTn id="29" dur="1" fill="hold">
                                              <p:stCondLst>
                                                <p:cond delay="0"/>
                                              </p:stCondLst>
                                            </p:cTn>
                                            <p:tgtEl>
                                              <p:spTgt spid="45"/>
                                            </p:tgtEl>
                                            <p:attrNameLst>
                                              <p:attrName>style.visibility</p:attrName>
                                            </p:attrNameLst>
                                          </p:cBhvr>
                                          <p:to>
                                            <p:strVal val="visible"/>
                                          </p:to>
                                        </p:set>
                                        <p:anim calcmode="lin" valueType="num">
                                          <p:cBhvr additive="base">
                                            <p:cTn id="30" dur="750" fill="hold"/>
                                            <p:tgtEl>
                                              <p:spTgt spid="45"/>
                                            </p:tgtEl>
                                            <p:attrNameLst>
                                              <p:attrName>ppt_x</p:attrName>
                                            </p:attrNameLst>
                                          </p:cBhvr>
                                          <p:tavLst>
                                            <p:tav tm="0">
                                              <p:val>
                                                <p:strVal val="#ppt_x"/>
                                              </p:val>
                                            </p:tav>
                                            <p:tav tm="100000">
                                              <p:val>
                                                <p:strVal val="#ppt_x"/>
                                              </p:val>
                                            </p:tav>
                                          </p:tavLst>
                                        </p:anim>
                                        <p:anim calcmode="lin" valueType="num">
                                          <p:cBhvr additive="base">
                                            <p:cTn id="31" dur="750" fill="hold"/>
                                            <p:tgtEl>
                                              <p:spTgt spid="45"/>
                                            </p:tgtEl>
                                            <p:attrNameLst>
                                              <p:attrName>ppt_y</p:attrName>
                                            </p:attrNameLst>
                                          </p:cBhvr>
                                          <p:tavLst>
                                            <p:tav tm="0">
                                              <p:val>
                                                <p:strVal val="1+#ppt_h/2"/>
                                              </p:val>
                                            </p:tav>
                                            <p:tav tm="100000">
                                              <p:val>
                                                <p:strVal val="#ppt_y"/>
                                              </p:val>
                                            </p:tav>
                                          </p:tavLst>
                                        </p:anim>
                                      </p:childTnLst>
                                    </p:cTn>
                                  </p:par>
                                  <p:par>
                                    <p:cTn id="32" presetID="16" presetClass="entr" presetSubtype="37" fill="hold" grpId="0" nodeType="withEffect">
                                      <p:stCondLst>
                                        <p:cond delay="2000"/>
                                      </p:stCondLst>
                                      <p:childTnLst>
                                        <p:set>
                                          <p:cBhvr>
                                            <p:cTn id="33" dur="1" fill="hold">
                                              <p:stCondLst>
                                                <p:cond delay="0"/>
                                              </p:stCondLst>
                                            </p:cTn>
                                            <p:tgtEl>
                                              <p:spTgt spid="17"/>
                                            </p:tgtEl>
                                            <p:attrNameLst>
                                              <p:attrName>style.visibility</p:attrName>
                                            </p:attrNameLst>
                                          </p:cBhvr>
                                          <p:to>
                                            <p:strVal val="visible"/>
                                          </p:to>
                                        </p:set>
                                        <p:animEffect transition="in" filter="barn(outVertical)">
                                          <p:cBhvr>
                                            <p:cTn id="34" dur="500"/>
                                            <p:tgtEl>
                                              <p:spTgt spid="17"/>
                                            </p:tgtEl>
                                          </p:cBhvr>
                                        </p:animEffect>
                                      </p:childTnLst>
                                    </p:cTn>
                                  </p:par>
                                  <p:par>
                                    <p:cTn id="35" presetID="16" presetClass="entr" presetSubtype="37" fill="hold" grpId="0" nodeType="withEffect">
                                      <p:stCondLst>
                                        <p:cond delay="2250"/>
                                      </p:stCondLst>
                                      <p:childTnLst>
                                        <p:set>
                                          <p:cBhvr>
                                            <p:cTn id="36" dur="1" fill="hold">
                                              <p:stCondLst>
                                                <p:cond delay="0"/>
                                              </p:stCondLst>
                                            </p:cTn>
                                            <p:tgtEl>
                                              <p:spTgt spid="21"/>
                                            </p:tgtEl>
                                            <p:attrNameLst>
                                              <p:attrName>style.visibility</p:attrName>
                                            </p:attrNameLst>
                                          </p:cBhvr>
                                          <p:to>
                                            <p:strVal val="visible"/>
                                          </p:to>
                                        </p:set>
                                        <p:animEffect transition="in" filter="barn(outVertical)">
                                          <p:cBhvr>
                                            <p:cTn id="37" dur="500"/>
                                            <p:tgtEl>
                                              <p:spTgt spid="21"/>
                                            </p:tgtEl>
                                          </p:cBhvr>
                                        </p:animEffect>
                                      </p:childTnLst>
                                    </p:cTn>
                                  </p:par>
                                  <p:par>
                                    <p:cTn id="38" presetID="16" presetClass="entr" presetSubtype="37" fill="hold" nodeType="withEffect">
                                      <p:stCondLst>
                                        <p:cond delay="2500"/>
                                      </p:stCondLst>
                                      <p:childTnLst>
                                        <p:set>
                                          <p:cBhvr>
                                            <p:cTn id="39" dur="1" fill="hold">
                                              <p:stCondLst>
                                                <p:cond delay="0"/>
                                              </p:stCondLst>
                                            </p:cTn>
                                            <p:tgtEl>
                                              <p:spTgt spid="35"/>
                                            </p:tgtEl>
                                            <p:attrNameLst>
                                              <p:attrName>style.visibility</p:attrName>
                                            </p:attrNameLst>
                                          </p:cBhvr>
                                          <p:to>
                                            <p:strVal val="visible"/>
                                          </p:to>
                                        </p:set>
                                        <p:animEffect transition="in" filter="barn(outVertical)">
                                          <p:cBhvr>
                                            <p:cTn id="40" dur="500"/>
                                            <p:tgtEl>
                                              <p:spTgt spid="35"/>
                                            </p:tgtEl>
                                          </p:cBhvr>
                                        </p:animEffect>
                                      </p:childTnLst>
                                    </p:cTn>
                                  </p:par>
                                  <p:par>
                                    <p:cTn id="41" presetID="2" presetClass="entr" presetSubtype="4" fill="hold" grpId="0" nodeType="withEffect">
                                      <p:stCondLst>
                                        <p:cond delay="2750"/>
                                      </p:stCondLst>
                                      <p:childTnLst>
                                        <p:set>
                                          <p:cBhvr>
                                            <p:cTn id="42" dur="1" fill="hold">
                                              <p:stCondLst>
                                                <p:cond delay="0"/>
                                              </p:stCondLst>
                                            </p:cTn>
                                            <p:tgtEl>
                                              <p:spTgt spid="28"/>
                                            </p:tgtEl>
                                            <p:attrNameLst>
                                              <p:attrName>style.visibility</p:attrName>
                                            </p:attrNameLst>
                                          </p:cBhvr>
                                          <p:to>
                                            <p:strVal val="visible"/>
                                          </p:to>
                                        </p:set>
                                        <p:anim calcmode="lin" valueType="num">
                                          <p:cBhvr additive="base">
                                            <p:cTn id="43" dur="1250" fill="hold"/>
                                            <p:tgtEl>
                                              <p:spTgt spid="28"/>
                                            </p:tgtEl>
                                            <p:attrNameLst>
                                              <p:attrName>ppt_x</p:attrName>
                                            </p:attrNameLst>
                                          </p:cBhvr>
                                          <p:tavLst>
                                            <p:tav tm="0">
                                              <p:val>
                                                <p:strVal val="#ppt_x"/>
                                              </p:val>
                                            </p:tav>
                                            <p:tav tm="100000">
                                              <p:val>
                                                <p:strVal val="#ppt_x"/>
                                              </p:val>
                                            </p:tav>
                                          </p:tavLst>
                                        </p:anim>
                                        <p:anim calcmode="lin" valueType="num">
                                          <p:cBhvr additive="base">
                                            <p:cTn id="44" dur="1250" fill="hold"/>
                                            <p:tgtEl>
                                              <p:spTgt spid="28"/>
                                            </p:tgtEl>
                                            <p:attrNameLst>
                                              <p:attrName>ppt_y</p:attrName>
                                            </p:attrNameLst>
                                          </p:cBhvr>
                                          <p:tavLst>
                                            <p:tav tm="0">
                                              <p:val>
                                                <p:strVal val="1+#ppt_h/2"/>
                                              </p:val>
                                            </p:tav>
                                            <p:tav tm="100000">
                                              <p:val>
                                                <p:strVal val="#ppt_y"/>
                                              </p:val>
                                            </p:tav>
                                          </p:tavLst>
                                        </p:anim>
                                      </p:childTnLst>
                                    </p:cTn>
                                  </p:par>
                                  <p:par>
                                    <p:cTn id="45" presetID="2" presetClass="entr" presetSubtype="4" decel="100000" fill="hold" nodeType="withEffect">
                                      <p:stCondLst>
                                        <p:cond delay="3000"/>
                                      </p:stCondLst>
                                      <p:childTnLst>
                                        <p:set>
                                          <p:cBhvr>
                                            <p:cTn id="46" dur="1" fill="hold">
                                              <p:stCondLst>
                                                <p:cond delay="0"/>
                                              </p:stCondLst>
                                            </p:cTn>
                                            <p:tgtEl>
                                              <p:spTgt spid="43"/>
                                            </p:tgtEl>
                                            <p:attrNameLst>
                                              <p:attrName>style.visibility</p:attrName>
                                            </p:attrNameLst>
                                          </p:cBhvr>
                                          <p:to>
                                            <p:strVal val="visible"/>
                                          </p:to>
                                        </p:set>
                                        <p:anim calcmode="lin" valueType="num">
                                          <p:cBhvr additive="base">
                                            <p:cTn id="47" dur="750" fill="hold"/>
                                            <p:tgtEl>
                                              <p:spTgt spid="43"/>
                                            </p:tgtEl>
                                            <p:attrNameLst>
                                              <p:attrName>ppt_x</p:attrName>
                                            </p:attrNameLst>
                                          </p:cBhvr>
                                          <p:tavLst>
                                            <p:tav tm="0">
                                              <p:val>
                                                <p:strVal val="#ppt_x"/>
                                              </p:val>
                                            </p:tav>
                                            <p:tav tm="100000">
                                              <p:val>
                                                <p:strVal val="#ppt_x"/>
                                              </p:val>
                                            </p:tav>
                                          </p:tavLst>
                                        </p:anim>
                                        <p:anim calcmode="lin" valueType="num">
                                          <p:cBhvr additive="base">
                                            <p:cTn id="48" dur="750" fill="hold"/>
                                            <p:tgtEl>
                                              <p:spTgt spid="43"/>
                                            </p:tgtEl>
                                            <p:attrNameLst>
                                              <p:attrName>ppt_y</p:attrName>
                                            </p:attrNameLst>
                                          </p:cBhvr>
                                          <p:tavLst>
                                            <p:tav tm="0">
                                              <p:val>
                                                <p:strVal val="1+#ppt_h/2"/>
                                              </p:val>
                                            </p:tav>
                                            <p:tav tm="100000">
                                              <p:val>
                                                <p:strVal val="#ppt_y"/>
                                              </p:val>
                                            </p:tav>
                                          </p:tavLst>
                                        </p:anim>
                                      </p:childTnLst>
                                    </p:cTn>
                                  </p:par>
                                  <p:par>
                                    <p:cTn id="49" presetID="16" presetClass="entr" presetSubtype="37" fill="hold" grpId="0" nodeType="withEffect">
                                      <p:stCondLst>
                                        <p:cond delay="3250"/>
                                      </p:stCondLst>
                                      <p:childTnLst>
                                        <p:set>
                                          <p:cBhvr>
                                            <p:cTn id="50" dur="1" fill="hold">
                                              <p:stCondLst>
                                                <p:cond delay="0"/>
                                              </p:stCondLst>
                                            </p:cTn>
                                            <p:tgtEl>
                                              <p:spTgt spid="19"/>
                                            </p:tgtEl>
                                            <p:attrNameLst>
                                              <p:attrName>style.visibility</p:attrName>
                                            </p:attrNameLst>
                                          </p:cBhvr>
                                          <p:to>
                                            <p:strVal val="visible"/>
                                          </p:to>
                                        </p:set>
                                        <p:animEffect transition="in" filter="barn(outVertical)">
                                          <p:cBhvr>
                                            <p:cTn id="51" dur="500"/>
                                            <p:tgtEl>
                                              <p:spTgt spid="19"/>
                                            </p:tgtEl>
                                          </p:cBhvr>
                                        </p:animEffect>
                                      </p:childTnLst>
                                    </p:cTn>
                                  </p:par>
                                  <p:par>
                                    <p:cTn id="52" presetID="16" presetClass="entr" presetSubtype="37" fill="hold" grpId="0" nodeType="withEffect">
                                      <p:stCondLst>
                                        <p:cond delay="3500"/>
                                      </p:stCondLst>
                                      <p:childTnLst>
                                        <p:set>
                                          <p:cBhvr>
                                            <p:cTn id="53" dur="1" fill="hold">
                                              <p:stCondLst>
                                                <p:cond delay="0"/>
                                              </p:stCondLst>
                                            </p:cTn>
                                            <p:tgtEl>
                                              <p:spTgt spid="23"/>
                                            </p:tgtEl>
                                            <p:attrNameLst>
                                              <p:attrName>style.visibility</p:attrName>
                                            </p:attrNameLst>
                                          </p:cBhvr>
                                          <p:to>
                                            <p:strVal val="visible"/>
                                          </p:to>
                                        </p:set>
                                        <p:animEffect transition="in" filter="barn(outVertical)">
                                          <p:cBhvr>
                                            <p:cTn id="54" dur="500"/>
                                            <p:tgtEl>
                                              <p:spTgt spid="23"/>
                                            </p:tgtEl>
                                          </p:cBhvr>
                                        </p:animEffect>
                                      </p:childTnLst>
                                    </p:cTn>
                                  </p:par>
                                  <p:par>
                                    <p:cTn id="55" presetID="16" presetClass="entr" presetSubtype="37" fill="hold" nodeType="withEffect">
                                      <p:stCondLst>
                                        <p:cond delay="3750"/>
                                      </p:stCondLst>
                                      <p:childTnLst>
                                        <p:set>
                                          <p:cBhvr>
                                            <p:cTn id="56" dur="1" fill="hold">
                                              <p:stCondLst>
                                                <p:cond delay="0"/>
                                              </p:stCondLst>
                                            </p:cTn>
                                            <p:tgtEl>
                                              <p:spTgt spid="36"/>
                                            </p:tgtEl>
                                            <p:attrNameLst>
                                              <p:attrName>style.visibility</p:attrName>
                                            </p:attrNameLst>
                                          </p:cBhvr>
                                          <p:to>
                                            <p:strVal val="visible"/>
                                          </p:to>
                                        </p:set>
                                        <p:animEffect transition="in" filter="barn(outVertical)">
                                          <p:cBhvr>
                                            <p:cTn id="57" dur="500"/>
                                            <p:tgtEl>
                                              <p:spTgt spid="36"/>
                                            </p:tgtEl>
                                          </p:cBhvr>
                                        </p:animEffect>
                                      </p:childTnLst>
                                    </p:cTn>
                                  </p:par>
                                  <p:par>
                                    <p:cTn id="58" presetID="2" presetClass="entr" presetSubtype="4" fill="hold" grpId="0" nodeType="withEffect">
                                      <p:stCondLst>
                                        <p:cond delay="4000"/>
                                      </p:stCondLst>
                                      <p:childTnLst>
                                        <p:set>
                                          <p:cBhvr>
                                            <p:cTn id="59" dur="1" fill="hold">
                                              <p:stCondLst>
                                                <p:cond delay="0"/>
                                              </p:stCondLst>
                                            </p:cTn>
                                            <p:tgtEl>
                                              <p:spTgt spid="29"/>
                                            </p:tgtEl>
                                            <p:attrNameLst>
                                              <p:attrName>style.visibility</p:attrName>
                                            </p:attrNameLst>
                                          </p:cBhvr>
                                          <p:to>
                                            <p:strVal val="visible"/>
                                          </p:to>
                                        </p:set>
                                        <p:anim calcmode="lin" valueType="num">
                                          <p:cBhvr additive="base">
                                            <p:cTn id="60" dur="1250" fill="hold"/>
                                            <p:tgtEl>
                                              <p:spTgt spid="29"/>
                                            </p:tgtEl>
                                            <p:attrNameLst>
                                              <p:attrName>ppt_x</p:attrName>
                                            </p:attrNameLst>
                                          </p:cBhvr>
                                          <p:tavLst>
                                            <p:tav tm="0">
                                              <p:val>
                                                <p:strVal val="#ppt_x"/>
                                              </p:val>
                                            </p:tav>
                                            <p:tav tm="100000">
                                              <p:val>
                                                <p:strVal val="#ppt_x"/>
                                              </p:val>
                                            </p:tav>
                                          </p:tavLst>
                                        </p:anim>
                                        <p:anim calcmode="lin" valueType="num">
                                          <p:cBhvr additive="base">
                                            <p:cTn id="61" dur="1250" fill="hold"/>
                                            <p:tgtEl>
                                              <p:spTgt spid="29"/>
                                            </p:tgtEl>
                                            <p:attrNameLst>
                                              <p:attrName>ppt_y</p:attrName>
                                            </p:attrNameLst>
                                          </p:cBhvr>
                                          <p:tavLst>
                                            <p:tav tm="0">
                                              <p:val>
                                                <p:strVal val="1+#ppt_h/2"/>
                                              </p:val>
                                            </p:tav>
                                            <p:tav tm="100000">
                                              <p:val>
                                                <p:strVal val="#ppt_y"/>
                                              </p:val>
                                            </p:tav>
                                          </p:tavLst>
                                        </p:anim>
                                      </p:childTnLst>
                                    </p:cTn>
                                  </p:par>
                                  <p:par>
                                    <p:cTn id="62" presetID="2" presetClass="entr" presetSubtype="4" decel="100000" fill="hold" nodeType="withEffect">
                                      <p:stCondLst>
                                        <p:cond delay="4250"/>
                                      </p:stCondLst>
                                      <p:childTnLst>
                                        <p:set>
                                          <p:cBhvr>
                                            <p:cTn id="63" dur="1" fill="hold">
                                              <p:stCondLst>
                                                <p:cond delay="0"/>
                                              </p:stCondLst>
                                            </p:cTn>
                                            <p:tgtEl>
                                              <p:spTgt spid="44"/>
                                            </p:tgtEl>
                                            <p:attrNameLst>
                                              <p:attrName>style.visibility</p:attrName>
                                            </p:attrNameLst>
                                          </p:cBhvr>
                                          <p:to>
                                            <p:strVal val="visible"/>
                                          </p:to>
                                        </p:set>
                                        <p:anim calcmode="lin" valueType="num">
                                          <p:cBhvr additive="base">
                                            <p:cTn id="64" dur="750" fill="hold"/>
                                            <p:tgtEl>
                                              <p:spTgt spid="44"/>
                                            </p:tgtEl>
                                            <p:attrNameLst>
                                              <p:attrName>ppt_x</p:attrName>
                                            </p:attrNameLst>
                                          </p:cBhvr>
                                          <p:tavLst>
                                            <p:tav tm="0">
                                              <p:val>
                                                <p:strVal val="#ppt_x"/>
                                              </p:val>
                                            </p:tav>
                                            <p:tav tm="100000">
                                              <p:val>
                                                <p:strVal val="#ppt_x"/>
                                              </p:val>
                                            </p:tav>
                                          </p:tavLst>
                                        </p:anim>
                                        <p:anim calcmode="lin" valueType="num">
                                          <p:cBhvr additive="base">
                                            <p:cTn id="65" dur="750" fill="hold"/>
                                            <p:tgtEl>
                                              <p:spTgt spid="44"/>
                                            </p:tgtEl>
                                            <p:attrNameLst>
                                              <p:attrName>ppt_y</p:attrName>
                                            </p:attrNameLst>
                                          </p:cBhvr>
                                          <p:tavLst>
                                            <p:tav tm="0">
                                              <p:val>
                                                <p:strVal val="1+#ppt_h/2"/>
                                              </p:val>
                                            </p:tav>
                                            <p:tav tm="100000">
                                              <p:val>
                                                <p:strVal val="#ppt_y"/>
                                              </p:val>
                                            </p:tav>
                                          </p:tavLst>
                                        </p:anim>
                                      </p:childTnLst>
                                    </p:cTn>
                                  </p:par>
                                  <p:par>
                                    <p:cTn id="66" presetID="16" presetClass="entr" presetSubtype="37" fill="hold" grpId="0" nodeType="withEffect">
                                      <p:stCondLst>
                                        <p:cond delay="4500"/>
                                      </p:stCondLst>
                                      <p:childTnLst>
                                        <p:set>
                                          <p:cBhvr>
                                            <p:cTn id="67" dur="1" fill="hold">
                                              <p:stCondLst>
                                                <p:cond delay="0"/>
                                              </p:stCondLst>
                                            </p:cTn>
                                            <p:tgtEl>
                                              <p:spTgt spid="18"/>
                                            </p:tgtEl>
                                            <p:attrNameLst>
                                              <p:attrName>style.visibility</p:attrName>
                                            </p:attrNameLst>
                                          </p:cBhvr>
                                          <p:to>
                                            <p:strVal val="visible"/>
                                          </p:to>
                                        </p:set>
                                        <p:animEffect transition="in" filter="barn(outVertical)">
                                          <p:cBhvr>
                                            <p:cTn id="68" dur="500"/>
                                            <p:tgtEl>
                                              <p:spTgt spid="18"/>
                                            </p:tgtEl>
                                          </p:cBhvr>
                                        </p:animEffect>
                                      </p:childTnLst>
                                    </p:cTn>
                                  </p:par>
                                  <p:par>
                                    <p:cTn id="69" presetID="16" presetClass="entr" presetSubtype="37" fill="hold" grpId="0" nodeType="withEffect">
                                      <p:stCondLst>
                                        <p:cond delay="4750"/>
                                      </p:stCondLst>
                                      <p:childTnLst>
                                        <p:set>
                                          <p:cBhvr>
                                            <p:cTn id="70" dur="1" fill="hold">
                                              <p:stCondLst>
                                                <p:cond delay="0"/>
                                              </p:stCondLst>
                                            </p:cTn>
                                            <p:tgtEl>
                                              <p:spTgt spid="22"/>
                                            </p:tgtEl>
                                            <p:attrNameLst>
                                              <p:attrName>style.visibility</p:attrName>
                                            </p:attrNameLst>
                                          </p:cBhvr>
                                          <p:to>
                                            <p:strVal val="visible"/>
                                          </p:to>
                                        </p:set>
                                        <p:animEffect transition="in" filter="barn(outVertical)">
                                          <p:cBhvr>
                                            <p:cTn id="71" dur="500"/>
                                            <p:tgtEl>
                                              <p:spTgt spid="22"/>
                                            </p:tgtEl>
                                          </p:cBhvr>
                                        </p:animEffect>
                                      </p:childTnLst>
                                    </p:cTn>
                                  </p:par>
                                  <p:par>
                                    <p:cTn id="72" presetID="16" presetClass="entr" presetSubtype="37" fill="hold" nodeType="withEffect">
                                      <p:stCondLst>
                                        <p:cond delay="5000"/>
                                      </p:stCondLst>
                                      <p:childTnLst>
                                        <p:set>
                                          <p:cBhvr>
                                            <p:cTn id="73" dur="1" fill="hold">
                                              <p:stCondLst>
                                                <p:cond delay="0"/>
                                              </p:stCondLst>
                                            </p:cTn>
                                            <p:tgtEl>
                                              <p:spTgt spid="37"/>
                                            </p:tgtEl>
                                            <p:attrNameLst>
                                              <p:attrName>style.visibility</p:attrName>
                                            </p:attrNameLst>
                                          </p:cBhvr>
                                          <p:to>
                                            <p:strVal val="visible"/>
                                          </p:to>
                                        </p:set>
                                        <p:animEffect transition="in" filter="barn(outVertical)">
                                          <p:cBhvr>
                                            <p:cTn id="74" dur="500"/>
                                            <p:tgtEl>
                                              <p:spTgt spid="37"/>
                                            </p:tgtEl>
                                          </p:cBhvr>
                                        </p:animEffect>
                                      </p:childTnLst>
                                    </p:cTn>
                                  </p:par>
                                  <p:par>
                                    <p:cTn id="75" presetID="2" presetClass="entr" presetSubtype="4" fill="hold" grpId="0" nodeType="withEffect">
                                      <p:stCondLst>
                                        <p:cond delay="5250"/>
                                      </p:stCondLst>
                                      <p:childTnLst>
                                        <p:set>
                                          <p:cBhvr>
                                            <p:cTn id="76" dur="1" fill="hold">
                                              <p:stCondLst>
                                                <p:cond delay="0"/>
                                              </p:stCondLst>
                                            </p:cTn>
                                            <p:tgtEl>
                                              <p:spTgt spid="30"/>
                                            </p:tgtEl>
                                            <p:attrNameLst>
                                              <p:attrName>style.visibility</p:attrName>
                                            </p:attrNameLst>
                                          </p:cBhvr>
                                          <p:to>
                                            <p:strVal val="visible"/>
                                          </p:to>
                                        </p:set>
                                        <p:anim calcmode="lin" valueType="num">
                                          <p:cBhvr additive="base">
                                            <p:cTn id="77" dur="1250" fill="hold"/>
                                            <p:tgtEl>
                                              <p:spTgt spid="30"/>
                                            </p:tgtEl>
                                            <p:attrNameLst>
                                              <p:attrName>ppt_x</p:attrName>
                                            </p:attrNameLst>
                                          </p:cBhvr>
                                          <p:tavLst>
                                            <p:tav tm="0">
                                              <p:val>
                                                <p:strVal val="#ppt_x"/>
                                              </p:val>
                                            </p:tav>
                                            <p:tav tm="100000">
                                              <p:val>
                                                <p:strVal val="#ppt_x"/>
                                              </p:val>
                                            </p:tav>
                                          </p:tavLst>
                                        </p:anim>
                                        <p:anim calcmode="lin" valueType="num">
                                          <p:cBhvr additive="base">
                                            <p:cTn id="78" dur="125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6" grpId="0"/>
          <p:bldP spid="20" grpId="0"/>
          <p:bldP spid="24" grpId="0"/>
          <p:bldP spid="19" grpId="0"/>
          <p:bldP spid="23" grpId="0"/>
          <p:bldP spid="29" grpId="0"/>
          <p:bldP spid="18" grpId="0"/>
          <p:bldP spid="22" grpId="0"/>
          <p:bldP spid="30" grpId="0"/>
          <p:bldP spid="17" grpId="0"/>
          <p:bldP spid="21" grpId="0"/>
          <p:bldP spid="28"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9486" y="-69218"/>
            <a:ext cx="12201486" cy="6927218"/>
          </a:xfrm>
          <a:prstGeom prst="rect">
            <a:avLst/>
          </a:prstGeom>
          <a:gradFill>
            <a:gsLst>
              <a:gs pos="0">
                <a:srgbClr val="BA1100"/>
              </a:gs>
              <a:gs pos="74000">
                <a:srgbClr val="FD1600"/>
              </a:gs>
              <a:gs pos="83000">
                <a:srgbClr val="E21500"/>
              </a:gs>
              <a:gs pos="100000">
                <a:srgbClr val="AD1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3"/>
          <p:cNvSpPr/>
          <p:nvPr/>
        </p:nvSpPr>
        <p:spPr>
          <a:xfrm rot="1664292">
            <a:off x="7522406" y="-745445"/>
            <a:ext cx="2081196" cy="4555097"/>
          </a:xfrm>
          <a:custGeom>
            <a:avLst/>
            <a:gdLst>
              <a:gd name="connsiteX0" fmla="*/ 0 w 1916025"/>
              <a:gd name="connsiteY0" fmla="*/ 0 h 3910888"/>
              <a:gd name="connsiteX1" fmla="*/ 1916025 w 1916025"/>
              <a:gd name="connsiteY1" fmla="*/ 0 h 3910888"/>
              <a:gd name="connsiteX2" fmla="*/ 1916025 w 1916025"/>
              <a:gd name="connsiteY2" fmla="*/ 3910888 h 3910888"/>
              <a:gd name="connsiteX3" fmla="*/ 0 w 1916025"/>
              <a:gd name="connsiteY3" fmla="*/ 3910888 h 3910888"/>
              <a:gd name="connsiteX4" fmla="*/ 0 w 1916025"/>
              <a:gd name="connsiteY4" fmla="*/ 0 h 3910888"/>
              <a:gd name="connsiteX0" fmla="*/ 35918 w 1916025"/>
              <a:gd name="connsiteY0" fmla="*/ 1014234 h 3910888"/>
              <a:gd name="connsiteX1" fmla="*/ 1916025 w 1916025"/>
              <a:gd name="connsiteY1" fmla="*/ 0 h 3910888"/>
              <a:gd name="connsiteX2" fmla="*/ 1916025 w 1916025"/>
              <a:gd name="connsiteY2" fmla="*/ 3910888 h 3910888"/>
              <a:gd name="connsiteX3" fmla="*/ 0 w 1916025"/>
              <a:gd name="connsiteY3" fmla="*/ 3910888 h 3910888"/>
              <a:gd name="connsiteX4" fmla="*/ 35918 w 1916025"/>
              <a:gd name="connsiteY4" fmla="*/ 1014234 h 3910888"/>
              <a:gd name="connsiteX0" fmla="*/ 35918 w 2106900"/>
              <a:gd name="connsiteY0" fmla="*/ 1063589 h 3960243"/>
              <a:gd name="connsiteX1" fmla="*/ 2106900 w 2106900"/>
              <a:gd name="connsiteY1" fmla="*/ 0 h 3960243"/>
              <a:gd name="connsiteX2" fmla="*/ 1916025 w 2106900"/>
              <a:gd name="connsiteY2" fmla="*/ 3960243 h 3960243"/>
              <a:gd name="connsiteX3" fmla="*/ 0 w 2106900"/>
              <a:gd name="connsiteY3" fmla="*/ 3960243 h 3960243"/>
              <a:gd name="connsiteX4" fmla="*/ 35918 w 2106900"/>
              <a:gd name="connsiteY4" fmla="*/ 1063589 h 3960243"/>
              <a:gd name="connsiteX0" fmla="*/ 152112 w 2223094"/>
              <a:gd name="connsiteY0" fmla="*/ 1063589 h 6916641"/>
              <a:gd name="connsiteX1" fmla="*/ 2223094 w 2223094"/>
              <a:gd name="connsiteY1" fmla="*/ 0 h 6916641"/>
              <a:gd name="connsiteX2" fmla="*/ 2032219 w 2223094"/>
              <a:gd name="connsiteY2" fmla="*/ 3960243 h 6916641"/>
              <a:gd name="connsiteX3" fmla="*/ 0 w 2223094"/>
              <a:gd name="connsiteY3" fmla="*/ 6916641 h 6916641"/>
              <a:gd name="connsiteX4" fmla="*/ 152112 w 2223094"/>
              <a:gd name="connsiteY4" fmla="*/ 1063589 h 6916641"/>
              <a:gd name="connsiteX0" fmla="*/ 152112 w 2223094"/>
              <a:gd name="connsiteY0" fmla="*/ 1063589 h 6916641"/>
              <a:gd name="connsiteX1" fmla="*/ 2223094 w 2223094"/>
              <a:gd name="connsiteY1" fmla="*/ 0 h 6916641"/>
              <a:gd name="connsiteX2" fmla="*/ 1952115 w 2223094"/>
              <a:gd name="connsiteY2" fmla="*/ 5966576 h 6916641"/>
              <a:gd name="connsiteX3" fmla="*/ 0 w 2223094"/>
              <a:gd name="connsiteY3" fmla="*/ 6916641 h 6916641"/>
              <a:gd name="connsiteX4" fmla="*/ 152112 w 2223094"/>
              <a:gd name="connsiteY4" fmla="*/ 1063589 h 6916641"/>
              <a:gd name="connsiteX0" fmla="*/ 152112 w 2223094"/>
              <a:gd name="connsiteY0" fmla="*/ 1063589 h 6916641"/>
              <a:gd name="connsiteX1" fmla="*/ 2223094 w 2223094"/>
              <a:gd name="connsiteY1" fmla="*/ 0 h 6916641"/>
              <a:gd name="connsiteX2" fmla="*/ 2034046 w 2223094"/>
              <a:gd name="connsiteY2" fmla="*/ 3834466 h 6916641"/>
              <a:gd name="connsiteX3" fmla="*/ 0 w 2223094"/>
              <a:gd name="connsiteY3" fmla="*/ 6916641 h 6916641"/>
              <a:gd name="connsiteX4" fmla="*/ 152112 w 2223094"/>
              <a:gd name="connsiteY4" fmla="*/ 1063589 h 6916641"/>
              <a:gd name="connsiteX0" fmla="*/ 112128 w 2183110"/>
              <a:gd name="connsiteY0" fmla="*/ 1063589 h 4780157"/>
              <a:gd name="connsiteX1" fmla="*/ 2183110 w 2183110"/>
              <a:gd name="connsiteY1" fmla="*/ 0 h 4780157"/>
              <a:gd name="connsiteX2" fmla="*/ 1994062 w 2183110"/>
              <a:gd name="connsiteY2" fmla="*/ 3834466 h 4780157"/>
              <a:gd name="connsiteX3" fmla="*/ 0 w 2183110"/>
              <a:gd name="connsiteY3" fmla="*/ 4780157 h 4780157"/>
              <a:gd name="connsiteX4" fmla="*/ 112128 w 2183110"/>
              <a:gd name="connsiteY4" fmla="*/ 1063589 h 4780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3110" h="4780157">
                <a:moveTo>
                  <a:pt x="112128" y="1063589"/>
                </a:moveTo>
                <a:lnTo>
                  <a:pt x="2183110" y="0"/>
                </a:lnTo>
                <a:lnTo>
                  <a:pt x="1994062" y="3834466"/>
                </a:lnTo>
                <a:lnTo>
                  <a:pt x="0" y="4780157"/>
                </a:lnTo>
                <a:lnTo>
                  <a:pt x="112128" y="1063589"/>
                </a:lnTo>
                <a:close/>
              </a:path>
            </a:pathLst>
          </a:custGeom>
          <a:solidFill>
            <a:srgbClr val="F55642">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18183641">
            <a:off x="4974238" y="3556138"/>
            <a:ext cx="6402189" cy="2074973"/>
          </a:xfrm>
          <a:custGeom>
            <a:avLst/>
            <a:gdLst>
              <a:gd name="connsiteX0" fmla="*/ 0 w 2723837"/>
              <a:gd name="connsiteY0" fmla="*/ 0 h 1878592"/>
              <a:gd name="connsiteX1" fmla="*/ 2723837 w 2723837"/>
              <a:gd name="connsiteY1" fmla="*/ 0 h 1878592"/>
              <a:gd name="connsiteX2" fmla="*/ 2723837 w 2723837"/>
              <a:gd name="connsiteY2" fmla="*/ 1878592 h 1878592"/>
              <a:gd name="connsiteX3" fmla="*/ 0 w 2723837"/>
              <a:gd name="connsiteY3" fmla="*/ 1878592 h 1878592"/>
              <a:gd name="connsiteX4" fmla="*/ 0 w 2723837"/>
              <a:gd name="connsiteY4" fmla="*/ 0 h 1878592"/>
              <a:gd name="connsiteX0" fmla="*/ 0 w 2934391"/>
              <a:gd name="connsiteY0" fmla="*/ 69703 h 1948295"/>
              <a:gd name="connsiteX1" fmla="*/ 2934391 w 2934391"/>
              <a:gd name="connsiteY1" fmla="*/ 0 h 1948295"/>
              <a:gd name="connsiteX2" fmla="*/ 2723837 w 2934391"/>
              <a:gd name="connsiteY2" fmla="*/ 1948295 h 1948295"/>
              <a:gd name="connsiteX3" fmla="*/ 0 w 2934391"/>
              <a:gd name="connsiteY3" fmla="*/ 1948295 h 1948295"/>
              <a:gd name="connsiteX4" fmla="*/ 0 w 2934391"/>
              <a:gd name="connsiteY4" fmla="*/ 69703 h 1948295"/>
              <a:gd name="connsiteX0" fmla="*/ 0 w 4118895"/>
              <a:gd name="connsiteY0" fmla="*/ 69703 h 1948295"/>
              <a:gd name="connsiteX1" fmla="*/ 2934391 w 4118895"/>
              <a:gd name="connsiteY1" fmla="*/ 0 h 1948295"/>
              <a:gd name="connsiteX2" fmla="*/ 4118895 w 4118895"/>
              <a:gd name="connsiteY2" fmla="*/ 1794537 h 1948295"/>
              <a:gd name="connsiteX3" fmla="*/ 0 w 4118895"/>
              <a:gd name="connsiteY3" fmla="*/ 1948295 h 1948295"/>
              <a:gd name="connsiteX4" fmla="*/ 0 w 4118895"/>
              <a:gd name="connsiteY4" fmla="*/ 69703 h 1948295"/>
              <a:gd name="connsiteX0" fmla="*/ 0 w 4118895"/>
              <a:gd name="connsiteY0" fmla="*/ 69703 h 1896994"/>
              <a:gd name="connsiteX1" fmla="*/ 2934391 w 4118895"/>
              <a:gd name="connsiteY1" fmla="*/ 0 h 1896994"/>
              <a:gd name="connsiteX2" fmla="*/ 4118895 w 4118895"/>
              <a:gd name="connsiteY2" fmla="*/ 1794537 h 1896994"/>
              <a:gd name="connsiteX3" fmla="*/ 1030716 w 4118895"/>
              <a:gd name="connsiteY3" fmla="*/ 1896994 h 1896994"/>
              <a:gd name="connsiteX4" fmla="*/ 0 w 4118895"/>
              <a:gd name="connsiteY4" fmla="*/ 69703 h 1896994"/>
              <a:gd name="connsiteX0" fmla="*/ 0 w 4269379"/>
              <a:gd name="connsiteY0" fmla="*/ 86837 h 1896994"/>
              <a:gd name="connsiteX1" fmla="*/ 3084875 w 4269379"/>
              <a:gd name="connsiteY1" fmla="*/ 0 h 1896994"/>
              <a:gd name="connsiteX2" fmla="*/ 4269379 w 4269379"/>
              <a:gd name="connsiteY2" fmla="*/ 1794537 h 1896994"/>
              <a:gd name="connsiteX3" fmla="*/ 1181200 w 4269379"/>
              <a:gd name="connsiteY3" fmla="*/ 1896994 h 1896994"/>
              <a:gd name="connsiteX4" fmla="*/ 0 w 4269379"/>
              <a:gd name="connsiteY4" fmla="*/ 86837 h 1896994"/>
              <a:gd name="connsiteX0" fmla="*/ 0 w 6402189"/>
              <a:gd name="connsiteY0" fmla="*/ 262838 h 1896994"/>
              <a:gd name="connsiteX1" fmla="*/ 5217685 w 6402189"/>
              <a:gd name="connsiteY1" fmla="*/ 0 h 1896994"/>
              <a:gd name="connsiteX2" fmla="*/ 6402189 w 6402189"/>
              <a:gd name="connsiteY2" fmla="*/ 1794537 h 1896994"/>
              <a:gd name="connsiteX3" fmla="*/ 3314010 w 6402189"/>
              <a:gd name="connsiteY3" fmla="*/ 1896994 h 1896994"/>
              <a:gd name="connsiteX4" fmla="*/ 0 w 6402189"/>
              <a:gd name="connsiteY4" fmla="*/ 262838 h 1896994"/>
              <a:gd name="connsiteX0" fmla="*/ 0 w 6402189"/>
              <a:gd name="connsiteY0" fmla="*/ 262838 h 2074973"/>
              <a:gd name="connsiteX1" fmla="*/ 5217685 w 6402189"/>
              <a:gd name="connsiteY1" fmla="*/ 0 h 2074973"/>
              <a:gd name="connsiteX2" fmla="*/ 6402189 w 6402189"/>
              <a:gd name="connsiteY2" fmla="*/ 1794537 h 2074973"/>
              <a:gd name="connsiteX3" fmla="*/ 1163836 w 6402189"/>
              <a:gd name="connsiteY3" fmla="*/ 2074973 h 2074973"/>
              <a:gd name="connsiteX4" fmla="*/ 0 w 6402189"/>
              <a:gd name="connsiteY4" fmla="*/ 262838 h 2074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2189" h="2074973">
                <a:moveTo>
                  <a:pt x="0" y="262838"/>
                </a:moveTo>
                <a:lnTo>
                  <a:pt x="5217685" y="0"/>
                </a:lnTo>
                <a:lnTo>
                  <a:pt x="6402189" y="1794537"/>
                </a:lnTo>
                <a:lnTo>
                  <a:pt x="1163836" y="2074973"/>
                </a:lnTo>
                <a:lnTo>
                  <a:pt x="0" y="262838"/>
                </a:lnTo>
                <a:close/>
              </a:path>
            </a:pathLst>
          </a:custGeom>
          <a:solidFill>
            <a:srgbClr val="F54631">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1"/>
          <p:cNvSpPr/>
          <p:nvPr/>
        </p:nvSpPr>
        <p:spPr>
          <a:xfrm rot="18183641">
            <a:off x="5939719" y="3890418"/>
            <a:ext cx="5818479" cy="1629708"/>
          </a:xfrm>
          <a:custGeom>
            <a:avLst/>
            <a:gdLst>
              <a:gd name="connsiteX0" fmla="*/ 0 w 2723837"/>
              <a:gd name="connsiteY0" fmla="*/ 0 h 1878592"/>
              <a:gd name="connsiteX1" fmla="*/ 2723837 w 2723837"/>
              <a:gd name="connsiteY1" fmla="*/ 0 h 1878592"/>
              <a:gd name="connsiteX2" fmla="*/ 2723837 w 2723837"/>
              <a:gd name="connsiteY2" fmla="*/ 1878592 h 1878592"/>
              <a:gd name="connsiteX3" fmla="*/ 0 w 2723837"/>
              <a:gd name="connsiteY3" fmla="*/ 1878592 h 1878592"/>
              <a:gd name="connsiteX4" fmla="*/ 0 w 2723837"/>
              <a:gd name="connsiteY4" fmla="*/ 0 h 1878592"/>
              <a:gd name="connsiteX0" fmla="*/ 0 w 2934391"/>
              <a:gd name="connsiteY0" fmla="*/ 69703 h 1948295"/>
              <a:gd name="connsiteX1" fmla="*/ 2934391 w 2934391"/>
              <a:gd name="connsiteY1" fmla="*/ 0 h 1948295"/>
              <a:gd name="connsiteX2" fmla="*/ 2723837 w 2934391"/>
              <a:gd name="connsiteY2" fmla="*/ 1948295 h 1948295"/>
              <a:gd name="connsiteX3" fmla="*/ 0 w 2934391"/>
              <a:gd name="connsiteY3" fmla="*/ 1948295 h 1948295"/>
              <a:gd name="connsiteX4" fmla="*/ 0 w 2934391"/>
              <a:gd name="connsiteY4" fmla="*/ 69703 h 1948295"/>
              <a:gd name="connsiteX0" fmla="*/ 0 w 4118895"/>
              <a:gd name="connsiteY0" fmla="*/ 69703 h 1948295"/>
              <a:gd name="connsiteX1" fmla="*/ 2934391 w 4118895"/>
              <a:gd name="connsiteY1" fmla="*/ 0 h 1948295"/>
              <a:gd name="connsiteX2" fmla="*/ 4118895 w 4118895"/>
              <a:gd name="connsiteY2" fmla="*/ 1794537 h 1948295"/>
              <a:gd name="connsiteX3" fmla="*/ 0 w 4118895"/>
              <a:gd name="connsiteY3" fmla="*/ 1948295 h 1948295"/>
              <a:gd name="connsiteX4" fmla="*/ 0 w 4118895"/>
              <a:gd name="connsiteY4" fmla="*/ 69703 h 1948295"/>
              <a:gd name="connsiteX0" fmla="*/ 0 w 4118895"/>
              <a:gd name="connsiteY0" fmla="*/ 69703 h 1896994"/>
              <a:gd name="connsiteX1" fmla="*/ 2934391 w 4118895"/>
              <a:gd name="connsiteY1" fmla="*/ 0 h 1896994"/>
              <a:gd name="connsiteX2" fmla="*/ 4118895 w 4118895"/>
              <a:gd name="connsiteY2" fmla="*/ 1794537 h 1896994"/>
              <a:gd name="connsiteX3" fmla="*/ 1030716 w 4118895"/>
              <a:gd name="connsiteY3" fmla="*/ 1896994 h 1896994"/>
              <a:gd name="connsiteX4" fmla="*/ 0 w 4118895"/>
              <a:gd name="connsiteY4" fmla="*/ 69703 h 1896994"/>
              <a:gd name="connsiteX0" fmla="*/ 0 w 4269379"/>
              <a:gd name="connsiteY0" fmla="*/ 86837 h 1896994"/>
              <a:gd name="connsiteX1" fmla="*/ 3084875 w 4269379"/>
              <a:gd name="connsiteY1" fmla="*/ 0 h 1896994"/>
              <a:gd name="connsiteX2" fmla="*/ 4269379 w 4269379"/>
              <a:gd name="connsiteY2" fmla="*/ 1794537 h 1896994"/>
              <a:gd name="connsiteX3" fmla="*/ 1181200 w 4269379"/>
              <a:gd name="connsiteY3" fmla="*/ 1896994 h 1896994"/>
              <a:gd name="connsiteX4" fmla="*/ 0 w 4269379"/>
              <a:gd name="connsiteY4" fmla="*/ 86837 h 1896994"/>
              <a:gd name="connsiteX0" fmla="*/ 0 w 3966724"/>
              <a:gd name="connsiteY0" fmla="*/ 86837 h 1896994"/>
              <a:gd name="connsiteX1" fmla="*/ 3084875 w 3966724"/>
              <a:gd name="connsiteY1" fmla="*/ 0 h 1896994"/>
              <a:gd name="connsiteX2" fmla="*/ 3966724 w 3966724"/>
              <a:gd name="connsiteY2" fmla="*/ 1412341 h 1896994"/>
              <a:gd name="connsiteX3" fmla="*/ 1181200 w 3966724"/>
              <a:gd name="connsiteY3" fmla="*/ 1896994 h 1896994"/>
              <a:gd name="connsiteX4" fmla="*/ 0 w 3966724"/>
              <a:gd name="connsiteY4" fmla="*/ 86837 h 1896994"/>
              <a:gd name="connsiteX0" fmla="*/ 0 w 3966724"/>
              <a:gd name="connsiteY0" fmla="*/ 86837 h 1556220"/>
              <a:gd name="connsiteX1" fmla="*/ 3084875 w 3966724"/>
              <a:gd name="connsiteY1" fmla="*/ 0 h 1556220"/>
              <a:gd name="connsiteX2" fmla="*/ 3966724 w 3966724"/>
              <a:gd name="connsiteY2" fmla="*/ 1412341 h 1556220"/>
              <a:gd name="connsiteX3" fmla="*/ 1228780 w 3966724"/>
              <a:gd name="connsiteY3" fmla="*/ 1556220 h 1556220"/>
              <a:gd name="connsiteX4" fmla="*/ 0 w 3966724"/>
              <a:gd name="connsiteY4" fmla="*/ 86837 h 1556220"/>
              <a:gd name="connsiteX0" fmla="*/ 0 w 3719666"/>
              <a:gd name="connsiteY0" fmla="*/ 114601 h 1556220"/>
              <a:gd name="connsiteX1" fmla="*/ 2837817 w 3719666"/>
              <a:gd name="connsiteY1" fmla="*/ 0 h 1556220"/>
              <a:gd name="connsiteX2" fmla="*/ 3719666 w 3719666"/>
              <a:gd name="connsiteY2" fmla="*/ 1412341 h 1556220"/>
              <a:gd name="connsiteX3" fmla="*/ 981722 w 3719666"/>
              <a:gd name="connsiteY3" fmla="*/ 1556220 h 1556220"/>
              <a:gd name="connsiteX4" fmla="*/ 0 w 3719666"/>
              <a:gd name="connsiteY4" fmla="*/ 114601 h 1556220"/>
              <a:gd name="connsiteX0" fmla="*/ 0 w 5837895"/>
              <a:gd name="connsiteY0" fmla="*/ 295176 h 1556220"/>
              <a:gd name="connsiteX1" fmla="*/ 4956046 w 5837895"/>
              <a:gd name="connsiteY1" fmla="*/ 0 h 1556220"/>
              <a:gd name="connsiteX2" fmla="*/ 5837895 w 5837895"/>
              <a:gd name="connsiteY2" fmla="*/ 1412341 h 1556220"/>
              <a:gd name="connsiteX3" fmla="*/ 3099951 w 5837895"/>
              <a:gd name="connsiteY3" fmla="*/ 1556220 h 1556220"/>
              <a:gd name="connsiteX4" fmla="*/ 0 w 5837895"/>
              <a:gd name="connsiteY4" fmla="*/ 295176 h 1556220"/>
              <a:gd name="connsiteX0" fmla="*/ 0 w 5837895"/>
              <a:gd name="connsiteY0" fmla="*/ 295176 h 1629708"/>
              <a:gd name="connsiteX1" fmla="*/ 4956046 w 5837895"/>
              <a:gd name="connsiteY1" fmla="*/ 0 h 1629708"/>
              <a:gd name="connsiteX2" fmla="*/ 5837895 w 5837895"/>
              <a:gd name="connsiteY2" fmla="*/ 1412341 h 1629708"/>
              <a:gd name="connsiteX3" fmla="*/ 902430 w 5837895"/>
              <a:gd name="connsiteY3" fmla="*/ 1629708 h 1629708"/>
              <a:gd name="connsiteX4" fmla="*/ 0 w 5837895"/>
              <a:gd name="connsiteY4" fmla="*/ 295176 h 1629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7895" h="1629708">
                <a:moveTo>
                  <a:pt x="0" y="295176"/>
                </a:moveTo>
                <a:lnTo>
                  <a:pt x="4956046" y="0"/>
                </a:lnTo>
                <a:lnTo>
                  <a:pt x="5837895" y="1412341"/>
                </a:lnTo>
                <a:lnTo>
                  <a:pt x="902430" y="1629708"/>
                </a:lnTo>
                <a:lnTo>
                  <a:pt x="0" y="295176"/>
                </a:lnTo>
                <a:close/>
              </a:path>
            </a:pathLst>
          </a:custGeom>
          <a:solidFill>
            <a:srgbClr val="F54631">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D9D12C1-A27B-4202-897C-4916097A6883}"/>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5811" t="10837" r="47318" b="17383"/>
          <a:stretch/>
        </p:blipFill>
        <p:spPr>
          <a:xfrm>
            <a:off x="4965032" y="804768"/>
            <a:ext cx="2261937" cy="2300749"/>
          </a:xfrm>
          <a:prstGeom prst="rect">
            <a:avLst/>
          </a:prstGeom>
        </p:spPr>
      </p:pic>
      <p:sp>
        <p:nvSpPr>
          <p:cNvPr id="6" name="TextBox 5">
            <a:extLst>
              <a:ext uri="{FF2B5EF4-FFF2-40B4-BE49-F238E27FC236}">
                <a16:creationId xmlns:a16="http://schemas.microsoft.com/office/drawing/2014/main" id="{BC6695DD-B77D-48E7-B694-D7E19B8E72CF}"/>
              </a:ext>
            </a:extLst>
          </p:cNvPr>
          <p:cNvSpPr txBox="1"/>
          <p:nvPr/>
        </p:nvSpPr>
        <p:spPr>
          <a:xfrm>
            <a:off x="3350756" y="3194044"/>
            <a:ext cx="5490488" cy="692497"/>
          </a:xfrm>
          <a:prstGeom prst="rect">
            <a:avLst/>
          </a:prstGeom>
          <a:noFill/>
        </p:spPr>
        <p:txBody>
          <a:bodyPr wrap="square" rtlCol="0">
            <a:spAutoFit/>
          </a:bodyPr>
          <a:lstStyle/>
          <a:p>
            <a:pPr algn="ctr"/>
            <a:r>
              <a:rPr lang="en-US" sz="3900" b="1" spc="300" dirty="0">
                <a:solidFill>
                  <a:schemeClr val="bg1"/>
                </a:solidFill>
                <a:latin typeface="Montserrat" panose="00000500000000000000" pitchFamily="2" charset="0"/>
              </a:rPr>
              <a:t>MARK SPENSER</a:t>
            </a:r>
          </a:p>
        </p:txBody>
      </p:sp>
      <p:sp>
        <p:nvSpPr>
          <p:cNvPr id="7" name="TextBox 6">
            <a:extLst>
              <a:ext uri="{FF2B5EF4-FFF2-40B4-BE49-F238E27FC236}">
                <a16:creationId xmlns:a16="http://schemas.microsoft.com/office/drawing/2014/main" id="{86328B37-5EF3-4298-A2CD-91C3C5B0539A}"/>
              </a:ext>
            </a:extLst>
          </p:cNvPr>
          <p:cNvSpPr txBox="1"/>
          <p:nvPr/>
        </p:nvSpPr>
        <p:spPr>
          <a:xfrm>
            <a:off x="4694082" y="3861111"/>
            <a:ext cx="2803836" cy="261610"/>
          </a:xfrm>
          <a:prstGeom prst="rect">
            <a:avLst/>
          </a:prstGeom>
          <a:noFill/>
        </p:spPr>
        <p:txBody>
          <a:bodyPr wrap="square" rtlCol="0">
            <a:spAutoFit/>
          </a:bodyPr>
          <a:lstStyle/>
          <a:p>
            <a:pPr algn="ctr"/>
            <a:r>
              <a:rPr lang="en-US" sz="1100" b="1" dirty="0">
                <a:solidFill>
                  <a:srgbClr val="FFAD2A"/>
                </a:solidFill>
                <a:latin typeface="Montserrat" panose="00000500000000000000" pitchFamily="2" charset="0"/>
              </a:rPr>
              <a:t>CEO AND FOUNDER</a:t>
            </a:r>
          </a:p>
        </p:txBody>
      </p:sp>
      <p:sp>
        <p:nvSpPr>
          <p:cNvPr id="8" name="TextBox 7">
            <a:extLst>
              <a:ext uri="{FF2B5EF4-FFF2-40B4-BE49-F238E27FC236}">
                <a16:creationId xmlns:a16="http://schemas.microsoft.com/office/drawing/2014/main" id="{8D889747-811D-4D13-97BD-302DF45E29C1}"/>
              </a:ext>
            </a:extLst>
          </p:cNvPr>
          <p:cNvSpPr txBox="1"/>
          <p:nvPr/>
        </p:nvSpPr>
        <p:spPr>
          <a:xfrm>
            <a:off x="4274083" y="4425822"/>
            <a:ext cx="3643835" cy="369332"/>
          </a:xfrm>
          <a:prstGeom prst="rect">
            <a:avLst/>
          </a:prstGeom>
          <a:noFill/>
        </p:spPr>
        <p:txBody>
          <a:bodyPr wrap="square" rtlCol="0">
            <a:spAutoFit/>
          </a:bodyPr>
          <a:lstStyle/>
          <a:p>
            <a:pPr algn="ctr"/>
            <a:r>
              <a:rPr lang="en-US" b="1" dirty="0">
                <a:solidFill>
                  <a:schemeClr val="bg1"/>
                </a:solidFill>
                <a:latin typeface="Montserrat" panose="00000500000000000000" pitchFamily="2" charset="0"/>
              </a:rPr>
              <a:t>LOGICTICS SOLUTIONS. INC</a:t>
            </a:r>
          </a:p>
        </p:txBody>
      </p:sp>
      <p:sp>
        <p:nvSpPr>
          <p:cNvPr id="9" name="TextBox 8">
            <a:extLst>
              <a:ext uri="{FF2B5EF4-FFF2-40B4-BE49-F238E27FC236}">
                <a16:creationId xmlns:a16="http://schemas.microsoft.com/office/drawing/2014/main" id="{555F0C73-9D30-43AA-A780-99947F4D3F64}"/>
              </a:ext>
            </a:extLst>
          </p:cNvPr>
          <p:cNvSpPr txBox="1"/>
          <p:nvPr/>
        </p:nvSpPr>
        <p:spPr>
          <a:xfrm>
            <a:off x="1790004" y="4883682"/>
            <a:ext cx="8611992" cy="523220"/>
          </a:xfrm>
          <a:prstGeom prst="rect">
            <a:avLst/>
          </a:prstGeom>
          <a:noFill/>
        </p:spPr>
        <p:txBody>
          <a:bodyPr wrap="square" rtlCol="0">
            <a:spAutoFit/>
          </a:bodyPr>
          <a:lstStyle/>
          <a:p>
            <a:r>
              <a:rPr lang="en-US" sz="1400" b="1" dirty="0">
                <a:solidFill>
                  <a:srgbClr val="FFAD2A"/>
                </a:solidFill>
                <a:latin typeface="Montserrat" panose="00000500000000000000" pitchFamily="2" charset="0"/>
              </a:rPr>
              <a:t>Mark Spencer started Logistics Solutions with 4 employees. Recently he hire 10 employees.  His experienced are low but his ability to multitask is fantastic.</a:t>
            </a:r>
          </a:p>
        </p:txBody>
      </p:sp>
      <p:cxnSp>
        <p:nvCxnSpPr>
          <p:cNvPr id="14" name="Straight Connector 13"/>
          <p:cNvCxnSpPr/>
          <p:nvPr/>
        </p:nvCxnSpPr>
        <p:spPr>
          <a:xfrm>
            <a:off x="5577871" y="4325205"/>
            <a:ext cx="1036259" cy="1209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6324374"/>
      </p:ext>
    </p:extLst>
  </p:cSld>
  <p:clrMapOvr>
    <a:masterClrMapping/>
  </p:clrMapOvr>
  <mc:AlternateContent xmlns:mc="http://schemas.openxmlformats.org/markup-compatibility/2006" xmlns:p14="http://schemas.microsoft.com/office/powerpoint/2010/main">
    <mc:Choice Requires="p14">
      <p:transition spd="med" p14:dur="700" advTm="9914">
        <p:fade/>
      </p:transition>
    </mc:Choice>
    <mc:Fallback xmlns="">
      <p:transition spd="med" advTm="991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1+#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25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000" fill="hold"/>
                                        <p:tgtEl>
                                          <p:spTgt spid="13"/>
                                        </p:tgtEl>
                                        <p:attrNameLst>
                                          <p:attrName>ppt_x</p:attrName>
                                        </p:attrNameLst>
                                      </p:cBhvr>
                                      <p:tavLst>
                                        <p:tav tm="0">
                                          <p:val>
                                            <p:strVal val="1+#ppt_w/2"/>
                                          </p:val>
                                        </p:tav>
                                        <p:tav tm="100000">
                                          <p:val>
                                            <p:strVal val="#ppt_x"/>
                                          </p:val>
                                        </p:tav>
                                      </p:tavLst>
                                    </p:anim>
                                    <p:anim calcmode="lin" valueType="num">
                                      <p:cBhvr additive="base">
                                        <p:cTn id="12" dur="100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50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000" fill="hold"/>
                                        <p:tgtEl>
                                          <p:spTgt spid="12"/>
                                        </p:tgtEl>
                                        <p:attrNameLst>
                                          <p:attrName>ppt_x</p:attrName>
                                        </p:attrNameLst>
                                      </p:cBhvr>
                                      <p:tavLst>
                                        <p:tav tm="0">
                                          <p:val>
                                            <p:strVal val="1+#ppt_w/2"/>
                                          </p:val>
                                        </p:tav>
                                        <p:tav tm="100000">
                                          <p:val>
                                            <p:strVal val="#ppt_x"/>
                                          </p:val>
                                        </p:tav>
                                      </p:tavLst>
                                    </p:anim>
                                    <p:anim calcmode="lin" valueType="num">
                                      <p:cBhvr additive="base">
                                        <p:cTn id="16" dur="1000" fill="hold"/>
                                        <p:tgtEl>
                                          <p:spTgt spid="12"/>
                                        </p:tgtEl>
                                        <p:attrNameLst>
                                          <p:attrName>ppt_y</p:attrName>
                                        </p:attrNameLst>
                                      </p:cBhvr>
                                      <p:tavLst>
                                        <p:tav tm="0">
                                          <p:val>
                                            <p:strVal val="#ppt_y"/>
                                          </p:val>
                                        </p:tav>
                                        <p:tav tm="100000">
                                          <p:val>
                                            <p:strVal val="#ppt_y"/>
                                          </p:val>
                                        </p:tav>
                                      </p:tavLst>
                                    </p:anim>
                                  </p:childTnLst>
                                </p:cTn>
                              </p:par>
                              <p:par>
                                <p:cTn id="17" presetID="16" presetClass="entr" presetSubtype="37"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outVertical)">
                                      <p:cBhvr>
                                        <p:cTn id="19" dur="500"/>
                                        <p:tgtEl>
                                          <p:spTgt spid="5"/>
                                        </p:tgtEl>
                                      </p:cBhvr>
                                    </p:animEffect>
                                  </p:childTnLst>
                                </p:cTn>
                              </p:par>
                              <p:par>
                                <p:cTn id="20" presetID="16" presetClass="entr" presetSubtype="37" fill="hold" grpId="0" nodeType="withEffect">
                                  <p:stCondLst>
                                    <p:cond delay="250"/>
                                  </p:stCondLst>
                                  <p:childTnLst>
                                    <p:set>
                                      <p:cBhvr>
                                        <p:cTn id="21" dur="1" fill="hold">
                                          <p:stCondLst>
                                            <p:cond delay="0"/>
                                          </p:stCondLst>
                                        </p:cTn>
                                        <p:tgtEl>
                                          <p:spTgt spid="6"/>
                                        </p:tgtEl>
                                        <p:attrNameLst>
                                          <p:attrName>style.visibility</p:attrName>
                                        </p:attrNameLst>
                                      </p:cBhvr>
                                      <p:to>
                                        <p:strVal val="visible"/>
                                      </p:to>
                                    </p:set>
                                    <p:animEffect transition="in" filter="barn(outVertical)">
                                      <p:cBhvr>
                                        <p:cTn id="22" dur="500"/>
                                        <p:tgtEl>
                                          <p:spTgt spid="6"/>
                                        </p:tgtEl>
                                      </p:cBhvr>
                                    </p:animEffect>
                                  </p:childTnLst>
                                </p:cTn>
                              </p:par>
                              <p:par>
                                <p:cTn id="23" presetID="16" presetClass="entr" presetSubtype="37" fill="hold" grpId="0" nodeType="withEffect">
                                  <p:stCondLst>
                                    <p:cond delay="500"/>
                                  </p:stCondLst>
                                  <p:childTnLst>
                                    <p:set>
                                      <p:cBhvr>
                                        <p:cTn id="24" dur="1" fill="hold">
                                          <p:stCondLst>
                                            <p:cond delay="0"/>
                                          </p:stCondLst>
                                        </p:cTn>
                                        <p:tgtEl>
                                          <p:spTgt spid="7"/>
                                        </p:tgtEl>
                                        <p:attrNameLst>
                                          <p:attrName>style.visibility</p:attrName>
                                        </p:attrNameLst>
                                      </p:cBhvr>
                                      <p:to>
                                        <p:strVal val="visible"/>
                                      </p:to>
                                    </p:set>
                                    <p:animEffect transition="in" filter="barn(outVertical)">
                                      <p:cBhvr>
                                        <p:cTn id="25" dur="500"/>
                                        <p:tgtEl>
                                          <p:spTgt spid="7"/>
                                        </p:tgtEl>
                                      </p:cBhvr>
                                    </p:animEffect>
                                  </p:childTnLst>
                                </p:cTn>
                              </p:par>
                              <p:par>
                                <p:cTn id="26" presetID="16" presetClass="entr" presetSubtype="37" fill="hold" nodeType="withEffect">
                                  <p:stCondLst>
                                    <p:cond delay="750"/>
                                  </p:stCondLst>
                                  <p:childTnLst>
                                    <p:set>
                                      <p:cBhvr>
                                        <p:cTn id="27" dur="1" fill="hold">
                                          <p:stCondLst>
                                            <p:cond delay="0"/>
                                          </p:stCondLst>
                                        </p:cTn>
                                        <p:tgtEl>
                                          <p:spTgt spid="14"/>
                                        </p:tgtEl>
                                        <p:attrNameLst>
                                          <p:attrName>style.visibility</p:attrName>
                                        </p:attrNameLst>
                                      </p:cBhvr>
                                      <p:to>
                                        <p:strVal val="visible"/>
                                      </p:to>
                                    </p:set>
                                    <p:animEffect transition="in" filter="barn(outVertical)">
                                      <p:cBhvr>
                                        <p:cTn id="28" dur="500"/>
                                        <p:tgtEl>
                                          <p:spTgt spid="14"/>
                                        </p:tgtEl>
                                      </p:cBhvr>
                                    </p:animEffect>
                                  </p:childTnLst>
                                </p:cTn>
                              </p:par>
                              <p:par>
                                <p:cTn id="29" presetID="16" presetClass="entr" presetSubtype="37" fill="hold" grpId="0" nodeType="withEffect">
                                  <p:stCondLst>
                                    <p:cond delay="1000"/>
                                  </p:stCondLst>
                                  <p:childTnLst>
                                    <p:set>
                                      <p:cBhvr>
                                        <p:cTn id="30" dur="1" fill="hold">
                                          <p:stCondLst>
                                            <p:cond delay="0"/>
                                          </p:stCondLst>
                                        </p:cTn>
                                        <p:tgtEl>
                                          <p:spTgt spid="8"/>
                                        </p:tgtEl>
                                        <p:attrNameLst>
                                          <p:attrName>style.visibility</p:attrName>
                                        </p:attrNameLst>
                                      </p:cBhvr>
                                      <p:to>
                                        <p:strVal val="visible"/>
                                      </p:to>
                                    </p:set>
                                    <p:animEffect transition="in" filter="barn(outVertical)">
                                      <p:cBhvr>
                                        <p:cTn id="31" dur="500"/>
                                        <p:tgtEl>
                                          <p:spTgt spid="8"/>
                                        </p:tgtEl>
                                      </p:cBhvr>
                                    </p:animEffect>
                                  </p:childTnLst>
                                </p:cTn>
                              </p:par>
                              <p:par>
                                <p:cTn id="32" presetID="16" presetClass="entr" presetSubtype="37" fill="hold" grpId="0" nodeType="withEffect">
                                  <p:stCondLst>
                                    <p:cond delay="1250"/>
                                  </p:stCondLst>
                                  <p:iterate type="lt">
                                    <p:tmPct val="5000"/>
                                  </p:iterate>
                                  <p:childTnLst>
                                    <p:set>
                                      <p:cBhvr>
                                        <p:cTn id="33" dur="1" fill="hold">
                                          <p:stCondLst>
                                            <p:cond delay="0"/>
                                          </p:stCondLst>
                                        </p:cTn>
                                        <p:tgtEl>
                                          <p:spTgt spid="9"/>
                                        </p:tgtEl>
                                        <p:attrNameLst>
                                          <p:attrName>style.visibility</p:attrName>
                                        </p:attrNameLst>
                                      </p:cBhvr>
                                      <p:to>
                                        <p:strVal val="visible"/>
                                      </p:to>
                                    </p:set>
                                    <p:animEffect transition="in" filter="barn(outVertical)">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6" grpId="0"/>
      <p:bldP spid="7" grpId="0"/>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5F98D2-AE6E-444A-8245-44A6211884E7}"/>
              </a:ext>
            </a:extLst>
          </p:cNvPr>
          <p:cNvPicPr>
            <a:picLocks noChangeAspect="1"/>
          </p:cNvPicPr>
          <p:nvPr/>
        </p:nvPicPr>
        <p:blipFill rotWithShape="1">
          <a:blip r:embed="rId3">
            <a:extLst>
              <a:ext uri="{28A0092B-C50C-407E-A947-70E740481C1C}">
                <a14:useLocalDpi xmlns:a14="http://schemas.microsoft.com/office/drawing/2010/main" val="0"/>
              </a:ext>
            </a:extLst>
          </a:blip>
          <a:srcRect r="20456"/>
          <a:stretch/>
        </p:blipFill>
        <p:spPr>
          <a:xfrm>
            <a:off x="0" y="0"/>
            <a:ext cx="12192000" cy="6927218"/>
          </a:xfrm>
          <a:prstGeom prst="rect">
            <a:avLst/>
          </a:prstGeom>
        </p:spPr>
      </p:pic>
      <p:sp>
        <p:nvSpPr>
          <p:cNvPr id="3" name="Rectangle 2"/>
          <p:cNvSpPr/>
          <p:nvPr/>
        </p:nvSpPr>
        <p:spPr>
          <a:xfrm>
            <a:off x="-1" y="0"/>
            <a:ext cx="12201487" cy="2651760"/>
          </a:xfrm>
          <a:prstGeom prst="rect">
            <a:avLst/>
          </a:prstGeom>
          <a:solidFill>
            <a:srgbClr val="FF1800">
              <a:alpha val="9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9486" y="4169664"/>
            <a:ext cx="12201486" cy="2757554"/>
          </a:xfrm>
          <a:prstGeom prst="rect">
            <a:avLst/>
          </a:prstGeom>
          <a:gradFill>
            <a:gsLst>
              <a:gs pos="0">
                <a:srgbClr val="BA1100"/>
              </a:gs>
              <a:gs pos="74000">
                <a:srgbClr val="FD1600"/>
              </a:gs>
              <a:gs pos="83000">
                <a:srgbClr val="E21500"/>
              </a:gs>
              <a:gs pos="100000">
                <a:srgbClr val="AD1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C030CD1E-72B4-4E76-AA0D-EE41C0641851}"/>
              </a:ext>
            </a:extLst>
          </p:cNvPr>
          <p:cNvGrpSpPr/>
          <p:nvPr/>
        </p:nvGrpSpPr>
        <p:grpSpPr>
          <a:xfrm>
            <a:off x="407965" y="371969"/>
            <a:ext cx="4365202" cy="1955576"/>
            <a:chOff x="407965" y="371969"/>
            <a:chExt cx="4365202" cy="1955576"/>
          </a:xfrm>
        </p:grpSpPr>
        <p:sp>
          <p:nvSpPr>
            <p:cNvPr id="6" name="TextBox 5">
              <a:extLst>
                <a:ext uri="{FF2B5EF4-FFF2-40B4-BE49-F238E27FC236}">
                  <a16:creationId xmlns:a16="http://schemas.microsoft.com/office/drawing/2014/main" id="{96FFA67C-CEA7-491A-AA97-878C3ECBA2CA}"/>
                </a:ext>
              </a:extLst>
            </p:cNvPr>
            <p:cNvSpPr txBox="1"/>
            <p:nvPr/>
          </p:nvSpPr>
          <p:spPr>
            <a:xfrm>
              <a:off x="407965" y="371969"/>
              <a:ext cx="3926291" cy="1323439"/>
            </a:xfrm>
            <a:prstGeom prst="rect">
              <a:avLst/>
            </a:prstGeom>
            <a:noFill/>
          </p:spPr>
          <p:txBody>
            <a:bodyPr wrap="square" rtlCol="0">
              <a:spAutoFit/>
            </a:bodyPr>
            <a:lstStyle/>
            <a:p>
              <a:r>
                <a:rPr lang="en-US" sz="4000" b="1" dirty="0">
                  <a:solidFill>
                    <a:srgbClr val="FFC617"/>
                  </a:solidFill>
                  <a:latin typeface="Montserrat" panose="00000500000000000000" pitchFamily="2" charset="0"/>
                </a:rPr>
                <a:t>LOGISCTICS</a:t>
              </a:r>
              <a:r>
                <a:rPr lang="en-US" sz="4000" b="1" dirty="0">
                  <a:latin typeface="Montserrat" panose="00000500000000000000" pitchFamily="2" charset="0"/>
                </a:rPr>
                <a:t> </a:t>
              </a:r>
            </a:p>
            <a:p>
              <a:r>
                <a:rPr lang="en-US" sz="4000" b="1" dirty="0">
                  <a:solidFill>
                    <a:schemeClr val="bg1"/>
                  </a:solidFill>
                  <a:latin typeface="Montserrat" panose="00000500000000000000" pitchFamily="2" charset="0"/>
                </a:rPr>
                <a:t>GROWTH</a:t>
              </a:r>
            </a:p>
          </p:txBody>
        </p:sp>
        <p:sp>
          <p:nvSpPr>
            <p:cNvPr id="7" name="TextBox 6">
              <a:extLst>
                <a:ext uri="{FF2B5EF4-FFF2-40B4-BE49-F238E27FC236}">
                  <a16:creationId xmlns:a16="http://schemas.microsoft.com/office/drawing/2014/main" id="{507F3858-AAA9-42D9-A5BC-2129270F83EE}"/>
                </a:ext>
              </a:extLst>
            </p:cNvPr>
            <p:cNvSpPr txBox="1"/>
            <p:nvPr/>
          </p:nvSpPr>
          <p:spPr>
            <a:xfrm>
              <a:off x="407965" y="2035157"/>
              <a:ext cx="3798275" cy="292388"/>
            </a:xfrm>
            <a:prstGeom prst="rect">
              <a:avLst/>
            </a:prstGeom>
            <a:noFill/>
          </p:spPr>
          <p:txBody>
            <a:bodyPr wrap="square" rtlCol="0">
              <a:spAutoFit/>
            </a:bodyPr>
            <a:lstStyle/>
            <a:p>
              <a:r>
                <a:rPr lang="en-US" sz="1300" b="1" dirty="0">
                  <a:solidFill>
                    <a:srgbClr val="FFAD2A"/>
                  </a:solidFill>
                  <a:latin typeface="Montserrat" panose="00000500000000000000" pitchFamily="2" charset="0"/>
                </a:rPr>
                <a:t>ABOUT OUR CARGO GROWTH</a:t>
              </a:r>
            </a:p>
          </p:txBody>
        </p:sp>
        <p:cxnSp>
          <p:nvCxnSpPr>
            <p:cNvPr id="19" name="Straight Connector 18"/>
            <p:cNvCxnSpPr/>
            <p:nvPr/>
          </p:nvCxnSpPr>
          <p:spPr>
            <a:xfrm flipH="1" flipV="1">
              <a:off x="407965" y="1865159"/>
              <a:ext cx="4365202" cy="247"/>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36D51EA9-6CD2-4596-9466-26ACA5EC9346}"/>
              </a:ext>
            </a:extLst>
          </p:cNvPr>
          <p:cNvGrpSpPr/>
          <p:nvPr/>
        </p:nvGrpSpPr>
        <p:grpSpPr>
          <a:xfrm>
            <a:off x="8618044" y="4670519"/>
            <a:ext cx="3291419" cy="1755843"/>
            <a:chOff x="8799477" y="4463115"/>
            <a:chExt cx="3392523" cy="1755843"/>
          </a:xfrm>
        </p:grpSpPr>
        <p:sp>
          <p:nvSpPr>
            <p:cNvPr id="11" name="TextBox 10">
              <a:extLst>
                <a:ext uri="{FF2B5EF4-FFF2-40B4-BE49-F238E27FC236}">
                  <a16:creationId xmlns:a16="http://schemas.microsoft.com/office/drawing/2014/main" id="{F0134FFF-F82D-48D0-AFB1-FD8AE5A41FEA}"/>
                </a:ext>
              </a:extLst>
            </p:cNvPr>
            <p:cNvSpPr txBox="1"/>
            <p:nvPr/>
          </p:nvSpPr>
          <p:spPr>
            <a:xfrm>
              <a:off x="9120893" y="4463115"/>
              <a:ext cx="2749690" cy="338554"/>
            </a:xfrm>
            <a:prstGeom prst="rect">
              <a:avLst/>
            </a:prstGeom>
            <a:noFill/>
          </p:spPr>
          <p:txBody>
            <a:bodyPr wrap="square" rtlCol="0">
              <a:spAutoFit/>
            </a:bodyPr>
            <a:lstStyle/>
            <a:p>
              <a:pPr algn="ctr"/>
              <a:r>
                <a:rPr lang="en-US" sz="1600" b="1" spc="300" dirty="0">
                  <a:solidFill>
                    <a:srgbClr val="FFAD2A"/>
                  </a:solidFill>
                  <a:latin typeface="Montserrat" panose="00000500000000000000" pitchFamily="2" charset="0"/>
                </a:rPr>
                <a:t>VISION 4</a:t>
              </a:r>
            </a:p>
          </p:txBody>
        </p:sp>
        <p:sp>
          <p:nvSpPr>
            <p:cNvPr id="26" name="TextBox 25">
              <a:extLst>
                <a:ext uri="{FF2B5EF4-FFF2-40B4-BE49-F238E27FC236}">
                  <a16:creationId xmlns:a16="http://schemas.microsoft.com/office/drawing/2014/main" id="{CEF6510B-BA61-4452-AE2E-1F0271BCDC4C}"/>
                </a:ext>
              </a:extLst>
            </p:cNvPr>
            <p:cNvSpPr txBox="1"/>
            <p:nvPr/>
          </p:nvSpPr>
          <p:spPr>
            <a:xfrm>
              <a:off x="8799477" y="4976581"/>
              <a:ext cx="3392523" cy="261610"/>
            </a:xfrm>
            <a:prstGeom prst="rect">
              <a:avLst/>
            </a:prstGeom>
            <a:noFill/>
          </p:spPr>
          <p:txBody>
            <a:bodyPr wrap="square" rtlCol="0">
              <a:spAutoFit/>
            </a:bodyPr>
            <a:lstStyle/>
            <a:p>
              <a:pPr algn="ctr"/>
              <a:r>
                <a:rPr lang="en-US" sz="1100" b="1" dirty="0">
                  <a:solidFill>
                    <a:schemeClr val="bg1"/>
                  </a:solidFill>
                  <a:latin typeface="Montserrat" panose="00000500000000000000" pitchFamily="2" charset="0"/>
                </a:rPr>
                <a:t>CONNECT</a:t>
              </a:r>
            </a:p>
          </p:txBody>
        </p:sp>
        <p:sp>
          <p:nvSpPr>
            <p:cNvPr id="27" name="TextBox 26">
              <a:extLst>
                <a:ext uri="{FF2B5EF4-FFF2-40B4-BE49-F238E27FC236}">
                  <a16:creationId xmlns:a16="http://schemas.microsoft.com/office/drawing/2014/main" id="{8A4BF4A5-142C-4EA6-AD5F-733D65EC6DBE}"/>
                </a:ext>
              </a:extLst>
            </p:cNvPr>
            <p:cNvSpPr txBox="1"/>
            <p:nvPr/>
          </p:nvSpPr>
          <p:spPr>
            <a:xfrm>
              <a:off x="9053800" y="5757293"/>
              <a:ext cx="2883877" cy="461665"/>
            </a:xfrm>
            <a:prstGeom prst="rect">
              <a:avLst/>
            </a:prstGeom>
            <a:noFill/>
          </p:spPr>
          <p:txBody>
            <a:bodyPr wrap="square" rtlCol="0">
              <a:spAutoFit/>
            </a:bodyPr>
            <a:lstStyle/>
            <a:p>
              <a:pPr algn="ctr"/>
              <a:r>
                <a:rPr lang="en-US" sz="1200" b="1" dirty="0">
                  <a:solidFill>
                    <a:srgbClr val="FFAD2A"/>
                  </a:solidFill>
                  <a:latin typeface="Montserrat" panose="00000500000000000000" pitchFamily="2" charset="0"/>
                </a:rPr>
                <a:t>Connect people, businesses and communities to a better future.</a:t>
              </a:r>
            </a:p>
          </p:txBody>
        </p:sp>
        <p:cxnSp>
          <p:nvCxnSpPr>
            <p:cNvPr id="32" name="Straight Connector 31"/>
            <p:cNvCxnSpPr/>
            <p:nvPr/>
          </p:nvCxnSpPr>
          <p:spPr>
            <a:xfrm flipH="1">
              <a:off x="10019582" y="5582380"/>
              <a:ext cx="952312" cy="1"/>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0DFAD9B9-147B-4995-A622-FCE3BF44CE7C}"/>
              </a:ext>
            </a:extLst>
          </p:cNvPr>
          <p:cNvGrpSpPr/>
          <p:nvPr/>
        </p:nvGrpSpPr>
        <p:grpSpPr>
          <a:xfrm>
            <a:off x="282538" y="4670519"/>
            <a:ext cx="3291419" cy="1940509"/>
            <a:chOff x="8799477" y="4463115"/>
            <a:chExt cx="3392523" cy="1940509"/>
          </a:xfrm>
        </p:grpSpPr>
        <p:sp>
          <p:nvSpPr>
            <p:cNvPr id="33" name="TextBox 32">
              <a:extLst>
                <a:ext uri="{FF2B5EF4-FFF2-40B4-BE49-F238E27FC236}">
                  <a16:creationId xmlns:a16="http://schemas.microsoft.com/office/drawing/2014/main" id="{88FD2A4A-BCE9-462E-871A-1068ABF2DA23}"/>
                </a:ext>
              </a:extLst>
            </p:cNvPr>
            <p:cNvSpPr txBox="1"/>
            <p:nvPr/>
          </p:nvSpPr>
          <p:spPr>
            <a:xfrm>
              <a:off x="9120893" y="4463115"/>
              <a:ext cx="2749690" cy="338554"/>
            </a:xfrm>
            <a:prstGeom prst="rect">
              <a:avLst/>
            </a:prstGeom>
            <a:noFill/>
          </p:spPr>
          <p:txBody>
            <a:bodyPr wrap="square" rtlCol="0">
              <a:spAutoFit/>
            </a:bodyPr>
            <a:lstStyle/>
            <a:p>
              <a:pPr algn="ctr"/>
              <a:r>
                <a:rPr lang="en-US" sz="1600" b="1" spc="300" dirty="0">
                  <a:solidFill>
                    <a:srgbClr val="FFAD2A"/>
                  </a:solidFill>
                  <a:latin typeface="Montserrat" panose="00000500000000000000" pitchFamily="2" charset="0"/>
                </a:rPr>
                <a:t>VISION 1</a:t>
              </a:r>
            </a:p>
          </p:txBody>
        </p:sp>
        <p:sp>
          <p:nvSpPr>
            <p:cNvPr id="34" name="TextBox 33">
              <a:extLst>
                <a:ext uri="{FF2B5EF4-FFF2-40B4-BE49-F238E27FC236}">
                  <a16:creationId xmlns:a16="http://schemas.microsoft.com/office/drawing/2014/main" id="{D7F13AFC-4186-4203-936B-71E797FF29D4}"/>
                </a:ext>
              </a:extLst>
            </p:cNvPr>
            <p:cNvSpPr txBox="1"/>
            <p:nvPr/>
          </p:nvSpPr>
          <p:spPr>
            <a:xfrm>
              <a:off x="8799477" y="4976581"/>
              <a:ext cx="3392523" cy="261610"/>
            </a:xfrm>
            <a:prstGeom prst="rect">
              <a:avLst/>
            </a:prstGeom>
            <a:noFill/>
          </p:spPr>
          <p:txBody>
            <a:bodyPr wrap="square" rtlCol="0">
              <a:spAutoFit/>
            </a:bodyPr>
            <a:lstStyle/>
            <a:p>
              <a:pPr algn="ctr"/>
              <a:r>
                <a:rPr lang="en-US" sz="1100" b="1" dirty="0">
                  <a:solidFill>
                    <a:schemeClr val="bg1"/>
                  </a:solidFill>
                  <a:latin typeface="Montserrat" panose="00000500000000000000" pitchFamily="2" charset="0"/>
                </a:rPr>
                <a:t>SUPPORT</a:t>
              </a:r>
            </a:p>
          </p:txBody>
        </p:sp>
        <p:sp>
          <p:nvSpPr>
            <p:cNvPr id="35" name="TextBox 34">
              <a:extLst>
                <a:ext uri="{FF2B5EF4-FFF2-40B4-BE49-F238E27FC236}">
                  <a16:creationId xmlns:a16="http://schemas.microsoft.com/office/drawing/2014/main" id="{C4011457-5FE8-4006-A8E6-5736C8403BDB}"/>
                </a:ext>
              </a:extLst>
            </p:cNvPr>
            <p:cNvSpPr txBox="1"/>
            <p:nvPr/>
          </p:nvSpPr>
          <p:spPr>
            <a:xfrm>
              <a:off x="9053800" y="5757293"/>
              <a:ext cx="2883877" cy="646331"/>
            </a:xfrm>
            <a:prstGeom prst="rect">
              <a:avLst/>
            </a:prstGeom>
            <a:noFill/>
          </p:spPr>
          <p:txBody>
            <a:bodyPr wrap="square" rtlCol="0">
              <a:spAutoFit/>
            </a:bodyPr>
            <a:lstStyle/>
            <a:p>
              <a:pPr algn="ctr"/>
              <a:r>
                <a:rPr lang="en-US" sz="1200" b="1" dirty="0">
                  <a:solidFill>
                    <a:srgbClr val="FFAD2A"/>
                  </a:solidFill>
                  <a:latin typeface="Montserrat" panose="00000500000000000000" pitchFamily="2" charset="0"/>
                </a:rPr>
                <a:t>Provides necessary financial substance to support the company and the employees.</a:t>
              </a:r>
            </a:p>
          </p:txBody>
        </p:sp>
        <p:cxnSp>
          <p:nvCxnSpPr>
            <p:cNvPr id="36" name="Straight Connector 35">
              <a:extLst>
                <a:ext uri="{FF2B5EF4-FFF2-40B4-BE49-F238E27FC236}">
                  <a16:creationId xmlns:a16="http://schemas.microsoft.com/office/drawing/2014/main" id="{7B5EC703-12F9-4A77-A007-216BC2D6135A}"/>
                </a:ext>
              </a:extLst>
            </p:cNvPr>
            <p:cNvCxnSpPr/>
            <p:nvPr/>
          </p:nvCxnSpPr>
          <p:spPr>
            <a:xfrm flipH="1">
              <a:off x="10019582" y="5582380"/>
              <a:ext cx="952312" cy="1"/>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0B4C4F5B-34FF-4E47-9681-37CF9E02C835}"/>
              </a:ext>
            </a:extLst>
          </p:cNvPr>
          <p:cNvGrpSpPr/>
          <p:nvPr/>
        </p:nvGrpSpPr>
        <p:grpSpPr>
          <a:xfrm>
            <a:off x="3061040" y="4670519"/>
            <a:ext cx="3291419" cy="1571177"/>
            <a:chOff x="8799477" y="4463115"/>
            <a:chExt cx="3392523" cy="1571177"/>
          </a:xfrm>
        </p:grpSpPr>
        <p:sp>
          <p:nvSpPr>
            <p:cNvPr id="38" name="TextBox 37">
              <a:extLst>
                <a:ext uri="{FF2B5EF4-FFF2-40B4-BE49-F238E27FC236}">
                  <a16:creationId xmlns:a16="http://schemas.microsoft.com/office/drawing/2014/main" id="{F9ED84D1-F34F-4293-B9EF-7E201BD93454}"/>
                </a:ext>
              </a:extLst>
            </p:cNvPr>
            <p:cNvSpPr txBox="1"/>
            <p:nvPr/>
          </p:nvSpPr>
          <p:spPr>
            <a:xfrm>
              <a:off x="9120893" y="4463115"/>
              <a:ext cx="2749690" cy="338554"/>
            </a:xfrm>
            <a:prstGeom prst="rect">
              <a:avLst/>
            </a:prstGeom>
            <a:noFill/>
          </p:spPr>
          <p:txBody>
            <a:bodyPr wrap="square" rtlCol="0">
              <a:spAutoFit/>
            </a:bodyPr>
            <a:lstStyle/>
            <a:p>
              <a:pPr algn="ctr"/>
              <a:r>
                <a:rPr lang="en-US" sz="1600" b="1" spc="300" dirty="0">
                  <a:solidFill>
                    <a:srgbClr val="FFAD2A"/>
                  </a:solidFill>
                  <a:latin typeface="Montserrat" panose="00000500000000000000" pitchFamily="2" charset="0"/>
                </a:rPr>
                <a:t>VISION 2</a:t>
              </a:r>
            </a:p>
          </p:txBody>
        </p:sp>
        <p:sp>
          <p:nvSpPr>
            <p:cNvPr id="39" name="TextBox 38">
              <a:extLst>
                <a:ext uri="{FF2B5EF4-FFF2-40B4-BE49-F238E27FC236}">
                  <a16:creationId xmlns:a16="http://schemas.microsoft.com/office/drawing/2014/main" id="{96611D00-B8EC-41CA-863A-68FE36FE5E87}"/>
                </a:ext>
              </a:extLst>
            </p:cNvPr>
            <p:cNvSpPr txBox="1"/>
            <p:nvPr/>
          </p:nvSpPr>
          <p:spPr>
            <a:xfrm>
              <a:off x="8799477" y="4976581"/>
              <a:ext cx="3392523" cy="261610"/>
            </a:xfrm>
            <a:prstGeom prst="rect">
              <a:avLst/>
            </a:prstGeom>
            <a:noFill/>
          </p:spPr>
          <p:txBody>
            <a:bodyPr wrap="square" rtlCol="0">
              <a:spAutoFit/>
            </a:bodyPr>
            <a:lstStyle/>
            <a:p>
              <a:pPr algn="ctr"/>
              <a:r>
                <a:rPr lang="en-US" sz="1100" b="1" dirty="0">
                  <a:solidFill>
                    <a:schemeClr val="bg1"/>
                  </a:solidFill>
                  <a:latin typeface="Montserrat" panose="00000500000000000000" pitchFamily="2" charset="0"/>
                </a:rPr>
                <a:t>MEET</a:t>
              </a:r>
            </a:p>
          </p:txBody>
        </p:sp>
        <p:sp>
          <p:nvSpPr>
            <p:cNvPr id="40" name="TextBox 39">
              <a:extLst>
                <a:ext uri="{FF2B5EF4-FFF2-40B4-BE49-F238E27FC236}">
                  <a16:creationId xmlns:a16="http://schemas.microsoft.com/office/drawing/2014/main" id="{FB5C85B3-2C07-45B7-A2DD-2EEA18A58EAE}"/>
                </a:ext>
              </a:extLst>
            </p:cNvPr>
            <p:cNvSpPr txBox="1"/>
            <p:nvPr/>
          </p:nvSpPr>
          <p:spPr>
            <a:xfrm>
              <a:off x="9053800" y="5757293"/>
              <a:ext cx="2883877" cy="276999"/>
            </a:xfrm>
            <a:prstGeom prst="rect">
              <a:avLst/>
            </a:prstGeom>
            <a:noFill/>
          </p:spPr>
          <p:txBody>
            <a:bodyPr wrap="square" rtlCol="0">
              <a:spAutoFit/>
            </a:bodyPr>
            <a:lstStyle/>
            <a:p>
              <a:pPr algn="ctr"/>
              <a:r>
                <a:rPr lang="en-US" sz="1200" b="1" dirty="0">
                  <a:solidFill>
                    <a:srgbClr val="FFAD2A"/>
                  </a:solidFill>
                  <a:latin typeface="Montserrat" panose="00000500000000000000" pitchFamily="2" charset="0"/>
                </a:rPr>
                <a:t>Meet the customers needs.</a:t>
              </a:r>
            </a:p>
          </p:txBody>
        </p:sp>
        <p:cxnSp>
          <p:nvCxnSpPr>
            <p:cNvPr id="41" name="Straight Connector 40">
              <a:extLst>
                <a:ext uri="{FF2B5EF4-FFF2-40B4-BE49-F238E27FC236}">
                  <a16:creationId xmlns:a16="http://schemas.microsoft.com/office/drawing/2014/main" id="{0E9A5C1D-9B92-440A-8FFF-91C83ADD07E6}"/>
                </a:ext>
              </a:extLst>
            </p:cNvPr>
            <p:cNvCxnSpPr/>
            <p:nvPr/>
          </p:nvCxnSpPr>
          <p:spPr>
            <a:xfrm flipH="1">
              <a:off x="10019582" y="5582380"/>
              <a:ext cx="952312" cy="1"/>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ACA50FA9-992B-4B31-8325-153E46A0FC3C}"/>
              </a:ext>
            </a:extLst>
          </p:cNvPr>
          <p:cNvGrpSpPr/>
          <p:nvPr/>
        </p:nvGrpSpPr>
        <p:grpSpPr>
          <a:xfrm>
            <a:off x="5839542" y="4670519"/>
            <a:ext cx="3291419" cy="1571177"/>
            <a:chOff x="8799477" y="4463115"/>
            <a:chExt cx="3392523" cy="1571177"/>
          </a:xfrm>
        </p:grpSpPr>
        <p:sp>
          <p:nvSpPr>
            <p:cNvPr id="43" name="TextBox 42">
              <a:extLst>
                <a:ext uri="{FF2B5EF4-FFF2-40B4-BE49-F238E27FC236}">
                  <a16:creationId xmlns:a16="http://schemas.microsoft.com/office/drawing/2014/main" id="{19549C62-6D35-4AF3-8AB2-D273DE9FEB6D}"/>
                </a:ext>
              </a:extLst>
            </p:cNvPr>
            <p:cNvSpPr txBox="1"/>
            <p:nvPr/>
          </p:nvSpPr>
          <p:spPr>
            <a:xfrm>
              <a:off x="9120893" y="4463115"/>
              <a:ext cx="2749690" cy="338554"/>
            </a:xfrm>
            <a:prstGeom prst="rect">
              <a:avLst/>
            </a:prstGeom>
            <a:noFill/>
          </p:spPr>
          <p:txBody>
            <a:bodyPr wrap="square" rtlCol="0">
              <a:spAutoFit/>
            </a:bodyPr>
            <a:lstStyle/>
            <a:p>
              <a:pPr algn="ctr"/>
              <a:r>
                <a:rPr lang="en-US" sz="1600" b="1" spc="300" dirty="0">
                  <a:solidFill>
                    <a:srgbClr val="FFAD2A"/>
                  </a:solidFill>
                  <a:latin typeface="Montserrat" panose="00000500000000000000" pitchFamily="2" charset="0"/>
                </a:rPr>
                <a:t>VISION 3</a:t>
              </a:r>
            </a:p>
          </p:txBody>
        </p:sp>
        <p:sp>
          <p:nvSpPr>
            <p:cNvPr id="44" name="TextBox 43">
              <a:extLst>
                <a:ext uri="{FF2B5EF4-FFF2-40B4-BE49-F238E27FC236}">
                  <a16:creationId xmlns:a16="http://schemas.microsoft.com/office/drawing/2014/main" id="{E1323A3D-4C9B-4877-9022-F6401A311499}"/>
                </a:ext>
              </a:extLst>
            </p:cNvPr>
            <p:cNvSpPr txBox="1"/>
            <p:nvPr/>
          </p:nvSpPr>
          <p:spPr>
            <a:xfrm>
              <a:off x="8799477" y="4976581"/>
              <a:ext cx="3392523" cy="261610"/>
            </a:xfrm>
            <a:prstGeom prst="rect">
              <a:avLst/>
            </a:prstGeom>
            <a:noFill/>
          </p:spPr>
          <p:txBody>
            <a:bodyPr wrap="square" rtlCol="0">
              <a:spAutoFit/>
            </a:bodyPr>
            <a:lstStyle/>
            <a:p>
              <a:pPr algn="ctr"/>
              <a:r>
                <a:rPr lang="en-US" sz="1100" b="1" dirty="0">
                  <a:solidFill>
                    <a:schemeClr val="bg1"/>
                  </a:solidFill>
                  <a:latin typeface="Montserrat" panose="00000500000000000000" pitchFamily="2" charset="0"/>
                </a:rPr>
                <a:t>PROVIDE</a:t>
              </a:r>
            </a:p>
          </p:txBody>
        </p:sp>
        <p:sp>
          <p:nvSpPr>
            <p:cNvPr id="45" name="TextBox 44">
              <a:extLst>
                <a:ext uri="{FF2B5EF4-FFF2-40B4-BE49-F238E27FC236}">
                  <a16:creationId xmlns:a16="http://schemas.microsoft.com/office/drawing/2014/main" id="{DAA4F07D-00D7-45A5-BFF7-7EE1D11F3A06}"/>
                </a:ext>
              </a:extLst>
            </p:cNvPr>
            <p:cNvSpPr txBox="1"/>
            <p:nvPr/>
          </p:nvSpPr>
          <p:spPr>
            <a:xfrm>
              <a:off x="9053800" y="5757293"/>
              <a:ext cx="2883877" cy="276999"/>
            </a:xfrm>
            <a:prstGeom prst="rect">
              <a:avLst/>
            </a:prstGeom>
            <a:noFill/>
          </p:spPr>
          <p:txBody>
            <a:bodyPr wrap="square" rtlCol="0">
              <a:spAutoFit/>
            </a:bodyPr>
            <a:lstStyle/>
            <a:p>
              <a:pPr algn="ctr"/>
              <a:r>
                <a:rPr lang="en-US" sz="1200" b="1" dirty="0">
                  <a:solidFill>
                    <a:srgbClr val="FFAD2A"/>
                  </a:solidFill>
                  <a:latin typeface="Montserrat" panose="00000500000000000000" pitchFamily="2" charset="0"/>
                </a:rPr>
                <a:t>Provides High Quality Service.</a:t>
              </a:r>
            </a:p>
          </p:txBody>
        </p:sp>
        <p:cxnSp>
          <p:nvCxnSpPr>
            <p:cNvPr id="46" name="Straight Connector 45">
              <a:extLst>
                <a:ext uri="{FF2B5EF4-FFF2-40B4-BE49-F238E27FC236}">
                  <a16:creationId xmlns:a16="http://schemas.microsoft.com/office/drawing/2014/main" id="{A509590E-CCD7-4D8B-B912-418DA9B41EF6}"/>
                </a:ext>
              </a:extLst>
            </p:cNvPr>
            <p:cNvCxnSpPr/>
            <p:nvPr/>
          </p:nvCxnSpPr>
          <p:spPr>
            <a:xfrm flipH="1">
              <a:off x="10019582" y="5582380"/>
              <a:ext cx="952312" cy="1"/>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19834837"/>
      </p:ext>
    </p:extLst>
  </p:cSld>
  <p:clrMapOvr>
    <a:masterClrMapping/>
  </p:clrMapOvr>
  <mc:AlternateContent xmlns:mc="http://schemas.openxmlformats.org/markup-compatibility/2006" xmlns:p14="http://schemas.microsoft.com/office/powerpoint/2010/main">
    <mc:Choice Requires="p14">
      <p:transition spd="med" p14:dur="700" advTm="7883">
        <p:fade/>
      </p:transition>
    </mc:Choice>
    <mc:Fallback xmlns="">
      <p:transition spd="med" advTm="788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decel="100000" autoRev="1" fill="hold" nodeType="withEffect">
                                  <p:stCondLst>
                                    <p:cond delay="0"/>
                                  </p:stCondLst>
                                  <p:childTnLst>
                                    <p:animScale>
                                      <p:cBhvr>
                                        <p:cTn id="6" dur="5000" fill="hold"/>
                                        <p:tgtEl>
                                          <p:spTgt spid="5"/>
                                        </p:tgtEl>
                                      </p:cBhvr>
                                      <p:by x="110000" y="110000"/>
                                    </p:animScale>
                                  </p:childTnLst>
                                </p:cTn>
                              </p:par>
                              <p:par>
                                <p:cTn id="7" presetID="22" presetClass="entr" presetSubtype="4"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animEffect transition="in" filter="wipe(down)">
                                      <p:cBhvr>
                                        <p:cTn id="9" dur="750"/>
                                        <p:tgtEl>
                                          <p:spTgt spid="17"/>
                                        </p:tgtEl>
                                      </p:cBhvr>
                                    </p:animEffect>
                                  </p:childTnLst>
                                </p:cTn>
                              </p:par>
                              <p:par>
                                <p:cTn id="10" presetID="22" presetClass="entr" presetSubtype="1"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750"/>
                                        <p:tgtEl>
                                          <p:spTgt spid="3"/>
                                        </p:tgtEl>
                                      </p:cBhvr>
                                    </p:animEffect>
                                  </p:childTnLst>
                                </p:cTn>
                              </p:par>
                              <p:par>
                                <p:cTn id="13" presetID="10" presetClass="entr" presetSubtype="0" fill="hold" nodeType="withEffect">
                                  <p:stCondLst>
                                    <p:cond delay="50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22" presetClass="entr" presetSubtype="1" fill="hold" nodeType="withEffect">
                                  <p:stCondLst>
                                    <p:cond delay="750"/>
                                  </p:stCondLst>
                                  <p:childTnLst>
                                    <p:set>
                                      <p:cBhvr>
                                        <p:cTn id="17" dur="1" fill="hold">
                                          <p:stCondLst>
                                            <p:cond delay="0"/>
                                          </p:stCondLst>
                                        </p:cTn>
                                        <p:tgtEl>
                                          <p:spTgt spid="2"/>
                                        </p:tgtEl>
                                        <p:attrNameLst>
                                          <p:attrName>style.visibility</p:attrName>
                                        </p:attrNameLst>
                                      </p:cBhvr>
                                      <p:to>
                                        <p:strVal val="visible"/>
                                      </p:to>
                                    </p:set>
                                    <p:animEffect transition="in" filter="wipe(up)">
                                      <p:cBhvr>
                                        <p:cTn id="18" dur="500"/>
                                        <p:tgtEl>
                                          <p:spTgt spid="2"/>
                                        </p:tgtEl>
                                      </p:cBhvr>
                                    </p:animEffect>
                                  </p:childTnLst>
                                </p:cTn>
                              </p:par>
                              <p:par>
                                <p:cTn id="19" presetID="22" presetClass="entr" presetSubtype="1" fill="hold" nodeType="withEffect">
                                  <p:stCondLst>
                                    <p:cond delay="1000"/>
                                  </p:stCondLst>
                                  <p:childTnLst>
                                    <p:set>
                                      <p:cBhvr>
                                        <p:cTn id="20" dur="1" fill="hold">
                                          <p:stCondLst>
                                            <p:cond delay="0"/>
                                          </p:stCondLst>
                                        </p:cTn>
                                        <p:tgtEl>
                                          <p:spTgt spid="29"/>
                                        </p:tgtEl>
                                        <p:attrNameLst>
                                          <p:attrName>style.visibility</p:attrName>
                                        </p:attrNameLst>
                                      </p:cBhvr>
                                      <p:to>
                                        <p:strVal val="visible"/>
                                      </p:to>
                                    </p:set>
                                    <p:animEffect transition="in" filter="wipe(up)">
                                      <p:cBhvr>
                                        <p:cTn id="21" dur="500"/>
                                        <p:tgtEl>
                                          <p:spTgt spid="29"/>
                                        </p:tgtEl>
                                      </p:cBhvr>
                                    </p:animEffect>
                                  </p:childTnLst>
                                </p:cTn>
                              </p:par>
                              <p:par>
                                <p:cTn id="22" presetID="22" presetClass="entr" presetSubtype="1" fill="hold" nodeType="withEffect">
                                  <p:stCondLst>
                                    <p:cond delay="1250"/>
                                  </p:stCondLst>
                                  <p:childTnLst>
                                    <p:set>
                                      <p:cBhvr>
                                        <p:cTn id="23" dur="1" fill="hold">
                                          <p:stCondLst>
                                            <p:cond delay="0"/>
                                          </p:stCondLst>
                                        </p:cTn>
                                        <p:tgtEl>
                                          <p:spTgt spid="37"/>
                                        </p:tgtEl>
                                        <p:attrNameLst>
                                          <p:attrName>style.visibility</p:attrName>
                                        </p:attrNameLst>
                                      </p:cBhvr>
                                      <p:to>
                                        <p:strVal val="visible"/>
                                      </p:to>
                                    </p:set>
                                    <p:animEffect transition="in" filter="wipe(up)">
                                      <p:cBhvr>
                                        <p:cTn id="24" dur="500"/>
                                        <p:tgtEl>
                                          <p:spTgt spid="37"/>
                                        </p:tgtEl>
                                      </p:cBhvr>
                                    </p:animEffect>
                                  </p:childTnLst>
                                </p:cTn>
                              </p:par>
                              <p:par>
                                <p:cTn id="25" presetID="22" presetClass="entr" presetSubtype="1" fill="hold" nodeType="withEffect">
                                  <p:stCondLst>
                                    <p:cond delay="1250"/>
                                  </p:stCondLst>
                                  <p:childTnLst>
                                    <p:set>
                                      <p:cBhvr>
                                        <p:cTn id="26" dur="1" fill="hold">
                                          <p:stCondLst>
                                            <p:cond delay="0"/>
                                          </p:stCondLst>
                                        </p:cTn>
                                        <p:tgtEl>
                                          <p:spTgt spid="42"/>
                                        </p:tgtEl>
                                        <p:attrNameLst>
                                          <p:attrName>style.visibility</p:attrName>
                                        </p:attrNameLst>
                                      </p:cBhvr>
                                      <p:to>
                                        <p:strVal val="visible"/>
                                      </p:to>
                                    </p:set>
                                    <p:animEffect transition="in" filter="wipe(up)">
                                      <p:cBhvr>
                                        <p:cTn id="2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EEFBD4A-BF45-4D14-AD99-954E7B81C274}"/>
              </a:ext>
            </a:extLst>
          </p:cNvPr>
          <p:cNvPicPr>
            <a:picLocks noChangeAspect="1"/>
          </p:cNvPicPr>
          <p:nvPr/>
        </p:nvPicPr>
        <p:blipFill rotWithShape="1">
          <a:blip r:embed="rId3">
            <a:extLst>
              <a:ext uri="{28A0092B-C50C-407E-A947-70E740481C1C}">
                <a14:useLocalDpi xmlns:a14="http://schemas.microsoft.com/office/drawing/2010/main" val="0"/>
              </a:ext>
            </a:extLst>
          </a:blip>
          <a:srcRect r="20456"/>
          <a:stretch/>
        </p:blipFill>
        <p:spPr>
          <a:xfrm>
            <a:off x="0" y="0"/>
            <a:ext cx="12192000" cy="6858000"/>
          </a:xfrm>
          <a:prstGeom prst="rect">
            <a:avLst/>
          </a:prstGeom>
        </p:spPr>
      </p:pic>
      <p:sp>
        <p:nvSpPr>
          <p:cNvPr id="3" name="Rectangle 2"/>
          <p:cNvSpPr/>
          <p:nvPr/>
        </p:nvSpPr>
        <p:spPr>
          <a:xfrm>
            <a:off x="-13474" y="-7545"/>
            <a:ext cx="12218949" cy="6873091"/>
          </a:xfrm>
          <a:prstGeom prst="rect">
            <a:avLst/>
          </a:prstGeom>
          <a:solidFill>
            <a:srgbClr val="BA11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C53A062-9F3E-48D2-8385-342123E26D58}"/>
              </a:ext>
            </a:extLst>
          </p:cNvPr>
          <p:cNvSpPr txBox="1"/>
          <p:nvPr/>
        </p:nvSpPr>
        <p:spPr>
          <a:xfrm>
            <a:off x="1151296" y="2925090"/>
            <a:ext cx="9889408" cy="830997"/>
          </a:xfrm>
          <a:prstGeom prst="rect">
            <a:avLst/>
          </a:prstGeom>
          <a:noFill/>
        </p:spPr>
        <p:txBody>
          <a:bodyPr wrap="square" rtlCol="0">
            <a:spAutoFit/>
          </a:bodyPr>
          <a:lstStyle/>
          <a:p>
            <a:pPr algn="ctr"/>
            <a:r>
              <a:rPr lang="en-US" sz="4800" b="1" spc="300" dirty="0">
                <a:solidFill>
                  <a:srgbClr val="FFC617"/>
                </a:solidFill>
                <a:latin typeface="Montserrat" panose="00000500000000000000" pitchFamily="2" charset="0"/>
              </a:rPr>
              <a:t>OUR HAPPY </a:t>
            </a:r>
            <a:r>
              <a:rPr lang="en-US" sz="4800" b="1" spc="600" dirty="0">
                <a:solidFill>
                  <a:schemeClr val="bg1"/>
                </a:solidFill>
                <a:latin typeface="Montserrat" panose="00000500000000000000" pitchFamily="2" charset="0"/>
              </a:rPr>
              <a:t>PARTNERS</a:t>
            </a:r>
          </a:p>
        </p:txBody>
      </p:sp>
      <p:sp>
        <p:nvSpPr>
          <p:cNvPr id="10" name="TextBox 9">
            <a:extLst>
              <a:ext uri="{FF2B5EF4-FFF2-40B4-BE49-F238E27FC236}">
                <a16:creationId xmlns:a16="http://schemas.microsoft.com/office/drawing/2014/main" id="{A87E034F-18B9-4B9C-BFA4-BF8165F24795}"/>
              </a:ext>
            </a:extLst>
          </p:cNvPr>
          <p:cNvSpPr txBox="1"/>
          <p:nvPr/>
        </p:nvSpPr>
        <p:spPr>
          <a:xfrm>
            <a:off x="4009569" y="3594356"/>
            <a:ext cx="4172861" cy="338554"/>
          </a:xfrm>
          <a:prstGeom prst="rect">
            <a:avLst/>
          </a:prstGeom>
          <a:noFill/>
        </p:spPr>
        <p:txBody>
          <a:bodyPr wrap="square" rtlCol="0">
            <a:spAutoFit/>
          </a:bodyPr>
          <a:lstStyle/>
          <a:p>
            <a:pPr algn="ctr"/>
            <a:r>
              <a:rPr lang="en-US" sz="1600" b="1" dirty="0">
                <a:solidFill>
                  <a:srgbClr val="FFAD2A"/>
                </a:solidFill>
                <a:latin typeface="Montserrat" panose="00000500000000000000" pitchFamily="2" charset="0"/>
              </a:rPr>
              <a:t>SAYS ABOUT OUR COMPANY</a:t>
            </a:r>
          </a:p>
        </p:txBody>
      </p:sp>
    </p:spTree>
    <p:extLst>
      <p:ext uri="{BB962C8B-B14F-4D97-AF65-F5344CB8AC3E}">
        <p14:creationId xmlns:p14="http://schemas.microsoft.com/office/powerpoint/2010/main" val="2232270130"/>
      </p:ext>
    </p:extLst>
  </p:cSld>
  <p:clrMapOvr>
    <a:masterClrMapping/>
  </p:clrMapOvr>
  <mc:AlternateContent xmlns:mc="http://schemas.openxmlformats.org/markup-compatibility/2006" xmlns:p14="http://schemas.microsoft.com/office/powerpoint/2010/main">
    <mc:Choice Requires="p14">
      <p:transition spd="med" p14:dur="700" advTm="7118">
        <p:fade/>
      </p:transition>
    </mc:Choice>
    <mc:Fallback xmlns="">
      <p:transition spd="med" advTm="711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decel="100000" autoRev="1" fill="hold" nodeType="withEffect">
                                  <p:stCondLst>
                                    <p:cond delay="0"/>
                                  </p:stCondLst>
                                  <p:childTnLst>
                                    <p:animScale>
                                      <p:cBhvr>
                                        <p:cTn id="6" dur="5000" fill="hold"/>
                                        <p:tgtEl>
                                          <p:spTgt spid="5"/>
                                        </p:tgtEl>
                                      </p:cBhvr>
                                      <p:by x="110000" y="110000"/>
                                    </p:animScale>
                                  </p:childTnLst>
                                </p:cTn>
                              </p:par>
                              <p:par>
                                <p:cTn id="7" presetID="10"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par>
                                <p:cTn id="10" presetID="16" presetClass="entr" presetSubtype="37"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outVertical)">
                                      <p:cBhvr>
                                        <p:cTn id="12" dur="500"/>
                                        <p:tgtEl>
                                          <p:spTgt spid="9"/>
                                        </p:tgtEl>
                                      </p:cBhvr>
                                    </p:animEffect>
                                  </p:childTnLst>
                                </p:cTn>
                              </p:par>
                              <p:par>
                                <p:cTn id="13" presetID="16" presetClass="entr" presetSubtype="37" fill="hold" grpId="0" nodeType="withEffect">
                                  <p:stCondLst>
                                    <p:cond delay="500"/>
                                  </p:stCondLst>
                                  <p:childTnLst>
                                    <p:set>
                                      <p:cBhvr>
                                        <p:cTn id="14" dur="1" fill="hold">
                                          <p:stCondLst>
                                            <p:cond delay="0"/>
                                          </p:stCondLst>
                                        </p:cTn>
                                        <p:tgtEl>
                                          <p:spTgt spid="10"/>
                                        </p:tgtEl>
                                        <p:attrNameLst>
                                          <p:attrName>style.visibility</p:attrName>
                                        </p:attrNameLst>
                                      </p:cBhvr>
                                      <p:to>
                                        <p:strVal val="visible"/>
                                      </p:to>
                                    </p:set>
                                    <p:animEffect transition="in" filter="barn(outVertical)">
                                      <p:cBhvr>
                                        <p:cTn id="15"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ED9933E-3609-4A44-87B5-146834540D90}"/>
              </a:ext>
            </a:extLst>
          </p:cNvPr>
          <p:cNvPicPr>
            <a:picLocks noChangeAspect="1"/>
          </p:cNvPicPr>
          <p:nvPr/>
        </p:nvPicPr>
        <p:blipFill rotWithShape="1">
          <a:blip r:embed="rId3">
            <a:extLst>
              <a:ext uri="{28A0092B-C50C-407E-A947-70E740481C1C}">
                <a14:useLocalDpi xmlns:a14="http://schemas.microsoft.com/office/drawing/2010/main" val="0"/>
              </a:ext>
            </a:extLst>
          </a:blip>
          <a:srcRect l="12810" r="12024"/>
          <a:stretch/>
        </p:blipFill>
        <p:spPr>
          <a:xfrm>
            <a:off x="0" y="0"/>
            <a:ext cx="7750629" cy="6858000"/>
          </a:xfrm>
          <a:prstGeom prst="rect">
            <a:avLst/>
          </a:prstGeom>
        </p:spPr>
      </p:pic>
      <p:sp>
        <p:nvSpPr>
          <p:cNvPr id="11" name="Rectangle 10"/>
          <p:cNvSpPr/>
          <p:nvPr/>
        </p:nvSpPr>
        <p:spPr>
          <a:xfrm>
            <a:off x="3090673" y="0"/>
            <a:ext cx="9129180" cy="6858000"/>
          </a:xfrm>
          <a:custGeom>
            <a:avLst/>
            <a:gdLst>
              <a:gd name="connsiteX0" fmla="*/ 0 w 8909724"/>
              <a:gd name="connsiteY0" fmla="*/ 0 h 6858000"/>
              <a:gd name="connsiteX1" fmla="*/ 8909724 w 8909724"/>
              <a:gd name="connsiteY1" fmla="*/ 0 h 6858000"/>
              <a:gd name="connsiteX2" fmla="*/ 8909724 w 8909724"/>
              <a:gd name="connsiteY2" fmla="*/ 6858000 h 6858000"/>
              <a:gd name="connsiteX3" fmla="*/ 0 w 8909724"/>
              <a:gd name="connsiteY3" fmla="*/ 6858000 h 6858000"/>
              <a:gd name="connsiteX4" fmla="*/ 0 w 8909724"/>
              <a:gd name="connsiteY4" fmla="*/ 0 h 6858000"/>
              <a:gd name="connsiteX0" fmla="*/ 3712464 w 8909724"/>
              <a:gd name="connsiteY0" fmla="*/ 0 h 6858000"/>
              <a:gd name="connsiteX1" fmla="*/ 8909724 w 8909724"/>
              <a:gd name="connsiteY1" fmla="*/ 0 h 6858000"/>
              <a:gd name="connsiteX2" fmla="*/ 8909724 w 8909724"/>
              <a:gd name="connsiteY2" fmla="*/ 6858000 h 6858000"/>
              <a:gd name="connsiteX3" fmla="*/ 0 w 8909724"/>
              <a:gd name="connsiteY3" fmla="*/ 6858000 h 6858000"/>
              <a:gd name="connsiteX4" fmla="*/ 3712464 w 8909724"/>
              <a:gd name="connsiteY4" fmla="*/ 0 h 6858000"/>
              <a:gd name="connsiteX0" fmla="*/ 3931920 w 9129180"/>
              <a:gd name="connsiteY0" fmla="*/ 0 h 6858000"/>
              <a:gd name="connsiteX1" fmla="*/ 9129180 w 9129180"/>
              <a:gd name="connsiteY1" fmla="*/ 0 h 6858000"/>
              <a:gd name="connsiteX2" fmla="*/ 9129180 w 9129180"/>
              <a:gd name="connsiteY2" fmla="*/ 6858000 h 6858000"/>
              <a:gd name="connsiteX3" fmla="*/ 0 w 9129180"/>
              <a:gd name="connsiteY3" fmla="*/ 6839712 h 6858000"/>
              <a:gd name="connsiteX4" fmla="*/ 3931920 w 912918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9180" h="6858000">
                <a:moveTo>
                  <a:pt x="3931920" y="0"/>
                </a:moveTo>
                <a:lnTo>
                  <a:pt x="9129180" y="0"/>
                </a:lnTo>
                <a:lnTo>
                  <a:pt x="9129180" y="6858000"/>
                </a:lnTo>
                <a:lnTo>
                  <a:pt x="0" y="6839712"/>
                </a:lnTo>
                <a:lnTo>
                  <a:pt x="3931920" y="0"/>
                </a:lnTo>
                <a:close/>
              </a:path>
            </a:pathLst>
          </a:custGeom>
          <a:gradFill>
            <a:gsLst>
              <a:gs pos="0">
                <a:srgbClr val="BA1100"/>
              </a:gs>
              <a:gs pos="74000">
                <a:srgbClr val="FD1600"/>
              </a:gs>
              <a:gs pos="83000">
                <a:srgbClr val="E21500"/>
              </a:gs>
              <a:gs pos="100000">
                <a:srgbClr val="AD1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3"/>
          <p:cNvSpPr/>
          <p:nvPr/>
        </p:nvSpPr>
        <p:spPr>
          <a:xfrm rot="1664292">
            <a:off x="2845686" y="4979478"/>
            <a:ext cx="868320" cy="2247710"/>
          </a:xfrm>
          <a:custGeom>
            <a:avLst/>
            <a:gdLst>
              <a:gd name="connsiteX0" fmla="*/ 0 w 1916025"/>
              <a:gd name="connsiteY0" fmla="*/ 0 h 3910888"/>
              <a:gd name="connsiteX1" fmla="*/ 1916025 w 1916025"/>
              <a:gd name="connsiteY1" fmla="*/ 0 h 3910888"/>
              <a:gd name="connsiteX2" fmla="*/ 1916025 w 1916025"/>
              <a:gd name="connsiteY2" fmla="*/ 3910888 h 3910888"/>
              <a:gd name="connsiteX3" fmla="*/ 0 w 1916025"/>
              <a:gd name="connsiteY3" fmla="*/ 3910888 h 3910888"/>
              <a:gd name="connsiteX4" fmla="*/ 0 w 1916025"/>
              <a:gd name="connsiteY4" fmla="*/ 0 h 3910888"/>
              <a:gd name="connsiteX0" fmla="*/ 35918 w 1916025"/>
              <a:gd name="connsiteY0" fmla="*/ 1014234 h 3910888"/>
              <a:gd name="connsiteX1" fmla="*/ 1916025 w 1916025"/>
              <a:gd name="connsiteY1" fmla="*/ 0 h 3910888"/>
              <a:gd name="connsiteX2" fmla="*/ 1916025 w 1916025"/>
              <a:gd name="connsiteY2" fmla="*/ 3910888 h 3910888"/>
              <a:gd name="connsiteX3" fmla="*/ 0 w 1916025"/>
              <a:gd name="connsiteY3" fmla="*/ 3910888 h 3910888"/>
              <a:gd name="connsiteX4" fmla="*/ 35918 w 1916025"/>
              <a:gd name="connsiteY4" fmla="*/ 1014234 h 3910888"/>
              <a:gd name="connsiteX0" fmla="*/ 35918 w 2106900"/>
              <a:gd name="connsiteY0" fmla="*/ 1063589 h 3960243"/>
              <a:gd name="connsiteX1" fmla="*/ 2106900 w 2106900"/>
              <a:gd name="connsiteY1" fmla="*/ 0 h 3960243"/>
              <a:gd name="connsiteX2" fmla="*/ 1916025 w 2106900"/>
              <a:gd name="connsiteY2" fmla="*/ 3960243 h 3960243"/>
              <a:gd name="connsiteX3" fmla="*/ 0 w 2106900"/>
              <a:gd name="connsiteY3" fmla="*/ 3960243 h 3960243"/>
              <a:gd name="connsiteX4" fmla="*/ 35918 w 2106900"/>
              <a:gd name="connsiteY4" fmla="*/ 1063589 h 3960243"/>
              <a:gd name="connsiteX0" fmla="*/ 152112 w 2223094"/>
              <a:gd name="connsiteY0" fmla="*/ 1063589 h 6916641"/>
              <a:gd name="connsiteX1" fmla="*/ 2223094 w 2223094"/>
              <a:gd name="connsiteY1" fmla="*/ 0 h 6916641"/>
              <a:gd name="connsiteX2" fmla="*/ 2032219 w 2223094"/>
              <a:gd name="connsiteY2" fmla="*/ 3960243 h 6916641"/>
              <a:gd name="connsiteX3" fmla="*/ 0 w 2223094"/>
              <a:gd name="connsiteY3" fmla="*/ 6916641 h 6916641"/>
              <a:gd name="connsiteX4" fmla="*/ 152112 w 2223094"/>
              <a:gd name="connsiteY4" fmla="*/ 1063589 h 6916641"/>
              <a:gd name="connsiteX0" fmla="*/ 152112 w 2223094"/>
              <a:gd name="connsiteY0" fmla="*/ 1063589 h 6916641"/>
              <a:gd name="connsiteX1" fmla="*/ 2223094 w 2223094"/>
              <a:gd name="connsiteY1" fmla="*/ 0 h 6916641"/>
              <a:gd name="connsiteX2" fmla="*/ 1952115 w 2223094"/>
              <a:gd name="connsiteY2" fmla="*/ 5966576 h 6916641"/>
              <a:gd name="connsiteX3" fmla="*/ 0 w 2223094"/>
              <a:gd name="connsiteY3" fmla="*/ 6916641 h 6916641"/>
              <a:gd name="connsiteX4" fmla="*/ 152112 w 2223094"/>
              <a:gd name="connsiteY4" fmla="*/ 1063589 h 6916641"/>
              <a:gd name="connsiteX0" fmla="*/ 152112 w 2223094"/>
              <a:gd name="connsiteY0" fmla="*/ 1063589 h 6916641"/>
              <a:gd name="connsiteX1" fmla="*/ 2223094 w 2223094"/>
              <a:gd name="connsiteY1" fmla="*/ 0 h 6916641"/>
              <a:gd name="connsiteX2" fmla="*/ 2034046 w 2223094"/>
              <a:gd name="connsiteY2" fmla="*/ 3834466 h 6916641"/>
              <a:gd name="connsiteX3" fmla="*/ 0 w 2223094"/>
              <a:gd name="connsiteY3" fmla="*/ 6916641 h 6916641"/>
              <a:gd name="connsiteX4" fmla="*/ 152112 w 2223094"/>
              <a:gd name="connsiteY4" fmla="*/ 1063589 h 6916641"/>
              <a:gd name="connsiteX0" fmla="*/ 112128 w 2183110"/>
              <a:gd name="connsiteY0" fmla="*/ 1063589 h 4780157"/>
              <a:gd name="connsiteX1" fmla="*/ 2183110 w 2183110"/>
              <a:gd name="connsiteY1" fmla="*/ 0 h 4780157"/>
              <a:gd name="connsiteX2" fmla="*/ 1994062 w 2183110"/>
              <a:gd name="connsiteY2" fmla="*/ 3834466 h 4780157"/>
              <a:gd name="connsiteX3" fmla="*/ 0 w 2183110"/>
              <a:gd name="connsiteY3" fmla="*/ 4780157 h 4780157"/>
              <a:gd name="connsiteX4" fmla="*/ 112128 w 2183110"/>
              <a:gd name="connsiteY4" fmla="*/ 1063589 h 4780157"/>
              <a:gd name="connsiteX0" fmla="*/ 100125 w 2171107"/>
              <a:gd name="connsiteY0" fmla="*/ 1063589 h 3834466"/>
              <a:gd name="connsiteX1" fmla="*/ 2171107 w 2171107"/>
              <a:gd name="connsiteY1" fmla="*/ 0 h 3834466"/>
              <a:gd name="connsiteX2" fmla="*/ 1982059 w 2171107"/>
              <a:gd name="connsiteY2" fmla="*/ 3834466 h 3834466"/>
              <a:gd name="connsiteX3" fmla="*/ 0 w 2171107"/>
              <a:gd name="connsiteY3" fmla="*/ 3689675 h 3834466"/>
              <a:gd name="connsiteX4" fmla="*/ 100125 w 2171107"/>
              <a:gd name="connsiteY4" fmla="*/ 1063589 h 3834466"/>
              <a:gd name="connsiteX0" fmla="*/ 100125 w 2171107"/>
              <a:gd name="connsiteY0" fmla="*/ 1063589 h 3689675"/>
              <a:gd name="connsiteX1" fmla="*/ 2171107 w 2171107"/>
              <a:gd name="connsiteY1" fmla="*/ 0 h 3689675"/>
              <a:gd name="connsiteX2" fmla="*/ 2018211 w 2171107"/>
              <a:gd name="connsiteY2" fmla="*/ 2666229 h 3689675"/>
              <a:gd name="connsiteX3" fmla="*/ 0 w 2171107"/>
              <a:gd name="connsiteY3" fmla="*/ 3689675 h 3689675"/>
              <a:gd name="connsiteX4" fmla="*/ 100125 w 2171107"/>
              <a:gd name="connsiteY4" fmla="*/ 1063589 h 3689675"/>
              <a:gd name="connsiteX0" fmla="*/ 100125 w 2171107"/>
              <a:gd name="connsiteY0" fmla="*/ 1063589 h 3689675"/>
              <a:gd name="connsiteX1" fmla="*/ 2171107 w 2171107"/>
              <a:gd name="connsiteY1" fmla="*/ 0 h 3689675"/>
              <a:gd name="connsiteX2" fmla="*/ 2087006 w 2171107"/>
              <a:gd name="connsiteY2" fmla="*/ 2673404 h 3689675"/>
              <a:gd name="connsiteX3" fmla="*/ 0 w 2171107"/>
              <a:gd name="connsiteY3" fmla="*/ 3689675 h 3689675"/>
              <a:gd name="connsiteX4" fmla="*/ 100125 w 2171107"/>
              <a:gd name="connsiteY4" fmla="*/ 1063589 h 3689675"/>
              <a:gd name="connsiteX0" fmla="*/ 100125 w 2087006"/>
              <a:gd name="connsiteY0" fmla="*/ 916132 h 3542218"/>
              <a:gd name="connsiteX1" fmla="*/ 2084934 w 2087006"/>
              <a:gd name="connsiteY1" fmla="*/ 0 h 3542218"/>
              <a:gd name="connsiteX2" fmla="*/ 2087006 w 2087006"/>
              <a:gd name="connsiteY2" fmla="*/ 2525947 h 3542218"/>
              <a:gd name="connsiteX3" fmla="*/ 0 w 2087006"/>
              <a:gd name="connsiteY3" fmla="*/ 3542218 h 3542218"/>
              <a:gd name="connsiteX4" fmla="*/ 100125 w 2087006"/>
              <a:gd name="connsiteY4" fmla="*/ 916132 h 3542218"/>
              <a:gd name="connsiteX0" fmla="*/ 156044 w 2142925"/>
              <a:gd name="connsiteY0" fmla="*/ 916132 h 3285668"/>
              <a:gd name="connsiteX1" fmla="*/ 2140853 w 2142925"/>
              <a:gd name="connsiteY1" fmla="*/ 0 h 3285668"/>
              <a:gd name="connsiteX2" fmla="*/ 2142925 w 2142925"/>
              <a:gd name="connsiteY2" fmla="*/ 2525947 h 3285668"/>
              <a:gd name="connsiteX3" fmla="*/ 0 w 2142925"/>
              <a:gd name="connsiteY3" fmla="*/ 3285668 h 3285668"/>
              <a:gd name="connsiteX4" fmla="*/ 156044 w 2142925"/>
              <a:gd name="connsiteY4" fmla="*/ 916132 h 3285668"/>
              <a:gd name="connsiteX0" fmla="*/ 156044 w 2140860"/>
              <a:gd name="connsiteY0" fmla="*/ 916132 h 3285668"/>
              <a:gd name="connsiteX1" fmla="*/ 2140853 w 2140860"/>
              <a:gd name="connsiteY1" fmla="*/ 0 h 3285668"/>
              <a:gd name="connsiteX2" fmla="*/ 2097375 w 2140860"/>
              <a:gd name="connsiteY2" fmla="*/ 2286384 h 3285668"/>
              <a:gd name="connsiteX3" fmla="*/ 0 w 2140860"/>
              <a:gd name="connsiteY3" fmla="*/ 3285668 h 3285668"/>
              <a:gd name="connsiteX4" fmla="*/ 156044 w 2140860"/>
              <a:gd name="connsiteY4" fmla="*/ 916132 h 3285668"/>
              <a:gd name="connsiteX0" fmla="*/ 156044 w 2097375"/>
              <a:gd name="connsiteY0" fmla="*/ 388890 h 2758426"/>
              <a:gd name="connsiteX1" fmla="*/ 1059613 w 2097375"/>
              <a:gd name="connsiteY1" fmla="*/ 0 h 2758426"/>
              <a:gd name="connsiteX2" fmla="*/ 2097375 w 2097375"/>
              <a:gd name="connsiteY2" fmla="*/ 1759142 h 2758426"/>
              <a:gd name="connsiteX3" fmla="*/ 0 w 2097375"/>
              <a:gd name="connsiteY3" fmla="*/ 2758426 h 2758426"/>
              <a:gd name="connsiteX4" fmla="*/ 156044 w 2097375"/>
              <a:gd name="connsiteY4" fmla="*/ 388890 h 2758426"/>
              <a:gd name="connsiteX0" fmla="*/ 156044 w 1063413"/>
              <a:gd name="connsiteY0" fmla="*/ 388890 h 2758426"/>
              <a:gd name="connsiteX1" fmla="*/ 1059613 w 1063413"/>
              <a:gd name="connsiteY1" fmla="*/ 0 h 2758426"/>
              <a:gd name="connsiteX2" fmla="*/ 1063413 w 1063413"/>
              <a:gd name="connsiteY2" fmla="*/ 1866190 h 2758426"/>
              <a:gd name="connsiteX3" fmla="*/ 0 w 1063413"/>
              <a:gd name="connsiteY3" fmla="*/ 2758426 h 2758426"/>
              <a:gd name="connsiteX4" fmla="*/ 156044 w 1063413"/>
              <a:gd name="connsiteY4" fmla="*/ 388890 h 2758426"/>
              <a:gd name="connsiteX0" fmla="*/ 114726 w 1022095"/>
              <a:gd name="connsiteY0" fmla="*/ 388890 h 2328469"/>
              <a:gd name="connsiteX1" fmla="*/ 1018295 w 1022095"/>
              <a:gd name="connsiteY1" fmla="*/ 0 h 2328469"/>
              <a:gd name="connsiteX2" fmla="*/ 1022095 w 1022095"/>
              <a:gd name="connsiteY2" fmla="*/ 1866190 h 2328469"/>
              <a:gd name="connsiteX3" fmla="*/ 0 w 1022095"/>
              <a:gd name="connsiteY3" fmla="*/ 2328469 h 2328469"/>
              <a:gd name="connsiteX4" fmla="*/ 114726 w 1022095"/>
              <a:gd name="connsiteY4" fmla="*/ 388890 h 2328469"/>
              <a:gd name="connsiteX0" fmla="*/ 114726 w 1057670"/>
              <a:gd name="connsiteY0" fmla="*/ 419186 h 2358765"/>
              <a:gd name="connsiteX1" fmla="*/ 1057661 w 1057670"/>
              <a:gd name="connsiteY1" fmla="*/ 0 h 2358765"/>
              <a:gd name="connsiteX2" fmla="*/ 1022095 w 1057670"/>
              <a:gd name="connsiteY2" fmla="*/ 1896486 h 2358765"/>
              <a:gd name="connsiteX3" fmla="*/ 0 w 1057670"/>
              <a:gd name="connsiteY3" fmla="*/ 2358765 h 2358765"/>
              <a:gd name="connsiteX4" fmla="*/ 114726 w 1057670"/>
              <a:gd name="connsiteY4" fmla="*/ 419186 h 2358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7670" h="2358765">
                <a:moveTo>
                  <a:pt x="114726" y="419186"/>
                </a:moveTo>
                <a:lnTo>
                  <a:pt x="1057661" y="0"/>
                </a:lnTo>
                <a:cubicBezTo>
                  <a:pt x="1058352" y="841982"/>
                  <a:pt x="1021404" y="1054504"/>
                  <a:pt x="1022095" y="1896486"/>
                </a:cubicBezTo>
                <a:lnTo>
                  <a:pt x="0" y="2358765"/>
                </a:lnTo>
                <a:lnTo>
                  <a:pt x="114726" y="419186"/>
                </a:lnTo>
                <a:close/>
              </a:path>
            </a:pathLst>
          </a:custGeom>
          <a:solidFill>
            <a:srgbClr val="EAE0D8">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3"/>
          <p:cNvSpPr/>
          <p:nvPr/>
        </p:nvSpPr>
        <p:spPr>
          <a:xfrm rot="1664292">
            <a:off x="7845709" y="3994176"/>
            <a:ext cx="2069753" cy="3515957"/>
          </a:xfrm>
          <a:custGeom>
            <a:avLst/>
            <a:gdLst>
              <a:gd name="connsiteX0" fmla="*/ 0 w 1916025"/>
              <a:gd name="connsiteY0" fmla="*/ 0 h 3910888"/>
              <a:gd name="connsiteX1" fmla="*/ 1916025 w 1916025"/>
              <a:gd name="connsiteY1" fmla="*/ 0 h 3910888"/>
              <a:gd name="connsiteX2" fmla="*/ 1916025 w 1916025"/>
              <a:gd name="connsiteY2" fmla="*/ 3910888 h 3910888"/>
              <a:gd name="connsiteX3" fmla="*/ 0 w 1916025"/>
              <a:gd name="connsiteY3" fmla="*/ 3910888 h 3910888"/>
              <a:gd name="connsiteX4" fmla="*/ 0 w 1916025"/>
              <a:gd name="connsiteY4" fmla="*/ 0 h 3910888"/>
              <a:gd name="connsiteX0" fmla="*/ 35918 w 1916025"/>
              <a:gd name="connsiteY0" fmla="*/ 1014234 h 3910888"/>
              <a:gd name="connsiteX1" fmla="*/ 1916025 w 1916025"/>
              <a:gd name="connsiteY1" fmla="*/ 0 h 3910888"/>
              <a:gd name="connsiteX2" fmla="*/ 1916025 w 1916025"/>
              <a:gd name="connsiteY2" fmla="*/ 3910888 h 3910888"/>
              <a:gd name="connsiteX3" fmla="*/ 0 w 1916025"/>
              <a:gd name="connsiteY3" fmla="*/ 3910888 h 3910888"/>
              <a:gd name="connsiteX4" fmla="*/ 35918 w 1916025"/>
              <a:gd name="connsiteY4" fmla="*/ 1014234 h 3910888"/>
              <a:gd name="connsiteX0" fmla="*/ 35918 w 2106900"/>
              <a:gd name="connsiteY0" fmla="*/ 1063589 h 3960243"/>
              <a:gd name="connsiteX1" fmla="*/ 2106900 w 2106900"/>
              <a:gd name="connsiteY1" fmla="*/ 0 h 3960243"/>
              <a:gd name="connsiteX2" fmla="*/ 1916025 w 2106900"/>
              <a:gd name="connsiteY2" fmla="*/ 3960243 h 3960243"/>
              <a:gd name="connsiteX3" fmla="*/ 0 w 2106900"/>
              <a:gd name="connsiteY3" fmla="*/ 3960243 h 3960243"/>
              <a:gd name="connsiteX4" fmla="*/ 35918 w 2106900"/>
              <a:gd name="connsiteY4" fmla="*/ 1063589 h 3960243"/>
              <a:gd name="connsiteX0" fmla="*/ 152112 w 2223094"/>
              <a:gd name="connsiteY0" fmla="*/ 1063589 h 6916641"/>
              <a:gd name="connsiteX1" fmla="*/ 2223094 w 2223094"/>
              <a:gd name="connsiteY1" fmla="*/ 0 h 6916641"/>
              <a:gd name="connsiteX2" fmla="*/ 2032219 w 2223094"/>
              <a:gd name="connsiteY2" fmla="*/ 3960243 h 6916641"/>
              <a:gd name="connsiteX3" fmla="*/ 0 w 2223094"/>
              <a:gd name="connsiteY3" fmla="*/ 6916641 h 6916641"/>
              <a:gd name="connsiteX4" fmla="*/ 152112 w 2223094"/>
              <a:gd name="connsiteY4" fmla="*/ 1063589 h 6916641"/>
              <a:gd name="connsiteX0" fmla="*/ 152112 w 2223094"/>
              <a:gd name="connsiteY0" fmla="*/ 1063589 h 6916641"/>
              <a:gd name="connsiteX1" fmla="*/ 2223094 w 2223094"/>
              <a:gd name="connsiteY1" fmla="*/ 0 h 6916641"/>
              <a:gd name="connsiteX2" fmla="*/ 1952115 w 2223094"/>
              <a:gd name="connsiteY2" fmla="*/ 5966576 h 6916641"/>
              <a:gd name="connsiteX3" fmla="*/ 0 w 2223094"/>
              <a:gd name="connsiteY3" fmla="*/ 6916641 h 6916641"/>
              <a:gd name="connsiteX4" fmla="*/ 152112 w 2223094"/>
              <a:gd name="connsiteY4" fmla="*/ 1063589 h 6916641"/>
              <a:gd name="connsiteX0" fmla="*/ 152112 w 2223094"/>
              <a:gd name="connsiteY0" fmla="*/ 1063589 h 6916641"/>
              <a:gd name="connsiteX1" fmla="*/ 2223094 w 2223094"/>
              <a:gd name="connsiteY1" fmla="*/ 0 h 6916641"/>
              <a:gd name="connsiteX2" fmla="*/ 2034046 w 2223094"/>
              <a:gd name="connsiteY2" fmla="*/ 3834466 h 6916641"/>
              <a:gd name="connsiteX3" fmla="*/ 0 w 2223094"/>
              <a:gd name="connsiteY3" fmla="*/ 6916641 h 6916641"/>
              <a:gd name="connsiteX4" fmla="*/ 152112 w 2223094"/>
              <a:gd name="connsiteY4" fmla="*/ 1063589 h 6916641"/>
              <a:gd name="connsiteX0" fmla="*/ 112128 w 2183110"/>
              <a:gd name="connsiteY0" fmla="*/ 1063589 h 4780157"/>
              <a:gd name="connsiteX1" fmla="*/ 2183110 w 2183110"/>
              <a:gd name="connsiteY1" fmla="*/ 0 h 4780157"/>
              <a:gd name="connsiteX2" fmla="*/ 1994062 w 2183110"/>
              <a:gd name="connsiteY2" fmla="*/ 3834466 h 4780157"/>
              <a:gd name="connsiteX3" fmla="*/ 0 w 2183110"/>
              <a:gd name="connsiteY3" fmla="*/ 4780157 h 4780157"/>
              <a:gd name="connsiteX4" fmla="*/ 112128 w 2183110"/>
              <a:gd name="connsiteY4" fmla="*/ 1063589 h 4780157"/>
              <a:gd name="connsiteX0" fmla="*/ 100125 w 2171107"/>
              <a:gd name="connsiteY0" fmla="*/ 1063589 h 3834466"/>
              <a:gd name="connsiteX1" fmla="*/ 2171107 w 2171107"/>
              <a:gd name="connsiteY1" fmla="*/ 0 h 3834466"/>
              <a:gd name="connsiteX2" fmla="*/ 1982059 w 2171107"/>
              <a:gd name="connsiteY2" fmla="*/ 3834466 h 3834466"/>
              <a:gd name="connsiteX3" fmla="*/ 0 w 2171107"/>
              <a:gd name="connsiteY3" fmla="*/ 3689675 h 3834466"/>
              <a:gd name="connsiteX4" fmla="*/ 100125 w 2171107"/>
              <a:gd name="connsiteY4" fmla="*/ 1063589 h 3834466"/>
              <a:gd name="connsiteX0" fmla="*/ 100125 w 2171107"/>
              <a:gd name="connsiteY0" fmla="*/ 1063589 h 3689675"/>
              <a:gd name="connsiteX1" fmla="*/ 2171107 w 2171107"/>
              <a:gd name="connsiteY1" fmla="*/ 0 h 3689675"/>
              <a:gd name="connsiteX2" fmla="*/ 2018211 w 2171107"/>
              <a:gd name="connsiteY2" fmla="*/ 2666229 h 3689675"/>
              <a:gd name="connsiteX3" fmla="*/ 0 w 2171107"/>
              <a:gd name="connsiteY3" fmla="*/ 3689675 h 3689675"/>
              <a:gd name="connsiteX4" fmla="*/ 100125 w 2171107"/>
              <a:gd name="connsiteY4" fmla="*/ 1063589 h 3689675"/>
              <a:gd name="connsiteX0" fmla="*/ 100125 w 2171107"/>
              <a:gd name="connsiteY0" fmla="*/ 1063589 h 3689675"/>
              <a:gd name="connsiteX1" fmla="*/ 2171107 w 2171107"/>
              <a:gd name="connsiteY1" fmla="*/ 0 h 3689675"/>
              <a:gd name="connsiteX2" fmla="*/ 2087006 w 2171107"/>
              <a:gd name="connsiteY2" fmla="*/ 2673404 h 3689675"/>
              <a:gd name="connsiteX3" fmla="*/ 0 w 2171107"/>
              <a:gd name="connsiteY3" fmla="*/ 3689675 h 3689675"/>
              <a:gd name="connsiteX4" fmla="*/ 100125 w 2171107"/>
              <a:gd name="connsiteY4" fmla="*/ 1063589 h 3689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1107" h="3689675">
                <a:moveTo>
                  <a:pt x="100125" y="1063589"/>
                </a:moveTo>
                <a:lnTo>
                  <a:pt x="2171107" y="0"/>
                </a:lnTo>
                <a:lnTo>
                  <a:pt x="2087006" y="2673404"/>
                </a:lnTo>
                <a:lnTo>
                  <a:pt x="0" y="3689675"/>
                </a:lnTo>
                <a:lnTo>
                  <a:pt x="100125" y="1063589"/>
                </a:lnTo>
                <a:close/>
              </a:path>
            </a:pathLst>
          </a:custGeom>
          <a:solidFill>
            <a:srgbClr val="F55642">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1"/>
          <p:cNvSpPr/>
          <p:nvPr/>
        </p:nvSpPr>
        <p:spPr>
          <a:xfrm rot="18183641">
            <a:off x="5046964" y="1737842"/>
            <a:ext cx="7699447" cy="2204235"/>
          </a:xfrm>
          <a:custGeom>
            <a:avLst/>
            <a:gdLst>
              <a:gd name="connsiteX0" fmla="*/ 0 w 2723837"/>
              <a:gd name="connsiteY0" fmla="*/ 0 h 1878592"/>
              <a:gd name="connsiteX1" fmla="*/ 2723837 w 2723837"/>
              <a:gd name="connsiteY1" fmla="*/ 0 h 1878592"/>
              <a:gd name="connsiteX2" fmla="*/ 2723837 w 2723837"/>
              <a:gd name="connsiteY2" fmla="*/ 1878592 h 1878592"/>
              <a:gd name="connsiteX3" fmla="*/ 0 w 2723837"/>
              <a:gd name="connsiteY3" fmla="*/ 1878592 h 1878592"/>
              <a:gd name="connsiteX4" fmla="*/ 0 w 2723837"/>
              <a:gd name="connsiteY4" fmla="*/ 0 h 1878592"/>
              <a:gd name="connsiteX0" fmla="*/ 0 w 2934391"/>
              <a:gd name="connsiteY0" fmla="*/ 69703 h 1948295"/>
              <a:gd name="connsiteX1" fmla="*/ 2934391 w 2934391"/>
              <a:gd name="connsiteY1" fmla="*/ 0 h 1948295"/>
              <a:gd name="connsiteX2" fmla="*/ 2723837 w 2934391"/>
              <a:gd name="connsiteY2" fmla="*/ 1948295 h 1948295"/>
              <a:gd name="connsiteX3" fmla="*/ 0 w 2934391"/>
              <a:gd name="connsiteY3" fmla="*/ 1948295 h 1948295"/>
              <a:gd name="connsiteX4" fmla="*/ 0 w 2934391"/>
              <a:gd name="connsiteY4" fmla="*/ 69703 h 1948295"/>
              <a:gd name="connsiteX0" fmla="*/ 0 w 4118895"/>
              <a:gd name="connsiteY0" fmla="*/ 69703 h 1948295"/>
              <a:gd name="connsiteX1" fmla="*/ 2934391 w 4118895"/>
              <a:gd name="connsiteY1" fmla="*/ 0 h 1948295"/>
              <a:gd name="connsiteX2" fmla="*/ 4118895 w 4118895"/>
              <a:gd name="connsiteY2" fmla="*/ 1794537 h 1948295"/>
              <a:gd name="connsiteX3" fmla="*/ 0 w 4118895"/>
              <a:gd name="connsiteY3" fmla="*/ 1948295 h 1948295"/>
              <a:gd name="connsiteX4" fmla="*/ 0 w 4118895"/>
              <a:gd name="connsiteY4" fmla="*/ 69703 h 1948295"/>
              <a:gd name="connsiteX0" fmla="*/ 0 w 4118895"/>
              <a:gd name="connsiteY0" fmla="*/ 69703 h 1896994"/>
              <a:gd name="connsiteX1" fmla="*/ 2934391 w 4118895"/>
              <a:gd name="connsiteY1" fmla="*/ 0 h 1896994"/>
              <a:gd name="connsiteX2" fmla="*/ 4118895 w 4118895"/>
              <a:gd name="connsiteY2" fmla="*/ 1794537 h 1896994"/>
              <a:gd name="connsiteX3" fmla="*/ 1030716 w 4118895"/>
              <a:gd name="connsiteY3" fmla="*/ 1896994 h 1896994"/>
              <a:gd name="connsiteX4" fmla="*/ 0 w 4118895"/>
              <a:gd name="connsiteY4" fmla="*/ 69703 h 1896994"/>
              <a:gd name="connsiteX0" fmla="*/ 0 w 4269379"/>
              <a:gd name="connsiteY0" fmla="*/ 86837 h 1896994"/>
              <a:gd name="connsiteX1" fmla="*/ 3084875 w 4269379"/>
              <a:gd name="connsiteY1" fmla="*/ 0 h 1896994"/>
              <a:gd name="connsiteX2" fmla="*/ 4269379 w 4269379"/>
              <a:gd name="connsiteY2" fmla="*/ 1794537 h 1896994"/>
              <a:gd name="connsiteX3" fmla="*/ 1181200 w 4269379"/>
              <a:gd name="connsiteY3" fmla="*/ 1896994 h 1896994"/>
              <a:gd name="connsiteX4" fmla="*/ 0 w 4269379"/>
              <a:gd name="connsiteY4" fmla="*/ 86837 h 1896994"/>
              <a:gd name="connsiteX0" fmla="*/ 0 w 6402189"/>
              <a:gd name="connsiteY0" fmla="*/ 262838 h 1896994"/>
              <a:gd name="connsiteX1" fmla="*/ 5217685 w 6402189"/>
              <a:gd name="connsiteY1" fmla="*/ 0 h 1896994"/>
              <a:gd name="connsiteX2" fmla="*/ 6402189 w 6402189"/>
              <a:gd name="connsiteY2" fmla="*/ 1794537 h 1896994"/>
              <a:gd name="connsiteX3" fmla="*/ 3314010 w 6402189"/>
              <a:gd name="connsiteY3" fmla="*/ 1896994 h 1896994"/>
              <a:gd name="connsiteX4" fmla="*/ 0 w 6402189"/>
              <a:gd name="connsiteY4" fmla="*/ 262838 h 1896994"/>
              <a:gd name="connsiteX0" fmla="*/ 0 w 6402189"/>
              <a:gd name="connsiteY0" fmla="*/ 262838 h 2074973"/>
              <a:gd name="connsiteX1" fmla="*/ 5217685 w 6402189"/>
              <a:gd name="connsiteY1" fmla="*/ 0 h 2074973"/>
              <a:gd name="connsiteX2" fmla="*/ 6402189 w 6402189"/>
              <a:gd name="connsiteY2" fmla="*/ 1794537 h 2074973"/>
              <a:gd name="connsiteX3" fmla="*/ 1163836 w 6402189"/>
              <a:gd name="connsiteY3" fmla="*/ 2074973 h 2074973"/>
              <a:gd name="connsiteX4" fmla="*/ 0 w 6402189"/>
              <a:gd name="connsiteY4" fmla="*/ 262838 h 2074973"/>
              <a:gd name="connsiteX0" fmla="*/ 0 w 7699447"/>
              <a:gd name="connsiteY0" fmla="*/ 213512 h 2074973"/>
              <a:gd name="connsiteX1" fmla="*/ 6514943 w 7699447"/>
              <a:gd name="connsiteY1" fmla="*/ 0 h 2074973"/>
              <a:gd name="connsiteX2" fmla="*/ 7699447 w 7699447"/>
              <a:gd name="connsiteY2" fmla="*/ 1794537 h 2074973"/>
              <a:gd name="connsiteX3" fmla="*/ 2461094 w 7699447"/>
              <a:gd name="connsiteY3" fmla="*/ 2074973 h 2074973"/>
              <a:gd name="connsiteX4" fmla="*/ 0 w 7699447"/>
              <a:gd name="connsiteY4" fmla="*/ 213512 h 2074973"/>
              <a:gd name="connsiteX0" fmla="*/ 0 w 7699447"/>
              <a:gd name="connsiteY0" fmla="*/ 213512 h 2204235"/>
              <a:gd name="connsiteX1" fmla="*/ 6514943 w 7699447"/>
              <a:gd name="connsiteY1" fmla="*/ 0 h 2204235"/>
              <a:gd name="connsiteX2" fmla="*/ 7699447 w 7699447"/>
              <a:gd name="connsiteY2" fmla="*/ 1794537 h 2204235"/>
              <a:gd name="connsiteX3" fmla="*/ 1210440 w 7699447"/>
              <a:gd name="connsiteY3" fmla="*/ 2204235 h 2204235"/>
              <a:gd name="connsiteX4" fmla="*/ 0 w 7699447"/>
              <a:gd name="connsiteY4" fmla="*/ 213512 h 2204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9447" h="2204235">
                <a:moveTo>
                  <a:pt x="0" y="213512"/>
                </a:moveTo>
                <a:lnTo>
                  <a:pt x="6514943" y="0"/>
                </a:lnTo>
                <a:lnTo>
                  <a:pt x="7699447" y="1794537"/>
                </a:lnTo>
                <a:lnTo>
                  <a:pt x="1210440" y="2204235"/>
                </a:lnTo>
                <a:lnTo>
                  <a:pt x="0" y="213512"/>
                </a:lnTo>
                <a:close/>
              </a:path>
            </a:pathLst>
          </a:custGeom>
          <a:solidFill>
            <a:srgbClr val="F54631">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3"/>
          <p:cNvSpPr/>
          <p:nvPr/>
        </p:nvSpPr>
        <p:spPr>
          <a:xfrm rot="1664292">
            <a:off x="8587996" y="4334574"/>
            <a:ext cx="1757592" cy="3130972"/>
          </a:xfrm>
          <a:custGeom>
            <a:avLst/>
            <a:gdLst>
              <a:gd name="connsiteX0" fmla="*/ 0 w 1916025"/>
              <a:gd name="connsiteY0" fmla="*/ 0 h 3910888"/>
              <a:gd name="connsiteX1" fmla="*/ 1916025 w 1916025"/>
              <a:gd name="connsiteY1" fmla="*/ 0 h 3910888"/>
              <a:gd name="connsiteX2" fmla="*/ 1916025 w 1916025"/>
              <a:gd name="connsiteY2" fmla="*/ 3910888 h 3910888"/>
              <a:gd name="connsiteX3" fmla="*/ 0 w 1916025"/>
              <a:gd name="connsiteY3" fmla="*/ 3910888 h 3910888"/>
              <a:gd name="connsiteX4" fmla="*/ 0 w 1916025"/>
              <a:gd name="connsiteY4" fmla="*/ 0 h 3910888"/>
              <a:gd name="connsiteX0" fmla="*/ 35918 w 1916025"/>
              <a:gd name="connsiteY0" fmla="*/ 1014234 h 3910888"/>
              <a:gd name="connsiteX1" fmla="*/ 1916025 w 1916025"/>
              <a:gd name="connsiteY1" fmla="*/ 0 h 3910888"/>
              <a:gd name="connsiteX2" fmla="*/ 1916025 w 1916025"/>
              <a:gd name="connsiteY2" fmla="*/ 3910888 h 3910888"/>
              <a:gd name="connsiteX3" fmla="*/ 0 w 1916025"/>
              <a:gd name="connsiteY3" fmla="*/ 3910888 h 3910888"/>
              <a:gd name="connsiteX4" fmla="*/ 35918 w 1916025"/>
              <a:gd name="connsiteY4" fmla="*/ 1014234 h 3910888"/>
              <a:gd name="connsiteX0" fmla="*/ 35918 w 2106900"/>
              <a:gd name="connsiteY0" fmla="*/ 1063589 h 3960243"/>
              <a:gd name="connsiteX1" fmla="*/ 2106900 w 2106900"/>
              <a:gd name="connsiteY1" fmla="*/ 0 h 3960243"/>
              <a:gd name="connsiteX2" fmla="*/ 1916025 w 2106900"/>
              <a:gd name="connsiteY2" fmla="*/ 3960243 h 3960243"/>
              <a:gd name="connsiteX3" fmla="*/ 0 w 2106900"/>
              <a:gd name="connsiteY3" fmla="*/ 3960243 h 3960243"/>
              <a:gd name="connsiteX4" fmla="*/ 35918 w 2106900"/>
              <a:gd name="connsiteY4" fmla="*/ 1063589 h 3960243"/>
              <a:gd name="connsiteX0" fmla="*/ 152112 w 2223094"/>
              <a:gd name="connsiteY0" fmla="*/ 1063589 h 6916641"/>
              <a:gd name="connsiteX1" fmla="*/ 2223094 w 2223094"/>
              <a:gd name="connsiteY1" fmla="*/ 0 h 6916641"/>
              <a:gd name="connsiteX2" fmla="*/ 2032219 w 2223094"/>
              <a:gd name="connsiteY2" fmla="*/ 3960243 h 6916641"/>
              <a:gd name="connsiteX3" fmla="*/ 0 w 2223094"/>
              <a:gd name="connsiteY3" fmla="*/ 6916641 h 6916641"/>
              <a:gd name="connsiteX4" fmla="*/ 152112 w 2223094"/>
              <a:gd name="connsiteY4" fmla="*/ 1063589 h 6916641"/>
              <a:gd name="connsiteX0" fmla="*/ 152112 w 2223094"/>
              <a:gd name="connsiteY0" fmla="*/ 1063589 h 6916641"/>
              <a:gd name="connsiteX1" fmla="*/ 2223094 w 2223094"/>
              <a:gd name="connsiteY1" fmla="*/ 0 h 6916641"/>
              <a:gd name="connsiteX2" fmla="*/ 1952115 w 2223094"/>
              <a:gd name="connsiteY2" fmla="*/ 5966576 h 6916641"/>
              <a:gd name="connsiteX3" fmla="*/ 0 w 2223094"/>
              <a:gd name="connsiteY3" fmla="*/ 6916641 h 6916641"/>
              <a:gd name="connsiteX4" fmla="*/ 152112 w 2223094"/>
              <a:gd name="connsiteY4" fmla="*/ 1063589 h 6916641"/>
              <a:gd name="connsiteX0" fmla="*/ 152112 w 2223094"/>
              <a:gd name="connsiteY0" fmla="*/ 1063589 h 6916641"/>
              <a:gd name="connsiteX1" fmla="*/ 2223094 w 2223094"/>
              <a:gd name="connsiteY1" fmla="*/ 0 h 6916641"/>
              <a:gd name="connsiteX2" fmla="*/ 2034046 w 2223094"/>
              <a:gd name="connsiteY2" fmla="*/ 3834466 h 6916641"/>
              <a:gd name="connsiteX3" fmla="*/ 0 w 2223094"/>
              <a:gd name="connsiteY3" fmla="*/ 6916641 h 6916641"/>
              <a:gd name="connsiteX4" fmla="*/ 152112 w 2223094"/>
              <a:gd name="connsiteY4" fmla="*/ 1063589 h 6916641"/>
              <a:gd name="connsiteX0" fmla="*/ 112128 w 2183110"/>
              <a:gd name="connsiteY0" fmla="*/ 1063589 h 4780157"/>
              <a:gd name="connsiteX1" fmla="*/ 2183110 w 2183110"/>
              <a:gd name="connsiteY1" fmla="*/ 0 h 4780157"/>
              <a:gd name="connsiteX2" fmla="*/ 1994062 w 2183110"/>
              <a:gd name="connsiteY2" fmla="*/ 3834466 h 4780157"/>
              <a:gd name="connsiteX3" fmla="*/ 0 w 2183110"/>
              <a:gd name="connsiteY3" fmla="*/ 4780157 h 4780157"/>
              <a:gd name="connsiteX4" fmla="*/ 112128 w 2183110"/>
              <a:gd name="connsiteY4" fmla="*/ 1063589 h 4780157"/>
              <a:gd name="connsiteX0" fmla="*/ 100125 w 2171107"/>
              <a:gd name="connsiteY0" fmla="*/ 1063589 h 3834466"/>
              <a:gd name="connsiteX1" fmla="*/ 2171107 w 2171107"/>
              <a:gd name="connsiteY1" fmla="*/ 0 h 3834466"/>
              <a:gd name="connsiteX2" fmla="*/ 1982059 w 2171107"/>
              <a:gd name="connsiteY2" fmla="*/ 3834466 h 3834466"/>
              <a:gd name="connsiteX3" fmla="*/ 0 w 2171107"/>
              <a:gd name="connsiteY3" fmla="*/ 3689675 h 3834466"/>
              <a:gd name="connsiteX4" fmla="*/ 100125 w 2171107"/>
              <a:gd name="connsiteY4" fmla="*/ 1063589 h 3834466"/>
              <a:gd name="connsiteX0" fmla="*/ 100125 w 2171107"/>
              <a:gd name="connsiteY0" fmla="*/ 1063589 h 3689675"/>
              <a:gd name="connsiteX1" fmla="*/ 2171107 w 2171107"/>
              <a:gd name="connsiteY1" fmla="*/ 0 h 3689675"/>
              <a:gd name="connsiteX2" fmla="*/ 2018211 w 2171107"/>
              <a:gd name="connsiteY2" fmla="*/ 2666229 h 3689675"/>
              <a:gd name="connsiteX3" fmla="*/ 0 w 2171107"/>
              <a:gd name="connsiteY3" fmla="*/ 3689675 h 3689675"/>
              <a:gd name="connsiteX4" fmla="*/ 100125 w 2171107"/>
              <a:gd name="connsiteY4" fmla="*/ 1063589 h 3689675"/>
              <a:gd name="connsiteX0" fmla="*/ 100125 w 2171107"/>
              <a:gd name="connsiteY0" fmla="*/ 1063589 h 3689675"/>
              <a:gd name="connsiteX1" fmla="*/ 2171107 w 2171107"/>
              <a:gd name="connsiteY1" fmla="*/ 0 h 3689675"/>
              <a:gd name="connsiteX2" fmla="*/ 2087006 w 2171107"/>
              <a:gd name="connsiteY2" fmla="*/ 2673404 h 3689675"/>
              <a:gd name="connsiteX3" fmla="*/ 0 w 2171107"/>
              <a:gd name="connsiteY3" fmla="*/ 3689675 h 3689675"/>
              <a:gd name="connsiteX4" fmla="*/ 100125 w 2171107"/>
              <a:gd name="connsiteY4" fmla="*/ 1063589 h 3689675"/>
              <a:gd name="connsiteX0" fmla="*/ 100125 w 2087006"/>
              <a:gd name="connsiteY0" fmla="*/ 916132 h 3542218"/>
              <a:gd name="connsiteX1" fmla="*/ 2084934 w 2087006"/>
              <a:gd name="connsiteY1" fmla="*/ 0 h 3542218"/>
              <a:gd name="connsiteX2" fmla="*/ 2087006 w 2087006"/>
              <a:gd name="connsiteY2" fmla="*/ 2525947 h 3542218"/>
              <a:gd name="connsiteX3" fmla="*/ 0 w 2087006"/>
              <a:gd name="connsiteY3" fmla="*/ 3542218 h 3542218"/>
              <a:gd name="connsiteX4" fmla="*/ 100125 w 2087006"/>
              <a:gd name="connsiteY4" fmla="*/ 916132 h 3542218"/>
              <a:gd name="connsiteX0" fmla="*/ 156044 w 2142925"/>
              <a:gd name="connsiteY0" fmla="*/ 916132 h 3285668"/>
              <a:gd name="connsiteX1" fmla="*/ 2140853 w 2142925"/>
              <a:gd name="connsiteY1" fmla="*/ 0 h 3285668"/>
              <a:gd name="connsiteX2" fmla="*/ 2142925 w 2142925"/>
              <a:gd name="connsiteY2" fmla="*/ 2525947 h 3285668"/>
              <a:gd name="connsiteX3" fmla="*/ 0 w 2142925"/>
              <a:gd name="connsiteY3" fmla="*/ 3285668 h 3285668"/>
              <a:gd name="connsiteX4" fmla="*/ 156044 w 2142925"/>
              <a:gd name="connsiteY4" fmla="*/ 916132 h 3285668"/>
              <a:gd name="connsiteX0" fmla="*/ 156044 w 2140860"/>
              <a:gd name="connsiteY0" fmla="*/ 916132 h 3285668"/>
              <a:gd name="connsiteX1" fmla="*/ 2140853 w 2140860"/>
              <a:gd name="connsiteY1" fmla="*/ 0 h 3285668"/>
              <a:gd name="connsiteX2" fmla="*/ 2097375 w 2140860"/>
              <a:gd name="connsiteY2" fmla="*/ 2286384 h 3285668"/>
              <a:gd name="connsiteX3" fmla="*/ 0 w 2140860"/>
              <a:gd name="connsiteY3" fmla="*/ 3285668 h 3285668"/>
              <a:gd name="connsiteX4" fmla="*/ 156044 w 2140860"/>
              <a:gd name="connsiteY4" fmla="*/ 916132 h 3285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0860" h="3285668">
                <a:moveTo>
                  <a:pt x="156044" y="916132"/>
                </a:moveTo>
                <a:lnTo>
                  <a:pt x="2140853" y="0"/>
                </a:lnTo>
                <a:cubicBezTo>
                  <a:pt x="2141544" y="841982"/>
                  <a:pt x="2096684" y="1444402"/>
                  <a:pt x="2097375" y="2286384"/>
                </a:cubicBezTo>
                <a:lnTo>
                  <a:pt x="0" y="3285668"/>
                </a:lnTo>
                <a:lnTo>
                  <a:pt x="156044" y="916132"/>
                </a:lnTo>
                <a:close/>
              </a:path>
            </a:pathLst>
          </a:custGeom>
          <a:solidFill>
            <a:srgbClr val="F55642">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3"/>
          <p:cNvSpPr/>
          <p:nvPr/>
        </p:nvSpPr>
        <p:spPr>
          <a:xfrm rot="1664292">
            <a:off x="26487" y="-243548"/>
            <a:ext cx="490038" cy="2287255"/>
          </a:xfrm>
          <a:custGeom>
            <a:avLst/>
            <a:gdLst>
              <a:gd name="connsiteX0" fmla="*/ 0 w 1916025"/>
              <a:gd name="connsiteY0" fmla="*/ 0 h 3910888"/>
              <a:gd name="connsiteX1" fmla="*/ 1916025 w 1916025"/>
              <a:gd name="connsiteY1" fmla="*/ 0 h 3910888"/>
              <a:gd name="connsiteX2" fmla="*/ 1916025 w 1916025"/>
              <a:gd name="connsiteY2" fmla="*/ 3910888 h 3910888"/>
              <a:gd name="connsiteX3" fmla="*/ 0 w 1916025"/>
              <a:gd name="connsiteY3" fmla="*/ 3910888 h 3910888"/>
              <a:gd name="connsiteX4" fmla="*/ 0 w 1916025"/>
              <a:gd name="connsiteY4" fmla="*/ 0 h 3910888"/>
              <a:gd name="connsiteX0" fmla="*/ 35918 w 1916025"/>
              <a:gd name="connsiteY0" fmla="*/ 1014234 h 3910888"/>
              <a:gd name="connsiteX1" fmla="*/ 1916025 w 1916025"/>
              <a:gd name="connsiteY1" fmla="*/ 0 h 3910888"/>
              <a:gd name="connsiteX2" fmla="*/ 1916025 w 1916025"/>
              <a:gd name="connsiteY2" fmla="*/ 3910888 h 3910888"/>
              <a:gd name="connsiteX3" fmla="*/ 0 w 1916025"/>
              <a:gd name="connsiteY3" fmla="*/ 3910888 h 3910888"/>
              <a:gd name="connsiteX4" fmla="*/ 35918 w 1916025"/>
              <a:gd name="connsiteY4" fmla="*/ 1014234 h 3910888"/>
              <a:gd name="connsiteX0" fmla="*/ 35918 w 2106900"/>
              <a:gd name="connsiteY0" fmla="*/ 1063589 h 3960243"/>
              <a:gd name="connsiteX1" fmla="*/ 2106900 w 2106900"/>
              <a:gd name="connsiteY1" fmla="*/ 0 h 3960243"/>
              <a:gd name="connsiteX2" fmla="*/ 1916025 w 2106900"/>
              <a:gd name="connsiteY2" fmla="*/ 3960243 h 3960243"/>
              <a:gd name="connsiteX3" fmla="*/ 0 w 2106900"/>
              <a:gd name="connsiteY3" fmla="*/ 3960243 h 3960243"/>
              <a:gd name="connsiteX4" fmla="*/ 35918 w 2106900"/>
              <a:gd name="connsiteY4" fmla="*/ 1063589 h 3960243"/>
              <a:gd name="connsiteX0" fmla="*/ 152112 w 2223094"/>
              <a:gd name="connsiteY0" fmla="*/ 1063589 h 6916641"/>
              <a:gd name="connsiteX1" fmla="*/ 2223094 w 2223094"/>
              <a:gd name="connsiteY1" fmla="*/ 0 h 6916641"/>
              <a:gd name="connsiteX2" fmla="*/ 2032219 w 2223094"/>
              <a:gd name="connsiteY2" fmla="*/ 3960243 h 6916641"/>
              <a:gd name="connsiteX3" fmla="*/ 0 w 2223094"/>
              <a:gd name="connsiteY3" fmla="*/ 6916641 h 6916641"/>
              <a:gd name="connsiteX4" fmla="*/ 152112 w 2223094"/>
              <a:gd name="connsiteY4" fmla="*/ 1063589 h 6916641"/>
              <a:gd name="connsiteX0" fmla="*/ 152112 w 2223094"/>
              <a:gd name="connsiteY0" fmla="*/ 1063589 h 6916641"/>
              <a:gd name="connsiteX1" fmla="*/ 2223094 w 2223094"/>
              <a:gd name="connsiteY1" fmla="*/ 0 h 6916641"/>
              <a:gd name="connsiteX2" fmla="*/ 1952115 w 2223094"/>
              <a:gd name="connsiteY2" fmla="*/ 5966576 h 6916641"/>
              <a:gd name="connsiteX3" fmla="*/ 0 w 2223094"/>
              <a:gd name="connsiteY3" fmla="*/ 6916641 h 6916641"/>
              <a:gd name="connsiteX4" fmla="*/ 152112 w 2223094"/>
              <a:gd name="connsiteY4" fmla="*/ 1063589 h 6916641"/>
              <a:gd name="connsiteX0" fmla="*/ 152112 w 2223094"/>
              <a:gd name="connsiteY0" fmla="*/ 1063589 h 6916641"/>
              <a:gd name="connsiteX1" fmla="*/ 2223094 w 2223094"/>
              <a:gd name="connsiteY1" fmla="*/ 0 h 6916641"/>
              <a:gd name="connsiteX2" fmla="*/ 2034046 w 2223094"/>
              <a:gd name="connsiteY2" fmla="*/ 3834466 h 6916641"/>
              <a:gd name="connsiteX3" fmla="*/ 0 w 2223094"/>
              <a:gd name="connsiteY3" fmla="*/ 6916641 h 6916641"/>
              <a:gd name="connsiteX4" fmla="*/ 152112 w 2223094"/>
              <a:gd name="connsiteY4" fmla="*/ 1063589 h 6916641"/>
              <a:gd name="connsiteX0" fmla="*/ 112128 w 2183110"/>
              <a:gd name="connsiteY0" fmla="*/ 1063589 h 4780157"/>
              <a:gd name="connsiteX1" fmla="*/ 2183110 w 2183110"/>
              <a:gd name="connsiteY1" fmla="*/ 0 h 4780157"/>
              <a:gd name="connsiteX2" fmla="*/ 1994062 w 2183110"/>
              <a:gd name="connsiteY2" fmla="*/ 3834466 h 4780157"/>
              <a:gd name="connsiteX3" fmla="*/ 0 w 2183110"/>
              <a:gd name="connsiteY3" fmla="*/ 4780157 h 4780157"/>
              <a:gd name="connsiteX4" fmla="*/ 112128 w 2183110"/>
              <a:gd name="connsiteY4" fmla="*/ 1063589 h 4780157"/>
              <a:gd name="connsiteX0" fmla="*/ 100125 w 2171107"/>
              <a:gd name="connsiteY0" fmla="*/ 1063589 h 3834466"/>
              <a:gd name="connsiteX1" fmla="*/ 2171107 w 2171107"/>
              <a:gd name="connsiteY1" fmla="*/ 0 h 3834466"/>
              <a:gd name="connsiteX2" fmla="*/ 1982059 w 2171107"/>
              <a:gd name="connsiteY2" fmla="*/ 3834466 h 3834466"/>
              <a:gd name="connsiteX3" fmla="*/ 0 w 2171107"/>
              <a:gd name="connsiteY3" fmla="*/ 3689675 h 3834466"/>
              <a:gd name="connsiteX4" fmla="*/ 100125 w 2171107"/>
              <a:gd name="connsiteY4" fmla="*/ 1063589 h 3834466"/>
              <a:gd name="connsiteX0" fmla="*/ 100125 w 2171107"/>
              <a:gd name="connsiteY0" fmla="*/ 1063589 h 3689675"/>
              <a:gd name="connsiteX1" fmla="*/ 2171107 w 2171107"/>
              <a:gd name="connsiteY1" fmla="*/ 0 h 3689675"/>
              <a:gd name="connsiteX2" fmla="*/ 2018211 w 2171107"/>
              <a:gd name="connsiteY2" fmla="*/ 2666229 h 3689675"/>
              <a:gd name="connsiteX3" fmla="*/ 0 w 2171107"/>
              <a:gd name="connsiteY3" fmla="*/ 3689675 h 3689675"/>
              <a:gd name="connsiteX4" fmla="*/ 100125 w 2171107"/>
              <a:gd name="connsiteY4" fmla="*/ 1063589 h 3689675"/>
              <a:gd name="connsiteX0" fmla="*/ 100125 w 2171107"/>
              <a:gd name="connsiteY0" fmla="*/ 1063589 h 3689675"/>
              <a:gd name="connsiteX1" fmla="*/ 2171107 w 2171107"/>
              <a:gd name="connsiteY1" fmla="*/ 0 h 3689675"/>
              <a:gd name="connsiteX2" fmla="*/ 2087006 w 2171107"/>
              <a:gd name="connsiteY2" fmla="*/ 2673404 h 3689675"/>
              <a:gd name="connsiteX3" fmla="*/ 0 w 2171107"/>
              <a:gd name="connsiteY3" fmla="*/ 3689675 h 3689675"/>
              <a:gd name="connsiteX4" fmla="*/ 100125 w 2171107"/>
              <a:gd name="connsiteY4" fmla="*/ 1063589 h 3689675"/>
              <a:gd name="connsiteX0" fmla="*/ 100125 w 2087006"/>
              <a:gd name="connsiteY0" fmla="*/ 916132 h 3542218"/>
              <a:gd name="connsiteX1" fmla="*/ 2084934 w 2087006"/>
              <a:gd name="connsiteY1" fmla="*/ 0 h 3542218"/>
              <a:gd name="connsiteX2" fmla="*/ 2087006 w 2087006"/>
              <a:gd name="connsiteY2" fmla="*/ 2525947 h 3542218"/>
              <a:gd name="connsiteX3" fmla="*/ 0 w 2087006"/>
              <a:gd name="connsiteY3" fmla="*/ 3542218 h 3542218"/>
              <a:gd name="connsiteX4" fmla="*/ 100125 w 2087006"/>
              <a:gd name="connsiteY4" fmla="*/ 916132 h 3542218"/>
              <a:gd name="connsiteX0" fmla="*/ 156044 w 2142925"/>
              <a:gd name="connsiteY0" fmla="*/ 916132 h 3285668"/>
              <a:gd name="connsiteX1" fmla="*/ 2140853 w 2142925"/>
              <a:gd name="connsiteY1" fmla="*/ 0 h 3285668"/>
              <a:gd name="connsiteX2" fmla="*/ 2142925 w 2142925"/>
              <a:gd name="connsiteY2" fmla="*/ 2525947 h 3285668"/>
              <a:gd name="connsiteX3" fmla="*/ 0 w 2142925"/>
              <a:gd name="connsiteY3" fmla="*/ 3285668 h 3285668"/>
              <a:gd name="connsiteX4" fmla="*/ 156044 w 2142925"/>
              <a:gd name="connsiteY4" fmla="*/ 916132 h 3285668"/>
              <a:gd name="connsiteX0" fmla="*/ 156044 w 2140860"/>
              <a:gd name="connsiteY0" fmla="*/ 916132 h 3285668"/>
              <a:gd name="connsiteX1" fmla="*/ 2140853 w 2140860"/>
              <a:gd name="connsiteY1" fmla="*/ 0 h 3285668"/>
              <a:gd name="connsiteX2" fmla="*/ 2097375 w 2140860"/>
              <a:gd name="connsiteY2" fmla="*/ 2286384 h 3285668"/>
              <a:gd name="connsiteX3" fmla="*/ 0 w 2140860"/>
              <a:gd name="connsiteY3" fmla="*/ 3285668 h 3285668"/>
              <a:gd name="connsiteX4" fmla="*/ 156044 w 2140860"/>
              <a:gd name="connsiteY4" fmla="*/ 916132 h 3285668"/>
              <a:gd name="connsiteX0" fmla="*/ 156044 w 2140853"/>
              <a:gd name="connsiteY0" fmla="*/ 916132 h 3285668"/>
              <a:gd name="connsiteX1" fmla="*/ 2140853 w 2140853"/>
              <a:gd name="connsiteY1" fmla="*/ 0 h 3285668"/>
              <a:gd name="connsiteX2" fmla="*/ 448197 w 2140853"/>
              <a:gd name="connsiteY2" fmla="*/ 3020638 h 3285668"/>
              <a:gd name="connsiteX3" fmla="*/ 0 w 2140853"/>
              <a:gd name="connsiteY3" fmla="*/ 3285668 h 3285668"/>
              <a:gd name="connsiteX4" fmla="*/ 156044 w 2140853"/>
              <a:gd name="connsiteY4" fmla="*/ 916132 h 3285668"/>
              <a:gd name="connsiteX0" fmla="*/ 156044 w 633720"/>
              <a:gd name="connsiteY0" fmla="*/ 194602 h 2564138"/>
              <a:gd name="connsiteX1" fmla="*/ 633719 w 633720"/>
              <a:gd name="connsiteY1" fmla="*/ 0 h 2564138"/>
              <a:gd name="connsiteX2" fmla="*/ 448197 w 633720"/>
              <a:gd name="connsiteY2" fmla="*/ 2299108 h 2564138"/>
              <a:gd name="connsiteX3" fmla="*/ 0 w 633720"/>
              <a:gd name="connsiteY3" fmla="*/ 2564138 h 2564138"/>
              <a:gd name="connsiteX4" fmla="*/ 156044 w 633720"/>
              <a:gd name="connsiteY4" fmla="*/ 194602 h 2564138"/>
              <a:gd name="connsiteX0" fmla="*/ 119219 w 596895"/>
              <a:gd name="connsiteY0" fmla="*/ 194602 h 2299108"/>
              <a:gd name="connsiteX1" fmla="*/ 596894 w 596895"/>
              <a:gd name="connsiteY1" fmla="*/ 0 h 2299108"/>
              <a:gd name="connsiteX2" fmla="*/ 411372 w 596895"/>
              <a:gd name="connsiteY2" fmla="*/ 2299108 h 2299108"/>
              <a:gd name="connsiteX3" fmla="*/ 0 w 596895"/>
              <a:gd name="connsiteY3" fmla="*/ 1618168 h 2299108"/>
              <a:gd name="connsiteX4" fmla="*/ 119219 w 596895"/>
              <a:gd name="connsiteY4" fmla="*/ 194602 h 2299108"/>
              <a:gd name="connsiteX0" fmla="*/ 119219 w 596897"/>
              <a:gd name="connsiteY0" fmla="*/ 194602 h 2471515"/>
              <a:gd name="connsiteX1" fmla="*/ 596894 w 596897"/>
              <a:gd name="connsiteY1" fmla="*/ 0 h 2471515"/>
              <a:gd name="connsiteX2" fmla="*/ 486642 w 596897"/>
              <a:gd name="connsiteY2" fmla="*/ 2471515 h 2471515"/>
              <a:gd name="connsiteX3" fmla="*/ 0 w 596897"/>
              <a:gd name="connsiteY3" fmla="*/ 1618168 h 2471515"/>
              <a:gd name="connsiteX4" fmla="*/ 119219 w 596897"/>
              <a:gd name="connsiteY4" fmla="*/ 194602 h 2471515"/>
              <a:gd name="connsiteX0" fmla="*/ 119219 w 596897"/>
              <a:gd name="connsiteY0" fmla="*/ 194602 h 2400264"/>
              <a:gd name="connsiteX1" fmla="*/ 596894 w 596897"/>
              <a:gd name="connsiteY1" fmla="*/ 0 h 2400264"/>
              <a:gd name="connsiteX2" fmla="*/ 493489 w 596897"/>
              <a:gd name="connsiteY2" fmla="*/ 2400264 h 2400264"/>
              <a:gd name="connsiteX3" fmla="*/ 0 w 596897"/>
              <a:gd name="connsiteY3" fmla="*/ 1618168 h 2400264"/>
              <a:gd name="connsiteX4" fmla="*/ 119219 w 596897"/>
              <a:gd name="connsiteY4" fmla="*/ 194602 h 2400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6897" h="2400264">
                <a:moveTo>
                  <a:pt x="119219" y="194602"/>
                </a:moveTo>
                <a:lnTo>
                  <a:pt x="596894" y="0"/>
                </a:lnTo>
                <a:cubicBezTo>
                  <a:pt x="597585" y="841982"/>
                  <a:pt x="492798" y="1558282"/>
                  <a:pt x="493489" y="2400264"/>
                </a:cubicBezTo>
                <a:lnTo>
                  <a:pt x="0" y="1618168"/>
                </a:lnTo>
                <a:lnTo>
                  <a:pt x="119219" y="194602"/>
                </a:lnTo>
                <a:close/>
              </a:path>
            </a:pathLst>
          </a:custGeom>
          <a:solidFill>
            <a:srgbClr val="F55642">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40711" y="0"/>
            <a:ext cx="675955" cy="1627155"/>
          </a:xfrm>
          <a:custGeom>
            <a:avLst/>
            <a:gdLst>
              <a:gd name="connsiteX0" fmla="*/ 0 w 675955"/>
              <a:gd name="connsiteY0" fmla="*/ 0 h 1627155"/>
              <a:gd name="connsiteX1" fmla="*/ 675955 w 675955"/>
              <a:gd name="connsiteY1" fmla="*/ 0 h 1627155"/>
              <a:gd name="connsiteX2" fmla="*/ 675955 w 675955"/>
              <a:gd name="connsiteY2" fmla="*/ 1627155 h 1627155"/>
              <a:gd name="connsiteX3" fmla="*/ 0 w 675955"/>
              <a:gd name="connsiteY3" fmla="*/ 1627155 h 1627155"/>
              <a:gd name="connsiteX4" fmla="*/ 0 w 675955"/>
              <a:gd name="connsiteY4" fmla="*/ 0 h 1627155"/>
              <a:gd name="connsiteX0" fmla="*/ 0 w 675955"/>
              <a:gd name="connsiteY0" fmla="*/ 0 h 1627155"/>
              <a:gd name="connsiteX1" fmla="*/ 675955 w 675955"/>
              <a:gd name="connsiteY1" fmla="*/ 0 h 1627155"/>
              <a:gd name="connsiteX2" fmla="*/ 224010 w 675955"/>
              <a:gd name="connsiteY2" fmla="*/ 1101638 h 1627155"/>
              <a:gd name="connsiteX3" fmla="*/ 0 w 675955"/>
              <a:gd name="connsiteY3" fmla="*/ 1627155 h 1627155"/>
              <a:gd name="connsiteX4" fmla="*/ 0 w 675955"/>
              <a:gd name="connsiteY4" fmla="*/ 0 h 1627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955" h="1627155">
                <a:moveTo>
                  <a:pt x="0" y="0"/>
                </a:moveTo>
                <a:lnTo>
                  <a:pt x="675955" y="0"/>
                </a:lnTo>
                <a:lnTo>
                  <a:pt x="224010" y="1101638"/>
                </a:lnTo>
                <a:lnTo>
                  <a:pt x="0" y="1627155"/>
                </a:lnTo>
                <a:lnTo>
                  <a:pt x="0" y="0"/>
                </a:lnTo>
                <a:close/>
              </a:path>
            </a:pathLst>
          </a:custGeom>
          <a:solidFill>
            <a:srgbClr val="A60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1144C67-563E-4825-9367-0424A1077C2F}"/>
              </a:ext>
            </a:extLst>
          </p:cNvPr>
          <p:cNvSpPr txBox="1"/>
          <p:nvPr/>
        </p:nvSpPr>
        <p:spPr>
          <a:xfrm>
            <a:off x="7013458" y="1427099"/>
            <a:ext cx="4180115" cy="400110"/>
          </a:xfrm>
          <a:prstGeom prst="rect">
            <a:avLst/>
          </a:prstGeom>
          <a:noFill/>
        </p:spPr>
        <p:txBody>
          <a:bodyPr wrap="square" rtlCol="0">
            <a:spAutoFit/>
          </a:bodyPr>
          <a:lstStyle/>
          <a:p>
            <a:pPr algn="ctr"/>
            <a:r>
              <a:rPr lang="en-US" sz="2000" b="1" spc="300" dirty="0">
                <a:solidFill>
                  <a:schemeClr val="bg1"/>
                </a:solidFill>
                <a:latin typeface="Montserrat" panose="00000500000000000000" pitchFamily="2" charset="0"/>
              </a:rPr>
              <a:t>TESTIMONIALS </a:t>
            </a:r>
          </a:p>
        </p:txBody>
      </p:sp>
      <p:sp>
        <p:nvSpPr>
          <p:cNvPr id="7" name="TextBox 6">
            <a:extLst>
              <a:ext uri="{FF2B5EF4-FFF2-40B4-BE49-F238E27FC236}">
                <a16:creationId xmlns:a16="http://schemas.microsoft.com/office/drawing/2014/main" id="{09A8FDF3-E9EF-45AA-AC75-37B4AA5612C7}"/>
              </a:ext>
            </a:extLst>
          </p:cNvPr>
          <p:cNvSpPr txBox="1"/>
          <p:nvPr/>
        </p:nvSpPr>
        <p:spPr>
          <a:xfrm>
            <a:off x="6697830" y="2434591"/>
            <a:ext cx="5052735" cy="692497"/>
          </a:xfrm>
          <a:prstGeom prst="rect">
            <a:avLst/>
          </a:prstGeom>
          <a:noFill/>
        </p:spPr>
        <p:txBody>
          <a:bodyPr wrap="square" rtlCol="0">
            <a:spAutoFit/>
          </a:bodyPr>
          <a:lstStyle/>
          <a:p>
            <a:r>
              <a:rPr lang="en-US" sz="1300" b="1" dirty="0">
                <a:solidFill>
                  <a:srgbClr val="FFAD2A"/>
                </a:solidFill>
                <a:latin typeface="Montserrat" panose="00000500000000000000" pitchFamily="2" charset="0"/>
              </a:rPr>
              <a:t>Great place to work! Great and talented people to work around! </a:t>
            </a:r>
            <a:r>
              <a:rPr lang="en-PH" sz="1300" b="1" dirty="0">
                <a:solidFill>
                  <a:srgbClr val="FFAD2A"/>
                </a:solidFill>
                <a:latin typeface="Montserrat" panose="00000500000000000000" pitchFamily="2" charset="0"/>
              </a:rPr>
              <a:t>It was a productive and fun to work with all of my co-workers and team leads.</a:t>
            </a:r>
            <a:endParaRPr lang="en-US" sz="1300" b="1" dirty="0">
              <a:solidFill>
                <a:srgbClr val="FFAD2A"/>
              </a:solidFill>
              <a:latin typeface="Montserrat" panose="00000500000000000000" pitchFamily="2" charset="0"/>
            </a:endParaRPr>
          </a:p>
        </p:txBody>
      </p:sp>
      <p:sp>
        <p:nvSpPr>
          <p:cNvPr id="8" name="TextBox 7">
            <a:extLst>
              <a:ext uri="{FF2B5EF4-FFF2-40B4-BE49-F238E27FC236}">
                <a16:creationId xmlns:a16="http://schemas.microsoft.com/office/drawing/2014/main" id="{825728B7-14A9-448C-B8C2-141D4373B0D7}"/>
              </a:ext>
            </a:extLst>
          </p:cNvPr>
          <p:cNvSpPr txBox="1"/>
          <p:nvPr/>
        </p:nvSpPr>
        <p:spPr>
          <a:xfrm>
            <a:off x="6697830" y="4758525"/>
            <a:ext cx="3556213" cy="646331"/>
          </a:xfrm>
          <a:prstGeom prst="rect">
            <a:avLst/>
          </a:prstGeom>
          <a:noFill/>
        </p:spPr>
        <p:txBody>
          <a:bodyPr wrap="square" rtlCol="0">
            <a:spAutoFit/>
          </a:bodyPr>
          <a:lstStyle/>
          <a:p>
            <a:r>
              <a:rPr lang="en-US" sz="3600" b="1" dirty="0">
                <a:solidFill>
                  <a:schemeClr val="bg1"/>
                </a:solidFill>
                <a:latin typeface="Montserrat" panose="00000500000000000000" pitchFamily="2" charset="0"/>
              </a:rPr>
              <a:t>JOHN SILVER</a:t>
            </a:r>
          </a:p>
        </p:txBody>
      </p:sp>
      <p:sp>
        <p:nvSpPr>
          <p:cNvPr id="9" name="TextBox 8">
            <a:extLst>
              <a:ext uri="{FF2B5EF4-FFF2-40B4-BE49-F238E27FC236}">
                <a16:creationId xmlns:a16="http://schemas.microsoft.com/office/drawing/2014/main" id="{55129BBB-603E-48E3-A10C-31E6A3CB15F0}"/>
              </a:ext>
            </a:extLst>
          </p:cNvPr>
          <p:cNvSpPr txBox="1"/>
          <p:nvPr/>
        </p:nvSpPr>
        <p:spPr>
          <a:xfrm>
            <a:off x="6779960" y="5369240"/>
            <a:ext cx="3094602" cy="261610"/>
          </a:xfrm>
          <a:prstGeom prst="rect">
            <a:avLst/>
          </a:prstGeom>
          <a:noFill/>
        </p:spPr>
        <p:txBody>
          <a:bodyPr wrap="square" rtlCol="0">
            <a:spAutoFit/>
          </a:bodyPr>
          <a:lstStyle/>
          <a:p>
            <a:r>
              <a:rPr lang="en-US" sz="1050" spc="300" dirty="0">
                <a:solidFill>
                  <a:srgbClr val="FFAD2A"/>
                </a:solidFill>
                <a:latin typeface="Montserrat" panose="00000500000000000000" pitchFamily="2" charset="0"/>
              </a:rPr>
              <a:t>MARKETING MANAGER</a:t>
            </a:r>
          </a:p>
        </p:txBody>
      </p:sp>
      <p:cxnSp>
        <p:nvCxnSpPr>
          <p:cNvPr id="16" name="Straight Connector 15"/>
          <p:cNvCxnSpPr/>
          <p:nvPr/>
        </p:nvCxnSpPr>
        <p:spPr>
          <a:xfrm flipH="1">
            <a:off x="6795794" y="4710968"/>
            <a:ext cx="952312" cy="1"/>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5523068"/>
      </p:ext>
    </p:extLst>
  </p:cSld>
  <p:clrMapOvr>
    <a:masterClrMapping/>
  </p:clrMapOvr>
  <mc:AlternateContent xmlns:mc="http://schemas.openxmlformats.org/markup-compatibility/2006" xmlns:p14="http://schemas.microsoft.com/office/powerpoint/2010/main">
    <mc:Choice Requires="p14">
      <p:transition spd="med" p14:dur="700" advTm="6732">
        <p:fade/>
      </p:transition>
    </mc:Choice>
    <mc:Fallback xmlns="">
      <p:transition spd="med" advTm="673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decel="100000" autoRev="1" fill="hold" nodeType="withEffect">
                                  <p:stCondLst>
                                    <p:cond delay="0"/>
                                  </p:stCondLst>
                                  <p:childTnLst>
                                    <p:animScale>
                                      <p:cBhvr>
                                        <p:cTn id="6" dur="5000" fill="hold"/>
                                        <p:tgtEl>
                                          <p:spTgt spid="5"/>
                                        </p:tgtEl>
                                      </p:cBhvr>
                                      <p:by x="110000" y="110000"/>
                                    </p:animScale>
                                  </p:childTnLst>
                                </p:cTn>
                              </p:par>
                              <p:par>
                                <p:cTn id="7" presetID="10"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Effect transition="in" filter="fade">
                                      <p:cBhvr>
                                        <p:cTn id="9" dur="500"/>
                                        <p:tgtEl>
                                          <p:spTgt spid="13"/>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6" presetClass="entr" presetSubtype="37"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outVertical)">
                                      <p:cBhvr>
                                        <p:cTn id="18" dur="500"/>
                                        <p:tgtEl>
                                          <p:spTgt spid="6"/>
                                        </p:tgtEl>
                                      </p:cBhvr>
                                    </p:animEffect>
                                  </p:childTnLst>
                                </p:cTn>
                              </p:par>
                              <p:par>
                                <p:cTn id="19" presetID="16" presetClass="entr" presetSubtype="37" fill="hold" grpId="0" nodeType="withEffect">
                                  <p:stCondLst>
                                    <p:cond delay="250"/>
                                  </p:stCondLst>
                                  <p:iterate type="lt">
                                    <p:tmPct val="4000"/>
                                  </p:iterate>
                                  <p:childTnLst>
                                    <p:set>
                                      <p:cBhvr>
                                        <p:cTn id="20" dur="1" fill="hold">
                                          <p:stCondLst>
                                            <p:cond delay="0"/>
                                          </p:stCondLst>
                                        </p:cTn>
                                        <p:tgtEl>
                                          <p:spTgt spid="7"/>
                                        </p:tgtEl>
                                        <p:attrNameLst>
                                          <p:attrName>style.visibility</p:attrName>
                                        </p:attrNameLst>
                                      </p:cBhvr>
                                      <p:to>
                                        <p:strVal val="visible"/>
                                      </p:to>
                                    </p:set>
                                    <p:animEffect transition="in" filter="barn(outVertical)">
                                      <p:cBhvr>
                                        <p:cTn id="21" dur="500"/>
                                        <p:tgtEl>
                                          <p:spTgt spid="7"/>
                                        </p:tgtEl>
                                      </p:cBhvr>
                                    </p:animEffect>
                                  </p:childTnLst>
                                </p:cTn>
                              </p:par>
                              <p:par>
                                <p:cTn id="22" presetID="16" presetClass="entr" presetSubtype="37" fill="hold" grpId="0" nodeType="withEffect">
                                  <p:stCondLst>
                                    <p:cond delay="500"/>
                                  </p:stCondLst>
                                  <p:childTnLst>
                                    <p:set>
                                      <p:cBhvr>
                                        <p:cTn id="23" dur="1" fill="hold">
                                          <p:stCondLst>
                                            <p:cond delay="0"/>
                                          </p:stCondLst>
                                        </p:cTn>
                                        <p:tgtEl>
                                          <p:spTgt spid="8"/>
                                        </p:tgtEl>
                                        <p:attrNameLst>
                                          <p:attrName>style.visibility</p:attrName>
                                        </p:attrNameLst>
                                      </p:cBhvr>
                                      <p:to>
                                        <p:strVal val="visible"/>
                                      </p:to>
                                    </p:set>
                                    <p:animEffect transition="in" filter="barn(outVertical)">
                                      <p:cBhvr>
                                        <p:cTn id="24" dur="500"/>
                                        <p:tgtEl>
                                          <p:spTgt spid="8"/>
                                        </p:tgtEl>
                                      </p:cBhvr>
                                    </p:animEffect>
                                  </p:childTnLst>
                                </p:cTn>
                              </p:par>
                              <p:par>
                                <p:cTn id="25" presetID="16" presetClass="entr" presetSubtype="37" fill="hold" grpId="0" nodeType="withEffect">
                                  <p:stCondLst>
                                    <p:cond delay="750"/>
                                  </p:stCondLst>
                                  <p:childTnLst>
                                    <p:set>
                                      <p:cBhvr>
                                        <p:cTn id="26" dur="1" fill="hold">
                                          <p:stCondLst>
                                            <p:cond delay="0"/>
                                          </p:stCondLst>
                                        </p:cTn>
                                        <p:tgtEl>
                                          <p:spTgt spid="9"/>
                                        </p:tgtEl>
                                        <p:attrNameLst>
                                          <p:attrName>style.visibility</p:attrName>
                                        </p:attrNameLst>
                                      </p:cBhvr>
                                      <p:to>
                                        <p:strVal val="visible"/>
                                      </p:to>
                                    </p:set>
                                    <p:animEffect transition="in" filter="barn(outVertical)">
                                      <p:cBhvr>
                                        <p:cTn id="27" dur="500"/>
                                        <p:tgtEl>
                                          <p:spTgt spid="9"/>
                                        </p:tgtEl>
                                      </p:cBhvr>
                                    </p:animEffect>
                                  </p:childTnLst>
                                </p:cTn>
                              </p:par>
                              <p:par>
                                <p:cTn id="28" presetID="16" presetClass="entr" presetSubtype="37" fill="hold" nodeType="withEffect">
                                  <p:stCondLst>
                                    <p:cond delay="1000"/>
                                  </p:stCondLst>
                                  <p:childTnLst>
                                    <p:set>
                                      <p:cBhvr>
                                        <p:cTn id="29" dur="1" fill="hold">
                                          <p:stCondLst>
                                            <p:cond delay="0"/>
                                          </p:stCondLst>
                                        </p:cTn>
                                        <p:tgtEl>
                                          <p:spTgt spid="16"/>
                                        </p:tgtEl>
                                        <p:attrNameLst>
                                          <p:attrName>style.visibility</p:attrName>
                                        </p:attrNameLst>
                                      </p:cBhvr>
                                      <p:to>
                                        <p:strVal val="visible"/>
                                      </p:to>
                                    </p:set>
                                    <p:animEffect transition="in" filter="barn(outVertical)">
                                      <p:cBhvr>
                                        <p:cTn id="30" dur="500"/>
                                        <p:tgtEl>
                                          <p:spTgt spid="16"/>
                                        </p:tgtEl>
                                      </p:cBhvr>
                                    </p:animEffect>
                                  </p:childTnLst>
                                </p:cTn>
                              </p:par>
                              <p:par>
                                <p:cTn id="31" presetID="2" presetClass="entr" presetSubtype="4" decel="10000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additive="base">
                                        <p:cTn id="33" dur="1250" fill="hold"/>
                                        <p:tgtEl>
                                          <p:spTgt spid="18"/>
                                        </p:tgtEl>
                                        <p:attrNameLst>
                                          <p:attrName>ppt_x</p:attrName>
                                        </p:attrNameLst>
                                      </p:cBhvr>
                                      <p:tavLst>
                                        <p:tav tm="0">
                                          <p:val>
                                            <p:strVal val="#ppt_x"/>
                                          </p:val>
                                        </p:tav>
                                        <p:tav tm="100000">
                                          <p:val>
                                            <p:strVal val="#ppt_x"/>
                                          </p:val>
                                        </p:tav>
                                      </p:tavLst>
                                    </p:anim>
                                    <p:anim calcmode="lin" valueType="num">
                                      <p:cBhvr additive="base">
                                        <p:cTn id="34" dur="125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2" grpId="0" animBg="1"/>
      <p:bldP spid="13" grpId="0" animBg="1"/>
      <p:bldP spid="15" grpId="0" animBg="1"/>
      <p:bldP spid="6" grpId="0"/>
      <p:bldP spid="7" grpId="0"/>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E167EC7D-6075-492A-A19A-05282D16C541}"/>
              </a:ext>
            </a:extLst>
          </p:cNvPr>
          <p:cNvPicPr>
            <a:picLocks noChangeAspect="1"/>
          </p:cNvPicPr>
          <p:nvPr/>
        </p:nvPicPr>
        <p:blipFill rotWithShape="1">
          <a:blip r:embed="rId3">
            <a:extLst>
              <a:ext uri="{28A0092B-C50C-407E-A947-70E740481C1C}">
                <a14:useLocalDpi xmlns:a14="http://schemas.microsoft.com/office/drawing/2010/main" val="0"/>
              </a:ext>
            </a:extLst>
          </a:blip>
          <a:srcRect l="31389" r="5834"/>
          <a:stretch/>
        </p:blipFill>
        <p:spPr>
          <a:xfrm>
            <a:off x="-28913" y="0"/>
            <a:ext cx="7663543" cy="6858000"/>
          </a:xfrm>
          <a:prstGeom prst="rect">
            <a:avLst/>
          </a:prstGeom>
        </p:spPr>
      </p:pic>
      <p:sp>
        <p:nvSpPr>
          <p:cNvPr id="11" name="Rectangle 10"/>
          <p:cNvSpPr/>
          <p:nvPr/>
        </p:nvSpPr>
        <p:spPr>
          <a:xfrm>
            <a:off x="3090673" y="0"/>
            <a:ext cx="9129180" cy="6858000"/>
          </a:xfrm>
          <a:custGeom>
            <a:avLst/>
            <a:gdLst>
              <a:gd name="connsiteX0" fmla="*/ 0 w 8909724"/>
              <a:gd name="connsiteY0" fmla="*/ 0 h 6858000"/>
              <a:gd name="connsiteX1" fmla="*/ 8909724 w 8909724"/>
              <a:gd name="connsiteY1" fmla="*/ 0 h 6858000"/>
              <a:gd name="connsiteX2" fmla="*/ 8909724 w 8909724"/>
              <a:gd name="connsiteY2" fmla="*/ 6858000 h 6858000"/>
              <a:gd name="connsiteX3" fmla="*/ 0 w 8909724"/>
              <a:gd name="connsiteY3" fmla="*/ 6858000 h 6858000"/>
              <a:gd name="connsiteX4" fmla="*/ 0 w 8909724"/>
              <a:gd name="connsiteY4" fmla="*/ 0 h 6858000"/>
              <a:gd name="connsiteX0" fmla="*/ 3712464 w 8909724"/>
              <a:gd name="connsiteY0" fmla="*/ 0 h 6858000"/>
              <a:gd name="connsiteX1" fmla="*/ 8909724 w 8909724"/>
              <a:gd name="connsiteY1" fmla="*/ 0 h 6858000"/>
              <a:gd name="connsiteX2" fmla="*/ 8909724 w 8909724"/>
              <a:gd name="connsiteY2" fmla="*/ 6858000 h 6858000"/>
              <a:gd name="connsiteX3" fmla="*/ 0 w 8909724"/>
              <a:gd name="connsiteY3" fmla="*/ 6858000 h 6858000"/>
              <a:gd name="connsiteX4" fmla="*/ 3712464 w 8909724"/>
              <a:gd name="connsiteY4" fmla="*/ 0 h 6858000"/>
              <a:gd name="connsiteX0" fmla="*/ 3931920 w 9129180"/>
              <a:gd name="connsiteY0" fmla="*/ 0 h 6858000"/>
              <a:gd name="connsiteX1" fmla="*/ 9129180 w 9129180"/>
              <a:gd name="connsiteY1" fmla="*/ 0 h 6858000"/>
              <a:gd name="connsiteX2" fmla="*/ 9129180 w 9129180"/>
              <a:gd name="connsiteY2" fmla="*/ 6858000 h 6858000"/>
              <a:gd name="connsiteX3" fmla="*/ 0 w 9129180"/>
              <a:gd name="connsiteY3" fmla="*/ 6839712 h 6858000"/>
              <a:gd name="connsiteX4" fmla="*/ 3931920 w 912918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9180" h="6858000">
                <a:moveTo>
                  <a:pt x="3931920" y="0"/>
                </a:moveTo>
                <a:lnTo>
                  <a:pt x="9129180" y="0"/>
                </a:lnTo>
                <a:lnTo>
                  <a:pt x="9129180" y="6858000"/>
                </a:lnTo>
                <a:lnTo>
                  <a:pt x="0" y="6839712"/>
                </a:lnTo>
                <a:lnTo>
                  <a:pt x="3931920" y="0"/>
                </a:lnTo>
                <a:close/>
              </a:path>
            </a:pathLst>
          </a:custGeom>
          <a:gradFill>
            <a:gsLst>
              <a:gs pos="0">
                <a:srgbClr val="BA1100"/>
              </a:gs>
              <a:gs pos="74000">
                <a:srgbClr val="FD1600"/>
              </a:gs>
              <a:gs pos="83000">
                <a:srgbClr val="E21500"/>
              </a:gs>
              <a:gs pos="100000">
                <a:srgbClr val="AD1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3"/>
          <p:cNvSpPr/>
          <p:nvPr/>
        </p:nvSpPr>
        <p:spPr>
          <a:xfrm rot="1664292">
            <a:off x="2845686" y="4979478"/>
            <a:ext cx="868320" cy="2247710"/>
          </a:xfrm>
          <a:custGeom>
            <a:avLst/>
            <a:gdLst>
              <a:gd name="connsiteX0" fmla="*/ 0 w 1916025"/>
              <a:gd name="connsiteY0" fmla="*/ 0 h 3910888"/>
              <a:gd name="connsiteX1" fmla="*/ 1916025 w 1916025"/>
              <a:gd name="connsiteY1" fmla="*/ 0 h 3910888"/>
              <a:gd name="connsiteX2" fmla="*/ 1916025 w 1916025"/>
              <a:gd name="connsiteY2" fmla="*/ 3910888 h 3910888"/>
              <a:gd name="connsiteX3" fmla="*/ 0 w 1916025"/>
              <a:gd name="connsiteY3" fmla="*/ 3910888 h 3910888"/>
              <a:gd name="connsiteX4" fmla="*/ 0 w 1916025"/>
              <a:gd name="connsiteY4" fmla="*/ 0 h 3910888"/>
              <a:gd name="connsiteX0" fmla="*/ 35918 w 1916025"/>
              <a:gd name="connsiteY0" fmla="*/ 1014234 h 3910888"/>
              <a:gd name="connsiteX1" fmla="*/ 1916025 w 1916025"/>
              <a:gd name="connsiteY1" fmla="*/ 0 h 3910888"/>
              <a:gd name="connsiteX2" fmla="*/ 1916025 w 1916025"/>
              <a:gd name="connsiteY2" fmla="*/ 3910888 h 3910888"/>
              <a:gd name="connsiteX3" fmla="*/ 0 w 1916025"/>
              <a:gd name="connsiteY3" fmla="*/ 3910888 h 3910888"/>
              <a:gd name="connsiteX4" fmla="*/ 35918 w 1916025"/>
              <a:gd name="connsiteY4" fmla="*/ 1014234 h 3910888"/>
              <a:gd name="connsiteX0" fmla="*/ 35918 w 2106900"/>
              <a:gd name="connsiteY0" fmla="*/ 1063589 h 3960243"/>
              <a:gd name="connsiteX1" fmla="*/ 2106900 w 2106900"/>
              <a:gd name="connsiteY1" fmla="*/ 0 h 3960243"/>
              <a:gd name="connsiteX2" fmla="*/ 1916025 w 2106900"/>
              <a:gd name="connsiteY2" fmla="*/ 3960243 h 3960243"/>
              <a:gd name="connsiteX3" fmla="*/ 0 w 2106900"/>
              <a:gd name="connsiteY3" fmla="*/ 3960243 h 3960243"/>
              <a:gd name="connsiteX4" fmla="*/ 35918 w 2106900"/>
              <a:gd name="connsiteY4" fmla="*/ 1063589 h 3960243"/>
              <a:gd name="connsiteX0" fmla="*/ 152112 w 2223094"/>
              <a:gd name="connsiteY0" fmla="*/ 1063589 h 6916641"/>
              <a:gd name="connsiteX1" fmla="*/ 2223094 w 2223094"/>
              <a:gd name="connsiteY1" fmla="*/ 0 h 6916641"/>
              <a:gd name="connsiteX2" fmla="*/ 2032219 w 2223094"/>
              <a:gd name="connsiteY2" fmla="*/ 3960243 h 6916641"/>
              <a:gd name="connsiteX3" fmla="*/ 0 w 2223094"/>
              <a:gd name="connsiteY3" fmla="*/ 6916641 h 6916641"/>
              <a:gd name="connsiteX4" fmla="*/ 152112 w 2223094"/>
              <a:gd name="connsiteY4" fmla="*/ 1063589 h 6916641"/>
              <a:gd name="connsiteX0" fmla="*/ 152112 w 2223094"/>
              <a:gd name="connsiteY0" fmla="*/ 1063589 h 6916641"/>
              <a:gd name="connsiteX1" fmla="*/ 2223094 w 2223094"/>
              <a:gd name="connsiteY1" fmla="*/ 0 h 6916641"/>
              <a:gd name="connsiteX2" fmla="*/ 1952115 w 2223094"/>
              <a:gd name="connsiteY2" fmla="*/ 5966576 h 6916641"/>
              <a:gd name="connsiteX3" fmla="*/ 0 w 2223094"/>
              <a:gd name="connsiteY3" fmla="*/ 6916641 h 6916641"/>
              <a:gd name="connsiteX4" fmla="*/ 152112 w 2223094"/>
              <a:gd name="connsiteY4" fmla="*/ 1063589 h 6916641"/>
              <a:gd name="connsiteX0" fmla="*/ 152112 w 2223094"/>
              <a:gd name="connsiteY0" fmla="*/ 1063589 h 6916641"/>
              <a:gd name="connsiteX1" fmla="*/ 2223094 w 2223094"/>
              <a:gd name="connsiteY1" fmla="*/ 0 h 6916641"/>
              <a:gd name="connsiteX2" fmla="*/ 2034046 w 2223094"/>
              <a:gd name="connsiteY2" fmla="*/ 3834466 h 6916641"/>
              <a:gd name="connsiteX3" fmla="*/ 0 w 2223094"/>
              <a:gd name="connsiteY3" fmla="*/ 6916641 h 6916641"/>
              <a:gd name="connsiteX4" fmla="*/ 152112 w 2223094"/>
              <a:gd name="connsiteY4" fmla="*/ 1063589 h 6916641"/>
              <a:gd name="connsiteX0" fmla="*/ 112128 w 2183110"/>
              <a:gd name="connsiteY0" fmla="*/ 1063589 h 4780157"/>
              <a:gd name="connsiteX1" fmla="*/ 2183110 w 2183110"/>
              <a:gd name="connsiteY1" fmla="*/ 0 h 4780157"/>
              <a:gd name="connsiteX2" fmla="*/ 1994062 w 2183110"/>
              <a:gd name="connsiteY2" fmla="*/ 3834466 h 4780157"/>
              <a:gd name="connsiteX3" fmla="*/ 0 w 2183110"/>
              <a:gd name="connsiteY3" fmla="*/ 4780157 h 4780157"/>
              <a:gd name="connsiteX4" fmla="*/ 112128 w 2183110"/>
              <a:gd name="connsiteY4" fmla="*/ 1063589 h 4780157"/>
              <a:gd name="connsiteX0" fmla="*/ 100125 w 2171107"/>
              <a:gd name="connsiteY0" fmla="*/ 1063589 h 3834466"/>
              <a:gd name="connsiteX1" fmla="*/ 2171107 w 2171107"/>
              <a:gd name="connsiteY1" fmla="*/ 0 h 3834466"/>
              <a:gd name="connsiteX2" fmla="*/ 1982059 w 2171107"/>
              <a:gd name="connsiteY2" fmla="*/ 3834466 h 3834466"/>
              <a:gd name="connsiteX3" fmla="*/ 0 w 2171107"/>
              <a:gd name="connsiteY3" fmla="*/ 3689675 h 3834466"/>
              <a:gd name="connsiteX4" fmla="*/ 100125 w 2171107"/>
              <a:gd name="connsiteY4" fmla="*/ 1063589 h 3834466"/>
              <a:gd name="connsiteX0" fmla="*/ 100125 w 2171107"/>
              <a:gd name="connsiteY0" fmla="*/ 1063589 h 3689675"/>
              <a:gd name="connsiteX1" fmla="*/ 2171107 w 2171107"/>
              <a:gd name="connsiteY1" fmla="*/ 0 h 3689675"/>
              <a:gd name="connsiteX2" fmla="*/ 2018211 w 2171107"/>
              <a:gd name="connsiteY2" fmla="*/ 2666229 h 3689675"/>
              <a:gd name="connsiteX3" fmla="*/ 0 w 2171107"/>
              <a:gd name="connsiteY3" fmla="*/ 3689675 h 3689675"/>
              <a:gd name="connsiteX4" fmla="*/ 100125 w 2171107"/>
              <a:gd name="connsiteY4" fmla="*/ 1063589 h 3689675"/>
              <a:gd name="connsiteX0" fmla="*/ 100125 w 2171107"/>
              <a:gd name="connsiteY0" fmla="*/ 1063589 h 3689675"/>
              <a:gd name="connsiteX1" fmla="*/ 2171107 w 2171107"/>
              <a:gd name="connsiteY1" fmla="*/ 0 h 3689675"/>
              <a:gd name="connsiteX2" fmla="*/ 2087006 w 2171107"/>
              <a:gd name="connsiteY2" fmla="*/ 2673404 h 3689675"/>
              <a:gd name="connsiteX3" fmla="*/ 0 w 2171107"/>
              <a:gd name="connsiteY3" fmla="*/ 3689675 h 3689675"/>
              <a:gd name="connsiteX4" fmla="*/ 100125 w 2171107"/>
              <a:gd name="connsiteY4" fmla="*/ 1063589 h 3689675"/>
              <a:gd name="connsiteX0" fmla="*/ 100125 w 2087006"/>
              <a:gd name="connsiteY0" fmla="*/ 916132 h 3542218"/>
              <a:gd name="connsiteX1" fmla="*/ 2084934 w 2087006"/>
              <a:gd name="connsiteY1" fmla="*/ 0 h 3542218"/>
              <a:gd name="connsiteX2" fmla="*/ 2087006 w 2087006"/>
              <a:gd name="connsiteY2" fmla="*/ 2525947 h 3542218"/>
              <a:gd name="connsiteX3" fmla="*/ 0 w 2087006"/>
              <a:gd name="connsiteY3" fmla="*/ 3542218 h 3542218"/>
              <a:gd name="connsiteX4" fmla="*/ 100125 w 2087006"/>
              <a:gd name="connsiteY4" fmla="*/ 916132 h 3542218"/>
              <a:gd name="connsiteX0" fmla="*/ 156044 w 2142925"/>
              <a:gd name="connsiteY0" fmla="*/ 916132 h 3285668"/>
              <a:gd name="connsiteX1" fmla="*/ 2140853 w 2142925"/>
              <a:gd name="connsiteY1" fmla="*/ 0 h 3285668"/>
              <a:gd name="connsiteX2" fmla="*/ 2142925 w 2142925"/>
              <a:gd name="connsiteY2" fmla="*/ 2525947 h 3285668"/>
              <a:gd name="connsiteX3" fmla="*/ 0 w 2142925"/>
              <a:gd name="connsiteY3" fmla="*/ 3285668 h 3285668"/>
              <a:gd name="connsiteX4" fmla="*/ 156044 w 2142925"/>
              <a:gd name="connsiteY4" fmla="*/ 916132 h 3285668"/>
              <a:gd name="connsiteX0" fmla="*/ 156044 w 2140860"/>
              <a:gd name="connsiteY0" fmla="*/ 916132 h 3285668"/>
              <a:gd name="connsiteX1" fmla="*/ 2140853 w 2140860"/>
              <a:gd name="connsiteY1" fmla="*/ 0 h 3285668"/>
              <a:gd name="connsiteX2" fmla="*/ 2097375 w 2140860"/>
              <a:gd name="connsiteY2" fmla="*/ 2286384 h 3285668"/>
              <a:gd name="connsiteX3" fmla="*/ 0 w 2140860"/>
              <a:gd name="connsiteY3" fmla="*/ 3285668 h 3285668"/>
              <a:gd name="connsiteX4" fmla="*/ 156044 w 2140860"/>
              <a:gd name="connsiteY4" fmla="*/ 916132 h 3285668"/>
              <a:gd name="connsiteX0" fmla="*/ 156044 w 2097375"/>
              <a:gd name="connsiteY0" fmla="*/ 388890 h 2758426"/>
              <a:gd name="connsiteX1" fmla="*/ 1059613 w 2097375"/>
              <a:gd name="connsiteY1" fmla="*/ 0 h 2758426"/>
              <a:gd name="connsiteX2" fmla="*/ 2097375 w 2097375"/>
              <a:gd name="connsiteY2" fmla="*/ 1759142 h 2758426"/>
              <a:gd name="connsiteX3" fmla="*/ 0 w 2097375"/>
              <a:gd name="connsiteY3" fmla="*/ 2758426 h 2758426"/>
              <a:gd name="connsiteX4" fmla="*/ 156044 w 2097375"/>
              <a:gd name="connsiteY4" fmla="*/ 388890 h 2758426"/>
              <a:gd name="connsiteX0" fmla="*/ 156044 w 1063413"/>
              <a:gd name="connsiteY0" fmla="*/ 388890 h 2758426"/>
              <a:gd name="connsiteX1" fmla="*/ 1059613 w 1063413"/>
              <a:gd name="connsiteY1" fmla="*/ 0 h 2758426"/>
              <a:gd name="connsiteX2" fmla="*/ 1063413 w 1063413"/>
              <a:gd name="connsiteY2" fmla="*/ 1866190 h 2758426"/>
              <a:gd name="connsiteX3" fmla="*/ 0 w 1063413"/>
              <a:gd name="connsiteY3" fmla="*/ 2758426 h 2758426"/>
              <a:gd name="connsiteX4" fmla="*/ 156044 w 1063413"/>
              <a:gd name="connsiteY4" fmla="*/ 388890 h 2758426"/>
              <a:gd name="connsiteX0" fmla="*/ 114726 w 1022095"/>
              <a:gd name="connsiteY0" fmla="*/ 388890 h 2328469"/>
              <a:gd name="connsiteX1" fmla="*/ 1018295 w 1022095"/>
              <a:gd name="connsiteY1" fmla="*/ 0 h 2328469"/>
              <a:gd name="connsiteX2" fmla="*/ 1022095 w 1022095"/>
              <a:gd name="connsiteY2" fmla="*/ 1866190 h 2328469"/>
              <a:gd name="connsiteX3" fmla="*/ 0 w 1022095"/>
              <a:gd name="connsiteY3" fmla="*/ 2328469 h 2328469"/>
              <a:gd name="connsiteX4" fmla="*/ 114726 w 1022095"/>
              <a:gd name="connsiteY4" fmla="*/ 388890 h 2328469"/>
              <a:gd name="connsiteX0" fmla="*/ 114726 w 1057670"/>
              <a:gd name="connsiteY0" fmla="*/ 419186 h 2358765"/>
              <a:gd name="connsiteX1" fmla="*/ 1057661 w 1057670"/>
              <a:gd name="connsiteY1" fmla="*/ 0 h 2358765"/>
              <a:gd name="connsiteX2" fmla="*/ 1022095 w 1057670"/>
              <a:gd name="connsiteY2" fmla="*/ 1896486 h 2358765"/>
              <a:gd name="connsiteX3" fmla="*/ 0 w 1057670"/>
              <a:gd name="connsiteY3" fmla="*/ 2358765 h 2358765"/>
              <a:gd name="connsiteX4" fmla="*/ 114726 w 1057670"/>
              <a:gd name="connsiteY4" fmla="*/ 419186 h 2358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7670" h="2358765">
                <a:moveTo>
                  <a:pt x="114726" y="419186"/>
                </a:moveTo>
                <a:lnTo>
                  <a:pt x="1057661" y="0"/>
                </a:lnTo>
                <a:cubicBezTo>
                  <a:pt x="1058352" y="841982"/>
                  <a:pt x="1021404" y="1054504"/>
                  <a:pt x="1022095" y="1896486"/>
                </a:cubicBezTo>
                <a:lnTo>
                  <a:pt x="0" y="2358765"/>
                </a:lnTo>
                <a:lnTo>
                  <a:pt x="114726" y="419186"/>
                </a:lnTo>
                <a:close/>
              </a:path>
            </a:pathLst>
          </a:custGeom>
          <a:solidFill>
            <a:srgbClr val="EAE0D8">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3"/>
          <p:cNvSpPr/>
          <p:nvPr/>
        </p:nvSpPr>
        <p:spPr>
          <a:xfrm rot="1664292">
            <a:off x="7845709" y="3994176"/>
            <a:ext cx="2069753" cy="3515957"/>
          </a:xfrm>
          <a:custGeom>
            <a:avLst/>
            <a:gdLst>
              <a:gd name="connsiteX0" fmla="*/ 0 w 1916025"/>
              <a:gd name="connsiteY0" fmla="*/ 0 h 3910888"/>
              <a:gd name="connsiteX1" fmla="*/ 1916025 w 1916025"/>
              <a:gd name="connsiteY1" fmla="*/ 0 h 3910888"/>
              <a:gd name="connsiteX2" fmla="*/ 1916025 w 1916025"/>
              <a:gd name="connsiteY2" fmla="*/ 3910888 h 3910888"/>
              <a:gd name="connsiteX3" fmla="*/ 0 w 1916025"/>
              <a:gd name="connsiteY3" fmla="*/ 3910888 h 3910888"/>
              <a:gd name="connsiteX4" fmla="*/ 0 w 1916025"/>
              <a:gd name="connsiteY4" fmla="*/ 0 h 3910888"/>
              <a:gd name="connsiteX0" fmla="*/ 35918 w 1916025"/>
              <a:gd name="connsiteY0" fmla="*/ 1014234 h 3910888"/>
              <a:gd name="connsiteX1" fmla="*/ 1916025 w 1916025"/>
              <a:gd name="connsiteY1" fmla="*/ 0 h 3910888"/>
              <a:gd name="connsiteX2" fmla="*/ 1916025 w 1916025"/>
              <a:gd name="connsiteY2" fmla="*/ 3910888 h 3910888"/>
              <a:gd name="connsiteX3" fmla="*/ 0 w 1916025"/>
              <a:gd name="connsiteY3" fmla="*/ 3910888 h 3910888"/>
              <a:gd name="connsiteX4" fmla="*/ 35918 w 1916025"/>
              <a:gd name="connsiteY4" fmla="*/ 1014234 h 3910888"/>
              <a:gd name="connsiteX0" fmla="*/ 35918 w 2106900"/>
              <a:gd name="connsiteY0" fmla="*/ 1063589 h 3960243"/>
              <a:gd name="connsiteX1" fmla="*/ 2106900 w 2106900"/>
              <a:gd name="connsiteY1" fmla="*/ 0 h 3960243"/>
              <a:gd name="connsiteX2" fmla="*/ 1916025 w 2106900"/>
              <a:gd name="connsiteY2" fmla="*/ 3960243 h 3960243"/>
              <a:gd name="connsiteX3" fmla="*/ 0 w 2106900"/>
              <a:gd name="connsiteY3" fmla="*/ 3960243 h 3960243"/>
              <a:gd name="connsiteX4" fmla="*/ 35918 w 2106900"/>
              <a:gd name="connsiteY4" fmla="*/ 1063589 h 3960243"/>
              <a:gd name="connsiteX0" fmla="*/ 152112 w 2223094"/>
              <a:gd name="connsiteY0" fmla="*/ 1063589 h 6916641"/>
              <a:gd name="connsiteX1" fmla="*/ 2223094 w 2223094"/>
              <a:gd name="connsiteY1" fmla="*/ 0 h 6916641"/>
              <a:gd name="connsiteX2" fmla="*/ 2032219 w 2223094"/>
              <a:gd name="connsiteY2" fmla="*/ 3960243 h 6916641"/>
              <a:gd name="connsiteX3" fmla="*/ 0 w 2223094"/>
              <a:gd name="connsiteY3" fmla="*/ 6916641 h 6916641"/>
              <a:gd name="connsiteX4" fmla="*/ 152112 w 2223094"/>
              <a:gd name="connsiteY4" fmla="*/ 1063589 h 6916641"/>
              <a:gd name="connsiteX0" fmla="*/ 152112 w 2223094"/>
              <a:gd name="connsiteY0" fmla="*/ 1063589 h 6916641"/>
              <a:gd name="connsiteX1" fmla="*/ 2223094 w 2223094"/>
              <a:gd name="connsiteY1" fmla="*/ 0 h 6916641"/>
              <a:gd name="connsiteX2" fmla="*/ 1952115 w 2223094"/>
              <a:gd name="connsiteY2" fmla="*/ 5966576 h 6916641"/>
              <a:gd name="connsiteX3" fmla="*/ 0 w 2223094"/>
              <a:gd name="connsiteY3" fmla="*/ 6916641 h 6916641"/>
              <a:gd name="connsiteX4" fmla="*/ 152112 w 2223094"/>
              <a:gd name="connsiteY4" fmla="*/ 1063589 h 6916641"/>
              <a:gd name="connsiteX0" fmla="*/ 152112 w 2223094"/>
              <a:gd name="connsiteY0" fmla="*/ 1063589 h 6916641"/>
              <a:gd name="connsiteX1" fmla="*/ 2223094 w 2223094"/>
              <a:gd name="connsiteY1" fmla="*/ 0 h 6916641"/>
              <a:gd name="connsiteX2" fmla="*/ 2034046 w 2223094"/>
              <a:gd name="connsiteY2" fmla="*/ 3834466 h 6916641"/>
              <a:gd name="connsiteX3" fmla="*/ 0 w 2223094"/>
              <a:gd name="connsiteY3" fmla="*/ 6916641 h 6916641"/>
              <a:gd name="connsiteX4" fmla="*/ 152112 w 2223094"/>
              <a:gd name="connsiteY4" fmla="*/ 1063589 h 6916641"/>
              <a:gd name="connsiteX0" fmla="*/ 112128 w 2183110"/>
              <a:gd name="connsiteY0" fmla="*/ 1063589 h 4780157"/>
              <a:gd name="connsiteX1" fmla="*/ 2183110 w 2183110"/>
              <a:gd name="connsiteY1" fmla="*/ 0 h 4780157"/>
              <a:gd name="connsiteX2" fmla="*/ 1994062 w 2183110"/>
              <a:gd name="connsiteY2" fmla="*/ 3834466 h 4780157"/>
              <a:gd name="connsiteX3" fmla="*/ 0 w 2183110"/>
              <a:gd name="connsiteY3" fmla="*/ 4780157 h 4780157"/>
              <a:gd name="connsiteX4" fmla="*/ 112128 w 2183110"/>
              <a:gd name="connsiteY4" fmla="*/ 1063589 h 4780157"/>
              <a:gd name="connsiteX0" fmla="*/ 100125 w 2171107"/>
              <a:gd name="connsiteY0" fmla="*/ 1063589 h 3834466"/>
              <a:gd name="connsiteX1" fmla="*/ 2171107 w 2171107"/>
              <a:gd name="connsiteY1" fmla="*/ 0 h 3834466"/>
              <a:gd name="connsiteX2" fmla="*/ 1982059 w 2171107"/>
              <a:gd name="connsiteY2" fmla="*/ 3834466 h 3834466"/>
              <a:gd name="connsiteX3" fmla="*/ 0 w 2171107"/>
              <a:gd name="connsiteY3" fmla="*/ 3689675 h 3834466"/>
              <a:gd name="connsiteX4" fmla="*/ 100125 w 2171107"/>
              <a:gd name="connsiteY4" fmla="*/ 1063589 h 3834466"/>
              <a:gd name="connsiteX0" fmla="*/ 100125 w 2171107"/>
              <a:gd name="connsiteY0" fmla="*/ 1063589 h 3689675"/>
              <a:gd name="connsiteX1" fmla="*/ 2171107 w 2171107"/>
              <a:gd name="connsiteY1" fmla="*/ 0 h 3689675"/>
              <a:gd name="connsiteX2" fmla="*/ 2018211 w 2171107"/>
              <a:gd name="connsiteY2" fmla="*/ 2666229 h 3689675"/>
              <a:gd name="connsiteX3" fmla="*/ 0 w 2171107"/>
              <a:gd name="connsiteY3" fmla="*/ 3689675 h 3689675"/>
              <a:gd name="connsiteX4" fmla="*/ 100125 w 2171107"/>
              <a:gd name="connsiteY4" fmla="*/ 1063589 h 3689675"/>
              <a:gd name="connsiteX0" fmla="*/ 100125 w 2171107"/>
              <a:gd name="connsiteY0" fmla="*/ 1063589 h 3689675"/>
              <a:gd name="connsiteX1" fmla="*/ 2171107 w 2171107"/>
              <a:gd name="connsiteY1" fmla="*/ 0 h 3689675"/>
              <a:gd name="connsiteX2" fmla="*/ 2087006 w 2171107"/>
              <a:gd name="connsiteY2" fmla="*/ 2673404 h 3689675"/>
              <a:gd name="connsiteX3" fmla="*/ 0 w 2171107"/>
              <a:gd name="connsiteY3" fmla="*/ 3689675 h 3689675"/>
              <a:gd name="connsiteX4" fmla="*/ 100125 w 2171107"/>
              <a:gd name="connsiteY4" fmla="*/ 1063589 h 3689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1107" h="3689675">
                <a:moveTo>
                  <a:pt x="100125" y="1063589"/>
                </a:moveTo>
                <a:lnTo>
                  <a:pt x="2171107" y="0"/>
                </a:lnTo>
                <a:lnTo>
                  <a:pt x="2087006" y="2673404"/>
                </a:lnTo>
                <a:lnTo>
                  <a:pt x="0" y="3689675"/>
                </a:lnTo>
                <a:lnTo>
                  <a:pt x="100125" y="1063589"/>
                </a:lnTo>
                <a:close/>
              </a:path>
            </a:pathLst>
          </a:custGeom>
          <a:solidFill>
            <a:srgbClr val="F55642">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1"/>
          <p:cNvSpPr/>
          <p:nvPr/>
        </p:nvSpPr>
        <p:spPr>
          <a:xfrm rot="18183641">
            <a:off x="5046964" y="1737842"/>
            <a:ext cx="7699447" cy="2204235"/>
          </a:xfrm>
          <a:custGeom>
            <a:avLst/>
            <a:gdLst>
              <a:gd name="connsiteX0" fmla="*/ 0 w 2723837"/>
              <a:gd name="connsiteY0" fmla="*/ 0 h 1878592"/>
              <a:gd name="connsiteX1" fmla="*/ 2723837 w 2723837"/>
              <a:gd name="connsiteY1" fmla="*/ 0 h 1878592"/>
              <a:gd name="connsiteX2" fmla="*/ 2723837 w 2723837"/>
              <a:gd name="connsiteY2" fmla="*/ 1878592 h 1878592"/>
              <a:gd name="connsiteX3" fmla="*/ 0 w 2723837"/>
              <a:gd name="connsiteY3" fmla="*/ 1878592 h 1878592"/>
              <a:gd name="connsiteX4" fmla="*/ 0 w 2723837"/>
              <a:gd name="connsiteY4" fmla="*/ 0 h 1878592"/>
              <a:gd name="connsiteX0" fmla="*/ 0 w 2934391"/>
              <a:gd name="connsiteY0" fmla="*/ 69703 h 1948295"/>
              <a:gd name="connsiteX1" fmla="*/ 2934391 w 2934391"/>
              <a:gd name="connsiteY1" fmla="*/ 0 h 1948295"/>
              <a:gd name="connsiteX2" fmla="*/ 2723837 w 2934391"/>
              <a:gd name="connsiteY2" fmla="*/ 1948295 h 1948295"/>
              <a:gd name="connsiteX3" fmla="*/ 0 w 2934391"/>
              <a:gd name="connsiteY3" fmla="*/ 1948295 h 1948295"/>
              <a:gd name="connsiteX4" fmla="*/ 0 w 2934391"/>
              <a:gd name="connsiteY4" fmla="*/ 69703 h 1948295"/>
              <a:gd name="connsiteX0" fmla="*/ 0 w 4118895"/>
              <a:gd name="connsiteY0" fmla="*/ 69703 h 1948295"/>
              <a:gd name="connsiteX1" fmla="*/ 2934391 w 4118895"/>
              <a:gd name="connsiteY1" fmla="*/ 0 h 1948295"/>
              <a:gd name="connsiteX2" fmla="*/ 4118895 w 4118895"/>
              <a:gd name="connsiteY2" fmla="*/ 1794537 h 1948295"/>
              <a:gd name="connsiteX3" fmla="*/ 0 w 4118895"/>
              <a:gd name="connsiteY3" fmla="*/ 1948295 h 1948295"/>
              <a:gd name="connsiteX4" fmla="*/ 0 w 4118895"/>
              <a:gd name="connsiteY4" fmla="*/ 69703 h 1948295"/>
              <a:gd name="connsiteX0" fmla="*/ 0 w 4118895"/>
              <a:gd name="connsiteY0" fmla="*/ 69703 h 1896994"/>
              <a:gd name="connsiteX1" fmla="*/ 2934391 w 4118895"/>
              <a:gd name="connsiteY1" fmla="*/ 0 h 1896994"/>
              <a:gd name="connsiteX2" fmla="*/ 4118895 w 4118895"/>
              <a:gd name="connsiteY2" fmla="*/ 1794537 h 1896994"/>
              <a:gd name="connsiteX3" fmla="*/ 1030716 w 4118895"/>
              <a:gd name="connsiteY3" fmla="*/ 1896994 h 1896994"/>
              <a:gd name="connsiteX4" fmla="*/ 0 w 4118895"/>
              <a:gd name="connsiteY4" fmla="*/ 69703 h 1896994"/>
              <a:gd name="connsiteX0" fmla="*/ 0 w 4269379"/>
              <a:gd name="connsiteY0" fmla="*/ 86837 h 1896994"/>
              <a:gd name="connsiteX1" fmla="*/ 3084875 w 4269379"/>
              <a:gd name="connsiteY1" fmla="*/ 0 h 1896994"/>
              <a:gd name="connsiteX2" fmla="*/ 4269379 w 4269379"/>
              <a:gd name="connsiteY2" fmla="*/ 1794537 h 1896994"/>
              <a:gd name="connsiteX3" fmla="*/ 1181200 w 4269379"/>
              <a:gd name="connsiteY3" fmla="*/ 1896994 h 1896994"/>
              <a:gd name="connsiteX4" fmla="*/ 0 w 4269379"/>
              <a:gd name="connsiteY4" fmla="*/ 86837 h 1896994"/>
              <a:gd name="connsiteX0" fmla="*/ 0 w 6402189"/>
              <a:gd name="connsiteY0" fmla="*/ 262838 h 1896994"/>
              <a:gd name="connsiteX1" fmla="*/ 5217685 w 6402189"/>
              <a:gd name="connsiteY1" fmla="*/ 0 h 1896994"/>
              <a:gd name="connsiteX2" fmla="*/ 6402189 w 6402189"/>
              <a:gd name="connsiteY2" fmla="*/ 1794537 h 1896994"/>
              <a:gd name="connsiteX3" fmla="*/ 3314010 w 6402189"/>
              <a:gd name="connsiteY3" fmla="*/ 1896994 h 1896994"/>
              <a:gd name="connsiteX4" fmla="*/ 0 w 6402189"/>
              <a:gd name="connsiteY4" fmla="*/ 262838 h 1896994"/>
              <a:gd name="connsiteX0" fmla="*/ 0 w 6402189"/>
              <a:gd name="connsiteY0" fmla="*/ 262838 h 2074973"/>
              <a:gd name="connsiteX1" fmla="*/ 5217685 w 6402189"/>
              <a:gd name="connsiteY1" fmla="*/ 0 h 2074973"/>
              <a:gd name="connsiteX2" fmla="*/ 6402189 w 6402189"/>
              <a:gd name="connsiteY2" fmla="*/ 1794537 h 2074973"/>
              <a:gd name="connsiteX3" fmla="*/ 1163836 w 6402189"/>
              <a:gd name="connsiteY3" fmla="*/ 2074973 h 2074973"/>
              <a:gd name="connsiteX4" fmla="*/ 0 w 6402189"/>
              <a:gd name="connsiteY4" fmla="*/ 262838 h 2074973"/>
              <a:gd name="connsiteX0" fmla="*/ 0 w 7699447"/>
              <a:gd name="connsiteY0" fmla="*/ 213512 h 2074973"/>
              <a:gd name="connsiteX1" fmla="*/ 6514943 w 7699447"/>
              <a:gd name="connsiteY1" fmla="*/ 0 h 2074973"/>
              <a:gd name="connsiteX2" fmla="*/ 7699447 w 7699447"/>
              <a:gd name="connsiteY2" fmla="*/ 1794537 h 2074973"/>
              <a:gd name="connsiteX3" fmla="*/ 2461094 w 7699447"/>
              <a:gd name="connsiteY3" fmla="*/ 2074973 h 2074973"/>
              <a:gd name="connsiteX4" fmla="*/ 0 w 7699447"/>
              <a:gd name="connsiteY4" fmla="*/ 213512 h 2074973"/>
              <a:gd name="connsiteX0" fmla="*/ 0 w 7699447"/>
              <a:gd name="connsiteY0" fmla="*/ 213512 h 2204235"/>
              <a:gd name="connsiteX1" fmla="*/ 6514943 w 7699447"/>
              <a:gd name="connsiteY1" fmla="*/ 0 h 2204235"/>
              <a:gd name="connsiteX2" fmla="*/ 7699447 w 7699447"/>
              <a:gd name="connsiteY2" fmla="*/ 1794537 h 2204235"/>
              <a:gd name="connsiteX3" fmla="*/ 1210440 w 7699447"/>
              <a:gd name="connsiteY3" fmla="*/ 2204235 h 2204235"/>
              <a:gd name="connsiteX4" fmla="*/ 0 w 7699447"/>
              <a:gd name="connsiteY4" fmla="*/ 213512 h 2204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9447" h="2204235">
                <a:moveTo>
                  <a:pt x="0" y="213512"/>
                </a:moveTo>
                <a:lnTo>
                  <a:pt x="6514943" y="0"/>
                </a:lnTo>
                <a:lnTo>
                  <a:pt x="7699447" y="1794537"/>
                </a:lnTo>
                <a:lnTo>
                  <a:pt x="1210440" y="2204235"/>
                </a:lnTo>
                <a:lnTo>
                  <a:pt x="0" y="213512"/>
                </a:lnTo>
                <a:close/>
              </a:path>
            </a:pathLst>
          </a:custGeom>
          <a:solidFill>
            <a:srgbClr val="F54631">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3"/>
          <p:cNvSpPr/>
          <p:nvPr/>
        </p:nvSpPr>
        <p:spPr>
          <a:xfrm rot="1664292">
            <a:off x="8587996" y="4334574"/>
            <a:ext cx="1757592" cy="3130972"/>
          </a:xfrm>
          <a:custGeom>
            <a:avLst/>
            <a:gdLst>
              <a:gd name="connsiteX0" fmla="*/ 0 w 1916025"/>
              <a:gd name="connsiteY0" fmla="*/ 0 h 3910888"/>
              <a:gd name="connsiteX1" fmla="*/ 1916025 w 1916025"/>
              <a:gd name="connsiteY1" fmla="*/ 0 h 3910888"/>
              <a:gd name="connsiteX2" fmla="*/ 1916025 w 1916025"/>
              <a:gd name="connsiteY2" fmla="*/ 3910888 h 3910888"/>
              <a:gd name="connsiteX3" fmla="*/ 0 w 1916025"/>
              <a:gd name="connsiteY3" fmla="*/ 3910888 h 3910888"/>
              <a:gd name="connsiteX4" fmla="*/ 0 w 1916025"/>
              <a:gd name="connsiteY4" fmla="*/ 0 h 3910888"/>
              <a:gd name="connsiteX0" fmla="*/ 35918 w 1916025"/>
              <a:gd name="connsiteY0" fmla="*/ 1014234 h 3910888"/>
              <a:gd name="connsiteX1" fmla="*/ 1916025 w 1916025"/>
              <a:gd name="connsiteY1" fmla="*/ 0 h 3910888"/>
              <a:gd name="connsiteX2" fmla="*/ 1916025 w 1916025"/>
              <a:gd name="connsiteY2" fmla="*/ 3910888 h 3910888"/>
              <a:gd name="connsiteX3" fmla="*/ 0 w 1916025"/>
              <a:gd name="connsiteY3" fmla="*/ 3910888 h 3910888"/>
              <a:gd name="connsiteX4" fmla="*/ 35918 w 1916025"/>
              <a:gd name="connsiteY4" fmla="*/ 1014234 h 3910888"/>
              <a:gd name="connsiteX0" fmla="*/ 35918 w 2106900"/>
              <a:gd name="connsiteY0" fmla="*/ 1063589 h 3960243"/>
              <a:gd name="connsiteX1" fmla="*/ 2106900 w 2106900"/>
              <a:gd name="connsiteY1" fmla="*/ 0 h 3960243"/>
              <a:gd name="connsiteX2" fmla="*/ 1916025 w 2106900"/>
              <a:gd name="connsiteY2" fmla="*/ 3960243 h 3960243"/>
              <a:gd name="connsiteX3" fmla="*/ 0 w 2106900"/>
              <a:gd name="connsiteY3" fmla="*/ 3960243 h 3960243"/>
              <a:gd name="connsiteX4" fmla="*/ 35918 w 2106900"/>
              <a:gd name="connsiteY4" fmla="*/ 1063589 h 3960243"/>
              <a:gd name="connsiteX0" fmla="*/ 152112 w 2223094"/>
              <a:gd name="connsiteY0" fmla="*/ 1063589 h 6916641"/>
              <a:gd name="connsiteX1" fmla="*/ 2223094 w 2223094"/>
              <a:gd name="connsiteY1" fmla="*/ 0 h 6916641"/>
              <a:gd name="connsiteX2" fmla="*/ 2032219 w 2223094"/>
              <a:gd name="connsiteY2" fmla="*/ 3960243 h 6916641"/>
              <a:gd name="connsiteX3" fmla="*/ 0 w 2223094"/>
              <a:gd name="connsiteY3" fmla="*/ 6916641 h 6916641"/>
              <a:gd name="connsiteX4" fmla="*/ 152112 w 2223094"/>
              <a:gd name="connsiteY4" fmla="*/ 1063589 h 6916641"/>
              <a:gd name="connsiteX0" fmla="*/ 152112 w 2223094"/>
              <a:gd name="connsiteY0" fmla="*/ 1063589 h 6916641"/>
              <a:gd name="connsiteX1" fmla="*/ 2223094 w 2223094"/>
              <a:gd name="connsiteY1" fmla="*/ 0 h 6916641"/>
              <a:gd name="connsiteX2" fmla="*/ 1952115 w 2223094"/>
              <a:gd name="connsiteY2" fmla="*/ 5966576 h 6916641"/>
              <a:gd name="connsiteX3" fmla="*/ 0 w 2223094"/>
              <a:gd name="connsiteY3" fmla="*/ 6916641 h 6916641"/>
              <a:gd name="connsiteX4" fmla="*/ 152112 w 2223094"/>
              <a:gd name="connsiteY4" fmla="*/ 1063589 h 6916641"/>
              <a:gd name="connsiteX0" fmla="*/ 152112 w 2223094"/>
              <a:gd name="connsiteY0" fmla="*/ 1063589 h 6916641"/>
              <a:gd name="connsiteX1" fmla="*/ 2223094 w 2223094"/>
              <a:gd name="connsiteY1" fmla="*/ 0 h 6916641"/>
              <a:gd name="connsiteX2" fmla="*/ 2034046 w 2223094"/>
              <a:gd name="connsiteY2" fmla="*/ 3834466 h 6916641"/>
              <a:gd name="connsiteX3" fmla="*/ 0 w 2223094"/>
              <a:gd name="connsiteY3" fmla="*/ 6916641 h 6916641"/>
              <a:gd name="connsiteX4" fmla="*/ 152112 w 2223094"/>
              <a:gd name="connsiteY4" fmla="*/ 1063589 h 6916641"/>
              <a:gd name="connsiteX0" fmla="*/ 112128 w 2183110"/>
              <a:gd name="connsiteY0" fmla="*/ 1063589 h 4780157"/>
              <a:gd name="connsiteX1" fmla="*/ 2183110 w 2183110"/>
              <a:gd name="connsiteY1" fmla="*/ 0 h 4780157"/>
              <a:gd name="connsiteX2" fmla="*/ 1994062 w 2183110"/>
              <a:gd name="connsiteY2" fmla="*/ 3834466 h 4780157"/>
              <a:gd name="connsiteX3" fmla="*/ 0 w 2183110"/>
              <a:gd name="connsiteY3" fmla="*/ 4780157 h 4780157"/>
              <a:gd name="connsiteX4" fmla="*/ 112128 w 2183110"/>
              <a:gd name="connsiteY4" fmla="*/ 1063589 h 4780157"/>
              <a:gd name="connsiteX0" fmla="*/ 100125 w 2171107"/>
              <a:gd name="connsiteY0" fmla="*/ 1063589 h 3834466"/>
              <a:gd name="connsiteX1" fmla="*/ 2171107 w 2171107"/>
              <a:gd name="connsiteY1" fmla="*/ 0 h 3834466"/>
              <a:gd name="connsiteX2" fmla="*/ 1982059 w 2171107"/>
              <a:gd name="connsiteY2" fmla="*/ 3834466 h 3834466"/>
              <a:gd name="connsiteX3" fmla="*/ 0 w 2171107"/>
              <a:gd name="connsiteY3" fmla="*/ 3689675 h 3834466"/>
              <a:gd name="connsiteX4" fmla="*/ 100125 w 2171107"/>
              <a:gd name="connsiteY4" fmla="*/ 1063589 h 3834466"/>
              <a:gd name="connsiteX0" fmla="*/ 100125 w 2171107"/>
              <a:gd name="connsiteY0" fmla="*/ 1063589 h 3689675"/>
              <a:gd name="connsiteX1" fmla="*/ 2171107 w 2171107"/>
              <a:gd name="connsiteY1" fmla="*/ 0 h 3689675"/>
              <a:gd name="connsiteX2" fmla="*/ 2018211 w 2171107"/>
              <a:gd name="connsiteY2" fmla="*/ 2666229 h 3689675"/>
              <a:gd name="connsiteX3" fmla="*/ 0 w 2171107"/>
              <a:gd name="connsiteY3" fmla="*/ 3689675 h 3689675"/>
              <a:gd name="connsiteX4" fmla="*/ 100125 w 2171107"/>
              <a:gd name="connsiteY4" fmla="*/ 1063589 h 3689675"/>
              <a:gd name="connsiteX0" fmla="*/ 100125 w 2171107"/>
              <a:gd name="connsiteY0" fmla="*/ 1063589 h 3689675"/>
              <a:gd name="connsiteX1" fmla="*/ 2171107 w 2171107"/>
              <a:gd name="connsiteY1" fmla="*/ 0 h 3689675"/>
              <a:gd name="connsiteX2" fmla="*/ 2087006 w 2171107"/>
              <a:gd name="connsiteY2" fmla="*/ 2673404 h 3689675"/>
              <a:gd name="connsiteX3" fmla="*/ 0 w 2171107"/>
              <a:gd name="connsiteY3" fmla="*/ 3689675 h 3689675"/>
              <a:gd name="connsiteX4" fmla="*/ 100125 w 2171107"/>
              <a:gd name="connsiteY4" fmla="*/ 1063589 h 3689675"/>
              <a:gd name="connsiteX0" fmla="*/ 100125 w 2087006"/>
              <a:gd name="connsiteY0" fmla="*/ 916132 h 3542218"/>
              <a:gd name="connsiteX1" fmla="*/ 2084934 w 2087006"/>
              <a:gd name="connsiteY1" fmla="*/ 0 h 3542218"/>
              <a:gd name="connsiteX2" fmla="*/ 2087006 w 2087006"/>
              <a:gd name="connsiteY2" fmla="*/ 2525947 h 3542218"/>
              <a:gd name="connsiteX3" fmla="*/ 0 w 2087006"/>
              <a:gd name="connsiteY3" fmla="*/ 3542218 h 3542218"/>
              <a:gd name="connsiteX4" fmla="*/ 100125 w 2087006"/>
              <a:gd name="connsiteY4" fmla="*/ 916132 h 3542218"/>
              <a:gd name="connsiteX0" fmla="*/ 156044 w 2142925"/>
              <a:gd name="connsiteY0" fmla="*/ 916132 h 3285668"/>
              <a:gd name="connsiteX1" fmla="*/ 2140853 w 2142925"/>
              <a:gd name="connsiteY1" fmla="*/ 0 h 3285668"/>
              <a:gd name="connsiteX2" fmla="*/ 2142925 w 2142925"/>
              <a:gd name="connsiteY2" fmla="*/ 2525947 h 3285668"/>
              <a:gd name="connsiteX3" fmla="*/ 0 w 2142925"/>
              <a:gd name="connsiteY3" fmla="*/ 3285668 h 3285668"/>
              <a:gd name="connsiteX4" fmla="*/ 156044 w 2142925"/>
              <a:gd name="connsiteY4" fmla="*/ 916132 h 3285668"/>
              <a:gd name="connsiteX0" fmla="*/ 156044 w 2140860"/>
              <a:gd name="connsiteY0" fmla="*/ 916132 h 3285668"/>
              <a:gd name="connsiteX1" fmla="*/ 2140853 w 2140860"/>
              <a:gd name="connsiteY1" fmla="*/ 0 h 3285668"/>
              <a:gd name="connsiteX2" fmla="*/ 2097375 w 2140860"/>
              <a:gd name="connsiteY2" fmla="*/ 2286384 h 3285668"/>
              <a:gd name="connsiteX3" fmla="*/ 0 w 2140860"/>
              <a:gd name="connsiteY3" fmla="*/ 3285668 h 3285668"/>
              <a:gd name="connsiteX4" fmla="*/ 156044 w 2140860"/>
              <a:gd name="connsiteY4" fmla="*/ 916132 h 3285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0860" h="3285668">
                <a:moveTo>
                  <a:pt x="156044" y="916132"/>
                </a:moveTo>
                <a:lnTo>
                  <a:pt x="2140853" y="0"/>
                </a:lnTo>
                <a:cubicBezTo>
                  <a:pt x="2141544" y="841982"/>
                  <a:pt x="2096684" y="1444402"/>
                  <a:pt x="2097375" y="2286384"/>
                </a:cubicBezTo>
                <a:lnTo>
                  <a:pt x="0" y="3285668"/>
                </a:lnTo>
                <a:lnTo>
                  <a:pt x="156044" y="916132"/>
                </a:lnTo>
                <a:close/>
              </a:path>
            </a:pathLst>
          </a:custGeom>
          <a:solidFill>
            <a:srgbClr val="F55642">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3"/>
          <p:cNvSpPr/>
          <p:nvPr/>
        </p:nvSpPr>
        <p:spPr>
          <a:xfrm rot="1664292">
            <a:off x="26487" y="-243548"/>
            <a:ext cx="490038" cy="2287255"/>
          </a:xfrm>
          <a:custGeom>
            <a:avLst/>
            <a:gdLst>
              <a:gd name="connsiteX0" fmla="*/ 0 w 1916025"/>
              <a:gd name="connsiteY0" fmla="*/ 0 h 3910888"/>
              <a:gd name="connsiteX1" fmla="*/ 1916025 w 1916025"/>
              <a:gd name="connsiteY1" fmla="*/ 0 h 3910888"/>
              <a:gd name="connsiteX2" fmla="*/ 1916025 w 1916025"/>
              <a:gd name="connsiteY2" fmla="*/ 3910888 h 3910888"/>
              <a:gd name="connsiteX3" fmla="*/ 0 w 1916025"/>
              <a:gd name="connsiteY3" fmla="*/ 3910888 h 3910888"/>
              <a:gd name="connsiteX4" fmla="*/ 0 w 1916025"/>
              <a:gd name="connsiteY4" fmla="*/ 0 h 3910888"/>
              <a:gd name="connsiteX0" fmla="*/ 35918 w 1916025"/>
              <a:gd name="connsiteY0" fmla="*/ 1014234 h 3910888"/>
              <a:gd name="connsiteX1" fmla="*/ 1916025 w 1916025"/>
              <a:gd name="connsiteY1" fmla="*/ 0 h 3910888"/>
              <a:gd name="connsiteX2" fmla="*/ 1916025 w 1916025"/>
              <a:gd name="connsiteY2" fmla="*/ 3910888 h 3910888"/>
              <a:gd name="connsiteX3" fmla="*/ 0 w 1916025"/>
              <a:gd name="connsiteY3" fmla="*/ 3910888 h 3910888"/>
              <a:gd name="connsiteX4" fmla="*/ 35918 w 1916025"/>
              <a:gd name="connsiteY4" fmla="*/ 1014234 h 3910888"/>
              <a:gd name="connsiteX0" fmla="*/ 35918 w 2106900"/>
              <a:gd name="connsiteY0" fmla="*/ 1063589 h 3960243"/>
              <a:gd name="connsiteX1" fmla="*/ 2106900 w 2106900"/>
              <a:gd name="connsiteY1" fmla="*/ 0 h 3960243"/>
              <a:gd name="connsiteX2" fmla="*/ 1916025 w 2106900"/>
              <a:gd name="connsiteY2" fmla="*/ 3960243 h 3960243"/>
              <a:gd name="connsiteX3" fmla="*/ 0 w 2106900"/>
              <a:gd name="connsiteY3" fmla="*/ 3960243 h 3960243"/>
              <a:gd name="connsiteX4" fmla="*/ 35918 w 2106900"/>
              <a:gd name="connsiteY4" fmla="*/ 1063589 h 3960243"/>
              <a:gd name="connsiteX0" fmla="*/ 152112 w 2223094"/>
              <a:gd name="connsiteY0" fmla="*/ 1063589 h 6916641"/>
              <a:gd name="connsiteX1" fmla="*/ 2223094 w 2223094"/>
              <a:gd name="connsiteY1" fmla="*/ 0 h 6916641"/>
              <a:gd name="connsiteX2" fmla="*/ 2032219 w 2223094"/>
              <a:gd name="connsiteY2" fmla="*/ 3960243 h 6916641"/>
              <a:gd name="connsiteX3" fmla="*/ 0 w 2223094"/>
              <a:gd name="connsiteY3" fmla="*/ 6916641 h 6916641"/>
              <a:gd name="connsiteX4" fmla="*/ 152112 w 2223094"/>
              <a:gd name="connsiteY4" fmla="*/ 1063589 h 6916641"/>
              <a:gd name="connsiteX0" fmla="*/ 152112 w 2223094"/>
              <a:gd name="connsiteY0" fmla="*/ 1063589 h 6916641"/>
              <a:gd name="connsiteX1" fmla="*/ 2223094 w 2223094"/>
              <a:gd name="connsiteY1" fmla="*/ 0 h 6916641"/>
              <a:gd name="connsiteX2" fmla="*/ 1952115 w 2223094"/>
              <a:gd name="connsiteY2" fmla="*/ 5966576 h 6916641"/>
              <a:gd name="connsiteX3" fmla="*/ 0 w 2223094"/>
              <a:gd name="connsiteY3" fmla="*/ 6916641 h 6916641"/>
              <a:gd name="connsiteX4" fmla="*/ 152112 w 2223094"/>
              <a:gd name="connsiteY4" fmla="*/ 1063589 h 6916641"/>
              <a:gd name="connsiteX0" fmla="*/ 152112 w 2223094"/>
              <a:gd name="connsiteY0" fmla="*/ 1063589 h 6916641"/>
              <a:gd name="connsiteX1" fmla="*/ 2223094 w 2223094"/>
              <a:gd name="connsiteY1" fmla="*/ 0 h 6916641"/>
              <a:gd name="connsiteX2" fmla="*/ 2034046 w 2223094"/>
              <a:gd name="connsiteY2" fmla="*/ 3834466 h 6916641"/>
              <a:gd name="connsiteX3" fmla="*/ 0 w 2223094"/>
              <a:gd name="connsiteY3" fmla="*/ 6916641 h 6916641"/>
              <a:gd name="connsiteX4" fmla="*/ 152112 w 2223094"/>
              <a:gd name="connsiteY4" fmla="*/ 1063589 h 6916641"/>
              <a:gd name="connsiteX0" fmla="*/ 112128 w 2183110"/>
              <a:gd name="connsiteY0" fmla="*/ 1063589 h 4780157"/>
              <a:gd name="connsiteX1" fmla="*/ 2183110 w 2183110"/>
              <a:gd name="connsiteY1" fmla="*/ 0 h 4780157"/>
              <a:gd name="connsiteX2" fmla="*/ 1994062 w 2183110"/>
              <a:gd name="connsiteY2" fmla="*/ 3834466 h 4780157"/>
              <a:gd name="connsiteX3" fmla="*/ 0 w 2183110"/>
              <a:gd name="connsiteY3" fmla="*/ 4780157 h 4780157"/>
              <a:gd name="connsiteX4" fmla="*/ 112128 w 2183110"/>
              <a:gd name="connsiteY4" fmla="*/ 1063589 h 4780157"/>
              <a:gd name="connsiteX0" fmla="*/ 100125 w 2171107"/>
              <a:gd name="connsiteY0" fmla="*/ 1063589 h 3834466"/>
              <a:gd name="connsiteX1" fmla="*/ 2171107 w 2171107"/>
              <a:gd name="connsiteY1" fmla="*/ 0 h 3834466"/>
              <a:gd name="connsiteX2" fmla="*/ 1982059 w 2171107"/>
              <a:gd name="connsiteY2" fmla="*/ 3834466 h 3834466"/>
              <a:gd name="connsiteX3" fmla="*/ 0 w 2171107"/>
              <a:gd name="connsiteY3" fmla="*/ 3689675 h 3834466"/>
              <a:gd name="connsiteX4" fmla="*/ 100125 w 2171107"/>
              <a:gd name="connsiteY4" fmla="*/ 1063589 h 3834466"/>
              <a:gd name="connsiteX0" fmla="*/ 100125 w 2171107"/>
              <a:gd name="connsiteY0" fmla="*/ 1063589 h 3689675"/>
              <a:gd name="connsiteX1" fmla="*/ 2171107 w 2171107"/>
              <a:gd name="connsiteY1" fmla="*/ 0 h 3689675"/>
              <a:gd name="connsiteX2" fmla="*/ 2018211 w 2171107"/>
              <a:gd name="connsiteY2" fmla="*/ 2666229 h 3689675"/>
              <a:gd name="connsiteX3" fmla="*/ 0 w 2171107"/>
              <a:gd name="connsiteY3" fmla="*/ 3689675 h 3689675"/>
              <a:gd name="connsiteX4" fmla="*/ 100125 w 2171107"/>
              <a:gd name="connsiteY4" fmla="*/ 1063589 h 3689675"/>
              <a:gd name="connsiteX0" fmla="*/ 100125 w 2171107"/>
              <a:gd name="connsiteY0" fmla="*/ 1063589 h 3689675"/>
              <a:gd name="connsiteX1" fmla="*/ 2171107 w 2171107"/>
              <a:gd name="connsiteY1" fmla="*/ 0 h 3689675"/>
              <a:gd name="connsiteX2" fmla="*/ 2087006 w 2171107"/>
              <a:gd name="connsiteY2" fmla="*/ 2673404 h 3689675"/>
              <a:gd name="connsiteX3" fmla="*/ 0 w 2171107"/>
              <a:gd name="connsiteY3" fmla="*/ 3689675 h 3689675"/>
              <a:gd name="connsiteX4" fmla="*/ 100125 w 2171107"/>
              <a:gd name="connsiteY4" fmla="*/ 1063589 h 3689675"/>
              <a:gd name="connsiteX0" fmla="*/ 100125 w 2087006"/>
              <a:gd name="connsiteY0" fmla="*/ 916132 h 3542218"/>
              <a:gd name="connsiteX1" fmla="*/ 2084934 w 2087006"/>
              <a:gd name="connsiteY1" fmla="*/ 0 h 3542218"/>
              <a:gd name="connsiteX2" fmla="*/ 2087006 w 2087006"/>
              <a:gd name="connsiteY2" fmla="*/ 2525947 h 3542218"/>
              <a:gd name="connsiteX3" fmla="*/ 0 w 2087006"/>
              <a:gd name="connsiteY3" fmla="*/ 3542218 h 3542218"/>
              <a:gd name="connsiteX4" fmla="*/ 100125 w 2087006"/>
              <a:gd name="connsiteY4" fmla="*/ 916132 h 3542218"/>
              <a:gd name="connsiteX0" fmla="*/ 156044 w 2142925"/>
              <a:gd name="connsiteY0" fmla="*/ 916132 h 3285668"/>
              <a:gd name="connsiteX1" fmla="*/ 2140853 w 2142925"/>
              <a:gd name="connsiteY1" fmla="*/ 0 h 3285668"/>
              <a:gd name="connsiteX2" fmla="*/ 2142925 w 2142925"/>
              <a:gd name="connsiteY2" fmla="*/ 2525947 h 3285668"/>
              <a:gd name="connsiteX3" fmla="*/ 0 w 2142925"/>
              <a:gd name="connsiteY3" fmla="*/ 3285668 h 3285668"/>
              <a:gd name="connsiteX4" fmla="*/ 156044 w 2142925"/>
              <a:gd name="connsiteY4" fmla="*/ 916132 h 3285668"/>
              <a:gd name="connsiteX0" fmla="*/ 156044 w 2140860"/>
              <a:gd name="connsiteY0" fmla="*/ 916132 h 3285668"/>
              <a:gd name="connsiteX1" fmla="*/ 2140853 w 2140860"/>
              <a:gd name="connsiteY1" fmla="*/ 0 h 3285668"/>
              <a:gd name="connsiteX2" fmla="*/ 2097375 w 2140860"/>
              <a:gd name="connsiteY2" fmla="*/ 2286384 h 3285668"/>
              <a:gd name="connsiteX3" fmla="*/ 0 w 2140860"/>
              <a:gd name="connsiteY3" fmla="*/ 3285668 h 3285668"/>
              <a:gd name="connsiteX4" fmla="*/ 156044 w 2140860"/>
              <a:gd name="connsiteY4" fmla="*/ 916132 h 3285668"/>
              <a:gd name="connsiteX0" fmla="*/ 156044 w 2140853"/>
              <a:gd name="connsiteY0" fmla="*/ 916132 h 3285668"/>
              <a:gd name="connsiteX1" fmla="*/ 2140853 w 2140853"/>
              <a:gd name="connsiteY1" fmla="*/ 0 h 3285668"/>
              <a:gd name="connsiteX2" fmla="*/ 448197 w 2140853"/>
              <a:gd name="connsiteY2" fmla="*/ 3020638 h 3285668"/>
              <a:gd name="connsiteX3" fmla="*/ 0 w 2140853"/>
              <a:gd name="connsiteY3" fmla="*/ 3285668 h 3285668"/>
              <a:gd name="connsiteX4" fmla="*/ 156044 w 2140853"/>
              <a:gd name="connsiteY4" fmla="*/ 916132 h 3285668"/>
              <a:gd name="connsiteX0" fmla="*/ 156044 w 633720"/>
              <a:gd name="connsiteY0" fmla="*/ 194602 h 2564138"/>
              <a:gd name="connsiteX1" fmla="*/ 633719 w 633720"/>
              <a:gd name="connsiteY1" fmla="*/ 0 h 2564138"/>
              <a:gd name="connsiteX2" fmla="*/ 448197 w 633720"/>
              <a:gd name="connsiteY2" fmla="*/ 2299108 h 2564138"/>
              <a:gd name="connsiteX3" fmla="*/ 0 w 633720"/>
              <a:gd name="connsiteY3" fmla="*/ 2564138 h 2564138"/>
              <a:gd name="connsiteX4" fmla="*/ 156044 w 633720"/>
              <a:gd name="connsiteY4" fmla="*/ 194602 h 2564138"/>
              <a:gd name="connsiteX0" fmla="*/ 119219 w 596895"/>
              <a:gd name="connsiteY0" fmla="*/ 194602 h 2299108"/>
              <a:gd name="connsiteX1" fmla="*/ 596894 w 596895"/>
              <a:gd name="connsiteY1" fmla="*/ 0 h 2299108"/>
              <a:gd name="connsiteX2" fmla="*/ 411372 w 596895"/>
              <a:gd name="connsiteY2" fmla="*/ 2299108 h 2299108"/>
              <a:gd name="connsiteX3" fmla="*/ 0 w 596895"/>
              <a:gd name="connsiteY3" fmla="*/ 1618168 h 2299108"/>
              <a:gd name="connsiteX4" fmla="*/ 119219 w 596895"/>
              <a:gd name="connsiteY4" fmla="*/ 194602 h 2299108"/>
              <a:gd name="connsiteX0" fmla="*/ 119219 w 596897"/>
              <a:gd name="connsiteY0" fmla="*/ 194602 h 2471515"/>
              <a:gd name="connsiteX1" fmla="*/ 596894 w 596897"/>
              <a:gd name="connsiteY1" fmla="*/ 0 h 2471515"/>
              <a:gd name="connsiteX2" fmla="*/ 486642 w 596897"/>
              <a:gd name="connsiteY2" fmla="*/ 2471515 h 2471515"/>
              <a:gd name="connsiteX3" fmla="*/ 0 w 596897"/>
              <a:gd name="connsiteY3" fmla="*/ 1618168 h 2471515"/>
              <a:gd name="connsiteX4" fmla="*/ 119219 w 596897"/>
              <a:gd name="connsiteY4" fmla="*/ 194602 h 2471515"/>
              <a:gd name="connsiteX0" fmla="*/ 119219 w 596897"/>
              <a:gd name="connsiteY0" fmla="*/ 194602 h 2400264"/>
              <a:gd name="connsiteX1" fmla="*/ 596894 w 596897"/>
              <a:gd name="connsiteY1" fmla="*/ 0 h 2400264"/>
              <a:gd name="connsiteX2" fmla="*/ 493489 w 596897"/>
              <a:gd name="connsiteY2" fmla="*/ 2400264 h 2400264"/>
              <a:gd name="connsiteX3" fmla="*/ 0 w 596897"/>
              <a:gd name="connsiteY3" fmla="*/ 1618168 h 2400264"/>
              <a:gd name="connsiteX4" fmla="*/ 119219 w 596897"/>
              <a:gd name="connsiteY4" fmla="*/ 194602 h 2400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6897" h="2400264">
                <a:moveTo>
                  <a:pt x="119219" y="194602"/>
                </a:moveTo>
                <a:lnTo>
                  <a:pt x="596894" y="0"/>
                </a:lnTo>
                <a:cubicBezTo>
                  <a:pt x="597585" y="841982"/>
                  <a:pt x="492798" y="1558282"/>
                  <a:pt x="493489" y="2400264"/>
                </a:cubicBezTo>
                <a:lnTo>
                  <a:pt x="0" y="1618168"/>
                </a:lnTo>
                <a:lnTo>
                  <a:pt x="119219" y="194602"/>
                </a:lnTo>
                <a:close/>
              </a:path>
            </a:pathLst>
          </a:custGeom>
          <a:solidFill>
            <a:srgbClr val="F55642">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40711" y="0"/>
            <a:ext cx="675955" cy="1627155"/>
          </a:xfrm>
          <a:custGeom>
            <a:avLst/>
            <a:gdLst>
              <a:gd name="connsiteX0" fmla="*/ 0 w 675955"/>
              <a:gd name="connsiteY0" fmla="*/ 0 h 1627155"/>
              <a:gd name="connsiteX1" fmla="*/ 675955 w 675955"/>
              <a:gd name="connsiteY1" fmla="*/ 0 h 1627155"/>
              <a:gd name="connsiteX2" fmla="*/ 675955 w 675955"/>
              <a:gd name="connsiteY2" fmla="*/ 1627155 h 1627155"/>
              <a:gd name="connsiteX3" fmla="*/ 0 w 675955"/>
              <a:gd name="connsiteY3" fmla="*/ 1627155 h 1627155"/>
              <a:gd name="connsiteX4" fmla="*/ 0 w 675955"/>
              <a:gd name="connsiteY4" fmla="*/ 0 h 1627155"/>
              <a:gd name="connsiteX0" fmla="*/ 0 w 675955"/>
              <a:gd name="connsiteY0" fmla="*/ 0 h 1627155"/>
              <a:gd name="connsiteX1" fmla="*/ 675955 w 675955"/>
              <a:gd name="connsiteY1" fmla="*/ 0 h 1627155"/>
              <a:gd name="connsiteX2" fmla="*/ 224010 w 675955"/>
              <a:gd name="connsiteY2" fmla="*/ 1101638 h 1627155"/>
              <a:gd name="connsiteX3" fmla="*/ 0 w 675955"/>
              <a:gd name="connsiteY3" fmla="*/ 1627155 h 1627155"/>
              <a:gd name="connsiteX4" fmla="*/ 0 w 675955"/>
              <a:gd name="connsiteY4" fmla="*/ 0 h 1627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955" h="1627155">
                <a:moveTo>
                  <a:pt x="0" y="0"/>
                </a:moveTo>
                <a:lnTo>
                  <a:pt x="675955" y="0"/>
                </a:lnTo>
                <a:lnTo>
                  <a:pt x="224010" y="1101638"/>
                </a:lnTo>
                <a:lnTo>
                  <a:pt x="0" y="1627155"/>
                </a:lnTo>
                <a:lnTo>
                  <a:pt x="0" y="0"/>
                </a:lnTo>
                <a:close/>
              </a:path>
            </a:pathLst>
          </a:custGeom>
          <a:solidFill>
            <a:srgbClr val="A60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1144C67-563E-4825-9367-0424A1077C2F}"/>
              </a:ext>
            </a:extLst>
          </p:cNvPr>
          <p:cNvSpPr txBox="1"/>
          <p:nvPr/>
        </p:nvSpPr>
        <p:spPr>
          <a:xfrm>
            <a:off x="7013458" y="1427099"/>
            <a:ext cx="4180115" cy="400110"/>
          </a:xfrm>
          <a:prstGeom prst="rect">
            <a:avLst/>
          </a:prstGeom>
          <a:noFill/>
        </p:spPr>
        <p:txBody>
          <a:bodyPr wrap="square" rtlCol="0">
            <a:spAutoFit/>
          </a:bodyPr>
          <a:lstStyle/>
          <a:p>
            <a:pPr algn="ctr"/>
            <a:r>
              <a:rPr lang="en-US" sz="2000" b="1" spc="300" dirty="0">
                <a:solidFill>
                  <a:schemeClr val="bg1"/>
                </a:solidFill>
                <a:latin typeface="Montserrat" panose="00000500000000000000" pitchFamily="2" charset="0"/>
              </a:rPr>
              <a:t>TESTIMONIALS </a:t>
            </a:r>
          </a:p>
        </p:txBody>
      </p:sp>
      <p:sp>
        <p:nvSpPr>
          <p:cNvPr id="7" name="TextBox 6">
            <a:extLst>
              <a:ext uri="{FF2B5EF4-FFF2-40B4-BE49-F238E27FC236}">
                <a16:creationId xmlns:a16="http://schemas.microsoft.com/office/drawing/2014/main" id="{09A8FDF3-E9EF-45AA-AC75-37B4AA5612C7}"/>
              </a:ext>
            </a:extLst>
          </p:cNvPr>
          <p:cNvSpPr txBox="1"/>
          <p:nvPr/>
        </p:nvSpPr>
        <p:spPr>
          <a:xfrm>
            <a:off x="6697830" y="2434591"/>
            <a:ext cx="5052735" cy="492443"/>
          </a:xfrm>
          <a:prstGeom prst="rect">
            <a:avLst/>
          </a:prstGeom>
          <a:noFill/>
        </p:spPr>
        <p:txBody>
          <a:bodyPr wrap="square" rtlCol="0">
            <a:spAutoFit/>
          </a:bodyPr>
          <a:lstStyle/>
          <a:p>
            <a:r>
              <a:rPr lang="en-US" sz="1300" b="1" dirty="0">
                <a:solidFill>
                  <a:srgbClr val="FFAD2A"/>
                </a:solidFill>
                <a:latin typeface="Montserrat" panose="00000500000000000000" pitchFamily="2" charset="0"/>
              </a:rPr>
              <a:t>Great Company! Collaborative and Cooperative environment. </a:t>
            </a:r>
          </a:p>
        </p:txBody>
      </p:sp>
      <p:sp>
        <p:nvSpPr>
          <p:cNvPr id="8" name="TextBox 7">
            <a:extLst>
              <a:ext uri="{FF2B5EF4-FFF2-40B4-BE49-F238E27FC236}">
                <a16:creationId xmlns:a16="http://schemas.microsoft.com/office/drawing/2014/main" id="{825728B7-14A9-448C-B8C2-141D4373B0D7}"/>
              </a:ext>
            </a:extLst>
          </p:cNvPr>
          <p:cNvSpPr txBox="1"/>
          <p:nvPr/>
        </p:nvSpPr>
        <p:spPr>
          <a:xfrm>
            <a:off x="6697830" y="4758525"/>
            <a:ext cx="3916928" cy="646331"/>
          </a:xfrm>
          <a:prstGeom prst="rect">
            <a:avLst/>
          </a:prstGeom>
          <a:noFill/>
        </p:spPr>
        <p:txBody>
          <a:bodyPr wrap="square" rtlCol="0">
            <a:spAutoFit/>
          </a:bodyPr>
          <a:lstStyle/>
          <a:p>
            <a:r>
              <a:rPr lang="en-US" sz="3600" b="1" dirty="0">
                <a:solidFill>
                  <a:schemeClr val="bg1"/>
                </a:solidFill>
                <a:latin typeface="Montserrat" panose="00000500000000000000" pitchFamily="2" charset="0"/>
              </a:rPr>
              <a:t>ROB SINCLAIR</a:t>
            </a:r>
          </a:p>
        </p:txBody>
      </p:sp>
      <p:sp>
        <p:nvSpPr>
          <p:cNvPr id="9" name="TextBox 8">
            <a:extLst>
              <a:ext uri="{FF2B5EF4-FFF2-40B4-BE49-F238E27FC236}">
                <a16:creationId xmlns:a16="http://schemas.microsoft.com/office/drawing/2014/main" id="{55129BBB-603E-48E3-A10C-31E6A3CB15F0}"/>
              </a:ext>
            </a:extLst>
          </p:cNvPr>
          <p:cNvSpPr txBox="1"/>
          <p:nvPr/>
        </p:nvSpPr>
        <p:spPr>
          <a:xfrm>
            <a:off x="6779960" y="5369240"/>
            <a:ext cx="3094602" cy="261610"/>
          </a:xfrm>
          <a:prstGeom prst="rect">
            <a:avLst/>
          </a:prstGeom>
          <a:noFill/>
        </p:spPr>
        <p:txBody>
          <a:bodyPr wrap="square" rtlCol="0">
            <a:spAutoFit/>
          </a:bodyPr>
          <a:lstStyle/>
          <a:p>
            <a:r>
              <a:rPr lang="en-US" sz="1050" spc="300" dirty="0">
                <a:solidFill>
                  <a:srgbClr val="FFAD2A"/>
                </a:solidFill>
                <a:latin typeface="Montserrat" panose="00000500000000000000" pitchFamily="2" charset="0"/>
              </a:rPr>
              <a:t>MARKETING MANAGER</a:t>
            </a:r>
          </a:p>
        </p:txBody>
      </p:sp>
      <p:cxnSp>
        <p:nvCxnSpPr>
          <p:cNvPr id="16" name="Straight Connector 15"/>
          <p:cNvCxnSpPr/>
          <p:nvPr/>
        </p:nvCxnSpPr>
        <p:spPr>
          <a:xfrm flipH="1">
            <a:off x="6795794" y="4710968"/>
            <a:ext cx="952312" cy="1"/>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7030776"/>
      </p:ext>
    </p:extLst>
  </p:cSld>
  <p:clrMapOvr>
    <a:masterClrMapping/>
  </p:clrMapOvr>
  <mc:AlternateContent xmlns:mc="http://schemas.openxmlformats.org/markup-compatibility/2006" xmlns:p14="http://schemas.microsoft.com/office/powerpoint/2010/main">
    <mc:Choice Requires="p14">
      <p:transition spd="med" p14:dur="700" advTm="8746">
        <p:fade/>
      </p:transition>
    </mc:Choice>
    <mc:Fallback xmlns="">
      <p:transition spd="med" advTm="874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outVertical)">
                                      <p:cBhvr>
                                        <p:cTn id="16" dur="500"/>
                                        <p:tgtEl>
                                          <p:spTgt spid="6"/>
                                        </p:tgtEl>
                                      </p:cBhvr>
                                    </p:animEffect>
                                  </p:childTnLst>
                                </p:cTn>
                              </p:par>
                              <p:par>
                                <p:cTn id="17" presetID="16" presetClass="entr" presetSubtype="37" fill="hold" grpId="0" nodeType="withEffect">
                                  <p:stCondLst>
                                    <p:cond delay="250"/>
                                  </p:stCondLst>
                                  <p:iterate type="lt">
                                    <p:tmPct val="4000"/>
                                  </p:iterate>
                                  <p:childTnLst>
                                    <p:set>
                                      <p:cBhvr>
                                        <p:cTn id="18" dur="1" fill="hold">
                                          <p:stCondLst>
                                            <p:cond delay="0"/>
                                          </p:stCondLst>
                                        </p:cTn>
                                        <p:tgtEl>
                                          <p:spTgt spid="7"/>
                                        </p:tgtEl>
                                        <p:attrNameLst>
                                          <p:attrName>style.visibility</p:attrName>
                                        </p:attrNameLst>
                                      </p:cBhvr>
                                      <p:to>
                                        <p:strVal val="visible"/>
                                      </p:to>
                                    </p:set>
                                    <p:animEffect transition="in" filter="barn(outVertical)">
                                      <p:cBhvr>
                                        <p:cTn id="19" dur="500"/>
                                        <p:tgtEl>
                                          <p:spTgt spid="7"/>
                                        </p:tgtEl>
                                      </p:cBhvr>
                                    </p:animEffect>
                                  </p:childTnLst>
                                </p:cTn>
                              </p:par>
                              <p:par>
                                <p:cTn id="20" presetID="16" presetClass="entr" presetSubtype="37" fill="hold" grpId="0" nodeType="withEffect">
                                  <p:stCondLst>
                                    <p:cond delay="500"/>
                                  </p:stCondLst>
                                  <p:childTnLst>
                                    <p:set>
                                      <p:cBhvr>
                                        <p:cTn id="21" dur="1" fill="hold">
                                          <p:stCondLst>
                                            <p:cond delay="0"/>
                                          </p:stCondLst>
                                        </p:cTn>
                                        <p:tgtEl>
                                          <p:spTgt spid="8"/>
                                        </p:tgtEl>
                                        <p:attrNameLst>
                                          <p:attrName>style.visibility</p:attrName>
                                        </p:attrNameLst>
                                      </p:cBhvr>
                                      <p:to>
                                        <p:strVal val="visible"/>
                                      </p:to>
                                    </p:set>
                                    <p:animEffect transition="in" filter="barn(outVertical)">
                                      <p:cBhvr>
                                        <p:cTn id="22" dur="500"/>
                                        <p:tgtEl>
                                          <p:spTgt spid="8"/>
                                        </p:tgtEl>
                                      </p:cBhvr>
                                    </p:animEffect>
                                  </p:childTnLst>
                                </p:cTn>
                              </p:par>
                              <p:par>
                                <p:cTn id="23" presetID="16" presetClass="entr" presetSubtype="37" fill="hold" grpId="0" nodeType="withEffect">
                                  <p:stCondLst>
                                    <p:cond delay="750"/>
                                  </p:stCondLst>
                                  <p:childTnLst>
                                    <p:set>
                                      <p:cBhvr>
                                        <p:cTn id="24" dur="1" fill="hold">
                                          <p:stCondLst>
                                            <p:cond delay="0"/>
                                          </p:stCondLst>
                                        </p:cTn>
                                        <p:tgtEl>
                                          <p:spTgt spid="9"/>
                                        </p:tgtEl>
                                        <p:attrNameLst>
                                          <p:attrName>style.visibility</p:attrName>
                                        </p:attrNameLst>
                                      </p:cBhvr>
                                      <p:to>
                                        <p:strVal val="visible"/>
                                      </p:to>
                                    </p:set>
                                    <p:animEffect transition="in" filter="barn(outVertical)">
                                      <p:cBhvr>
                                        <p:cTn id="25" dur="500"/>
                                        <p:tgtEl>
                                          <p:spTgt spid="9"/>
                                        </p:tgtEl>
                                      </p:cBhvr>
                                    </p:animEffect>
                                  </p:childTnLst>
                                </p:cTn>
                              </p:par>
                              <p:par>
                                <p:cTn id="26" presetID="16" presetClass="entr" presetSubtype="37" fill="hold" nodeType="withEffect">
                                  <p:stCondLst>
                                    <p:cond delay="1000"/>
                                  </p:stCondLst>
                                  <p:childTnLst>
                                    <p:set>
                                      <p:cBhvr>
                                        <p:cTn id="27" dur="1" fill="hold">
                                          <p:stCondLst>
                                            <p:cond delay="0"/>
                                          </p:stCondLst>
                                        </p:cTn>
                                        <p:tgtEl>
                                          <p:spTgt spid="16"/>
                                        </p:tgtEl>
                                        <p:attrNameLst>
                                          <p:attrName>style.visibility</p:attrName>
                                        </p:attrNameLst>
                                      </p:cBhvr>
                                      <p:to>
                                        <p:strVal val="visible"/>
                                      </p:to>
                                    </p:set>
                                    <p:animEffect transition="in" filter="barn(outVertical)">
                                      <p:cBhvr>
                                        <p:cTn id="28" dur="500"/>
                                        <p:tgtEl>
                                          <p:spTgt spid="16"/>
                                        </p:tgtEl>
                                      </p:cBhvr>
                                    </p:animEffect>
                                  </p:childTnLst>
                                </p:cTn>
                              </p:par>
                              <p:par>
                                <p:cTn id="29" presetID="2" presetClass="entr" presetSubtype="4" decel="10000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1250" fill="hold"/>
                                        <p:tgtEl>
                                          <p:spTgt spid="18"/>
                                        </p:tgtEl>
                                        <p:attrNameLst>
                                          <p:attrName>ppt_x</p:attrName>
                                        </p:attrNameLst>
                                      </p:cBhvr>
                                      <p:tavLst>
                                        <p:tav tm="0">
                                          <p:val>
                                            <p:strVal val="#ppt_x"/>
                                          </p:val>
                                        </p:tav>
                                        <p:tav tm="100000">
                                          <p:val>
                                            <p:strVal val="#ppt_x"/>
                                          </p:val>
                                        </p:tav>
                                      </p:tavLst>
                                    </p:anim>
                                    <p:anim calcmode="lin" valueType="num">
                                      <p:cBhvr additive="base">
                                        <p:cTn id="32" dur="1250" fill="hold"/>
                                        <p:tgtEl>
                                          <p:spTgt spid="18"/>
                                        </p:tgtEl>
                                        <p:attrNameLst>
                                          <p:attrName>ppt_y</p:attrName>
                                        </p:attrNameLst>
                                      </p:cBhvr>
                                      <p:tavLst>
                                        <p:tav tm="0">
                                          <p:val>
                                            <p:strVal val="1+#ppt_h/2"/>
                                          </p:val>
                                        </p:tav>
                                        <p:tav tm="100000">
                                          <p:val>
                                            <p:strVal val="#ppt_y"/>
                                          </p:val>
                                        </p:tav>
                                      </p:tavLst>
                                    </p:anim>
                                  </p:childTnLst>
                                </p:cTn>
                              </p:par>
                              <p:par>
                                <p:cTn id="33" presetID="6" presetClass="emph" presetSubtype="0" decel="100000" autoRev="1" fill="hold" nodeType="withEffect">
                                  <p:stCondLst>
                                    <p:cond delay="0"/>
                                  </p:stCondLst>
                                  <p:childTnLst>
                                    <p:animScale>
                                      <p:cBhvr>
                                        <p:cTn id="34" dur="500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2" grpId="0" animBg="1"/>
      <p:bldP spid="13" grpId="0" animBg="1"/>
      <p:bldP spid="15" grpId="0" animBg="1"/>
      <p:bldP spid="6" grpId="0"/>
      <p:bldP spid="7" grpId="0"/>
      <p:bldP spid="8" grpId="0"/>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6230</TotalTime>
  <Words>895</Words>
  <Application>Microsoft Office PowerPoint</Application>
  <PresentationFormat>Widescreen</PresentationFormat>
  <Paragraphs>150</Paragraphs>
  <Slides>15</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Montserrat</vt:lpstr>
      <vt:lpstr>Arial</vt:lpstr>
      <vt:lpstr>Calibri Light</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Presentation Point</dc:creator>
  <cp:lastModifiedBy>Presentation Point</cp:lastModifiedBy>
  <cp:revision>93</cp:revision>
  <dcterms:created xsi:type="dcterms:W3CDTF">2019-06-08T07:29:13Z</dcterms:created>
  <dcterms:modified xsi:type="dcterms:W3CDTF">2019-08-08T07:33:55Z</dcterms:modified>
  <cp:contentStatus/>
</cp:coreProperties>
</file>