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9"/>
  </p:notesMasterIdLst>
  <p:sldIdLst>
    <p:sldId id="271" r:id="rId2"/>
    <p:sldId id="256" r:id="rId3"/>
    <p:sldId id="258" r:id="rId4"/>
    <p:sldId id="259" r:id="rId5"/>
    <p:sldId id="260" r:id="rId6"/>
    <p:sldId id="261" r:id="rId7"/>
    <p:sldId id="262" r:id="rId8"/>
    <p:sldId id="272" r:id="rId9"/>
    <p:sldId id="273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2192000" cy="6858000"/>
  <p:notesSz cx="6858000" cy="9144000"/>
  <p:embeddedFontLst>
    <p:embeddedFont>
      <p:font typeface="Airbnb Cereal App Light" panose="020B0604020202020204" charset="-18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2D050"/>
    <a:srgbClr val="FFFFFF"/>
    <a:srgbClr val="000000"/>
    <a:srgbClr val="00B0F0"/>
    <a:srgbClr val="4472C4"/>
    <a:srgbClr val="2AE0FE"/>
    <a:srgbClr val="5FE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21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m Dupont" userId="9042b1d383435627" providerId="LiveId" clId="{C7228D80-97C7-4068-8987-AC4A0A1D56AB}"/>
    <pc:docChg chg="modSld">
      <pc:chgData name="Bram Dupont" userId="9042b1d383435627" providerId="LiveId" clId="{C7228D80-97C7-4068-8987-AC4A0A1D56AB}" dt="2019-11-08T12:55:35.687" v="29" actId="20577"/>
      <pc:docMkLst>
        <pc:docMk/>
      </pc:docMkLst>
      <pc:sldChg chg="modSp">
        <pc:chgData name="Bram Dupont" userId="9042b1d383435627" providerId="LiveId" clId="{C7228D80-97C7-4068-8987-AC4A0A1D56AB}" dt="2019-11-08T12:55:35.687" v="29" actId="20577"/>
        <pc:sldMkLst>
          <pc:docMk/>
          <pc:sldMk cId="2348042828" sldId="270"/>
        </pc:sldMkLst>
        <pc:spChg chg="mod">
          <ac:chgData name="Bram Dupont" userId="9042b1d383435627" providerId="LiveId" clId="{C7228D80-97C7-4068-8987-AC4A0A1D56AB}" dt="2019-11-08T12:55:35.687" v="29" actId="20577"/>
          <ac:spMkLst>
            <pc:docMk/>
            <pc:sldMk cId="2348042828" sldId="270"/>
            <ac:spMk id="26" creationId="{2BA41130-7A97-48A5-A02A-832D654F4F86}"/>
          </ac:spMkLst>
        </pc:spChg>
      </pc:sldChg>
      <pc:sldChg chg="modSp">
        <pc:chgData name="Bram Dupont" userId="9042b1d383435627" providerId="LiveId" clId="{C7228D80-97C7-4068-8987-AC4A0A1D56AB}" dt="2019-11-08T12:55:01.320" v="15" actId="20577"/>
        <pc:sldMkLst>
          <pc:docMk/>
          <pc:sldMk cId="2529142851" sldId="272"/>
        </pc:sldMkLst>
        <pc:spChg chg="mod">
          <ac:chgData name="Bram Dupont" userId="9042b1d383435627" providerId="LiveId" clId="{C7228D80-97C7-4068-8987-AC4A0A1D56AB}" dt="2019-11-08T12:55:01.320" v="15" actId="20577"/>
          <ac:spMkLst>
            <pc:docMk/>
            <pc:sldMk cId="2529142851" sldId="272"/>
            <ac:spMk id="18" creationId="{2BA41130-7A97-48A5-A02A-832D654F4F8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23E714-C9AD-428D-B3FC-DDCAB357809D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132BF-641F-41F3-AB8B-ADE819B16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10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http://nb-storage-public-bucket.s3.amazonaws.com/57ea0d954cedfd000d03122d.jpg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132BF-641F-41F3-AB8B-ADE819B16F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213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https://www.pexels.com/photo/closeup-photo-of-smiling-woman-wearing-blue-denim-jacket-1130626/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132BF-641F-41F3-AB8B-ADE819B16F5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60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https://www.pexels.com/photo/woman-in-black-scoop-neck-shirt-smiling-38554/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132BF-641F-41F3-AB8B-ADE819B16F5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79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https://www.pexels.com/photo/adult-alternative-medicine-care-comfort-356053/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132BF-641F-41F3-AB8B-ADE819B16F5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16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https://www.pexels.com/photo/close-up-of-woman-having-manicure-332046/4.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132BF-641F-41F3-AB8B-ADE819B16F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69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http://eubeautyhouse.com/wp-content/uploads/2015/11/shutterstock_232561066-800x470.jpg</a:t>
            </a:r>
          </a:p>
          <a:p>
            <a:r>
              <a:rPr lang="en-US" dirty="0"/>
              <a:t>https://www.shutterstock.com/es/image-photo/comparison-portrait-woman-without-makeup-232561069?src=vYaseZUjYXS0dhTBe7GTFQ-1-34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132BF-641F-41F3-AB8B-ADE819B16F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88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https://www.shutterstock.com/image-photo/comparison-portrait-woman-without-makeup-249119563?src=89-bcDqnVrSrKCj6J6WU5w-1-13</a:t>
            </a:r>
          </a:p>
          <a:p>
            <a:r>
              <a:rPr lang="en-US" dirty="0"/>
              <a:t>https://www.shutterstock.com/image-photo/comparative-portrait-female-face-without-makeup-311958881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132BF-641F-41F3-AB8B-ADE819B16F5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765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www.flowerstoreinabox.com.au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132BF-641F-41F3-AB8B-ADE819B16F5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3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https://fstoppers.com/photo/31274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132BF-641F-41F3-AB8B-ADE819B16F5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35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https://www.gosee.de/FlorianSommet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132BF-641F-41F3-AB8B-ADE819B16F5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50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https://cdn.shopify.com/s/files/1/2711/2864/files/ellespain-2-1433858750_large.jpg?v=1539461131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132BF-641F-41F3-AB8B-ADE819B16F5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74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DD51F-4570-45B3-8F55-4537CF75B1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CE64BD-65FB-4FBD-9557-3B565E398A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08A39-CF87-470F-BD4D-E68360EA1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10D69-D2BC-4A58-B4EE-0750D3CA03F9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7EA21-0C51-4498-A9C7-D3DC3289F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BAA69-6EE0-4747-9763-65402C0D2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A2777-1422-4B46-BBFE-6EDB16F4A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85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E554B-CA54-49CE-AB75-9017E9B76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29110B-0BD5-4CF8-A849-3D0A09806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5BED0-B102-40EF-8EB0-064F12F31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10D69-D2BC-4A58-B4EE-0750D3CA03F9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20FAB7-7DF0-47EC-B780-D7EE5F05A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3BA578-8CFB-4880-B02A-D8395F768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A2777-1422-4B46-BBFE-6EDB16F4A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58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CD61AA-524A-49BC-B295-9603B53E90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E0859B-1255-497F-A4F1-B5D0415D54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F8395-6A4D-42F0-8C6C-AA81B809D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10D69-D2BC-4A58-B4EE-0750D3CA03F9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2E383-8F48-44CB-B8CE-A4B874245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E69EB-0452-4D6F-AFCB-9B8A20A29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A2777-1422-4B46-BBFE-6EDB16F4A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76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23B97-AF71-4D1D-96ED-4285A4CD4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EF3D0-4FB7-41ED-BF48-E25B006CC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E8FDA-C5D0-40F0-9D4E-B0FB1E560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10D69-D2BC-4A58-B4EE-0750D3CA03F9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EBE18-26E0-4676-B3DE-AF3D6A95D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E5C5A-EF59-4CCD-A976-F17E1FD39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A2777-1422-4B46-BBFE-6EDB16F4A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91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CFC50-1082-44F6-ABCD-96787F42C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C04DDC-8E5A-4A59-98EA-3DF68B62E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73A84-1CF2-4F6B-8E38-C03F7030A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10D69-D2BC-4A58-B4EE-0750D3CA03F9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EFE9F-9789-488A-9A4F-88E8E11D0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B88C7-41C6-4131-8931-3C6791C67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A2777-1422-4B46-BBFE-6EDB16F4A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99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92FDB-50FB-44BE-B313-A455F4225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F90FF-D448-43E8-AA46-E646D582F9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F77CF-DB48-4665-B6D5-834F2EB1D8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2FC4F-B178-4C86-A658-1B5C4E31B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10D69-D2BC-4A58-B4EE-0750D3CA03F9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3EABF3-CACC-460E-A917-73C738AE0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B90534-BC67-4042-8743-86D9DB9A0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A2777-1422-4B46-BBFE-6EDB16F4A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188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65A8-B037-4AB5-8E24-6DAEF8203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AFCDBA-FDCF-420E-B25A-A7274EBF8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EFAE73-42F4-43A3-8E6B-231AA534B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EDD33B-8273-4685-B3B1-8E1A9CEA8C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55B71D-FDCD-4534-8754-15E3549E0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428C3F-3447-4C4F-9ACA-3E4E91B95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10D69-D2BC-4A58-B4EE-0750D3CA03F9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ED920F-4C28-48AC-868A-71B99ED03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161536-2165-43B0-A5CB-A0A4B2798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A2777-1422-4B46-BBFE-6EDB16F4A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12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A521F-DF25-4C56-9FA9-9519B7B1D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1E2D93-5BBD-4C9B-8CFE-72B01C1D1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10D69-D2BC-4A58-B4EE-0750D3CA03F9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175BFA-7403-49E0-8803-67FA77CB7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354456-FCF6-4DC8-BE7A-5ADB9A27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A2777-1422-4B46-BBFE-6EDB16F4A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99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55CE4B-2A33-4AB2-B5CC-743E935B4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10D69-D2BC-4A58-B4EE-0750D3CA03F9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E7DC69-3989-406F-A823-F7B37C4D2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161F82-2431-40E9-AF26-2FB60F963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A2777-1422-4B46-BBFE-6EDB16F4A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20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872E1-9B1C-4902-AC9C-6B346C9F8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99FE-D919-489C-B949-6D45A90E2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C4EF53-04E6-4FF4-A078-4111CFB078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CF00D7-8B0E-4FDB-895A-3CD777CD4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10D69-D2BC-4A58-B4EE-0750D3CA03F9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6CFB5A-D2C5-4A9E-9CF7-13151E196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502C82-0F3F-4996-A0DF-7D6084A91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A2777-1422-4B46-BBFE-6EDB16F4A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84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F1914-6224-4CA8-B0BF-93BDE3C2F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AE289D-DCA6-4AEC-95F1-71C06A2314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D48D64-E27E-44FE-BB1A-AC88244C1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EEC4CC-9AA0-45BC-A434-D8B6AB66C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10D69-D2BC-4A58-B4EE-0750D3CA03F9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DBBA88-4129-40AE-BEA7-25543B49B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2482-BBDC-4E45-BC49-755DFA9A3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A2777-1422-4B46-BBFE-6EDB16F4A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92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3673A2-A5E6-4C5F-B839-5BFEEFEC0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8F769-4DD0-404E-97BB-AA839D43B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E3C937-3121-489B-8C96-47C42CDED9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10D69-D2BC-4A58-B4EE-0750D3CA03F9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F47F5-E1E4-458C-956F-851B45882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6DCFEC-0066-4090-A097-E1D9F8F791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A2777-1422-4B46-BBFE-6EDB16F4A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97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38173B-FCE4-4719-8E3E-C47039434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EF47B53-B8AB-40C1-96E3-FDB0FF7D5CE2}"/>
              </a:ext>
            </a:extLst>
          </p:cNvPr>
          <p:cNvSpPr/>
          <p:nvPr/>
        </p:nvSpPr>
        <p:spPr>
          <a:xfrm>
            <a:off x="3171825" y="1428750"/>
            <a:ext cx="5848350" cy="1123950"/>
          </a:xfrm>
          <a:prstGeom prst="rect">
            <a:avLst/>
          </a:prstGeom>
          <a:solidFill>
            <a:srgbClr val="00B0F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44C6BCC-A242-4F8B-9CC8-FD390B1B8643}"/>
              </a:ext>
            </a:extLst>
          </p:cNvPr>
          <p:cNvSpPr txBox="1"/>
          <p:nvPr/>
        </p:nvSpPr>
        <p:spPr>
          <a:xfrm>
            <a:off x="3505200" y="1656864"/>
            <a:ext cx="518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BEAUTY AND SPA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55" y="2666996"/>
            <a:ext cx="2978729" cy="297872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60D65F27-030D-442C-8663-EA1D4C014E34}"/>
              </a:ext>
            </a:extLst>
          </p:cNvPr>
          <p:cNvSpPr txBox="1"/>
          <p:nvPr/>
        </p:nvSpPr>
        <p:spPr>
          <a:xfrm>
            <a:off x="2418103" y="4906030"/>
            <a:ext cx="6462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joygaelbeautyspa.com</a:t>
            </a:r>
          </a:p>
        </p:txBody>
      </p:sp>
    </p:spTree>
    <p:extLst>
      <p:ext uri="{BB962C8B-B14F-4D97-AF65-F5344CB8AC3E}">
        <p14:creationId xmlns:p14="http://schemas.microsoft.com/office/powerpoint/2010/main" val="247506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8"/>
    </mc:Choice>
    <mc:Fallback xmlns="">
      <p:transition spd="slow" advTm="5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F187B0-E05B-4BA2-B6A4-E753A1079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50" y="0"/>
            <a:ext cx="546735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7D60FC-438C-488C-B6E2-D3BC5C81F6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764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5F8822-066F-4000-BCE0-E3CED075DA9B}"/>
              </a:ext>
            </a:extLst>
          </p:cNvPr>
          <p:cNvSpPr txBox="1"/>
          <p:nvPr/>
        </p:nvSpPr>
        <p:spPr>
          <a:xfrm>
            <a:off x="660455" y="2321363"/>
            <a:ext cx="4806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Minimize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Your Wrinkles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5A21DD-852D-4164-B0D3-69BFD3D18637}"/>
              </a:ext>
            </a:extLst>
          </p:cNvPr>
          <p:cNvSpPr/>
          <p:nvPr/>
        </p:nvSpPr>
        <p:spPr>
          <a:xfrm>
            <a:off x="1060887" y="3429000"/>
            <a:ext cx="4006033" cy="2222512"/>
          </a:xfrm>
          <a:prstGeom prst="rect">
            <a:avLst/>
          </a:prstGeom>
          <a:solidFill>
            <a:srgbClr val="92D050">
              <a:alpha val="40000"/>
            </a:srgbClr>
          </a:solidFill>
          <a:ln w="76200">
            <a:solidFill>
              <a:srgbClr val="FFFFFF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2FC848-C633-42A5-A188-058851A0EB5B}"/>
              </a:ext>
            </a:extLst>
          </p:cNvPr>
          <p:cNvSpPr txBox="1"/>
          <p:nvPr/>
        </p:nvSpPr>
        <p:spPr>
          <a:xfrm>
            <a:off x="1411956" y="3558990"/>
            <a:ext cx="344299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GET FIRST </a:t>
            </a:r>
            <a:r>
              <a:rPr lang="en-US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BOTOX </a:t>
            </a:r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FOR </a:t>
            </a:r>
            <a:r>
              <a:rPr lang="en-US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FREE</a:t>
            </a:r>
            <a:endParaRPr lang="en-US" sz="4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irbnb Cereal App Light" panose="020B0402020203020204" pitchFamily="34" charset="-18"/>
              <a:ea typeface="Airbnb Cereal App Light" panose="020B0402020203020204" pitchFamily="34" charset="-18"/>
              <a:cs typeface="Airbnb Cereal App Light" panose="020B0402020203020204" pitchFamily="34" charset="-18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0280BB3-FDD2-4970-852A-1391820A141B}"/>
              </a:ext>
            </a:extLst>
          </p:cNvPr>
          <p:cNvGrpSpPr/>
          <p:nvPr/>
        </p:nvGrpSpPr>
        <p:grpSpPr>
          <a:xfrm>
            <a:off x="1059548" y="1319157"/>
            <a:ext cx="4008710" cy="767674"/>
            <a:chOff x="6098677" y="1290837"/>
            <a:chExt cx="4833347" cy="76767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4F76ED8-61E5-4F56-A10B-4827C6052114}"/>
                </a:ext>
              </a:extLst>
            </p:cNvPr>
            <p:cNvSpPr/>
            <p:nvPr/>
          </p:nvSpPr>
          <p:spPr>
            <a:xfrm>
              <a:off x="6098677" y="1290837"/>
              <a:ext cx="4833347" cy="767674"/>
            </a:xfrm>
            <a:prstGeom prst="rect">
              <a:avLst/>
            </a:prstGeom>
            <a:solidFill>
              <a:srgbClr val="92D05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0AFD6B-C70F-4869-8D2F-94B93E9FBE40}"/>
                </a:ext>
              </a:extLst>
            </p:cNvPr>
            <p:cNvSpPr txBox="1"/>
            <p:nvPr/>
          </p:nvSpPr>
          <p:spPr>
            <a:xfrm>
              <a:off x="6374193" y="1398721"/>
              <a:ext cx="42823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irbnb Cereal App Light" panose="020B0402020203020204" pitchFamily="34" charset="-18"/>
                  <a:ea typeface="Airbnb Cereal App Light" panose="020B0402020203020204" pitchFamily="34" charset="-18"/>
                  <a:cs typeface="Airbnb Cereal App Light" panose="020B0402020203020204" pitchFamily="34" charset="-18"/>
                </a:rPr>
                <a:t>FACE CONTROL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691"/>
            <a:ext cx="1714640" cy="171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8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9"/>
    </mc:Choice>
    <mc:Fallback xmlns="">
      <p:transition spd="slow" advTm="5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F187B0-E05B-4BA2-B6A4-E753A10793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3" b="6323"/>
          <a:stretch/>
        </p:blipFill>
        <p:spPr>
          <a:xfrm>
            <a:off x="5969770" y="0"/>
            <a:ext cx="6193902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48C203-A4C4-4DB3-8448-1285A3A26F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42" y="0"/>
            <a:ext cx="1219764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5F8822-066F-4000-BCE0-E3CED075DA9B}"/>
              </a:ext>
            </a:extLst>
          </p:cNvPr>
          <p:cNvSpPr txBox="1"/>
          <p:nvPr/>
        </p:nvSpPr>
        <p:spPr>
          <a:xfrm>
            <a:off x="2438400" y="2321897"/>
            <a:ext cx="1771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MINIMIZE </a:t>
            </a:r>
          </a:p>
          <a:p>
            <a:pPr algn="ctr"/>
            <a:r>
              <a:rPr lang="en-US" sz="2800" dirty="0"/>
              <a:t>YOUR </a:t>
            </a:r>
          </a:p>
          <a:p>
            <a:pPr algn="ctr"/>
            <a:r>
              <a:rPr lang="en-US" sz="2800" dirty="0"/>
              <a:t>WRINKES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39B3A2-4DDA-40D2-8CDD-F25EA7FDA93C}"/>
              </a:ext>
            </a:extLst>
          </p:cNvPr>
          <p:cNvSpPr/>
          <p:nvPr/>
        </p:nvSpPr>
        <p:spPr>
          <a:xfrm>
            <a:off x="1060887" y="3429000"/>
            <a:ext cx="4006033" cy="2222512"/>
          </a:xfrm>
          <a:prstGeom prst="rect">
            <a:avLst/>
          </a:prstGeom>
          <a:solidFill>
            <a:srgbClr val="92D050">
              <a:alpha val="40000"/>
            </a:srgbClr>
          </a:solidFill>
          <a:ln w="76200">
            <a:solidFill>
              <a:srgbClr val="FFFFFF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EE7A4A-26F2-43C2-A036-03FA11775392}"/>
              </a:ext>
            </a:extLst>
          </p:cNvPr>
          <p:cNvSpPr txBox="1"/>
          <p:nvPr/>
        </p:nvSpPr>
        <p:spPr>
          <a:xfrm>
            <a:off x="1411956" y="3558990"/>
            <a:ext cx="344299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GET FIRST </a:t>
            </a:r>
            <a:r>
              <a:rPr lang="en-US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BOTOX </a:t>
            </a:r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FOR </a:t>
            </a:r>
            <a:r>
              <a:rPr lang="en-US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FREE</a:t>
            </a:r>
            <a:endParaRPr lang="en-US" sz="4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irbnb Cereal App Light" panose="020B0402020203020204" pitchFamily="34" charset="-18"/>
              <a:ea typeface="Airbnb Cereal App Light" panose="020B0402020203020204" pitchFamily="34" charset="-18"/>
              <a:cs typeface="Airbnb Cereal App Light" panose="020B0402020203020204" pitchFamily="34" charset="-18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0497373-3EC5-4963-9BFE-3BED7810A2C0}"/>
              </a:ext>
            </a:extLst>
          </p:cNvPr>
          <p:cNvGrpSpPr/>
          <p:nvPr/>
        </p:nvGrpSpPr>
        <p:grpSpPr>
          <a:xfrm>
            <a:off x="1059548" y="1319157"/>
            <a:ext cx="4008710" cy="767674"/>
            <a:chOff x="6098677" y="1290837"/>
            <a:chExt cx="4833347" cy="7676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A63D234-8496-4B3C-AE49-3495ACB5D1B5}"/>
                </a:ext>
              </a:extLst>
            </p:cNvPr>
            <p:cNvSpPr/>
            <p:nvPr/>
          </p:nvSpPr>
          <p:spPr>
            <a:xfrm>
              <a:off x="6098677" y="1290837"/>
              <a:ext cx="4833347" cy="767674"/>
            </a:xfrm>
            <a:prstGeom prst="rect">
              <a:avLst/>
            </a:prstGeom>
            <a:solidFill>
              <a:srgbClr val="92D05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E02CE0E-8F55-47F9-82F4-15E8FF8525BB}"/>
                </a:ext>
              </a:extLst>
            </p:cNvPr>
            <p:cNvSpPr txBox="1"/>
            <p:nvPr/>
          </p:nvSpPr>
          <p:spPr>
            <a:xfrm>
              <a:off x="6374193" y="1398721"/>
              <a:ext cx="42823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irbnb Cereal App Light" panose="020B0402020203020204" pitchFamily="34" charset="-18"/>
                  <a:ea typeface="Airbnb Cereal App Light" panose="020B0402020203020204" pitchFamily="34" charset="-18"/>
                  <a:cs typeface="Airbnb Cereal App Light" panose="020B0402020203020204" pitchFamily="34" charset="-18"/>
                </a:rPr>
                <a:t>FACE CONTROL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691"/>
            <a:ext cx="1714640" cy="171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0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0"/>
    </mc:Choice>
    <mc:Fallback xmlns="">
      <p:transition spd="slow" advTm="2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F187B0-E05B-4BA2-B6A4-E753A1079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0" y="0"/>
            <a:ext cx="520065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D7AFB1-6DC0-41DC-88DD-5EB1CF6E91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7642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C4136A-B70E-4B71-90B7-CF695844478C}"/>
              </a:ext>
            </a:extLst>
          </p:cNvPr>
          <p:cNvSpPr txBox="1"/>
          <p:nvPr/>
        </p:nvSpPr>
        <p:spPr>
          <a:xfrm>
            <a:off x="2438400" y="2321897"/>
            <a:ext cx="1771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MINIMIZE </a:t>
            </a:r>
          </a:p>
          <a:p>
            <a:pPr algn="ctr"/>
            <a:r>
              <a:rPr lang="en-US" sz="2800" dirty="0"/>
              <a:t>YOUR </a:t>
            </a:r>
          </a:p>
          <a:p>
            <a:pPr algn="ctr"/>
            <a:r>
              <a:rPr lang="en-US" sz="2800" dirty="0"/>
              <a:t>WRINKES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49E7CC-2EFD-4260-8B62-A827050BE841}"/>
              </a:ext>
            </a:extLst>
          </p:cNvPr>
          <p:cNvSpPr/>
          <p:nvPr/>
        </p:nvSpPr>
        <p:spPr>
          <a:xfrm>
            <a:off x="1060887" y="3429000"/>
            <a:ext cx="4006033" cy="2222512"/>
          </a:xfrm>
          <a:prstGeom prst="rect">
            <a:avLst/>
          </a:prstGeom>
          <a:solidFill>
            <a:srgbClr val="92D050">
              <a:alpha val="40000"/>
            </a:srgbClr>
          </a:solidFill>
          <a:ln w="76200">
            <a:solidFill>
              <a:srgbClr val="FFFFFF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86EF23-6BDD-44B0-919B-A4F6117CFD50}"/>
              </a:ext>
            </a:extLst>
          </p:cNvPr>
          <p:cNvSpPr txBox="1"/>
          <p:nvPr/>
        </p:nvSpPr>
        <p:spPr>
          <a:xfrm>
            <a:off x="1411956" y="3558990"/>
            <a:ext cx="344299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GET FIRST </a:t>
            </a:r>
            <a:r>
              <a:rPr lang="en-US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BOTOX </a:t>
            </a:r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FOR </a:t>
            </a:r>
            <a:r>
              <a:rPr lang="en-US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FREE</a:t>
            </a:r>
            <a:endParaRPr lang="en-US" sz="4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irbnb Cereal App Light" panose="020B0402020203020204" pitchFamily="34" charset="-18"/>
              <a:ea typeface="Airbnb Cereal App Light" panose="020B0402020203020204" pitchFamily="34" charset="-18"/>
              <a:cs typeface="Airbnb Cereal App Light" panose="020B0402020203020204" pitchFamily="34" charset="-18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C54B769-BEDB-401C-AECD-6BC35DC93503}"/>
              </a:ext>
            </a:extLst>
          </p:cNvPr>
          <p:cNvGrpSpPr/>
          <p:nvPr/>
        </p:nvGrpSpPr>
        <p:grpSpPr>
          <a:xfrm>
            <a:off x="1059548" y="1319157"/>
            <a:ext cx="4008710" cy="767674"/>
            <a:chOff x="6098677" y="1290837"/>
            <a:chExt cx="4833347" cy="7676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252A19A-33F6-4B03-A32D-73A2F7C57D81}"/>
                </a:ext>
              </a:extLst>
            </p:cNvPr>
            <p:cNvSpPr/>
            <p:nvPr/>
          </p:nvSpPr>
          <p:spPr>
            <a:xfrm>
              <a:off x="6098677" y="1290837"/>
              <a:ext cx="4833347" cy="767674"/>
            </a:xfrm>
            <a:prstGeom prst="rect">
              <a:avLst/>
            </a:prstGeom>
            <a:solidFill>
              <a:srgbClr val="92D05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DC2B3B1-25E2-43ED-BEC8-CCE7CD34C591}"/>
                </a:ext>
              </a:extLst>
            </p:cNvPr>
            <p:cNvSpPr txBox="1"/>
            <p:nvPr/>
          </p:nvSpPr>
          <p:spPr>
            <a:xfrm>
              <a:off x="6374193" y="1398721"/>
              <a:ext cx="42823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irbnb Cereal App Light" panose="020B0402020203020204" pitchFamily="34" charset="-18"/>
                  <a:ea typeface="Airbnb Cereal App Light" panose="020B0402020203020204" pitchFamily="34" charset="-18"/>
                  <a:cs typeface="Airbnb Cereal App Light" panose="020B0402020203020204" pitchFamily="34" charset="-18"/>
                </a:rPr>
                <a:t>FACE CONTROL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691"/>
            <a:ext cx="1714640" cy="171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3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4"/>
    </mc:Choice>
    <mc:Fallback xmlns="">
      <p:transition spd="slow" advTm="3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75EA19-F5E8-4D8E-9843-DDBA92714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392370A-2720-4275-86DC-CB6AD2A5E813}"/>
              </a:ext>
            </a:extLst>
          </p:cNvPr>
          <p:cNvSpPr/>
          <p:nvPr/>
        </p:nvSpPr>
        <p:spPr>
          <a:xfrm>
            <a:off x="6550433" y="2456380"/>
            <a:ext cx="4006033" cy="2222512"/>
          </a:xfrm>
          <a:prstGeom prst="rect">
            <a:avLst/>
          </a:prstGeom>
          <a:solidFill>
            <a:srgbClr val="92D050">
              <a:alpha val="40000"/>
            </a:srgbClr>
          </a:solidFill>
          <a:ln w="76200">
            <a:solidFill>
              <a:srgbClr val="FFFFFF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6E34C8-C17F-40C7-BFBF-35500674B3BE}"/>
              </a:ext>
            </a:extLst>
          </p:cNvPr>
          <p:cNvSpPr txBox="1"/>
          <p:nvPr/>
        </p:nvSpPr>
        <p:spPr>
          <a:xfrm>
            <a:off x="6831952" y="2782806"/>
            <a:ext cx="34429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MY SKINS LOOKS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GREAT AND VERY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SMOOTH AS 10 YEARS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AGO! THANKS!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7B02980-BE47-4AA8-88EF-C2A760BF3C4A}"/>
              </a:ext>
            </a:extLst>
          </p:cNvPr>
          <p:cNvGrpSpPr/>
          <p:nvPr/>
        </p:nvGrpSpPr>
        <p:grpSpPr>
          <a:xfrm>
            <a:off x="1617544" y="1865550"/>
            <a:ext cx="3404172" cy="3404172"/>
            <a:chOff x="1191474" y="2003016"/>
            <a:chExt cx="4119048" cy="41190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CD530F5-D89B-40C3-9D67-237481F46283}"/>
                </a:ext>
              </a:extLst>
            </p:cNvPr>
            <p:cNvSpPr/>
            <p:nvPr/>
          </p:nvSpPr>
          <p:spPr>
            <a:xfrm>
              <a:off x="1191474" y="2003016"/>
              <a:ext cx="4119048" cy="4119048"/>
            </a:xfrm>
            <a:prstGeom prst="rect">
              <a:avLst/>
            </a:prstGeom>
            <a:solidFill>
              <a:srgbClr val="92D050">
                <a:alpha val="50196"/>
              </a:srgb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41A04AF-9A99-486E-BE81-901E48D31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5460" y="2232712"/>
              <a:ext cx="3611076" cy="3659656"/>
            </a:xfrm>
            <a:prstGeom prst="rect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D0745F5-C499-4A42-894D-7DC2ACB03155}"/>
              </a:ext>
            </a:extLst>
          </p:cNvPr>
          <p:cNvGrpSpPr/>
          <p:nvPr/>
        </p:nvGrpSpPr>
        <p:grpSpPr>
          <a:xfrm>
            <a:off x="3428203" y="561019"/>
            <a:ext cx="5335593" cy="1185102"/>
            <a:chOff x="6098677" y="1290837"/>
            <a:chExt cx="4833347" cy="118510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9AAD15-4CEE-40E8-ACC5-42C8778E7689}"/>
                </a:ext>
              </a:extLst>
            </p:cNvPr>
            <p:cNvSpPr/>
            <p:nvPr/>
          </p:nvSpPr>
          <p:spPr>
            <a:xfrm>
              <a:off x="6098677" y="1290837"/>
              <a:ext cx="4833347" cy="767674"/>
            </a:xfrm>
            <a:prstGeom prst="rect">
              <a:avLst/>
            </a:prstGeom>
            <a:solidFill>
              <a:srgbClr val="92D05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7738447-A7DC-4270-8F66-5B80B652C3BE}"/>
                </a:ext>
              </a:extLst>
            </p:cNvPr>
            <p:cNvSpPr txBox="1"/>
            <p:nvPr/>
          </p:nvSpPr>
          <p:spPr>
            <a:xfrm>
              <a:off x="6374193" y="1398721"/>
              <a:ext cx="428231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irbnb Cereal App Light" panose="020B0402020203020204" pitchFamily="34" charset="-18"/>
                  <a:ea typeface="Airbnb Cereal App Light" panose="020B0402020203020204" pitchFamily="34" charset="-18"/>
                  <a:cs typeface="Airbnb Cereal App Light" panose="020B0402020203020204" pitchFamily="34" charset="-18"/>
                </a:rPr>
                <a:t>CLIENTS TESTIMONIAL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426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3"/>
    </mc:Choice>
    <mc:Fallback xmlns="">
      <p:transition spd="slow" advTm="2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26516C-6A22-486E-A9CD-A7EF534E6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F17FBC-1512-4A3F-A071-9474D1B924BF}"/>
              </a:ext>
            </a:extLst>
          </p:cNvPr>
          <p:cNvSpPr/>
          <p:nvPr/>
        </p:nvSpPr>
        <p:spPr>
          <a:xfrm>
            <a:off x="6550433" y="2595487"/>
            <a:ext cx="4006033" cy="2222512"/>
          </a:xfrm>
          <a:prstGeom prst="rect">
            <a:avLst/>
          </a:prstGeom>
          <a:solidFill>
            <a:srgbClr val="92D050">
              <a:alpha val="40000"/>
            </a:srgbClr>
          </a:solidFill>
          <a:ln w="76200">
            <a:solidFill>
              <a:srgbClr val="FFFFFF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A87043-E91F-4733-A15F-6CD14334A3A8}"/>
              </a:ext>
            </a:extLst>
          </p:cNvPr>
          <p:cNvSpPr txBox="1"/>
          <p:nvPr/>
        </p:nvSpPr>
        <p:spPr>
          <a:xfrm>
            <a:off x="6831952" y="2798802"/>
            <a:ext cx="34429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I Feel Young And Beautiful Again!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Thank You. You Are Awesome!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731A3E4-ABEB-42B0-923A-81FFDDBC99BD}"/>
              </a:ext>
            </a:extLst>
          </p:cNvPr>
          <p:cNvGrpSpPr/>
          <p:nvPr/>
        </p:nvGrpSpPr>
        <p:grpSpPr>
          <a:xfrm>
            <a:off x="1035088" y="1865550"/>
            <a:ext cx="3404172" cy="3404172"/>
            <a:chOff x="1035088" y="1865550"/>
            <a:chExt cx="3404172" cy="340417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53A17D5-6444-401B-8677-F52E9AA80A1D}"/>
                </a:ext>
              </a:extLst>
            </p:cNvPr>
            <p:cNvSpPr/>
            <p:nvPr/>
          </p:nvSpPr>
          <p:spPr>
            <a:xfrm>
              <a:off x="1035088" y="1865550"/>
              <a:ext cx="3404172" cy="3404172"/>
            </a:xfrm>
            <a:prstGeom prst="rect">
              <a:avLst/>
            </a:prstGeom>
            <a:solidFill>
              <a:srgbClr val="92D050">
                <a:alpha val="50196"/>
              </a:srgb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346218E-6D08-4856-97D4-F30570F8C2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895"/>
            <a:stretch/>
          </p:blipFill>
          <p:spPr>
            <a:xfrm>
              <a:off x="1223651" y="2055382"/>
              <a:ext cx="3027047" cy="3024509"/>
            </a:xfrm>
            <a:prstGeom prst="rect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0CF4056-B874-485C-805D-4958B377FA53}"/>
              </a:ext>
            </a:extLst>
          </p:cNvPr>
          <p:cNvGrpSpPr/>
          <p:nvPr/>
        </p:nvGrpSpPr>
        <p:grpSpPr>
          <a:xfrm>
            <a:off x="3428203" y="561019"/>
            <a:ext cx="5335593" cy="1185102"/>
            <a:chOff x="6098677" y="1290837"/>
            <a:chExt cx="4833347" cy="118510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DEE58D8-4224-433D-AFE0-D24D6E5E2009}"/>
                </a:ext>
              </a:extLst>
            </p:cNvPr>
            <p:cNvSpPr/>
            <p:nvPr/>
          </p:nvSpPr>
          <p:spPr>
            <a:xfrm>
              <a:off x="6098677" y="1290837"/>
              <a:ext cx="4833347" cy="767674"/>
            </a:xfrm>
            <a:prstGeom prst="rect">
              <a:avLst/>
            </a:prstGeom>
            <a:solidFill>
              <a:srgbClr val="92D05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D7C53C4-6EC1-486E-AA63-2B41ACF3527F}"/>
                </a:ext>
              </a:extLst>
            </p:cNvPr>
            <p:cNvSpPr txBox="1"/>
            <p:nvPr/>
          </p:nvSpPr>
          <p:spPr>
            <a:xfrm>
              <a:off x="6374193" y="1398721"/>
              <a:ext cx="428231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irbnb Cereal App Light" panose="020B0402020203020204" pitchFamily="34" charset="-18"/>
                  <a:ea typeface="Airbnb Cereal App Light" panose="020B0402020203020204" pitchFamily="34" charset="-18"/>
                  <a:cs typeface="Airbnb Cereal App Light" panose="020B0402020203020204" pitchFamily="34" charset="-18"/>
                </a:rPr>
                <a:t>CLIENTS TESTIMONIAL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689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3"/>
    </mc:Choice>
    <mc:Fallback xmlns="">
      <p:transition spd="slow" advTm="3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95D8B5-FCCB-4109-BEFB-5E3EF7ECF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5EAC881-5B15-4C72-A798-86B3D5F58B8B}"/>
              </a:ext>
            </a:extLst>
          </p:cNvPr>
          <p:cNvGrpSpPr/>
          <p:nvPr/>
        </p:nvGrpSpPr>
        <p:grpSpPr>
          <a:xfrm>
            <a:off x="1210524" y="2034007"/>
            <a:ext cx="3404172" cy="3404172"/>
            <a:chOff x="4511103" y="1865550"/>
            <a:chExt cx="3404172" cy="340417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DC4166B-19CD-4F09-84B6-D6514F9B276F}"/>
                </a:ext>
              </a:extLst>
            </p:cNvPr>
            <p:cNvGrpSpPr/>
            <p:nvPr/>
          </p:nvGrpSpPr>
          <p:grpSpPr>
            <a:xfrm>
              <a:off x="4511103" y="1865550"/>
              <a:ext cx="3404172" cy="3404172"/>
              <a:chOff x="1035088" y="1865550"/>
              <a:chExt cx="3404172" cy="340417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859890A-69BC-447A-BB30-EC9447B48253}"/>
                  </a:ext>
                </a:extLst>
              </p:cNvPr>
              <p:cNvSpPr/>
              <p:nvPr/>
            </p:nvSpPr>
            <p:spPr>
              <a:xfrm>
                <a:off x="1035088" y="1865550"/>
                <a:ext cx="3404172" cy="3404172"/>
              </a:xfrm>
              <a:prstGeom prst="rect">
                <a:avLst/>
              </a:prstGeom>
              <a:solidFill>
                <a:srgbClr val="92D050">
                  <a:alpha val="50196"/>
                </a:srgb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04D30E1-3408-43DA-B79D-00B14A0581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3895"/>
              <a:stretch/>
            </p:blipFill>
            <p:spPr>
              <a:xfrm>
                <a:off x="1223651" y="2055382"/>
                <a:ext cx="3027047" cy="3024509"/>
              </a:xfrm>
              <a:prstGeom prst="rect">
                <a:avLst/>
              </a:prstGeom>
              <a:ln>
                <a:solidFill>
                  <a:schemeClr val="bg1">
                    <a:lumMod val="95000"/>
                  </a:schemeClr>
                </a:solidFill>
              </a:ln>
            </p:spPr>
          </p:pic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4360E14-0C43-46C8-A7CC-DDEA739CA1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426"/>
            <a:stretch/>
          </p:blipFill>
          <p:spPr>
            <a:xfrm>
              <a:off x="4699666" y="2055382"/>
              <a:ext cx="3027046" cy="3024509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79B0A4-2B5A-49DF-9A7F-413684FF41B1}"/>
              </a:ext>
            </a:extLst>
          </p:cNvPr>
          <p:cNvGrpSpPr/>
          <p:nvPr/>
        </p:nvGrpSpPr>
        <p:grpSpPr>
          <a:xfrm>
            <a:off x="3428203" y="561019"/>
            <a:ext cx="5335593" cy="1185102"/>
            <a:chOff x="6098677" y="1290837"/>
            <a:chExt cx="4833347" cy="118510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A5FC7D-1017-45ED-9C2E-4E4E8A710F44}"/>
                </a:ext>
              </a:extLst>
            </p:cNvPr>
            <p:cNvSpPr/>
            <p:nvPr/>
          </p:nvSpPr>
          <p:spPr>
            <a:xfrm>
              <a:off x="6098677" y="1290837"/>
              <a:ext cx="4833347" cy="767674"/>
            </a:xfrm>
            <a:prstGeom prst="rect">
              <a:avLst/>
            </a:prstGeom>
            <a:solidFill>
              <a:srgbClr val="92D05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40328D-B07D-4DD5-9A18-913DFB26519E}"/>
                </a:ext>
              </a:extLst>
            </p:cNvPr>
            <p:cNvSpPr txBox="1"/>
            <p:nvPr/>
          </p:nvSpPr>
          <p:spPr>
            <a:xfrm>
              <a:off x="6374193" y="1398721"/>
              <a:ext cx="428231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irbnb Cereal App Light" panose="020B0402020203020204" pitchFamily="34" charset="-18"/>
                  <a:ea typeface="Airbnb Cereal App Light" panose="020B0402020203020204" pitchFamily="34" charset="-18"/>
                  <a:cs typeface="Airbnb Cereal App Light" panose="020B0402020203020204" pitchFamily="34" charset="-18"/>
                </a:rPr>
                <a:t>CLIENTS TESTIMONIAL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462376AF-9AB5-49F5-B25B-CA6099078853}"/>
              </a:ext>
            </a:extLst>
          </p:cNvPr>
          <p:cNvSpPr/>
          <p:nvPr/>
        </p:nvSpPr>
        <p:spPr>
          <a:xfrm>
            <a:off x="6760779" y="2595487"/>
            <a:ext cx="4006033" cy="2222512"/>
          </a:xfrm>
          <a:prstGeom prst="rect">
            <a:avLst/>
          </a:prstGeom>
          <a:solidFill>
            <a:srgbClr val="92D050">
              <a:alpha val="40000"/>
            </a:srgbClr>
          </a:solidFill>
          <a:ln w="76200">
            <a:solidFill>
              <a:srgbClr val="FFFFFF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1F32D5-1BC2-46A5-9FEE-8BF0EA8AB206}"/>
              </a:ext>
            </a:extLst>
          </p:cNvPr>
          <p:cNvSpPr txBox="1"/>
          <p:nvPr/>
        </p:nvSpPr>
        <p:spPr>
          <a:xfrm>
            <a:off x="7042298" y="2951263"/>
            <a:ext cx="34429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STAFF ARE REAL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PROFESSIONALS AND FRIENDLY. WILL COME AGAIN. THANKS</a:t>
            </a:r>
          </a:p>
        </p:txBody>
      </p:sp>
    </p:spTree>
    <p:extLst>
      <p:ext uri="{BB962C8B-B14F-4D97-AF65-F5344CB8AC3E}">
        <p14:creationId xmlns:p14="http://schemas.microsoft.com/office/powerpoint/2010/main" val="373754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1"/>
    </mc:Choice>
    <mc:Fallback xmlns="">
      <p:transition spd="slow" advTm="3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381C4C-07AB-4270-80D2-499FE31E6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049387-7EBE-4CD4-8E6B-1609C47228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30"/>
          <a:stretch/>
        </p:blipFill>
        <p:spPr>
          <a:xfrm>
            <a:off x="2512453" y="837127"/>
            <a:ext cx="6858000" cy="499056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0957898-BA59-4E03-BED5-A0FC8E7A057E}"/>
              </a:ext>
            </a:extLst>
          </p:cNvPr>
          <p:cNvSpPr/>
          <p:nvPr/>
        </p:nvSpPr>
        <p:spPr>
          <a:xfrm>
            <a:off x="4091645" y="2253979"/>
            <a:ext cx="4006033" cy="3441971"/>
          </a:xfrm>
          <a:prstGeom prst="rect">
            <a:avLst/>
          </a:prstGeom>
          <a:solidFill>
            <a:srgbClr val="92D050">
              <a:alpha val="40000"/>
            </a:srgbClr>
          </a:solidFill>
          <a:ln w="76200">
            <a:solidFill>
              <a:srgbClr val="FFFFFF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D7316F-7156-4EB6-A472-D225C5EA3873}"/>
              </a:ext>
            </a:extLst>
          </p:cNvPr>
          <p:cNvSpPr txBox="1"/>
          <p:nvPr/>
        </p:nvSpPr>
        <p:spPr>
          <a:xfrm>
            <a:off x="4373164" y="2748619"/>
            <a:ext cx="34429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LIMITED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OFFER-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ONLY TILL END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OF MAY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1EBA17-640D-4DBC-9E8E-7B9E2ED13646}"/>
              </a:ext>
            </a:extLst>
          </p:cNvPr>
          <p:cNvGrpSpPr/>
          <p:nvPr/>
        </p:nvGrpSpPr>
        <p:grpSpPr>
          <a:xfrm>
            <a:off x="4091645" y="1234713"/>
            <a:ext cx="4008710" cy="767674"/>
            <a:chOff x="6098677" y="1290837"/>
            <a:chExt cx="4833347" cy="76767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C9F7D20-8A5D-4244-81F5-DD7B607B6944}"/>
                </a:ext>
              </a:extLst>
            </p:cNvPr>
            <p:cNvSpPr/>
            <p:nvPr/>
          </p:nvSpPr>
          <p:spPr>
            <a:xfrm>
              <a:off x="6098677" y="1290837"/>
              <a:ext cx="4833347" cy="767674"/>
            </a:xfrm>
            <a:prstGeom prst="rect">
              <a:avLst/>
            </a:prstGeom>
            <a:solidFill>
              <a:srgbClr val="92D05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65EF164-8C20-4416-A924-B3A2F737C0B1}"/>
                </a:ext>
              </a:extLst>
            </p:cNvPr>
            <p:cNvSpPr txBox="1"/>
            <p:nvPr/>
          </p:nvSpPr>
          <p:spPr>
            <a:xfrm>
              <a:off x="6374193" y="1398721"/>
              <a:ext cx="42823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irbnb Cereal App Light" panose="020B0402020203020204" pitchFamily="34" charset="-18"/>
                  <a:ea typeface="Airbnb Cereal App Light" panose="020B0402020203020204" pitchFamily="34" charset="-18"/>
                  <a:cs typeface="Airbnb Cereal App Light" panose="020B0402020203020204" pitchFamily="34" charset="-18"/>
                </a:rPr>
                <a:t>HURRY UP!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011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5"/>
    </mc:Choice>
    <mc:Fallback xmlns="">
      <p:transition spd="slow" advTm="3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9DBE5C7-0B2B-4716-9C32-B067EAA69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B5B3AF-3DBC-4CEA-8AA9-554A56BEEEB0}"/>
              </a:ext>
            </a:extLst>
          </p:cNvPr>
          <p:cNvSpPr/>
          <p:nvPr/>
        </p:nvSpPr>
        <p:spPr>
          <a:xfrm>
            <a:off x="3171825" y="1428750"/>
            <a:ext cx="5848350" cy="1123950"/>
          </a:xfrm>
          <a:prstGeom prst="rect">
            <a:avLst/>
          </a:prstGeom>
          <a:solidFill>
            <a:srgbClr val="92D05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20F772-CCAE-4498-A3D6-A325A8E213E3}"/>
              </a:ext>
            </a:extLst>
          </p:cNvPr>
          <p:cNvSpPr txBox="1"/>
          <p:nvPr/>
        </p:nvSpPr>
        <p:spPr>
          <a:xfrm>
            <a:off x="3505200" y="1656864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Dreams Comes True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55" y="2431461"/>
            <a:ext cx="2978729" cy="297872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0D65F27-030D-442C-8663-EA1D4C014E34}"/>
              </a:ext>
            </a:extLst>
          </p:cNvPr>
          <p:cNvSpPr txBox="1"/>
          <p:nvPr/>
        </p:nvSpPr>
        <p:spPr>
          <a:xfrm>
            <a:off x="2418103" y="4670495"/>
            <a:ext cx="6462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joygaelbeautyspa.com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A41130-7A97-48A5-A02A-832D654F4F86}"/>
              </a:ext>
            </a:extLst>
          </p:cNvPr>
          <p:cNvSpPr txBox="1"/>
          <p:nvPr/>
        </p:nvSpPr>
        <p:spPr>
          <a:xfrm>
            <a:off x="1927417" y="5254459"/>
            <a:ext cx="3695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+1-800-123-4567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4D60E8-360F-4071-BFBE-E4BF9508203D}"/>
              </a:ext>
            </a:extLst>
          </p:cNvPr>
          <p:cNvSpPr txBox="1"/>
          <p:nvPr/>
        </p:nvSpPr>
        <p:spPr>
          <a:xfrm>
            <a:off x="6568883" y="5254459"/>
            <a:ext cx="3695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1234 NY </a:t>
            </a:r>
          </a:p>
        </p:txBody>
      </p:sp>
    </p:spTree>
    <p:extLst>
      <p:ext uri="{BB962C8B-B14F-4D97-AF65-F5344CB8AC3E}">
        <p14:creationId xmlns:p14="http://schemas.microsoft.com/office/powerpoint/2010/main" val="234804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3"/>
    </mc:Choice>
    <mc:Fallback xmlns="">
      <p:transition spd="slow" advTm="2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8B60A16-1FF4-48A3-B1EB-09324CE21A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0"/>
          <a:stretch/>
        </p:blipFill>
        <p:spPr>
          <a:xfrm>
            <a:off x="0" y="0"/>
            <a:ext cx="8773743" cy="68840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DBFDB66-6148-4D5E-AF4C-0FA0E30E1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358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B7CE6EC1-94A9-4551-8D26-B279599F3BA9}"/>
              </a:ext>
            </a:extLst>
          </p:cNvPr>
          <p:cNvSpPr/>
          <p:nvPr/>
        </p:nvSpPr>
        <p:spPr>
          <a:xfrm>
            <a:off x="7199085" y="2338423"/>
            <a:ext cx="4006033" cy="3441971"/>
          </a:xfrm>
          <a:prstGeom prst="rect">
            <a:avLst/>
          </a:prstGeom>
          <a:solidFill>
            <a:srgbClr val="00B0F0">
              <a:alpha val="40000"/>
            </a:srgbClr>
          </a:solidFill>
          <a:ln w="76200">
            <a:solidFill>
              <a:srgbClr val="FFFFFF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C32BF3-200E-4456-8DD7-6C93A058ED08}"/>
              </a:ext>
            </a:extLst>
          </p:cNvPr>
          <p:cNvSpPr txBox="1"/>
          <p:nvPr/>
        </p:nvSpPr>
        <p:spPr>
          <a:xfrm>
            <a:off x="7480604" y="3109673"/>
            <a:ext cx="34429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MASKING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AND </a:t>
            </a: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TINTING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A92A78D-8ED9-47BF-987B-417F088E69EB}"/>
              </a:ext>
            </a:extLst>
          </p:cNvPr>
          <p:cNvGrpSpPr/>
          <p:nvPr/>
        </p:nvGrpSpPr>
        <p:grpSpPr>
          <a:xfrm>
            <a:off x="7199085" y="1319157"/>
            <a:ext cx="4008710" cy="767674"/>
            <a:chOff x="6098677" y="1290837"/>
            <a:chExt cx="4833347" cy="76767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9EFD3E7-E309-4474-AC48-46578C3926EA}"/>
                </a:ext>
              </a:extLst>
            </p:cNvPr>
            <p:cNvSpPr/>
            <p:nvPr/>
          </p:nvSpPr>
          <p:spPr>
            <a:xfrm>
              <a:off x="6098677" y="1290837"/>
              <a:ext cx="4833347" cy="767674"/>
            </a:xfrm>
            <a:prstGeom prst="rect">
              <a:avLst/>
            </a:prstGeom>
            <a:solidFill>
              <a:srgbClr val="00B0F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D62F23C-769F-40C9-B42E-1954ECB454DC}"/>
                </a:ext>
              </a:extLst>
            </p:cNvPr>
            <p:cNvSpPr txBox="1"/>
            <p:nvPr/>
          </p:nvSpPr>
          <p:spPr>
            <a:xfrm>
              <a:off x="6374193" y="1398721"/>
              <a:ext cx="42823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irbnb Cereal App Light" panose="020B0402020203020204" pitchFamily="34" charset="-18"/>
                  <a:ea typeface="Airbnb Cereal App Light" panose="020B0402020203020204" pitchFamily="34" charset="-18"/>
                  <a:cs typeface="Airbnb Cereal App Light" panose="020B0402020203020204" pitchFamily="34" charset="-18"/>
                </a:rPr>
                <a:t>SPA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101" y="124691"/>
            <a:ext cx="1714640" cy="171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45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5"/>
    </mc:Choice>
    <mc:Fallback xmlns="">
      <p:transition spd="slow" advTm="6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0F4B1B-06DF-4DA8-861F-CDC67014F5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6" r="9710"/>
          <a:stretch/>
        </p:blipFill>
        <p:spPr>
          <a:xfrm>
            <a:off x="0" y="0"/>
            <a:ext cx="7582486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59A577-4932-4FDF-8C03-322A213543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" y="0"/>
            <a:ext cx="12186358" cy="6858000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90CD5068-95D4-43E3-A26D-4F55B0B4608A}"/>
              </a:ext>
            </a:extLst>
          </p:cNvPr>
          <p:cNvSpPr/>
          <p:nvPr/>
        </p:nvSpPr>
        <p:spPr>
          <a:xfrm>
            <a:off x="7188990" y="2338423"/>
            <a:ext cx="4006033" cy="3441971"/>
          </a:xfrm>
          <a:prstGeom prst="rect">
            <a:avLst/>
          </a:prstGeom>
          <a:solidFill>
            <a:srgbClr val="00B0F0">
              <a:alpha val="40000"/>
            </a:srgbClr>
          </a:solidFill>
          <a:ln w="76200">
            <a:solidFill>
              <a:srgbClr val="FFFFFF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28B68C7-A69A-40F6-8B76-97F9F2E2B790}"/>
              </a:ext>
            </a:extLst>
          </p:cNvPr>
          <p:cNvSpPr txBox="1"/>
          <p:nvPr/>
        </p:nvSpPr>
        <p:spPr>
          <a:xfrm>
            <a:off x="7470509" y="3109673"/>
            <a:ext cx="34429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BODY AND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LEGS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MASSAGE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137ED0B-CBB0-4B87-A9EB-A1D6D307D995}"/>
              </a:ext>
            </a:extLst>
          </p:cNvPr>
          <p:cNvGrpSpPr/>
          <p:nvPr/>
        </p:nvGrpSpPr>
        <p:grpSpPr>
          <a:xfrm>
            <a:off x="7188990" y="1319157"/>
            <a:ext cx="4008710" cy="767674"/>
            <a:chOff x="6098677" y="1290837"/>
            <a:chExt cx="4833347" cy="767674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263AE37E-4D3E-489C-827F-A06A06BF2E13}"/>
                </a:ext>
              </a:extLst>
            </p:cNvPr>
            <p:cNvSpPr/>
            <p:nvPr/>
          </p:nvSpPr>
          <p:spPr>
            <a:xfrm>
              <a:off x="6098677" y="1290837"/>
              <a:ext cx="4833347" cy="767674"/>
            </a:xfrm>
            <a:prstGeom prst="rect">
              <a:avLst/>
            </a:prstGeom>
            <a:solidFill>
              <a:srgbClr val="00B0F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66C7F93-E681-4349-B2E5-CB14C5E260CD}"/>
                </a:ext>
              </a:extLst>
            </p:cNvPr>
            <p:cNvSpPr txBox="1"/>
            <p:nvPr/>
          </p:nvSpPr>
          <p:spPr>
            <a:xfrm>
              <a:off x="6374193" y="1398721"/>
              <a:ext cx="42823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irbnb Cereal App Light" panose="020B0402020203020204" pitchFamily="34" charset="-18"/>
                  <a:ea typeface="Airbnb Cereal App Light" panose="020B0402020203020204" pitchFamily="34" charset="-18"/>
                  <a:cs typeface="Airbnb Cereal App Light" panose="020B0402020203020204" pitchFamily="34" charset="-18"/>
                </a:rPr>
                <a:t>SPA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101" y="124691"/>
            <a:ext cx="1714640" cy="171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4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4"/>
    </mc:Choice>
    <mc:Fallback xmlns="">
      <p:transition spd="slow" advTm="5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0F4B1B-06DF-4DA8-861F-CDC67014F5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7" r="19809"/>
          <a:stretch/>
        </p:blipFill>
        <p:spPr>
          <a:xfrm>
            <a:off x="0" y="0"/>
            <a:ext cx="758248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FEEEE6-5ADF-448F-8FEA-5B68E6307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" y="0"/>
            <a:ext cx="12186358" cy="6858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E251BE9-2A5D-4B13-AE59-89AE39C8504C}"/>
              </a:ext>
            </a:extLst>
          </p:cNvPr>
          <p:cNvSpPr/>
          <p:nvPr/>
        </p:nvSpPr>
        <p:spPr>
          <a:xfrm>
            <a:off x="7188990" y="2338423"/>
            <a:ext cx="4006033" cy="3441971"/>
          </a:xfrm>
          <a:prstGeom prst="rect">
            <a:avLst/>
          </a:prstGeom>
          <a:solidFill>
            <a:srgbClr val="00B0F0">
              <a:alpha val="40000"/>
            </a:srgbClr>
          </a:solidFill>
          <a:ln w="76200">
            <a:solidFill>
              <a:srgbClr val="FFFFFF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C096CC-19D8-46B3-9128-A2FCAFF487FA}"/>
              </a:ext>
            </a:extLst>
          </p:cNvPr>
          <p:cNvSpPr txBox="1"/>
          <p:nvPr/>
        </p:nvSpPr>
        <p:spPr>
          <a:xfrm>
            <a:off x="7470509" y="3109673"/>
            <a:ext cx="34429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NAIL CARE</a:t>
            </a: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&amp; NAIL COLOR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0E485BD-9C8D-4220-BF4B-C1519DE94F79}"/>
              </a:ext>
            </a:extLst>
          </p:cNvPr>
          <p:cNvGrpSpPr/>
          <p:nvPr/>
        </p:nvGrpSpPr>
        <p:grpSpPr>
          <a:xfrm>
            <a:off x="7188990" y="1319157"/>
            <a:ext cx="4008710" cy="767674"/>
            <a:chOff x="6098677" y="1290837"/>
            <a:chExt cx="4833347" cy="76767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2B72F6A-ABD6-4FBD-A8BC-E640E0E784A2}"/>
                </a:ext>
              </a:extLst>
            </p:cNvPr>
            <p:cNvSpPr/>
            <p:nvPr/>
          </p:nvSpPr>
          <p:spPr>
            <a:xfrm>
              <a:off x="6098677" y="1290837"/>
              <a:ext cx="4833347" cy="767674"/>
            </a:xfrm>
            <a:prstGeom prst="rect">
              <a:avLst/>
            </a:prstGeom>
            <a:solidFill>
              <a:srgbClr val="00B0F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E096C13-30FD-4875-8E36-2B66C41FD383}"/>
                </a:ext>
              </a:extLst>
            </p:cNvPr>
            <p:cNvSpPr txBox="1"/>
            <p:nvPr/>
          </p:nvSpPr>
          <p:spPr>
            <a:xfrm>
              <a:off x="6374193" y="1398721"/>
              <a:ext cx="42823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irbnb Cereal App Light" panose="020B0402020203020204" pitchFamily="34" charset="-18"/>
                  <a:ea typeface="Airbnb Cereal App Light" panose="020B0402020203020204" pitchFamily="34" charset="-18"/>
                  <a:cs typeface="Airbnb Cereal App Light" panose="020B0402020203020204" pitchFamily="34" charset="-18"/>
                </a:rPr>
                <a:t>SPA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101" y="124691"/>
            <a:ext cx="1714640" cy="171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4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9"/>
    </mc:Choice>
    <mc:Fallback xmlns="">
      <p:transition spd="slow" advTm="4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374BBD5-78A6-4356-92AE-457B401031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41EB94D-3BA6-415B-A0A4-FC51E262DDCF}"/>
              </a:ext>
            </a:extLst>
          </p:cNvPr>
          <p:cNvGrpSpPr/>
          <p:nvPr/>
        </p:nvGrpSpPr>
        <p:grpSpPr>
          <a:xfrm>
            <a:off x="1234000" y="2003016"/>
            <a:ext cx="4119048" cy="4119048"/>
            <a:chOff x="1234000" y="1500702"/>
            <a:chExt cx="4119048" cy="411904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8309FFF-AF1D-431C-B42B-BE3BC819E71C}"/>
                </a:ext>
              </a:extLst>
            </p:cNvPr>
            <p:cNvSpPr/>
            <p:nvPr/>
          </p:nvSpPr>
          <p:spPr>
            <a:xfrm>
              <a:off x="1234000" y="1500702"/>
              <a:ext cx="4119048" cy="4119048"/>
            </a:xfrm>
            <a:prstGeom prst="rect">
              <a:avLst/>
            </a:prstGeom>
            <a:solidFill>
              <a:srgbClr val="00B0F0">
                <a:alpha val="50196"/>
              </a:srgb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1FC6E1F-89D0-4F8A-8676-64B7C45897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46" r="18704"/>
            <a:stretch/>
          </p:blipFill>
          <p:spPr>
            <a:xfrm>
              <a:off x="1500698" y="1767401"/>
              <a:ext cx="3585652" cy="3585650"/>
            </a:xfrm>
            <a:custGeom>
              <a:avLst/>
              <a:gdLst>
                <a:gd name="connsiteX0" fmla="*/ 0 w 4667250"/>
                <a:gd name="connsiteY0" fmla="*/ 0 h 4667247"/>
                <a:gd name="connsiteX1" fmla="*/ 4667250 w 4667250"/>
                <a:gd name="connsiteY1" fmla="*/ 0 h 4667247"/>
                <a:gd name="connsiteX2" fmla="*/ 4667250 w 4667250"/>
                <a:gd name="connsiteY2" fmla="*/ 4667247 h 4667247"/>
                <a:gd name="connsiteX3" fmla="*/ 0 w 4667250"/>
                <a:gd name="connsiteY3" fmla="*/ 4667247 h 4667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7250" h="4667247">
                  <a:moveTo>
                    <a:pt x="0" y="0"/>
                  </a:moveTo>
                  <a:lnTo>
                    <a:pt x="4667250" y="0"/>
                  </a:lnTo>
                  <a:lnTo>
                    <a:pt x="4667250" y="4667247"/>
                  </a:lnTo>
                  <a:lnTo>
                    <a:pt x="0" y="4667247"/>
                  </a:lnTo>
                  <a:close/>
                </a:path>
              </a:pathLst>
            </a:custGeom>
            <a:ln>
              <a:solidFill>
                <a:schemeClr val="bg1">
                  <a:lumMod val="95000"/>
                </a:schemeClr>
              </a:solidFill>
            </a:ln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0542006-7574-4EDF-A86F-70AA99265C34}"/>
              </a:ext>
            </a:extLst>
          </p:cNvPr>
          <p:cNvGrpSpPr/>
          <p:nvPr/>
        </p:nvGrpSpPr>
        <p:grpSpPr>
          <a:xfrm>
            <a:off x="6644199" y="2003016"/>
            <a:ext cx="4119048" cy="4119048"/>
            <a:chOff x="6644199" y="1500702"/>
            <a:chExt cx="4119048" cy="411904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AF9619-63B3-4E6F-8B18-5B315657DE7B}"/>
                </a:ext>
              </a:extLst>
            </p:cNvPr>
            <p:cNvSpPr/>
            <p:nvPr/>
          </p:nvSpPr>
          <p:spPr>
            <a:xfrm>
              <a:off x="6644199" y="1500702"/>
              <a:ext cx="4119048" cy="4119048"/>
            </a:xfrm>
            <a:prstGeom prst="rect">
              <a:avLst/>
            </a:prstGeom>
            <a:solidFill>
              <a:srgbClr val="00B0F0">
                <a:alpha val="50196"/>
              </a:srgb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73C255E-3AFC-42F6-A403-E977F50594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35" r="21330"/>
            <a:stretch/>
          </p:blipFill>
          <p:spPr>
            <a:xfrm>
              <a:off x="6910897" y="1767400"/>
              <a:ext cx="3585652" cy="3585650"/>
            </a:xfrm>
            <a:custGeom>
              <a:avLst/>
              <a:gdLst>
                <a:gd name="connsiteX0" fmla="*/ 0 w 4667250"/>
                <a:gd name="connsiteY0" fmla="*/ 0 h 4667247"/>
                <a:gd name="connsiteX1" fmla="*/ 4667250 w 4667250"/>
                <a:gd name="connsiteY1" fmla="*/ 0 h 4667247"/>
                <a:gd name="connsiteX2" fmla="*/ 4667250 w 4667250"/>
                <a:gd name="connsiteY2" fmla="*/ 4667247 h 4667247"/>
                <a:gd name="connsiteX3" fmla="*/ 0 w 4667250"/>
                <a:gd name="connsiteY3" fmla="*/ 4667247 h 4667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7250" h="4667247">
                  <a:moveTo>
                    <a:pt x="0" y="0"/>
                  </a:moveTo>
                  <a:lnTo>
                    <a:pt x="4667250" y="0"/>
                  </a:lnTo>
                  <a:lnTo>
                    <a:pt x="4667250" y="4667247"/>
                  </a:lnTo>
                  <a:lnTo>
                    <a:pt x="0" y="4667247"/>
                  </a:lnTo>
                  <a:close/>
                </a:path>
              </a:pathLst>
            </a:custGeom>
            <a:ln>
              <a:solidFill>
                <a:schemeClr val="bg1">
                  <a:lumMod val="95000"/>
                </a:schemeClr>
              </a:solidFill>
            </a:ln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EB9790C-B929-4114-B160-E19C1A4CF285}"/>
              </a:ext>
            </a:extLst>
          </p:cNvPr>
          <p:cNvGrpSpPr/>
          <p:nvPr/>
        </p:nvGrpSpPr>
        <p:grpSpPr>
          <a:xfrm>
            <a:off x="4091644" y="499407"/>
            <a:ext cx="4008710" cy="767674"/>
            <a:chOff x="6098677" y="1290837"/>
            <a:chExt cx="4833347" cy="7676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7FD2702-C08A-48E1-BAE3-4660FC00E3D0}"/>
                </a:ext>
              </a:extLst>
            </p:cNvPr>
            <p:cNvSpPr/>
            <p:nvPr/>
          </p:nvSpPr>
          <p:spPr>
            <a:xfrm>
              <a:off x="6098677" y="1290837"/>
              <a:ext cx="4833347" cy="767674"/>
            </a:xfrm>
            <a:prstGeom prst="rect">
              <a:avLst/>
            </a:prstGeom>
            <a:solidFill>
              <a:srgbClr val="00B0F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718AB2F-202A-428E-BDEA-2F58F8482248}"/>
                </a:ext>
              </a:extLst>
            </p:cNvPr>
            <p:cNvSpPr txBox="1"/>
            <p:nvPr/>
          </p:nvSpPr>
          <p:spPr>
            <a:xfrm>
              <a:off x="6374193" y="1398721"/>
              <a:ext cx="42823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irbnb Cereal App Light" panose="020B0402020203020204" pitchFamily="34" charset="-18"/>
                  <a:ea typeface="Airbnb Cereal App Light" panose="020B0402020203020204" pitchFamily="34" charset="-18"/>
                  <a:cs typeface="Airbnb Cereal App Light" panose="020B0402020203020204" pitchFamily="34" charset="-18"/>
                </a:rPr>
                <a:t>OUR RESULTS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937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5"/>
    </mc:Choice>
    <mc:Fallback xmlns="">
      <p:transition spd="slow" advTm="4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E6EA8EE-BA4E-427E-9081-58AF02107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9EE453F-5B2B-4820-AAF2-99470AFE0754}"/>
              </a:ext>
            </a:extLst>
          </p:cNvPr>
          <p:cNvGrpSpPr/>
          <p:nvPr/>
        </p:nvGrpSpPr>
        <p:grpSpPr>
          <a:xfrm>
            <a:off x="1082232" y="1973980"/>
            <a:ext cx="4708336" cy="3370006"/>
            <a:chOff x="776800" y="1755366"/>
            <a:chExt cx="5319200" cy="380723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143CAE7-5739-4891-8DA9-EA8762EDBF70}"/>
                </a:ext>
              </a:extLst>
            </p:cNvPr>
            <p:cNvSpPr/>
            <p:nvPr/>
          </p:nvSpPr>
          <p:spPr>
            <a:xfrm>
              <a:off x="776800" y="1755366"/>
              <a:ext cx="5319200" cy="3807234"/>
            </a:xfrm>
            <a:prstGeom prst="rect">
              <a:avLst/>
            </a:prstGeom>
            <a:solidFill>
              <a:srgbClr val="00B0F0">
                <a:alpha val="50196"/>
              </a:srgb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ACCF04C-64C6-411E-97AD-4A09D3542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0984" y="1979641"/>
              <a:ext cx="4730832" cy="3358685"/>
            </a:xfrm>
            <a:prstGeom prst="rect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3E10820-0629-4E6A-A2E3-54E92A2E7C18}"/>
              </a:ext>
            </a:extLst>
          </p:cNvPr>
          <p:cNvGrpSpPr/>
          <p:nvPr/>
        </p:nvGrpSpPr>
        <p:grpSpPr>
          <a:xfrm>
            <a:off x="6367517" y="1973980"/>
            <a:ext cx="4708336" cy="3370006"/>
            <a:chOff x="6062085" y="1755366"/>
            <a:chExt cx="5319200" cy="38072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39A40D2-6BE2-4DB6-9C02-09F207CAAFD4}"/>
                </a:ext>
              </a:extLst>
            </p:cNvPr>
            <p:cNvSpPr/>
            <p:nvPr/>
          </p:nvSpPr>
          <p:spPr>
            <a:xfrm>
              <a:off x="6062085" y="1755366"/>
              <a:ext cx="5319200" cy="3807234"/>
            </a:xfrm>
            <a:prstGeom prst="rect">
              <a:avLst/>
            </a:prstGeom>
            <a:solidFill>
              <a:srgbClr val="00B0F0">
                <a:alpha val="50196"/>
              </a:srgb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8E48955-9808-4BC4-9BAA-D04341EB9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57" b="11632"/>
            <a:stretch/>
          </p:blipFill>
          <p:spPr>
            <a:xfrm>
              <a:off x="6356269" y="1973980"/>
              <a:ext cx="4730832" cy="3358685"/>
            </a:xfrm>
            <a:prstGeom prst="rect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BB9887-6F3F-4740-904B-7BA8B4683900}"/>
              </a:ext>
            </a:extLst>
          </p:cNvPr>
          <p:cNvGrpSpPr/>
          <p:nvPr/>
        </p:nvGrpSpPr>
        <p:grpSpPr>
          <a:xfrm>
            <a:off x="4091644" y="499407"/>
            <a:ext cx="4008710" cy="767674"/>
            <a:chOff x="6098677" y="1290837"/>
            <a:chExt cx="4833347" cy="7676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2FB71FD-C174-4FEB-B7D1-1F8BDAF402B5}"/>
                </a:ext>
              </a:extLst>
            </p:cNvPr>
            <p:cNvSpPr/>
            <p:nvPr/>
          </p:nvSpPr>
          <p:spPr>
            <a:xfrm>
              <a:off x="6098677" y="1290837"/>
              <a:ext cx="4833347" cy="767674"/>
            </a:xfrm>
            <a:prstGeom prst="rect">
              <a:avLst/>
            </a:prstGeom>
            <a:solidFill>
              <a:srgbClr val="00B0F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B81DB2A-7650-478F-AA8E-5F2D44BA6122}"/>
                </a:ext>
              </a:extLst>
            </p:cNvPr>
            <p:cNvSpPr txBox="1"/>
            <p:nvPr/>
          </p:nvSpPr>
          <p:spPr>
            <a:xfrm>
              <a:off x="6374193" y="1398721"/>
              <a:ext cx="42823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irbnb Cereal App Light" panose="020B0402020203020204" pitchFamily="34" charset="-18"/>
                  <a:ea typeface="Airbnb Cereal App Light" panose="020B0402020203020204" pitchFamily="34" charset="-18"/>
                  <a:cs typeface="Airbnb Cereal App Light" panose="020B0402020203020204" pitchFamily="34" charset="-18"/>
                </a:rPr>
                <a:t>BEFOR &amp; AFTER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894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7"/>
    </mc:Choice>
    <mc:Fallback xmlns="">
      <p:transition spd="slow" advTm="4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B79B3C-8E6B-47E0-A664-FC5E2D951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D9F9D9-23B2-4D49-835F-950A867F43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30"/>
          <a:stretch/>
        </p:blipFill>
        <p:spPr>
          <a:xfrm>
            <a:off x="2512453" y="837127"/>
            <a:ext cx="6858000" cy="499056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75C6E5-B81D-4B0F-A806-FFA2C9E7147D}"/>
              </a:ext>
            </a:extLst>
          </p:cNvPr>
          <p:cNvSpPr/>
          <p:nvPr/>
        </p:nvSpPr>
        <p:spPr>
          <a:xfrm>
            <a:off x="4091645" y="2253979"/>
            <a:ext cx="4006033" cy="3441971"/>
          </a:xfrm>
          <a:prstGeom prst="rect">
            <a:avLst/>
          </a:prstGeom>
          <a:solidFill>
            <a:srgbClr val="00B0F0">
              <a:alpha val="40000"/>
            </a:srgbClr>
          </a:solidFill>
          <a:ln w="76200">
            <a:solidFill>
              <a:srgbClr val="FFFFFF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C700AA-1F1A-4D5D-859D-A469C21B265D}"/>
              </a:ext>
            </a:extLst>
          </p:cNvPr>
          <p:cNvSpPr txBox="1"/>
          <p:nvPr/>
        </p:nvSpPr>
        <p:spPr>
          <a:xfrm>
            <a:off x="4373164" y="2637766"/>
            <a:ext cx="34429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GET 50% OFF FOR THE FIRST PROCEDURE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30E9B4-DF0C-40BC-8536-AC68EDB17E01}"/>
              </a:ext>
            </a:extLst>
          </p:cNvPr>
          <p:cNvGrpSpPr/>
          <p:nvPr/>
        </p:nvGrpSpPr>
        <p:grpSpPr>
          <a:xfrm>
            <a:off x="4091645" y="1234713"/>
            <a:ext cx="4008710" cy="767674"/>
            <a:chOff x="6098677" y="1290837"/>
            <a:chExt cx="4833347" cy="76767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EDBAE60-32FE-4A62-A6A8-CFF823491143}"/>
                </a:ext>
              </a:extLst>
            </p:cNvPr>
            <p:cNvSpPr/>
            <p:nvPr/>
          </p:nvSpPr>
          <p:spPr>
            <a:xfrm>
              <a:off x="6098677" y="1290837"/>
              <a:ext cx="4833347" cy="767674"/>
            </a:xfrm>
            <a:prstGeom prst="rect">
              <a:avLst/>
            </a:prstGeom>
            <a:solidFill>
              <a:srgbClr val="00B0F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F4887EA-0EC6-456A-9738-1C317169442E}"/>
                </a:ext>
              </a:extLst>
            </p:cNvPr>
            <p:cNvSpPr txBox="1"/>
            <p:nvPr/>
          </p:nvSpPr>
          <p:spPr>
            <a:xfrm>
              <a:off x="6374193" y="1398721"/>
              <a:ext cx="42823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irbnb Cereal App Light" panose="020B0402020203020204" pitchFamily="34" charset="-18"/>
                  <a:ea typeface="Airbnb Cereal App Light" panose="020B0402020203020204" pitchFamily="34" charset="-18"/>
                  <a:cs typeface="Airbnb Cereal App Light" panose="020B0402020203020204" pitchFamily="34" charset="-18"/>
                </a:rPr>
                <a:t>CALL US NOW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016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4"/>
    </mc:Choice>
    <mc:Fallback xmlns="">
      <p:transition spd="slow" advTm="3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38173B-FCE4-4719-8E3E-C47039434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EF47B53-B8AB-40C1-96E3-FDB0FF7D5CE2}"/>
              </a:ext>
            </a:extLst>
          </p:cNvPr>
          <p:cNvSpPr/>
          <p:nvPr/>
        </p:nvSpPr>
        <p:spPr>
          <a:xfrm>
            <a:off x="3171825" y="1428750"/>
            <a:ext cx="5848350" cy="1123950"/>
          </a:xfrm>
          <a:prstGeom prst="rect">
            <a:avLst/>
          </a:prstGeom>
          <a:solidFill>
            <a:srgbClr val="00B0F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44C6BCC-A242-4F8B-9CC8-FD390B1B8643}"/>
              </a:ext>
            </a:extLst>
          </p:cNvPr>
          <p:cNvSpPr txBox="1"/>
          <p:nvPr/>
        </p:nvSpPr>
        <p:spPr>
          <a:xfrm>
            <a:off x="3505200" y="1656864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Dreams Comes True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A41130-7A97-48A5-A02A-832D654F4F86}"/>
              </a:ext>
            </a:extLst>
          </p:cNvPr>
          <p:cNvSpPr txBox="1"/>
          <p:nvPr/>
        </p:nvSpPr>
        <p:spPr>
          <a:xfrm>
            <a:off x="1927417" y="5254459"/>
            <a:ext cx="3695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+1-800-123-4567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4D60E8-360F-4071-BFBE-E4BF9508203D}"/>
              </a:ext>
            </a:extLst>
          </p:cNvPr>
          <p:cNvSpPr txBox="1"/>
          <p:nvPr/>
        </p:nvSpPr>
        <p:spPr>
          <a:xfrm>
            <a:off x="6568883" y="5254459"/>
            <a:ext cx="3695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1234 NY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55" y="2431461"/>
            <a:ext cx="2978729" cy="297872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0D65F27-030D-442C-8663-EA1D4C014E34}"/>
              </a:ext>
            </a:extLst>
          </p:cNvPr>
          <p:cNvSpPr txBox="1"/>
          <p:nvPr/>
        </p:nvSpPr>
        <p:spPr>
          <a:xfrm>
            <a:off x="2418103" y="4670495"/>
            <a:ext cx="6462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joygaelbeautyspa.com</a:t>
            </a:r>
          </a:p>
        </p:txBody>
      </p:sp>
    </p:spTree>
    <p:extLst>
      <p:ext uri="{BB962C8B-B14F-4D97-AF65-F5344CB8AC3E}">
        <p14:creationId xmlns:p14="http://schemas.microsoft.com/office/powerpoint/2010/main" val="252914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3"/>
    </mc:Choice>
    <mc:Fallback xmlns="">
      <p:transition spd="slow" advTm="5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E5AFF4B-2066-40E3-89E7-CE7FACBCD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EF47B53-B8AB-40C1-96E3-FDB0FF7D5CE2}"/>
              </a:ext>
            </a:extLst>
          </p:cNvPr>
          <p:cNvSpPr/>
          <p:nvPr/>
        </p:nvSpPr>
        <p:spPr>
          <a:xfrm>
            <a:off x="3171825" y="1428750"/>
            <a:ext cx="5848350" cy="1123950"/>
          </a:xfrm>
          <a:prstGeom prst="rect">
            <a:avLst/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44C6BCC-A242-4F8B-9CC8-FD390B1B8643}"/>
              </a:ext>
            </a:extLst>
          </p:cNvPr>
          <p:cNvSpPr txBox="1"/>
          <p:nvPr/>
        </p:nvSpPr>
        <p:spPr>
          <a:xfrm>
            <a:off x="3505200" y="1656864"/>
            <a:ext cx="518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BEAUTY AND SPA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55" y="2431461"/>
            <a:ext cx="2978729" cy="297872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0D65F27-030D-442C-8663-EA1D4C014E34}"/>
              </a:ext>
            </a:extLst>
          </p:cNvPr>
          <p:cNvSpPr txBox="1"/>
          <p:nvPr/>
        </p:nvSpPr>
        <p:spPr>
          <a:xfrm>
            <a:off x="2418103" y="4670495"/>
            <a:ext cx="6462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irbnb Cereal App Light" panose="020B0402020203020204" pitchFamily="34" charset="-18"/>
                <a:ea typeface="Airbnb Cereal App Light" panose="020B0402020203020204" pitchFamily="34" charset="-18"/>
                <a:cs typeface="Airbnb Cereal App Light" panose="020B0402020203020204" pitchFamily="34" charset="-18"/>
              </a:rPr>
              <a:t>joygaelbeautyspa.com</a:t>
            </a:r>
          </a:p>
        </p:txBody>
      </p:sp>
    </p:spTree>
    <p:extLst>
      <p:ext uri="{BB962C8B-B14F-4D97-AF65-F5344CB8AC3E}">
        <p14:creationId xmlns:p14="http://schemas.microsoft.com/office/powerpoint/2010/main" val="410202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5"/>
    </mc:Choice>
    <mc:Fallback xmlns="">
      <p:transition spd="slow" advTm="2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333</Words>
  <Application>Microsoft Office PowerPoint</Application>
  <PresentationFormat>Widescreen</PresentationFormat>
  <Paragraphs>79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Calibri</vt:lpstr>
      <vt:lpstr>Arial</vt:lpstr>
      <vt:lpstr>Calibri Light</vt:lpstr>
      <vt:lpstr>Airbnb Cereal App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Bram Dupont</cp:lastModifiedBy>
  <cp:revision>35</cp:revision>
  <dcterms:created xsi:type="dcterms:W3CDTF">2019-06-06T12:12:20Z</dcterms:created>
  <dcterms:modified xsi:type="dcterms:W3CDTF">2019-11-08T12:55:37Z</dcterms:modified>
  <cp:contentStatus/>
</cp:coreProperties>
</file>