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A00"/>
    <a:srgbClr val="FF8A00"/>
    <a:srgbClr val="005EB2"/>
    <a:srgbClr val="D4C19D"/>
    <a:srgbClr val="309DFF"/>
    <a:srgbClr val="B27411"/>
    <a:srgbClr val="FFB949"/>
    <a:srgbClr val="FFB030"/>
    <a:srgbClr val="38231D"/>
    <a:srgbClr val="FF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5AA73-0CD5-4C71-AB7E-C45669E85813}" v="23" dt="2019-11-08T12:53:01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ED25AA73-0CD5-4C71-AB7E-C45669E85813}"/>
    <pc:docChg chg="modSld">
      <pc:chgData name="Bram Dupont" userId="9042b1d383435627" providerId="LiveId" clId="{ED25AA73-0CD5-4C71-AB7E-C45669E85813}" dt="2019-11-08T12:53:01.388" v="92" actId="20577"/>
      <pc:docMkLst>
        <pc:docMk/>
      </pc:docMkLst>
      <pc:sldChg chg="modSp">
        <pc:chgData name="Bram Dupont" userId="9042b1d383435627" providerId="LiveId" clId="{ED25AA73-0CD5-4C71-AB7E-C45669E85813}" dt="2019-11-08T12:52:16.962" v="17" actId="20577"/>
        <pc:sldMkLst>
          <pc:docMk/>
          <pc:sldMk cId="3231082860" sldId="258"/>
        </pc:sldMkLst>
        <pc:spChg chg="mod">
          <ac:chgData name="Bram Dupont" userId="9042b1d383435627" providerId="LiveId" clId="{ED25AA73-0CD5-4C71-AB7E-C45669E85813}" dt="2019-11-08T12:52:16.962" v="17" actId="20577"/>
          <ac:spMkLst>
            <pc:docMk/>
            <pc:sldMk cId="3231082860" sldId="258"/>
            <ac:spMk id="33" creationId="{00000000-0000-0000-0000-000000000000}"/>
          </ac:spMkLst>
        </pc:spChg>
      </pc:sldChg>
      <pc:sldChg chg="modSp">
        <pc:chgData name="Bram Dupont" userId="9042b1d383435627" providerId="LiveId" clId="{ED25AA73-0CD5-4C71-AB7E-C45669E85813}" dt="2019-11-08T12:52:27.499" v="41" actId="20577"/>
        <pc:sldMkLst>
          <pc:docMk/>
          <pc:sldMk cId="81298414" sldId="259"/>
        </pc:sldMkLst>
        <pc:spChg chg="mod">
          <ac:chgData name="Bram Dupont" userId="9042b1d383435627" providerId="LiveId" clId="{ED25AA73-0CD5-4C71-AB7E-C45669E85813}" dt="2019-11-08T12:52:27.499" v="41" actId="20577"/>
          <ac:spMkLst>
            <pc:docMk/>
            <pc:sldMk cId="81298414" sldId="259"/>
            <ac:spMk id="39" creationId="{00000000-0000-0000-0000-000000000000}"/>
          </ac:spMkLst>
        </pc:spChg>
      </pc:sldChg>
      <pc:sldChg chg="modSp">
        <pc:chgData name="Bram Dupont" userId="9042b1d383435627" providerId="LiveId" clId="{ED25AA73-0CD5-4C71-AB7E-C45669E85813}" dt="2019-11-08T12:52:33.796" v="55" actId="20577"/>
        <pc:sldMkLst>
          <pc:docMk/>
          <pc:sldMk cId="3648516020" sldId="260"/>
        </pc:sldMkLst>
        <pc:spChg chg="mod">
          <ac:chgData name="Bram Dupont" userId="9042b1d383435627" providerId="LiveId" clId="{ED25AA73-0CD5-4C71-AB7E-C45669E85813}" dt="2019-11-08T12:52:33.796" v="55" actId="20577"/>
          <ac:spMkLst>
            <pc:docMk/>
            <pc:sldMk cId="3648516020" sldId="260"/>
            <ac:spMk id="23" creationId="{00000000-0000-0000-0000-000000000000}"/>
          </ac:spMkLst>
        </pc:spChg>
      </pc:sldChg>
      <pc:sldChg chg="modSp">
        <pc:chgData name="Bram Dupont" userId="9042b1d383435627" providerId="LiveId" clId="{ED25AA73-0CD5-4C71-AB7E-C45669E85813}" dt="2019-11-08T12:52:41.464" v="73" actId="20577"/>
        <pc:sldMkLst>
          <pc:docMk/>
          <pc:sldMk cId="4223113573" sldId="261"/>
        </pc:sldMkLst>
        <pc:spChg chg="mod">
          <ac:chgData name="Bram Dupont" userId="9042b1d383435627" providerId="LiveId" clId="{ED25AA73-0CD5-4C71-AB7E-C45669E85813}" dt="2019-11-08T12:52:41.464" v="73" actId="20577"/>
          <ac:spMkLst>
            <pc:docMk/>
            <pc:sldMk cId="4223113573" sldId="261"/>
            <ac:spMk id="47" creationId="{00000000-0000-0000-0000-000000000000}"/>
          </ac:spMkLst>
        </pc:spChg>
      </pc:sldChg>
      <pc:sldChg chg="modSp">
        <pc:chgData name="Bram Dupont" userId="9042b1d383435627" providerId="LiveId" clId="{ED25AA73-0CD5-4C71-AB7E-C45669E85813}" dt="2019-11-08T12:52:47.358" v="87" actId="20577"/>
        <pc:sldMkLst>
          <pc:docMk/>
          <pc:sldMk cId="1360892140" sldId="262"/>
        </pc:sldMkLst>
        <pc:spChg chg="mod">
          <ac:chgData name="Bram Dupont" userId="9042b1d383435627" providerId="LiveId" clId="{ED25AA73-0CD5-4C71-AB7E-C45669E85813}" dt="2019-11-08T12:52:47.358" v="87" actId="20577"/>
          <ac:spMkLst>
            <pc:docMk/>
            <pc:sldMk cId="1360892140" sldId="262"/>
            <ac:spMk id="23" creationId="{00000000-0000-0000-0000-000000000000}"/>
          </ac:spMkLst>
        </pc:spChg>
      </pc:sldChg>
      <pc:sldChg chg="modSp modAnim">
        <pc:chgData name="Bram Dupont" userId="9042b1d383435627" providerId="LiveId" clId="{ED25AA73-0CD5-4C71-AB7E-C45669E85813}" dt="2019-11-08T12:53:01.388" v="92" actId="20577"/>
        <pc:sldMkLst>
          <pc:docMk/>
          <pc:sldMk cId="3045526529" sldId="263"/>
        </pc:sldMkLst>
        <pc:spChg chg="mod">
          <ac:chgData name="Bram Dupont" userId="9042b1d383435627" providerId="LiveId" clId="{ED25AA73-0CD5-4C71-AB7E-C45669E85813}" dt="2019-11-08T12:53:01.388" v="92" actId="20577"/>
          <ac:spMkLst>
            <pc:docMk/>
            <pc:sldMk cId="3045526529" sldId="263"/>
            <ac:spMk id="18" creationId="{00000000-0000-0000-0000-000000000000}"/>
          </ac:spMkLst>
        </pc:spChg>
      </pc:sldChg>
      <pc:sldChg chg="modSp">
        <pc:chgData name="Bram Dupont" userId="9042b1d383435627" providerId="LiveId" clId="{ED25AA73-0CD5-4C71-AB7E-C45669E85813}" dt="2019-11-08T12:52:54.560" v="88"/>
        <pc:sldMkLst>
          <pc:docMk/>
          <pc:sldMk cId="1661154695" sldId="264"/>
        </pc:sldMkLst>
        <pc:spChg chg="mod">
          <ac:chgData name="Bram Dupont" userId="9042b1d383435627" providerId="LiveId" clId="{ED25AA73-0CD5-4C71-AB7E-C45669E85813}" dt="2019-11-08T12:52:54.560" v="88"/>
          <ac:spMkLst>
            <pc:docMk/>
            <pc:sldMk cId="1661154695" sldId="264"/>
            <ac:spMk id="23" creationId="{00000000-0000-0000-0000-000000000000}"/>
          </ac:spMkLst>
        </pc:spChg>
      </pc:sldChg>
    </pc:docChg>
  </pc:docChgLst>
  <pc:docChgLst>
    <pc:chgData name="Presentation Point" userId="f45ce91d846791e9" providerId="LiveId" clId="{41DE4128-7E57-43AC-99CA-742093EEB61B}"/>
    <pc:docChg chg="modSld">
      <pc:chgData name="Presentation Point" userId="f45ce91d846791e9" providerId="LiveId" clId="{41DE4128-7E57-43AC-99CA-742093EEB61B}" dt="2019-07-12T16:31:10.089" v="1" actId="20577"/>
      <pc:docMkLst>
        <pc:docMk/>
      </pc:docMkLst>
      <pc:sldChg chg="modSp">
        <pc:chgData name="Presentation Point" userId="f45ce91d846791e9" providerId="LiveId" clId="{41DE4128-7E57-43AC-99CA-742093EEB61B}" dt="2019-07-12T16:31:10.089" v="1" actId="20577"/>
        <pc:sldMkLst>
          <pc:docMk/>
          <pc:sldMk cId="3231082860" sldId="258"/>
        </pc:sldMkLst>
        <pc:spChg chg="mod">
          <ac:chgData name="Presentation Point" userId="f45ce91d846791e9" providerId="LiveId" clId="{41DE4128-7E57-43AC-99CA-742093EEB61B}" dt="2019-07-12T16:31:10.089" v="1" actId="20577"/>
          <ac:spMkLst>
            <pc:docMk/>
            <pc:sldMk cId="3231082860" sldId="258"/>
            <ac:spMk id="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7326-D842-440F-B094-C7B9645E35B9}" type="datetimeFigureOut">
              <a:rPr lang="en-PH" smtClean="0"/>
              <a:t>08/11/2019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896A-6420-4AD7-98B9-B4BFBE2013A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5316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896A-6420-4AD7-98B9-B4BFBE2013AE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389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0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1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CF4E1-FFE0-4EFD-93F6-4E32B5A5D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F84E3-2EE9-45C1-8EA1-09BCFE0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4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3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695123" y="4941718"/>
            <a:ext cx="2857500" cy="563732"/>
          </a:xfrm>
          <a:prstGeom prst="rect">
            <a:avLst/>
          </a:prstGeom>
          <a:solidFill>
            <a:srgbClr val="E8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  <a:endParaRPr lang="en-US" sz="2800" b="1" dirty="0">
              <a:ln w="3175">
                <a:noFill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0AB63-9CEC-4017-84A4-75EA4B61BCC8}"/>
              </a:ext>
            </a:extLst>
          </p:cNvPr>
          <p:cNvGrpSpPr/>
          <p:nvPr/>
        </p:nvGrpSpPr>
        <p:grpSpPr>
          <a:xfrm>
            <a:off x="4752022" y="1967462"/>
            <a:ext cx="4800600" cy="2918863"/>
            <a:chOff x="4752022" y="1967462"/>
            <a:chExt cx="4800600" cy="2918863"/>
          </a:xfrm>
        </p:grpSpPr>
        <p:sp>
          <p:nvSpPr>
            <p:cNvPr id="17" name="Rectangle 16"/>
            <p:cNvSpPr/>
            <p:nvPr/>
          </p:nvSpPr>
          <p:spPr>
            <a:xfrm>
              <a:off x="4752022" y="1971675"/>
              <a:ext cx="4800600" cy="291465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Triangle 2"/>
            <p:cNvSpPr/>
            <p:nvPr/>
          </p:nvSpPr>
          <p:spPr>
            <a:xfrm rot="10800000">
              <a:off x="8943026" y="1967462"/>
              <a:ext cx="609596" cy="609598"/>
            </a:xfrm>
            <a:prstGeom prst="rtTriangle">
              <a:avLst/>
            </a:prstGeom>
            <a:solidFill>
              <a:srgbClr val="E8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0132" y="2072640"/>
              <a:ext cx="4564380" cy="271272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71475" y="2200275"/>
            <a:ext cx="42291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5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NOW</a:t>
            </a:r>
          </a:p>
          <a:p>
            <a:pPr algn="r"/>
            <a:r>
              <a:rPr lang="en-US" sz="72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HIRING</a:t>
            </a:r>
            <a:endParaRPr lang="en-US" sz="11500" b="1" dirty="0">
              <a:ln w="3175">
                <a:noFill/>
              </a:ln>
              <a:solidFill>
                <a:srgbClr val="E85A00"/>
              </a:solidFill>
              <a:latin typeface="Arial Black" panose="020B0A04020102020204" pitchFamily="34" charset="0"/>
              <a:cs typeface="Miriam" panose="020B0502050101010101" pitchFamily="34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7772" y="2179424"/>
            <a:ext cx="4229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CARPENTER</a:t>
            </a:r>
            <a:endParaRPr lang="en-US" sz="8000" b="1" dirty="0">
              <a:ln w="3175">
                <a:noFill/>
              </a:ln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Miriam" panose="020B0502050101010101" pitchFamily="34" charset="-79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73126" y="2179424"/>
            <a:ext cx="21983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E85A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MONTHS CONTRACT</a:t>
            </a:r>
            <a:endParaRPr lang="en-US" sz="2800" dirty="0">
              <a:ln w="3175">
                <a:noFill/>
              </a:ln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7" y="3636072"/>
            <a:ext cx="760750" cy="760750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4031673" y="5561151"/>
            <a:ext cx="5520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hr@buildershomeconstruction.com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+1-800-123-4567</a:t>
            </a:r>
          </a:p>
          <a:p>
            <a:pPr algn="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www.buildershomeconstruction.com</a:t>
            </a:r>
          </a:p>
        </p:txBody>
      </p:sp>
      <p:sp>
        <p:nvSpPr>
          <p:cNvPr id="37" name="Freeform 36"/>
          <p:cNvSpPr/>
          <p:nvPr/>
        </p:nvSpPr>
        <p:spPr>
          <a:xfrm flipV="1">
            <a:off x="3499962" y="5203328"/>
            <a:ext cx="2209800" cy="823150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823150">
                <a:moveTo>
                  <a:pt x="0" y="823150"/>
                </a:moveTo>
                <a:cubicBezTo>
                  <a:pt x="196850" y="438975"/>
                  <a:pt x="393700" y="54800"/>
                  <a:pt x="762000" y="4000"/>
                </a:cubicBezTo>
                <a:cubicBezTo>
                  <a:pt x="1130300" y="-46800"/>
                  <a:pt x="1933575" y="400875"/>
                  <a:pt x="2209800" y="518350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711730" y="791589"/>
            <a:ext cx="1957998" cy="1317213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1977572"/>
              <a:gd name="connsiteY0" fmla="*/ 830212 h 1396270"/>
              <a:gd name="connsiteX1" fmla="*/ 762000 w 1977572"/>
              <a:gd name="connsiteY1" fmla="*/ 11062 h 1396270"/>
              <a:gd name="connsiteX2" fmla="*/ 1977572 w 1977572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1894 w 1998567"/>
              <a:gd name="connsiteY0" fmla="*/ 831959 h 1398017"/>
              <a:gd name="connsiteX1" fmla="*/ 763894 w 1998567"/>
              <a:gd name="connsiteY1" fmla="*/ 12809 h 1398017"/>
              <a:gd name="connsiteX2" fmla="*/ 1979466 w 1998567"/>
              <a:gd name="connsiteY2" fmla="*/ 1398017 h 1398017"/>
              <a:gd name="connsiteX0" fmla="*/ 2647 w 2001867"/>
              <a:gd name="connsiteY0" fmla="*/ 823527 h 1389585"/>
              <a:gd name="connsiteX1" fmla="*/ 764647 w 2001867"/>
              <a:gd name="connsiteY1" fmla="*/ 4377 h 1389585"/>
              <a:gd name="connsiteX2" fmla="*/ 1980219 w 2001867"/>
              <a:gd name="connsiteY2" fmla="*/ 1389585 h 1389585"/>
              <a:gd name="connsiteX0" fmla="*/ 1433 w 2009286"/>
              <a:gd name="connsiteY0" fmla="*/ 924321 h 1490379"/>
              <a:gd name="connsiteX1" fmla="*/ 1068233 w 2009286"/>
              <a:gd name="connsiteY1" fmla="*/ 3571 h 1490379"/>
              <a:gd name="connsiteX2" fmla="*/ 1979005 w 2009286"/>
              <a:gd name="connsiteY2" fmla="*/ 1490379 h 1490379"/>
              <a:gd name="connsiteX0" fmla="*/ 1433 w 2009286"/>
              <a:gd name="connsiteY0" fmla="*/ 499817 h 1065875"/>
              <a:gd name="connsiteX1" fmla="*/ 1068233 w 2009286"/>
              <a:gd name="connsiteY1" fmla="*/ 14495 h 1065875"/>
              <a:gd name="connsiteX2" fmla="*/ 1979005 w 2009286"/>
              <a:gd name="connsiteY2" fmla="*/ 1065875 h 1065875"/>
              <a:gd name="connsiteX0" fmla="*/ 1568 w 2011753"/>
              <a:gd name="connsiteY0" fmla="*/ 676745 h 1242803"/>
              <a:gd name="connsiteX1" fmla="*/ 1068368 w 2011753"/>
              <a:gd name="connsiteY1" fmla="*/ 191423 h 1242803"/>
              <a:gd name="connsiteX2" fmla="*/ 1979140 w 2011753"/>
              <a:gd name="connsiteY2" fmla="*/ 1242803 h 1242803"/>
              <a:gd name="connsiteX0" fmla="*/ 0 w 2010185"/>
              <a:gd name="connsiteY0" fmla="*/ 676745 h 1242803"/>
              <a:gd name="connsiteX1" fmla="*/ 1066800 w 2010185"/>
              <a:gd name="connsiteY1" fmla="*/ 191423 h 1242803"/>
              <a:gd name="connsiteX2" fmla="*/ 1977572 w 2010185"/>
              <a:gd name="connsiteY2" fmla="*/ 1242803 h 1242803"/>
              <a:gd name="connsiteX0" fmla="*/ 0 w 1959444"/>
              <a:gd name="connsiteY0" fmla="*/ 679185 h 1056557"/>
              <a:gd name="connsiteX1" fmla="*/ 1023257 w 1959444"/>
              <a:gd name="connsiteY1" fmla="*/ 5177 h 1056557"/>
              <a:gd name="connsiteX2" fmla="*/ 1934029 w 1959444"/>
              <a:gd name="connsiteY2" fmla="*/ 1056557 h 1056557"/>
              <a:gd name="connsiteX0" fmla="*/ 0 w 1957958"/>
              <a:gd name="connsiteY0" fmla="*/ 902050 h 1279422"/>
              <a:gd name="connsiteX1" fmla="*/ 1023257 w 1957958"/>
              <a:gd name="connsiteY1" fmla="*/ 228042 h 1279422"/>
              <a:gd name="connsiteX2" fmla="*/ 1934029 w 1957958"/>
              <a:gd name="connsiteY2" fmla="*/ 1279422 h 1279422"/>
              <a:gd name="connsiteX0" fmla="*/ 56205 w 2014163"/>
              <a:gd name="connsiteY0" fmla="*/ 931074 h 1308446"/>
              <a:gd name="connsiteX1" fmla="*/ 1079462 w 2014163"/>
              <a:gd name="connsiteY1" fmla="*/ 257066 h 1308446"/>
              <a:gd name="connsiteX2" fmla="*/ 1990234 w 2014163"/>
              <a:gd name="connsiteY2" fmla="*/ 1308446 h 1308446"/>
              <a:gd name="connsiteX0" fmla="*/ 5221 w 1963179"/>
              <a:gd name="connsiteY0" fmla="*/ 937605 h 1314977"/>
              <a:gd name="connsiteX1" fmla="*/ 1028478 w 1963179"/>
              <a:gd name="connsiteY1" fmla="*/ 263597 h 1314977"/>
              <a:gd name="connsiteX2" fmla="*/ 1939250 w 1963179"/>
              <a:gd name="connsiteY2" fmla="*/ 1314977 h 1314977"/>
              <a:gd name="connsiteX0" fmla="*/ 40 w 1957998"/>
              <a:gd name="connsiteY0" fmla="*/ 939841 h 1317213"/>
              <a:gd name="connsiteX1" fmla="*/ 1023297 w 1957998"/>
              <a:gd name="connsiteY1" fmla="*/ 265833 h 1317213"/>
              <a:gd name="connsiteX2" fmla="*/ 1934069 w 1957998"/>
              <a:gd name="connsiteY2" fmla="*/ 1317213 h 13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7998" h="1317213">
                <a:moveTo>
                  <a:pt x="40" y="939841"/>
                </a:moveTo>
                <a:cubicBezTo>
                  <a:pt x="-6310" y="454066"/>
                  <a:pt x="759016" y="-450205"/>
                  <a:pt x="1023297" y="265833"/>
                </a:cubicBezTo>
                <a:cubicBezTo>
                  <a:pt x="1287578" y="981871"/>
                  <a:pt x="2107787" y="212767"/>
                  <a:pt x="1934069" y="1317213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5" y="491836"/>
            <a:ext cx="2473151" cy="24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9" grpId="0"/>
      <p:bldP spid="22" grpId="0"/>
      <p:bldP spid="22" grpId="1"/>
      <p:bldP spid="33" grpId="0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72DB7C-4E1C-4D69-BECF-C34263412F3D}"/>
              </a:ext>
            </a:extLst>
          </p:cNvPr>
          <p:cNvGrpSpPr/>
          <p:nvPr/>
        </p:nvGrpSpPr>
        <p:grpSpPr>
          <a:xfrm>
            <a:off x="9476422" y="1524000"/>
            <a:ext cx="2105978" cy="3810000"/>
            <a:chOff x="9476422" y="1524000"/>
            <a:chExt cx="2105978" cy="3810000"/>
          </a:xfrm>
        </p:grpSpPr>
        <p:sp>
          <p:nvSpPr>
            <p:cNvPr id="30" name="Rectangle 29"/>
            <p:cNvSpPr/>
            <p:nvPr/>
          </p:nvSpPr>
          <p:spPr>
            <a:xfrm>
              <a:off x="9476422" y="1524000"/>
              <a:ext cx="2105978" cy="3810000"/>
            </a:xfrm>
            <a:prstGeom prst="rect">
              <a:avLst/>
            </a:prstGeom>
            <a:blipFill>
              <a:blip r:embed="rId3"/>
              <a:srcRect/>
              <a:stretch>
                <a:fillRect l="-125894" t="-4593" r="-14226" b="-51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76422" y="1524000"/>
              <a:ext cx="2105978" cy="3810000"/>
            </a:xfrm>
            <a:prstGeom prst="rect">
              <a:avLst/>
            </a:prstGeom>
            <a:gradFill flip="none" rotWithShape="1">
              <a:gsLst>
                <a:gs pos="0">
                  <a:srgbClr val="E85A00">
                    <a:alpha val="70000"/>
                  </a:srgbClr>
                </a:gs>
                <a:gs pos="100000">
                  <a:srgbClr val="FF8A00">
                    <a:alpha val="5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38149" y="2828835"/>
            <a:ext cx="4086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JOB</a:t>
            </a:r>
          </a:p>
          <a:p>
            <a:pPr algn="r"/>
            <a:r>
              <a:rPr lang="en-US" sz="32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FDA404-95AC-4504-9E60-2EF3D2C800C4}"/>
              </a:ext>
            </a:extLst>
          </p:cNvPr>
          <p:cNvGrpSpPr/>
          <p:nvPr/>
        </p:nvGrpSpPr>
        <p:grpSpPr>
          <a:xfrm>
            <a:off x="4675822" y="1524000"/>
            <a:ext cx="4800600" cy="3810000"/>
            <a:chOff x="4675822" y="1524000"/>
            <a:chExt cx="4800600" cy="3810000"/>
          </a:xfrm>
        </p:grpSpPr>
        <p:sp>
          <p:nvSpPr>
            <p:cNvPr id="25" name="Rectangle 24"/>
            <p:cNvSpPr/>
            <p:nvPr/>
          </p:nvSpPr>
          <p:spPr>
            <a:xfrm>
              <a:off x="4675822" y="1524000"/>
              <a:ext cx="4800600" cy="381000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93932" y="1657350"/>
              <a:ext cx="4564380" cy="35433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93931" y="1859339"/>
            <a:ext cx="4531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and fasten materials to make framework, using hand tools and wood screws, nails, or glue.</a:t>
            </a:r>
          </a:p>
          <a:p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Constructs, repairs, restores and installs structures such as floors, doors, walls and windows.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rot="20359506">
            <a:off x="3142666" y="501818"/>
            <a:ext cx="2497329" cy="1645152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1977572"/>
              <a:gd name="connsiteY0" fmla="*/ 830212 h 1396270"/>
              <a:gd name="connsiteX1" fmla="*/ 762000 w 1977572"/>
              <a:gd name="connsiteY1" fmla="*/ 11062 h 1396270"/>
              <a:gd name="connsiteX2" fmla="*/ 1977572 w 1977572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1894 w 1998567"/>
              <a:gd name="connsiteY0" fmla="*/ 831959 h 1398017"/>
              <a:gd name="connsiteX1" fmla="*/ 763894 w 1998567"/>
              <a:gd name="connsiteY1" fmla="*/ 12809 h 1398017"/>
              <a:gd name="connsiteX2" fmla="*/ 1979466 w 1998567"/>
              <a:gd name="connsiteY2" fmla="*/ 1398017 h 1398017"/>
              <a:gd name="connsiteX0" fmla="*/ 2647 w 2001867"/>
              <a:gd name="connsiteY0" fmla="*/ 823527 h 1389585"/>
              <a:gd name="connsiteX1" fmla="*/ 764647 w 2001867"/>
              <a:gd name="connsiteY1" fmla="*/ 4377 h 1389585"/>
              <a:gd name="connsiteX2" fmla="*/ 1980219 w 2001867"/>
              <a:gd name="connsiteY2" fmla="*/ 1389585 h 1389585"/>
              <a:gd name="connsiteX0" fmla="*/ 1433 w 2009286"/>
              <a:gd name="connsiteY0" fmla="*/ 924321 h 1490379"/>
              <a:gd name="connsiteX1" fmla="*/ 1068233 w 2009286"/>
              <a:gd name="connsiteY1" fmla="*/ 3571 h 1490379"/>
              <a:gd name="connsiteX2" fmla="*/ 1979005 w 2009286"/>
              <a:gd name="connsiteY2" fmla="*/ 1490379 h 1490379"/>
              <a:gd name="connsiteX0" fmla="*/ 1433 w 2009286"/>
              <a:gd name="connsiteY0" fmla="*/ 499817 h 1065875"/>
              <a:gd name="connsiteX1" fmla="*/ 1068233 w 2009286"/>
              <a:gd name="connsiteY1" fmla="*/ 14495 h 1065875"/>
              <a:gd name="connsiteX2" fmla="*/ 1979005 w 2009286"/>
              <a:gd name="connsiteY2" fmla="*/ 1065875 h 1065875"/>
              <a:gd name="connsiteX0" fmla="*/ 1568 w 2011753"/>
              <a:gd name="connsiteY0" fmla="*/ 676745 h 1242803"/>
              <a:gd name="connsiteX1" fmla="*/ 1068368 w 2011753"/>
              <a:gd name="connsiteY1" fmla="*/ 191423 h 1242803"/>
              <a:gd name="connsiteX2" fmla="*/ 1979140 w 2011753"/>
              <a:gd name="connsiteY2" fmla="*/ 1242803 h 1242803"/>
              <a:gd name="connsiteX0" fmla="*/ 0 w 2010185"/>
              <a:gd name="connsiteY0" fmla="*/ 676745 h 1242803"/>
              <a:gd name="connsiteX1" fmla="*/ 1066800 w 2010185"/>
              <a:gd name="connsiteY1" fmla="*/ 191423 h 1242803"/>
              <a:gd name="connsiteX2" fmla="*/ 1977572 w 2010185"/>
              <a:gd name="connsiteY2" fmla="*/ 1242803 h 1242803"/>
              <a:gd name="connsiteX0" fmla="*/ 0 w 1959444"/>
              <a:gd name="connsiteY0" fmla="*/ 679185 h 1056557"/>
              <a:gd name="connsiteX1" fmla="*/ 1023257 w 1959444"/>
              <a:gd name="connsiteY1" fmla="*/ 5177 h 1056557"/>
              <a:gd name="connsiteX2" fmla="*/ 1934029 w 1959444"/>
              <a:gd name="connsiteY2" fmla="*/ 1056557 h 1056557"/>
              <a:gd name="connsiteX0" fmla="*/ 0 w 1957958"/>
              <a:gd name="connsiteY0" fmla="*/ 902050 h 1279422"/>
              <a:gd name="connsiteX1" fmla="*/ 1023257 w 1957958"/>
              <a:gd name="connsiteY1" fmla="*/ 228042 h 1279422"/>
              <a:gd name="connsiteX2" fmla="*/ 1934029 w 1957958"/>
              <a:gd name="connsiteY2" fmla="*/ 1279422 h 1279422"/>
              <a:gd name="connsiteX0" fmla="*/ 56205 w 2014163"/>
              <a:gd name="connsiteY0" fmla="*/ 931074 h 1308446"/>
              <a:gd name="connsiteX1" fmla="*/ 1079462 w 2014163"/>
              <a:gd name="connsiteY1" fmla="*/ 257066 h 1308446"/>
              <a:gd name="connsiteX2" fmla="*/ 1990234 w 2014163"/>
              <a:gd name="connsiteY2" fmla="*/ 1308446 h 1308446"/>
              <a:gd name="connsiteX0" fmla="*/ 5221 w 1963179"/>
              <a:gd name="connsiteY0" fmla="*/ 937605 h 1314977"/>
              <a:gd name="connsiteX1" fmla="*/ 1028478 w 1963179"/>
              <a:gd name="connsiteY1" fmla="*/ 263597 h 1314977"/>
              <a:gd name="connsiteX2" fmla="*/ 1939250 w 1963179"/>
              <a:gd name="connsiteY2" fmla="*/ 1314977 h 1314977"/>
              <a:gd name="connsiteX0" fmla="*/ 40 w 1957998"/>
              <a:gd name="connsiteY0" fmla="*/ 939841 h 1317213"/>
              <a:gd name="connsiteX1" fmla="*/ 1023297 w 1957998"/>
              <a:gd name="connsiteY1" fmla="*/ 265833 h 1317213"/>
              <a:gd name="connsiteX2" fmla="*/ 1934069 w 1957998"/>
              <a:gd name="connsiteY2" fmla="*/ 1317213 h 1317213"/>
              <a:gd name="connsiteX0" fmla="*/ 37 w 2064885"/>
              <a:gd name="connsiteY0" fmla="*/ 742113 h 1057273"/>
              <a:gd name="connsiteX1" fmla="*/ 1128216 w 2064885"/>
              <a:gd name="connsiteY1" fmla="*/ 5893 h 1057273"/>
              <a:gd name="connsiteX2" fmla="*/ 2038988 w 2064885"/>
              <a:gd name="connsiteY2" fmla="*/ 1057273 h 1057273"/>
              <a:gd name="connsiteX0" fmla="*/ 0 w 2064848"/>
              <a:gd name="connsiteY0" fmla="*/ 741107 h 1056267"/>
              <a:gd name="connsiteX1" fmla="*/ 1128179 w 2064848"/>
              <a:gd name="connsiteY1" fmla="*/ 4887 h 1056267"/>
              <a:gd name="connsiteX2" fmla="*/ 2038951 w 2064848"/>
              <a:gd name="connsiteY2" fmla="*/ 1056267 h 1056267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5952"/>
              <a:gd name="connsiteY0" fmla="*/ 867522 h 1182682"/>
              <a:gd name="connsiteX1" fmla="*/ 1115065 w 2065952"/>
              <a:gd name="connsiteY1" fmla="*/ 4185 h 1182682"/>
              <a:gd name="connsiteX2" fmla="*/ 2038951 w 2065952"/>
              <a:gd name="connsiteY2" fmla="*/ 1182682 h 1182682"/>
              <a:gd name="connsiteX0" fmla="*/ 0 w 2055938"/>
              <a:gd name="connsiteY0" fmla="*/ 865452 h 1095867"/>
              <a:gd name="connsiteX1" fmla="*/ 1115065 w 2055938"/>
              <a:gd name="connsiteY1" fmla="*/ 2115 h 1095867"/>
              <a:gd name="connsiteX2" fmla="*/ 2030208 w 2055938"/>
              <a:gd name="connsiteY2" fmla="*/ 1095867 h 1095867"/>
              <a:gd name="connsiteX0" fmla="*/ 0 w 2217266"/>
              <a:gd name="connsiteY0" fmla="*/ 867516 h 1200836"/>
              <a:gd name="connsiteX1" fmla="*/ 1115065 w 2217266"/>
              <a:gd name="connsiteY1" fmla="*/ 4179 h 1200836"/>
              <a:gd name="connsiteX2" fmla="*/ 2194987 w 2217266"/>
              <a:gd name="connsiteY2" fmla="*/ 1200836 h 1200836"/>
              <a:gd name="connsiteX0" fmla="*/ 0 w 2194987"/>
              <a:gd name="connsiteY0" fmla="*/ 867516 h 1200836"/>
              <a:gd name="connsiteX1" fmla="*/ 1115065 w 2194987"/>
              <a:gd name="connsiteY1" fmla="*/ 4179 h 1200836"/>
              <a:gd name="connsiteX2" fmla="*/ 2194987 w 2194987"/>
              <a:gd name="connsiteY2" fmla="*/ 1200836 h 1200836"/>
              <a:gd name="connsiteX0" fmla="*/ 0 w 2497329"/>
              <a:gd name="connsiteY0" fmla="*/ 1640372 h 1640372"/>
              <a:gd name="connsiteX1" fmla="*/ 1417407 w 2497329"/>
              <a:gd name="connsiteY1" fmla="*/ 1748 h 1640372"/>
              <a:gd name="connsiteX2" fmla="*/ 2497329 w 2497329"/>
              <a:gd name="connsiteY2" fmla="*/ 1198405 h 1640372"/>
              <a:gd name="connsiteX0" fmla="*/ 0 w 2497329"/>
              <a:gd name="connsiteY0" fmla="*/ 1645152 h 1645152"/>
              <a:gd name="connsiteX1" fmla="*/ 1417407 w 2497329"/>
              <a:gd name="connsiteY1" fmla="*/ 6528 h 1645152"/>
              <a:gd name="connsiteX2" fmla="*/ 2497329 w 2497329"/>
              <a:gd name="connsiteY2" fmla="*/ 1203185 h 16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29" h="1645152">
                <a:moveTo>
                  <a:pt x="0" y="1645152"/>
                </a:moveTo>
                <a:cubicBezTo>
                  <a:pt x="43294" y="229276"/>
                  <a:pt x="1051576" y="-49025"/>
                  <a:pt x="1417407" y="6528"/>
                </a:cubicBezTo>
                <a:cubicBezTo>
                  <a:pt x="1783238" y="62081"/>
                  <a:pt x="2459186" y="120596"/>
                  <a:pt x="2497329" y="1203185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294268"/>
            <a:ext cx="12182475" cy="754324"/>
            <a:chOff x="0" y="6294268"/>
            <a:chExt cx="12182475" cy="7543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0A2CE1-3EED-4DA1-9AD1-079B65A2BD9B}"/>
                </a:ext>
              </a:extLst>
            </p:cNvPr>
            <p:cNvGrpSpPr/>
            <p:nvPr/>
          </p:nvGrpSpPr>
          <p:grpSpPr>
            <a:xfrm>
              <a:off x="0" y="6294268"/>
              <a:ext cx="12182475" cy="563732"/>
              <a:chOff x="0" y="6294268"/>
              <a:chExt cx="12182475" cy="56373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85824" y="6294268"/>
                <a:ext cx="2857499" cy="563732"/>
              </a:xfrm>
              <a:prstGeom prst="rect">
                <a:avLst/>
              </a:prstGeom>
              <a:solidFill>
                <a:srgbClr val="E85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APPLY NOW</a:t>
                </a:r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491345" y="6294268"/>
                <a:ext cx="3809999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hr@buildershomeconstruction.com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34175" y="6294268"/>
                <a:ext cx="2590800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+1-800-123-4567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74727" y="6294268"/>
                <a:ext cx="3107748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0" y="6294268"/>
                <a:ext cx="885823" cy="563732"/>
              </a:xfrm>
              <a:prstGeom prst="rect">
                <a:avLst/>
              </a:prstGeom>
              <a:solidFill>
                <a:srgbClr val="D4C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4" y="6321978"/>
              <a:ext cx="726614" cy="726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9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DDF531-90F6-4F9F-8266-32BFC16FFDD9}"/>
              </a:ext>
            </a:extLst>
          </p:cNvPr>
          <p:cNvGrpSpPr/>
          <p:nvPr/>
        </p:nvGrpSpPr>
        <p:grpSpPr>
          <a:xfrm>
            <a:off x="585346" y="1524000"/>
            <a:ext cx="2107935" cy="3810000"/>
            <a:chOff x="749938" y="1524000"/>
            <a:chExt cx="2107935" cy="3810000"/>
          </a:xfrm>
        </p:grpSpPr>
        <p:sp>
          <p:nvSpPr>
            <p:cNvPr id="30" name="Rectangle 29"/>
            <p:cNvSpPr/>
            <p:nvPr/>
          </p:nvSpPr>
          <p:spPr>
            <a:xfrm>
              <a:off x="751895" y="1524000"/>
              <a:ext cx="2105978" cy="3810000"/>
            </a:xfrm>
            <a:prstGeom prst="rect">
              <a:avLst/>
            </a:prstGeom>
            <a:blipFill>
              <a:blip r:embed="rId2"/>
              <a:srcRect/>
              <a:stretch>
                <a:fillRect l="-125894" t="-4593" r="-14226" b="-51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38" y="1524000"/>
              <a:ext cx="2105978" cy="3810000"/>
            </a:xfrm>
            <a:prstGeom prst="rect">
              <a:avLst/>
            </a:prstGeom>
            <a:gradFill flip="none" rotWithShape="1">
              <a:gsLst>
                <a:gs pos="50000">
                  <a:srgbClr val="F37000">
                    <a:alpha val="61000"/>
                  </a:srgbClr>
                </a:gs>
                <a:gs pos="0">
                  <a:srgbClr val="E85A00">
                    <a:alpha val="91000"/>
                  </a:srgbClr>
                </a:gs>
                <a:gs pos="100000">
                  <a:srgbClr val="FF8A00">
                    <a:alpha val="3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79D4DD-53F5-43EE-B045-0EEF507D0136}"/>
              </a:ext>
            </a:extLst>
          </p:cNvPr>
          <p:cNvGrpSpPr/>
          <p:nvPr/>
        </p:nvGrpSpPr>
        <p:grpSpPr>
          <a:xfrm>
            <a:off x="2693281" y="1524000"/>
            <a:ext cx="4800600" cy="3810000"/>
            <a:chOff x="2857873" y="1524000"/>
            <a:chExt cx="4800600" cy="3810000"/>
          </a:xfrm>
        </p:grpSpPr>
        <p:sp>
          <p:nvSpPr>
            <p:cNvPr id="25" name="Rectangle 24"/>
            <p:cNvSpPr/>
            <p:nvPr/>
          </p:nvSpPr>
          <p:spPr>
            <a:xfrm>
              <a:off x="2857873" y="1524000"/>
              <a:ext cx="4800600" cy="381000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5983" y="1657350"/>
              <a:ext cx="4564380" cy="35433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704910" y="2828834"/>
            <a:ext cx="458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JOB</a:t>
            </a:r>
          </a:p>
          <a:p>
            <a:r>
              <a:rPr lang="en-US" sz="32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RESPONSIBILITIES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6684" y="1859339"/>
            <a:ext cx="4531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Constructs and repairs structural woodwork and equipment for establishment, working from blueprints &amp; drawings.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Builds, repairs, and installs, cabinets, floors, doors, building framework, using carpenter's hand and power tools.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rot="1725158" flipH="1">
            <a:off x="6600147" y="389159"/>
            <a:ext cx="2372827" cy="1411840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1977572"/>
              <a:gd name="connsiteY0" fmla="*/ 830212 h 1396270"/>
              <a:gd name="connsiteX1" fmla="*/ 762000 w 1977572"/>
              <a:gd name="connsiteY1" fmla="*/ 11062 h 1396270"/>
              <a:gd name="connsiteX2" fmla="*/ 1977572 w 1977572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1894 w 1998567"/>
              <a:gd name="connsiteY0" fmla="*/ 831959 h 1398017"/>
              <a:gd name="connsiteX1" fmla="*/ 763894 w 1998567"/>
              <a:gd name="connsiteY1" fmla="*/ 12809 h 1398017"/>
              <a:gd name="connsiteX2" fmla="*/ 1979466 w 1998567"/>
              <a:gd name="connsiteY2" fmla="*/ 1398017 h 1398017"/>
              <a:gd name="connsiteX0" fmla="*/ 2647 w 2001867"/>
              <a:gd name="connsiteY0" fmla="*/ 823527 h 1389585"/>
              <a:gd name="connsiteX1" fmla="*/ 764647 w 2001867"/>
              <a:gd name="connsiteY1" fmla="*/ 4377 h 1389585"/>
              <a:gd name="connsiteX2" fmla="*/ 1980219 w 2001867"/>
              <a:gd name="connsiteY2" fmla="*/ 1389585 h 1389585"/>
              <a:gd name="connsiteX0" fmla="*/ 1433 w 2009286"/>
              <a:gd name="connsiteY0" fmla="*/ 924321 h 1490379"/>
              <a:gd name="connsiteX1" fmla="*/ 1068233 w 2009286"/>
              <a:gd name="connsiteY1" fmla="*/ 3571 h 1490379"/>
              <a:gd name="connsiteX2" fmla="*/ 1979005 w 2009286"/>
              <a:gd name="connsiteY2" fmla="*/ 1490379 h 1490379"/>
              <a:gd name="connsiteX0" fmla="*/ 1433 w 2009286"/>
              <a:gd name="connsiteY0" fmla="*/ 499817 h 1065875"/>
              <a:gd name="connsiteX1" fmla="*/ 1068233 w 2009286"/>
              <a:gd name="connsiteY1" fmla="*/ 14495 h 1065875"/>
              <a:gd name="connsiteX2" fmla="*/ 1979005 w 2009286"/>
              <a:gd name="connsiteY2" fmla="*/ 1065875 h 1065875"/>
              <a:gd name="connsiteX0" fmla="*/ 1568 w 2011753"/>
              <a:gd name="connsiteY0" fmla="*/ 676745 h 1242803"/>
              <a:gd name="connsiteX1" fmla="*/ 1068368 w 2011753"/>
              <a:gd name="connsiteY1" fmla="*/ 191423 h 1242803"/>
              <a:gd name="connsiteX2" fmla="*/ 1979140 w 2011753"/>
              <a:gd name="connsiteY2" fmla="*/ 1242803 h 1242803"/>
              <a:gd name="connsiteX0" fmla="*/ 0 w 2010185"/>
              <a:gd name="connsiteY0" fmla="*/ 676745 h 1242803"/>
              <a:gd name="connsiteX1" fmla="*/ 1066800 w 2010185"/>
              <a:gd name="connsiteY1" fmla="*/ 191423 h 1242803"/>
              <a:gd name="connsiteX2" fmla="*/ 1977572 w 2010185"/>
              <a:gd name="connsiteY2" fmla="*/ 1242803 h 1242803"/>
              <a:gd name="connsiteX0" fmla="*/ 0 w 1959444"/>
              <a:gd name="connsiteY0" fmla="*/ 679185 h 1056557"/>
              <a:gd name="connsiteX1" fmla="*/ 1023257 w 1959444"/>
              <a:gd name="connsiteY1" fmla="*/ 5177 h 1056557"/>
              <a:gd name="connsiteX2" fmla="*/ 1934029 w 1959444"/>
              <a:gd name="connsiteY2" fmla="*/ 1056557 h 1056557"/>
              <a:gd name="connsiteX0" fmla="*/ 0 w 1957958"/>
              <a:gd name="connsiteY0" fmla="*/ 902050 h 1279422"/>
              <a:gd name="connsiteX1" fmla="*/ 1023257 w 1957958"/>
              <a:gd name="connsiteY1" fmla="*/ 228042 h 1279422"/>
              <a:gd name="connsiteX2" fmla="*/ 1934029 w 1957958"/>
              <a:gd name="connsiteY2" fmla="*/ 1279422 h 1279422"/>
              <a:gd name="connsiteX0" fmla="*/ 56205 w 2014163"/>
              <a:gd name="connsiteY0" fmla="*/ 931074 h 1308446"/>
              <a:gd name="connsiteX1" fmla="*/ 1079462 w 2014163"/>
              <a:gd name="connsiteY1" fmla="*/ 257066 h 1308446"/>
              <a:gd name="connsiteX2" fmla="*/ 1990234 w 2014163"/>
              <a:gd name="connsiteY2" fmla="*/ 1308446 h 1308446"/>
              <a:gd name="connsiteX0" fmla="*/ 5221 w 1963179"/>
              <a:gd name="connsiteY0" fmla="*/ 937605 h 1314977"/>
              <a:gd name="connsiteX1" fmla="*/ 1028478 w 1963179"/>
              <a:gd name="connsiteY1" fmla="*/ 263597 h 1314977"/>
              <a:gd name="connsiteX2" fmla="*/ 1939250 w 1963179"/>
              <a:gd name="connsiteY2" fmla="*/ 1314977 h 1314977"/>
              <a:gd name="connsiteX0" fmla="*/ 40 w 1957998"/>
              <a:gd name="connsiteY0" fmla="*/ 939841 h 1317213"/>
              <a:gd name="connsiteX1" fmla="*/ 1023297 w 1957998"/>
              <a:gd name="connsiteY1" fmla="*/ 265833 h 1317213"/>
              <a:gd name="connsiteX2" fmla="*/ 1934069 w 1957998"/>
              <a:gd name="connsiteY2" fmla="*/ 1317213 h 1317213"/>
              <a:gd name="connsiteX0" fmla="*/ 37 w 2064885"/>
              <a:gd name="connsiteY0" fmla="*/ 742113 h 1057273"/>
              <a:gd name="connsiteX1" fmla="*/ 1128216 w 2064885"/>
              <a:gd name="connsiteY1" fmla="*/ 5893 h 1057273"/>
              <a:gd name="connsiteX2" fmla="*/ 2038988 w 2064885"/>
              <a:gd name="connsiteY2" fmla="*/ 1057273 h 1057273"/>
              <a:gd name="connsiteX0" fmla="*/ 0 w 2064848"/>
              <a:gd name="connsiteY0" fmla="*/ 741107 h 1056267"/>
              <a:gd name="connsiteX1" fmla="*/ 1128179 w 2064848"/>
              <a:gd name="connsiteY1" fmla="*/ 4887 h 1056267"/>
              <a:gd name="connsiteX2" fmla="*/ 2038951 w 2064848"/>
              <a:gd name="connsiteY2" fmla="*/ 1056267 h 1056267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5952"/>
              <a:gd name="connsiteY0" fmla="*/ 867522 h 1182682"/>
              <a:gd name="connsiteX1" fmla="*/ 1115065 w 2065952"/>
              <a:gd name="connsiteY1" fmla="*/ 4185 h 1182682"/>
              <a:gd name="connsiteX2" fmla="*/ 2038951 w 2065952"/>
              <a:gd name="connsiteY2" fmla="*/ 1182682 h 1182682"/>
              <a:gd name="connsiteX0" fmla="*/ 0 w 2055938"/>
              <a:gd name="connsiteY0" fmla="*/ 865452 h 1095867"/>
              <a:gd name="connsiteX1" fmla="*/ 1115065 w 2055938"/>
              <a:gd name="connsiteY1" fmla="*/ 2115 h 1095867"/>
              <a:gd name="connsiteX2" fmla="*/ 2030208 w 2055938"/>
              <a:gd name="connsiteY2" fmla="*/ 1095867 h 1095867"/>
              <a:gd name="connsiteX0" fmla="*/ 0 w 2217266"/>
              <a:gd name="connsiteY0" fmla="*/ 867516 h 1200836"/>
              <a:gd name="connsiteX1" fmla="*/ 1115065 w 2217266"/>
              <a:gd name="connsiteY1" fmla="*/ 4179 h 1200836"/>
              <a:gd name="connsiteX2" fmla="*/ 2194987 w 2217266"/>
              <a:gd name="connsiteY2" fmla="*/ 1200836 h 1200836"/>
              <a:gd name="connsiteX0" fmla="*/ 0 w 2194987"/>
              <a:gd name="connsiteY0" fmla="*/ 867516 h 1200836"/>
              <a:gd name="connsiteX1" fmla="*/ 1115065 w 2194987"/>
              <a:gd name="connsiteY1" fmla="*/ 4179 h 1200836"/>
              <a:gd name="connsiteX2" fmla="*/ 2194987 w 2194987"/>
              <a:gd name="connsiteY2" fmla="*/ 1200836 h 1200836"/>
              <a:gd name="connsiteX0" fmla="*/ 0 w 1924957"/>
              <a:gd name="connsiteY0" fmla="*/ 523621 h 1230280"/>
              <a:gd name="connsiteX1" fmla="*/ 845035 w 1924957"/>
              <a:gd name="connsiteY1" fmla="*/ 33623 h 1230280"/>
              <a:gd name="connsiteX2" fmla="*/ 1924957 w 1924957"/>
              <a:gd name="connsiteY2" fmla="*/ 1230280 h 1230280"/>
              <a:gd name="connsiteX0" fmla="*/ 0 w 1924957"/>
              <a:gd name="connsiteY0" fmla="*/ 518067 h 1224726"/>
              <a:gd name="connsiteX1" fmla="*/ 845035 w 1924957"/>
              <a:gd name="connsiteY1" fmla="*/ 28069 h 1224726"/>
              <a:gd name="connsiteX2" fmla="*/ 1924957 w 1924957"/>
              <a:gd name="connsiteY2" fmla="*/ 1224726 h 1224726"/>
              <a:gd name="connsiteX0" fmla="*/ 0 w 1924957"/>
              <a:gd name="connsiteY0" fmla="*/ 530591 h 1237250"/>
              <a:gd name="connsiteX1" fmla="*/ 939331 w 1924957"/>
              <a:gd name="connsiteY1" fmla="*/ 27144 h 1237250"/>
              <a:gd name="connsiteX2" fmla="*/ 1924957 w 1924957"/>
              <a:gd name="connsiteY2" fmla="*/ 1237250 h 1237250"/>
              <a:gd name="connsiteX0" fmla="*/ 0 w 1924957"/>
              <a:gd name="connsiteY0" fmla="*/ 507247 h 1213906"/>
              <a:gd name="connsiteX1" fmla="*/ 939331 w 1924957"/>
              <a:gd name="connsiteY1" fmla="*/ 3800 h 1213906"/>
              <a:gd name="connsiteX2" fmla="*/ 1924957 w 1924957"/>
              <a:gd name="connsiteY2" fmla="*/ 1213906 h 1213906"/>
              <a:gd name="connsiteX0" fmla="*/ 0 w 2372827"/>
              <a:gd name="connsiteY0" fmla="*/ 1301570 h 1301570"/>
              <a:gd name="connsiteX1" fmla="*/ 1387201 w 2372827"/>
              <a:gd name="connsiteY1" fmla="*/ 862 h 1301570"/>
              <a:gd name="connsiteX2" fmla="*/ 2372827 w 2372827"/>
              <a:gd name="connsiteY2" fmla="*/ 1210968 h 1301570"/>
              <a:gd name="connsiteX0" fmla="*/ 0 w 2372827"/>
              <a:gd name="connsiteY0" fmla="*/ 1304244 h 1304244"/>
              <a:gd name="connsiteX1" fmla="*/ 1387201 w 2372827"/>
              <a:gd name="connsiteY1" fmla="*/ 3536 h 1304244"/>
              <a:gd name="connsiteX2" fmla="*/ 2372827 w 2372827"/>
              <a:gd name="connsiteY2" fmla="*/ 1213642 h 1304244"/>
              <a:gd name="connsiteX0" fmla="*/ 0 w 2372827"/>
              <a:gd name="connsiteY0" fmla="*/ 1411840 h 1411840"/>
              <a:gd name="connsiteX1" fmla="*/ 1436365 w 2372827"/>
              <a:gd name="connsiteY1" fmla="*/ 2518 h 1411840"/>
              <a:gd name="connsiteX2" fmla="*/ 2372827 w 2372827"/>
              <a:gd name="connsiteY2" fmla="*/ 1321238 h 14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827" h="1411840">
                <a:moveTo>
                  <a:pt x="0" y="1411840"/>
                </a:moveTo>
                <a:cubicBezTo>
                  <a:pt x="653808" y="275763"/>
                  <a:pt x="1069722" y="-31753"/>
                  <a:pt x="1436365" y="2518"/>
                </a:cubicBezTo>
                <a:cubicBezTo>
                  <a:pt x="1803008" y="36789"/>
                  <a:pt x="2334684" y="238649"/>
                  <a:pt x="2372827" y="1321238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6294268"/>
            <a:ext cx="12182475" cy="754324"/>
            <a:chOff x="0" y="6294268"/>
            <a:chExt cx="12182475" cy="75432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0A2CE1-3EED-4DA1-9AD1-079B65A2BD9B}"/>
                </a:ext>
              </a:extLst>
            </p:cNvPr>
            <p:cNvGrpSpPr/>
            <p:nvPr/>
          </p:nvGrpSpPr>
          <p:grpSpPr>
            <a:xfrm>
              <a:off x="0" y="6294268"/>
              <a:ext cx="12182475" cy="563732"/>
              <a:chOff x="0" y="6294268"/>
              <a:chExt cx="12182475" cy="56373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85824" y="6294268"/>
                <a:ext cx="2857499" cy="563732"/>
              </a:xfrm>
              <a:prstGeom prst="rect">
                <a:avLst/>
              </a:prstGeom>
              <a:solidFill>
                <a:srgbClr val="E85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APPLY NOW</a:t>
                </a:r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91345" y="6294268"/>
                <a:ext cx="3809999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hr@buildershomeconstruction.com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734175" y="6294268"/>
                <a:ext cx="2590800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+1-800-123-4567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74727" y="6294268"/>
                <a:ext cx="3107748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0" y="6294268"/>
                <a:ext cx="885823" cy="563732"/>
              </a:xfrm>
              <a:prstGeom prst="rect">
                <a:avLst/>
              </a:prstGeom>
              <a:solidFill>
                <a:srgbClr val="D4C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4" y="6321978"/>
              <a:ext cx="726614" cy="726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51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7ED148-F65D-46A8-9CD6-4A82DC478FEF}"/>
              </a:ext>
            </a:extLst>
          </p:cNvPr>
          <p:cNvGrpSpPr/>
          <p:nvPr/>
        </p:nvGrpSpPr>
        <p:grpSpPr>
          <a:xfrm>
            <a:off x="8710480" y="1524000"/>
            <a:ext cx="2871920" cy="3810000"/>
            <a:chOff x="8710480" y="1524000"/>
            <a:chExt cx="2871920" cy="381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95982E-F592-4FCC-801F-DB7415A96951}"/>
                </a:ext>
              </a:extLst>
            </p:cNvPr>
            <p:cNvSpPr/>
            <p:nvPr/>
          </p:nvSpPr>
          <p:spPr>
            <a:xfrm>
              <a:off x="8710480" y="1524000"/>
              <a:ext cx="2871920" cy="3810000"/>
            </a:xfrm>
            <a:prstGeom prst="rect">
              <a:avLst/>
            </a:prstGeom>
            <a:blipFill>
              <a:blip r:embed="rId2"/>
              <a:srcRect/>
              <a:stretch>
                <a:fillRect l="-49372" r="-4859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326991-EDCD-4A4B-9439-1693FDECA991}"/>
                </a:ext>
              </a:extLst>
            </p:cNvPr>
            <p:cNvSpPr/>
            <p:nvPr/>
          </p:nvSpPr>
          <p:spPr>
            <a:xfrm>
              <a:off x="8710480" y="1524000"/>
              <a:ext cx="2871920" cy="3810000"/>
            </a:xfrm>
            <a:prstGeom prst="rect">
              <a:avLst/>
            </a:prstGeom>
            <a:gradFill flip="none" rotWithShape="1">
              <a:gsLst>
                <a:gs pos="0">
                  <a:srgbClr val="E85A00">
                    <a:alpha val="70000"/>
                  </a:srgbClr>
                </a:gs>
                <a:gs pos="100000">
                  <a:srgbClr val="FF8A00">
                    <a:alpha val="5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00A7F5-FE2F-435C-937B-93DEC6944E40}"/>
              </a:ext>
            </a:extLst>
          </p:cNvPr>
          <p:cNvGrpSpPr/>
          <p:nvPr/>
        </p:nvGrpSpPr>
        <p:grpSpPr>
          <a:xfrm>
            <a:off x="4253627" y="1524000"/>
            <a:ext cx="4656689" cy="3810000"/>
            <a:chOff x="4253627" y="1524000"/>
            <a:chExt cx="4656689" cy="381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C1C61-B585-4B39-A70D-59197FE786A6}"/>
                </a:ext>
              </a:extLst>
            </p:cNvPr>
            <p:cNvSpPr/>
            <p:nvPr/>
          </p:nvSpPr>
          <p:spPr>
            <a:xfrm>
              <a:off x="4253627" y="1524000"/>
              <a:ext cx="4656689" cy="381000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521B74-B804-4D9F-8A3F-85C54A71AB0A}"/>
                </a:ext>
              </a:extLst>
            </p:cNvPr>
            <p:cNvSpPr/>
            <p:nvPr/>
          </p:nvSpPr>
          <p:spPr>
            <a:xfrm>
              <a:off x="4317122" y="1600200"/>
              <a:ext cx="4529698" cy="36576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9951D2-00D1-40BB-BDA9-28B138697A4F}"/>
              </a:ext>
            </a:extLst>
          </p:cNvPr>
          <p:cNvSpPr/>
          <p:nvPr/>
        </p:nvSpPr>
        <p:spPr>
          <a:xfrm>
            <a:off x="307538" y="2767280"/>
            <a:ext cx="363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JOB</a:t>
            </a:r>
          </a:p>
          <a:p>
            <a:pPr algn="r"/>
            <a:r>
              <a:rPr lang="en-US" sz="32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BENEFITS</a:t>
            </a: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id="{70B7AAB7-2EE0-4C0A-9669-79E651873681}"/>
              </a:ext>
            </a:extLst>
          </p:cNvPr>
          <p:cNvSpPr/>
          <p:nvPr/>
        </p:nvSpPr>
        <p:spPr>
          <a:xfrm rot="20359506">
            <a:off x="2959604" y="537398"/>
            <a:ext cx="2681345" cy="1612616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1977572"/>
              <a:gd name="connsiteY0" fmla="*/ 830212 h 1396270"/>
              <a:gd name="connsiteX1" fmla="*/ 762000 w 1977572"/>
              <a:gd name="connsiteY1" fmla="*/ 11062 h 1396270"/>
              <a:gd name="connsiteX2" fmla="*/ 1977572 w 1977572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1894 w 1998567"/>
              <a:gd name="connsiteY0" fmla="*/ 831959 h 1398017"/>
              <a:gd name="connsiteX1" fmla="*/ 763894 w 1998567"/>
              <a:gd name="connsiteY1" fmla="*/ 12809 h 1398017"/>
              <a:gd name="connsiteX2" fmla="*/ 1979466 w 1998567"/>
              <a:gd name="connsiteY2" fmla="*/ 1398017 h 1398017"/>
              <a:gd name="connsiteX0" fmla="*/ 2647 w 2001867"/>
              <a:gd name="connsiteY0" fmla="*/ 823527 h 1389585"/>
              <a:gd name="connsiteX1" fmla="*/ 764647 w 2001867"/>
              <a:gd name="connsiteY1" fmla="*/ 4377 h 1389585"/>
              <a:gd name="connsiteX2" fmla="*/ 1980219 w 2001867"/>
              <a:gd name="connsiteY2" fmla="*/ 1389585 h 1389585"/>
              <a:gd name="connsiteX0" fmla="*/ 1433 w 2009286"/>
              <a:gd name="connsiteY0" fmla="*/ 924321 h 1490379"/>
              <a:gd name="connsiteX1" fmla="*/ 1068233 w 2009286"/>
              <a:gd name="connsiteY1" fmla="*/ 3571 h 1490379"/>
              <a:gd name="connsiteX2" fmla="*/ 1979005 w 2009286"/>
              <a:gd name="connsiteY2" fmla="*/ 1490379 h 1490379"/>
              <a:gd name="connsiteX0" fmla="*/ 1433 w 2009286"/>
              <a:gd name="connsiteY0" fmla="*/ 499817 h 1065875"/>
              <a:gd name="connsiteX1" fmla="*/ 1068233 w 2009286"/>
              <a:gd name="connsiteY1" fmla="*/ 14495 h 1065875"/>
              <a:gd name="connsiteX2" fmla="*/ 1979005 w 2009286"/>
              <a:gd name="connsiteY2" fmla="*/ 1065875 h 1065875"/>
              <a:gd name="connsiteX0" fmla="*/ 1568 w 2011753"/>
              <a:gd name="connsiteY0" fmla="*/ 676745 h 1242803"/>
              <a:gd name="connsiteX1" fmla="*/ 1068368 w 2011753"/>
              <a:gd name="connsiteY1" fmla="*/ 191423 h 1242803"/>
              <a:gd name="connsiteX2" fmla="*/ 1979140 w 2011753"/>
              <a:gd name="connsiteY2" fmla="*/ 1242803 h 1242803"/>
              <a:gd name="connsiteX0" fmla="*/ 0 w 2010185"/>
              <a:gd name="connsiteY0" fmla="*/ 676745 h 1242803"/>
              <a:gd name="connsiteX1" fmla="*/ 1066800 w 2010185"/>
              <a:gd name="connsiteY1" fmla="*/ 191423 h 1242803"/>
              <a:gd name="connsiteX2" fmla="*/ 1977572 w 2010185"/>
              <a:gd name="connsiteY2" fmla="*/ 1242803 h 1242803"/>
              <a:gd name="connsiteX0" fmla="*/ 0 w 1959444"/>
              <a:gd name="connsiteY0" fmla="*/ 679185 h 1056557"/>
              <a:gd name="connsiteX1" fmla="*/ 1023257 w 1959444"/>
              <a:gd name="connsiteY1" fmla="*/ 5177 h 1056557"/>
              <a:gd name="connsiteX2" fmla="*/ 1934029 w 1959444"/>
              <a:gd name="connsiteY2" fmla="*/ 1056557 h 1056557"/>
              <a:gd name="connsiteX0" fmla="*/ 0 w 1957958"/>
              <a:gd name="connsiteY0" fmla="*/ 902050 h 1279422"/>
              <a:gd name="connsiteX1" fmla="*/ 1023257 w 1957958"/>
              <a:gd name="connsiteY1" fmla="*/ 228042 h 1279422"/>
              <a:gd name="connsiteX2" fmla="*/ 1934029 w 1957958"/>
              <a:gd name="connsiteY2" fmla="*/ 1279422 h 1279422"/>
              <a:gd name="connsiteX0" fmla="*/ 56205 w 2014163"/>
              <a:gd name="connsiteY0" fmla="*/ 931074 h 1308446"/>
              <a:gd name="connsiteX1" fmla="*/ 1079462 w 2014163"/>
              <a:gd name="connsiteY1" fmla="*/ 257066 h 1308446"/>
              <a:gd name="connsiteX2" fmla="*/ 1990234 w 2014163"/>
              <a:gd name="connsiteY2" fmla="*/ 1308446 h 1308446"/>
              <a:gd name="connsiteX0" fmla="*/ 5221 w 1963179"/>
              <a:gd name="connsiteY0" fmla="*/ 937605 h 1314977"/>
              <a:gd name="connsiteX1" fmla="*/ 1028478 w 1963179"/>
              <a:gd name="connsiteY1" fmla="*/ 263597 h 1314977"/>
              <a:gd name="connsiteX2" fmla="*/ 1939250 w 1963179"/>
              <a:gd name="connsiteY2" fmla="*/ 1314977 h 1314977"/>
              <a:gd name="connsiteX0" fmla="*/ 40 w 1957998"/>
              <a:gd name="connsiteY0" fmla="*/ 939841 h 1317213"/>
              <a:gd name="connsiteX1" fmla="*/ 1023297 w 1957998"/>
              <a:gd name="connsiteY1" fmla="*/ 265833 h 1317213"/>
              <a:gd name="connsiteX2" fmla="*/ 1934069 w 1957998"/>
              <a:gd name="connsiteY2" fmla="*/ 1317213 h 1317213"/>
              <a:gd name="connsiteX0" fmla="*/ 37 w 2064885"/>
              <a:gd name="connsiteY0" fmla="*/ 742113 h 1057273"/>
              <a:gd name="connsiteX1" fmla="*/ 1128216 w 2064885"/>
              <a:gd name="connsiteY1" fmla="*/ 5893 h 1057273"/>
              <a:gd name="connsiteX2" fmla="*/ 2038988 w 2064885"/>
              <a:gd name="connsiteY2" fmla="*/ 1057273 h 1057273"/>
              <a:gd name="connsiteX0" fmla="*/ 0 w 2064848"/>
              <a:gd name="connsiteY0" fmla="*/ 741107 h 1056267"/>
              <a:gd name="connsiteX1" fmla="*/ 1128179 w 2064848"/>
              <a:gd name="connsiteY1" fmla="*/ 4887 h 1056267"/>
              <a:gd name="connsiteX2" fmla="*/ 2038951 w 2064848"/>
              <a:gd name="connsiteY2" fmla="*/ 1056267 h 1056267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5952"/>
              <a:gd name="connsiteY0" fmla="*/ 867522 h 1182682"/>
              <a:gd name="connsiteX1" fmla="*/ 1115065 w 2065952"/>
              <a:gd name="connsiteY1" fmla="*/ 4185 h 1182682"/>
              <a:gd name="connsiteX2" fmla="*/ 2038951 w 2065952"/>
              <a:gd name="connsiteY2" fmla="*/ 1182682 h 1182682"/>
              <a:gd name="connsiteX0" fmla="*/ 0 w 2055938"/>
              <a:gd name="connsiteY0" fmla="*/ 865452 h 1095867"/>
              <a:gd name="connsiteX1" fmla="*/ 1115065 w 2055938"/>
              <a:gd name="connsiteY1" fmla="*/ 2115 h 1095867"/>
              <a:gd name="connsiteX2" fmla="*/ 2030208 w 2055938"/>
              <a:gd name="connsiteY2" fmla="*/ 1095867 h 1095867"/>
              <a:gd name="connsiteX0" fmla="*/ 0 w 2217266"/>
              <a:gd name="connsiteY0" fmla="*/ 867516 h 1200836"/>
              <a:gd name="connsiteX1" fmla="*/ 1115065 w 2217266"/>
              <a:gd name="connsiteY1" fmla="*/ 4179 h 1200836"/>
              <a:gd name="connsiteX2" fmla="*/ 2194987 w 2217266"/>
              <a:gd name="connsiteY2" fmla="*/ 1200836 h 1200836"/>
              <a:gd name="connsiteX0" fmla="*/ 0 w 2194987"/>
              <a:gd name="connsiteY0" fmla="*/ 867516 h 1200836"/>
              <a:gd name="connsiteX1" fmla="*/ 1115065 w 2194987"/>
              <a:gd name="connsiteY1" fmla="*/ 4179 h 1200836"/>
              <a:gd name="connsiteX2" fmla="*/ 2194987 w 2194987"/>
              <a:gd name="connsiteY2" fmla="*/ 1200836 h 1200836"/>
              <a:gd name="connsiteX0" fmla="*/ 0 w 2681345"/>
              <a:gd name="connsiteY0" fmla="*/ 1610065 h 1610065"/>
              <a:gd name="connsiteX1" fmla="*/ 1601423 w 2681345"/>
              <a:gd name="connsiteY1" fmla="*/ 1789 h 1610065"/>
              <a:gd name="connsiteX2" fmla="*/ 2681345 w 2681345"/>
              <a:gd name="connsiteY2" fmla="*/ 1198446 h 1610065"/>
              <a:gd name="connsiteX0" fmla="*/ 0 w 2681345"/>
              <a:gd name="connsiteY0" fmla="*/ 1610299 h 1610299"/>
              <a:gd name="connsiteX1" fmla="*/ 1601423 w 2681345"/>
              <a:gd name="connsiteY1" fmla="*/ 2023 h 1610299"/>
              <a:gd name="connsiteX2" fmla="*/ 2681345 w 2681345"/>
              <a:gd name="connsiteY2" fmla="*/ 1198680 h 1610299"/>
              <a:gd name="connsiteX0" fmla="*/ 0 w 2681345"/>
              <a:gd name="connsiteY0" fmla="*/ 1610903 h 1610903"/>
              <a:gd name="connsiteX1" fmla="*/ 1601423 w 2681345"/>
              <a:gd name="connsiteY1" fmla="*/ 2627 h 1610903"/>
              <a:gd name="connsiteX2" fmla="*/ 2681345 w 2681345"/>
              <a:gd name="connsiteY2" fmla="*/ 1199284 h 1610903"/>
              <a:gd name="connsiteX0" fmla="*/ 0 w 2681345"/>
              <a:gd name="connsiteY0" fmla="*/ 1616863 h 1616863"/>
              <a:gd name="connsiteX1" fmla="*/ 1601423 w 2681345"/>
              <a:gd name="connsiteY1" fmla="*/ 8587 h 1616863"/>
              <a:gd name="connsiteX2" fmla="*/ 2681345 w 2681345"/>
              <a:gd name="connsiteY2" fmla="*/ 1205244 h 1616863"/>
              <a:gd name="connsiteX0" fmla="*/ 0 w 2681345"/>
              <a:gd name="connsiteY0" fmla="*/ 1612616 h 1612616"/>
              <a:gd name="connsiteX1" fmla="*/ 1601423 w 2681345"/>
              <a:gd name="connsiteY1" fmla="*/ 4340 h 1612616"/>
              <a:gd name="connsiteX2" fmla="*/ 2681345 w 2681345"/>
              <a:gd name="connsiteY2" fmla="*/ 1200997 h 161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1345" h="1612616">
                <a:moveTo>
                  <a:pt x="0" y="1612616"/>
                </a:moveTo>
                <a:cubicBezTo>
                  <a:pt x="436666" y="423374"/>
                  <a:pt x="1235592" y="-51213"/>
                  <a:pt x="1601423" y="4340"/>
                </a:cubicBezTo>
                <a:cubicBezTo>
                  <a:pt x="1967254" y="59893"/>
                  <a:pt x="2643202" y="118408"/>
                  <a:pt x="2681345" y="1200997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FF404E-3236-424D-8FF1-A2412AD18A3F}"/>
              </a:ext>
            </a:extLst>
          </p:cNvPr>
          <p:cNvGrpSpPr/>
          <p:nvPr/>
        </p:nvGrpSpPr>
        <p:grpSpPr>
          <a:xfrm>
            <a:off x="6938411" y="1841531"/>
            <a:ext cx="1327274" cy="993368"/>
            <a:chOff x="6938411" y="1841531"/>
            <a:chExt cx="1327274" cy="99336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9DDB10-8510-4547-A0D1-CD6D6B0C22CB}"/>
                </a:ext>
              </a:extLst>
            </p:cNvPr>
            <p:cNvSpPr/>
            <p:nvPr/>
          </p:nvSpPr>
          <p:spPr>
            <a:xfrm>
              <a:off x="6938411" y="1841531"/>
              <a:ext cx="1327274" cy="993368"/>
            </a:xfrm>
            <a:prstGeom prst="rect">
              <a:avLst/>
            </a:prstGeom>
            <a:solidFill>
              <a:srgbClr val="E85A00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6E30A3-DAA0-4516-8B00-E988627B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623" y="1871458"/>
              <a:ext cx="930952" cy="93095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0FB342-100B-42BC-90B7-0CB528616756}"/>
              </a:ext>
            </a:extLst>
          </p:cNvPr>
          <p:cNvGrpSpPr/>
          <p:nvPr/>
        </p:nvGrpSpPr>
        <p:grpSpPr>
          <a:xfrm>
            <a:off x="6900462" y="3666717"/>
            <a:ext cx="1327274" cy="993368"/>
            <a:chOff x="6900462" y="3666717"/>
            <a:chExt cx="1327274" cy="99336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3EE1F83-45E7-4986-9A07-BD96D402BBCD}"/>
                </a:ext>
              </a:extLst>
            </p:cNvPr>
            <p:cNvSpPr/>
            <p:nvPr/>
          </p:nvSpPr>
          <p:spPr>
            <a:xfrm>
              <a:off x="6900462" y="3666717"/>
              <a:ext cx="1327274" cy="993368"/>
            </a:xfrm>
            <a:prstGeom prst="rect">
              <a:avLst/>
            </a:prstGeom>
            <a:solidFill>
              <a:srgbClr val="E85A00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0ACA9B9-232F-403E-BD7D-494F28F42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876" y="3758178"/>
              <a:ext cx="810446" cy="81044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F4E07B-C65A-4D39-A17D-D39DD73D14D4}"/>
              </a:ext>
            </a:extLst>
          </p:cNvPr>
          <p:cNvGrpSpPr/>
          <p:nvPr/>
        </p:nvGrpSpPr>
        <p:grpSpPr>
          <a:xfrm>
            <a:off x="4698422" y="3666717"/>
            <a:ext cx="1327274" cy="993368"/>
            <a:chOff x="4698422" y="3666717"/>
            <a:chExt cx="1327274" cy="99336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0197E7-94A7-482C-B9EE-28047FF6DE50}"/>
                </a:ext>
              </a:extLst>
            </p:cNvPr>
            <p:cNvSpPr/>
            <p:nvPr/>
          </p:nvSpPr>
          <p:spPr>
            <a:xfrm>
              <a:off x="4698422" y="3666717"/>
              <a:ext cx="1327274" cy="993368"/>
            </a:xfrm>
            <a:prstGeom prst="rect">
              <a:avLst/>
            </a:prstGeom>
            <a:solidFill>
              <a:srgbClr val="E85A00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EE55C7E-0FF5-49BD-AC43-A4506EC27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836" y="3758178"/>
              <a:ext cx="810446" cy="810446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14BC8AE-005C-4D7A-9C2B-96F57DBE911D}"/>
              </a:ext>
            </a:extLst>
          </p:cNvPr>
          <p:cNvSpPr/>
          <p:nvPr/>
        </p:nvSpPr>
        <p:spPr>
          <a:xfrm>
            <a:off x="4433256" y="2835085"/>
            <a:ext cx="185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HOURS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471D2C-915E-4C36-A2C0-17273C470A2D}"/>
              </a:ext>
            </a:extLst>
          </p:cNvPr>
          <p:cNvSpPr/>
          <p:nvPr/>
        </p:nvSpPr>
        <p:spPr>
          <a:xfrm>
            <a:off x="6598399" y="2835085"/>
            <a:ext cx="185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 AND DROP SERVICE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A39138B-34CF-46BD-9634-D8236C6D058A}"/>
              </a:ext>
            </a:extLst>
          </p:cNvPr>
          <p:cNvSpPr/>
          <p:nvPr/>
        </p:nvSpPr>
        <p:spPr>
          <a:xfrm>
            <a:off x="4433256" y="4666641"/>
            <a:ext cx="185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INSURANCE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E4BF936-F6EC-4175-B128-A0B98648960B}"/>
              </a:ext>
            </a:extLst>
          </p:cNvPr>
          <p:cNvSpPr/>
          <p:nvPr/>
        </p:nvSpPr>
        <p:spPr>
          <a:xfrm>
            <a:off x="6598399" y="4666641"/>
            <a:ext cx="185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 EXTRA WAGES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4B84E8-4A04-4CBC-8008-3CF967001719}"/>
              </a:ext>
            </a:extLst>
          </p:cNvPr>
          <p:cNvGrpSpPr/>
          <p:nvPr/>
        </p:nvGrpSpPr>
        <p:grpSpPr>
          <a:xfrm>
            <a:off x="4698422" y="1841531"/>
            <a:ext cx="1327274" cy="993368"/>
            <a:chOff x="4698422" y="1841531"/>
            <a:chExt cx="1327274" cy="9933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98C40C-BF80-464A-AC47-A25C5374F29A}"/>
                </a:ext>
              </a:extLst>
            </p:cNvPr>
            <p:cNvSpPr/>
            <p:nvPr/>
          </p:nvSpPr>
          <p:spPr>
            <a:xfrm>
              <a:off x="4698422" y="1841531"/>
              <a:ext cx="1327274" cy="993368"/>
            </a:xfrm>
            <a:prstGeom prst="rect">
              <a:avLst/>
            </a:prstGeom>
            <a:solidFill>
              <a:srgbClr val="E85A00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1F6DACC-B1E2-4B79-8530-50684AB8F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370" y="1933526"/>
              <a:ext cx="809378" cy="80937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0" y="6294268"/>
            <a:ext cx="12182475" cy="754324"/>
            <a:chOff x="0" y="6294268"/>
            <a:chExt cx="12182475" cy="75432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00A2CE1-3EED-4DA1-9AD1-079B65A2BD9B}"/>
                </a:ext>
              </a:extLst>
            </p:cNvPr>
            <p:cNvGrpSpPr/>
            <p:nvPr/>
          </p:nvGrpSpPr>
          <p:grpSpPr>
            <a:xfrm>
              <a:off x="0" y="6294268"/>
              <a:ext cx="12182475" cy="563732"/>
              <a:chOff x="0" y="6294268"/>
              <a:chExt cx="12182475" cy="5637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85824" y="6294268"/>
                <a:ext cx="2857499" cy="563732"/>
              </a:xfrm>
              <a:prstGeom prst="rect">
                <a:avLst/>
              </a:prstGeom>
              <a:solidFill>
                <a:srgbClr val="E85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APPLY NOW</a:t>
                </a:r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91345" y="6294268"/>
                <a:ext cx="3809999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hr@buildershomeconstruction.com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734175" y="6294268"/>
                <a:ext cx="2590800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+1-800-123-4567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74727" y="6294268"/>
                <a:ext cx="3107748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0" y="6294268"/>
                <a:ext cx="885823" cy="563732"/>
              </a:xfrm>
              <a:prstGeom prst="rect">
                <a:avLst/>
              </a:prstGeom>
              <a:solidFill>
                <a:srgbClr val="D4C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4" y="6321978"/>
              <a:ext cx="726614" cy="726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11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53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2DF985-CB84-46D4-A974-DBA4062A1FE9}"/>
              </a:ext>
            </a:extLst>
          </p:cNvPr>
          <p:cNvGrpSpPr/>
          <p:nvPr/>
        </p:nvGrpSpPr>
        <p:grpSpPr>
          <a:xfrm>
            <a:off x="557914" y="1524000"/>
            <a:ext cx="2107935" cy="3810000"/>
            <a:chOff x="749938" y="1524000"/>
            <a:chExt cx="2107935" cy="3810000"/>
          </a:xfrm>
        </p:grpSpPr>
        <p:sp>
          <p:nvSpPr>
            <p:cNvPr id="30" name="Rectangle 29"/>
            <p:cNvSpPr/>
            <p:nvPr/>
          </p:nvSpPr>
          <p:spPr>
            <a:xfrm>
              <a:off x="751895" y="1524000"/>
              <a:ext cx="2105978" cy="3810000"/>
            </a:xfrm>
            <a:prstGeom prst="rect">
              <a:avLst/>
            </a:prstGeom>
            <a:blipFill>
              <a:blip r:embed="rId2"/>
              <a:srcRect/>
              <a:stretch>
                <a:fillRect l="-189846" t="-3335" r="-56793" b="-333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38" y="1524000"/>
              <a:ext cx="2105978" cy="3810000"/>
            </a:xfrm>
            <a:prstGeom prst="rect">
              <a:avLst/>
            </a:prstGeom>
            <a:gradFill flip="none" rotWithShape="1">
              <a:gsLst>
                <a:gs pos="50000">
                  <a:srgbClr val="F37000">
                    <a:alpha val="61000"/>
                  </a:srgbClr>
                </a:gs>
                <a:gs pos="0">
                  <a:srgbClr val="E85A00">
                    <a:alpha val="91000"/>
                  </a:srgbClr>
                </a:gs>
                <a:gs pos="100000">
                  <a:srgbClr val="FF8A00">
                    <a:alpha val="3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BEB630-827D-4DE3-9BB7-E8F23F568055}"/>
              </a:ext>
            </a:extLst>
          </p:cNvPr>
          <p:cNvGrpSpPr/>
          <p:nvPr/>
        </p:nvGrpSpPr>
        <p:grpSpPr>
          <a:xfrm>
            <a:off x="2665849" y="1524000"/>
            <a:ext cx="4800600" cy="3810000"/>
            <a:chOff x="2857873" y="1524000"/>
            <a:chExt cx="4800600" cy="3810000"/>
          </a:xfrm>
        </p:grpSpPr>
        <p:sp>
          <p:nvSpPr>
            <p:cNvPr id="25" name="Rectangle 24"/>
            <p:cNvSpPr/>
            <p:nvPr/>
          </p:nvSpPr>
          <p:spPr>
            <a:xfrm>
              <a:off x="2857873" y="1524000"/>
              <a:ext cx="4800600" cy="381000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5983" y="1657350"/>
              <a:ext cx="4564380" cy="35433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708392" y="2767279"/>
            <a:ext cx="4315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-3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JOB</a:t>
            </a:r>
          </a:p>
          <a:p>
            <a:r>
              <a:rPr lang="en-US" sz="32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REQUIREMENTS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252" y="1859339"/>
            <a:ext cx="45310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Candidates must have at least High School Diploma.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applicants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of 5 years working experience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rot="1725158" flipH="1">
            <a:off x="6485845" y="534072"/>
            <a:ext cx="2634183" cy="1605651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1977572"/>
              <a:gd name="connsiteY0" fmla="*/ 830212 h 1396270"/>
              <a:gd name="connsiteX1" fmla="*/ 762000 w 1977572"/>
              <a:gd name="connsiteY1" fmla="*/ 11062 h 1396270"/>
              <a:gd name="connsiteX2" fmla="*/ 1977572 w 1977572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1894 w 1998567"/>
              <a:gd name="connsiteY0" fmla="*/ 831959 h 1398017"/>
              <a:gd name="connsiteX1" fmla="*/ 763894 w 1998567"/>
              <a:gd name="connsiteY1" fmla="*/ 12809 h 1398017"/>
              <a:gd name="connsiteX2" fmla="*/ 1979466 w 1998567"/>
              <a:gd name="connsiteY2" fmla="*/ 1398017 h 1398017"/>
              <a:gd name="connsiteX0" fmla="*/ 2647 w 2001867"/>
              <a:gd name="connsiteY0" fmla="*/ 823527 h 1389585"/>
              <a:gd name="connsiteX1" fmla="*/ 764647 w 2001867"/>
              <a:gd name="connsiteY1" fmla="*/ 4377 h 1389585"/>
              <a:gd name="connsiteX2" fmla="*/ 1980219 w 2001867"/>
              <a:gd name="connsiteY2" fmla="*/ 1389585 h 1389585"/>
              <a:gd name="connsiteX0" fmla="*/ 1433 w 2009286"/>
              <a:gd name="connsiteY0" fmla="*/ 924321 h 1490379"/>
              <a:gd name="connsiteX1" fmla="*/ 1068233 w 2009286"/>
              <a:gd name="connsiteY1" fmla="*/ 3571 h 1490379"/>
              <a:gd name="connsiteX2" fmla="*/ 1979005 w 2009286"/>
              <a:gd name="connsiteY2" fmla="*/ 1490379 h 1490379"/>
              <a:gd name="connsiteX0" fmla="*/ 1433 w 2009286"/>
              <a:gd name="connsiteY0" fmla="*/ 499817 h 1065875"/>
              <a:gd name="connsiteX1" fmla="*/ 1068233 w 2009286"/>
              <a:gd name="connsiteY1" fmla="*/ 14495 h 1065875"/>
              <a:gd name="connsiteX2" fmla="*/ 1979005 w 2009286"/>
              <a:gd name="connsiteY2" fmla="*/ 1065875 h 1065875"/>
              <a:gd name="connsiteX0" fmla="*/ 1568 w 2011753"/>
              <a:gd name="connsiteY0" fmla="*/ 676745 h 1242803"/>
              <a:gd name="connsiteX1" fmla="*/ 1068368 w 2011753"/>
              <a:gd name="connsiteY1" fmla="*/ 191423 h 1242803"/>
              <a:gd name="connsiteX2" fmla="*/ 1979140 w 2011753"/>
              <a:gd name="connsiteY2" fmla="*/ 1242803 h 1242803"/>
              <a:gd name="connsiteX0" fmla="*/ 0 w 2010185"/>
              <a:gd name="connsiteY0" fmla="*/ 676745 h 1242803"/>
              <a:gd name="connsiteX1" fmla="*/ 1066800 w 2010185"/>
              <a:gd name="connsiteY1" fmla="*/ 191423 h 1242803"/>
              <a:gd name="connsiteX2" fmla="*/ 1977572 w 2010185"/>
              <a:gd name="connsiteY2" fmla="*/ 1242803 h 1242803"/>
              <a:gd name="connsiteX0" fmla="*/ 0 w 1959444"/>
              <a:gd name="connsiteY0" fmla="*/ 679185 h 1056557"/>
              <a:gd name="connsiteX1" fmla="*/ 1023257 w 1959444"/>
              <a:gd name="connsiteY1" fmla="*/ 5177 h 1056557"/>
              <a:gd name="connsiteX2" fmla="*/ 1934029 w 1959444"/>
              <a:gd name="connsiteY2" fmla="*/ 1056557 h 1056557"/>
              <a:gd name="connsiteX0" fmla="*/ 0 w 1957958"/>
              <a:gd name="connsiteY0" fmla="*/ 902050 h 1279422"/>
              <a:gd name="connsiteX1" fmla="*/ 1023257 w 1957958"/>
              <a:gd name="connsiteY1" fmla="*/ 228042 h 1279422"/>
              <a:gd name="connsiteX2" fmla="*/ 1934029 w 1957958"/>
              <a:gd name="connsiteY2" fmla="*/ 1279422 h 1279422"/>
              <a:gd name="connsiteX0" fmla="*/ 56205 w 2014163"/>
              <a:gd name="connsiteY0" fmla="*/ 931074 h 1308446"/>
              <a:gd name="connsiteX1" fmla="*/ 1079462 w 2014163"/>
              <a:gd name="connsiteY1" fmla="*/ 257066 h 1308446"/>
              <a:gd name="connsiteX2" fmla="*/ 1990234 w 2014163"/>
              <a:gd name="connsiteY2" fmla="*/ 1308446 h 1308446"/>
              <a:gd name="connsiteX0" fmla="*/ 5221 w 1963179"/>
              <a:gd name="connsiteY0" fmla="*/ 937605 h 1314977"/>
              <a:gd name="connsiteX1" fmla="*/ 1028478 w 1963179"/>
              <a:gd name="connsiteY1" fmla="*/ 263597 h 1314977"/>
              <a:gd name="connsiteX2" fmla="*/ 1939250 w 1963179"/>
              <a:gd name="connsiteY2" fmla="*/ 1314977 h 1314977"/>
              <a:gd name="connsiteX0" fmla="*/ 40 w 1957998"/>
              <a:gd name="connsiteY0" fmla="*/ 939841 h 1317213"/>
              <a:gd name="connsiteX1" fmla="*/ 1023297 w 1957998"/>
              <a:gd name="connsiteY1" fmla="*/ 265833 h 1317213"/>
              <a:gd name="connsiteX2" fmla="*/ 1934069 w 1957998"/>
              <a:gd name="connsiteY2" fmla="*/ 1317213 h 1317213"/>
              <a:gd name="connsiteX0" fmla="*/ 37 w 2064885"/>
              <a:gd name="connsiteY0" fmla="*/ 742113 h 1057273"/>
              <a:gd name="connsiteX1" fmla="*/ 1128216 w 2064885"/>
              <a:gd name="connsiteY1" fmla="*/ 5893 h 1057273"/>
              <a:gd name="connsiteX2" fmla="*/ 2038988 w 2064885"/>
              <a:gd name="connsiteY2" fmla="*/ 1057273 h 1057273"/>
              <a:gd name="connsiteX0" fmla="*/ 0 w 2064848"/>
              <a:gd name="connsiteY0" fmla="*/ 741107 h 1056267"/>
              <a:gd name="connsiteX1" fmla="*/ 1128179 w 2064848"/>
              <a:gd name="connsiteY1" fmla="*/ 4887 h 1056267"/>
              <a:gd name="connsiteX2" fmla="*/ 2038951 w 2064848"/>
              <a:gd name="connsiteY2" fmla="*/ 1056267 h 1056267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5952"/>
              <a:gd name="connsiteY0" fmla="*/ 867522 h 1182682"/>
              <a:gd name="connsiteX1" fmla="*/ 1115065 w 2065952"/>
              <a:gd name="connsiteY1" fmla="*/ 4185 h 1182682"/>
              <a:gd name="connsiteX2" fmla="*/ 2038951 w 2065952"/>
              <a:gd name="connsiteY2" fmla="*/ 1182682 h 1182682"/>
              <a:gd name="connsiteX0" fmla="*/ 0 w 2055938"/>
              <a:gd name="connsiteY0" fmla="*/ 865452 h 1095867"/>
              <a:gd name="connsiteX1" fmla="*/ 1115065 w 2055938"/>
              <a:gd name="connsiteY1" fmla="*/ 2115 h 1095867"/>
              <a:gd name="connsiteX2" fmla="*/ 2030208 w 2055938"/>
              <a:gd name="connsiteY2" fmla="*/ 1095867 h 1095867"/>
              <a:gd name="connsiteX0" fmla="*/ 0 w 2217266"/>
              <a:gd name="connsiteY0" fmla="*/ 867516 h 1200836"/>
              <a:gd name="connsiteX1" fmla="*/ 1115065 w 2217266"/>
              <a:gd name="connsiteY1" fmla="*/ 4179 h 1200836"/>
              <a:gd name="connsiteX2" fmla="*/ 2194987 w 2217266"/>
              <a:gd name="connsiteY2" fmla="*/ 1200836 h 1200836"/>
              <a:gd name="connsiteX0" fmla="*/ 0 w 2194987"/>
              <a:gd name="connsiteY0" fmla="*/ 867516 h 1200836"/>
              <a:gd name="connsiteX1" fmla="*/ 1115065 w 2194987"/>
              <a:gd name="connsiteY1" fmla="*/ 4179 h 1200836"/>
              <a:gd name="connsiteX2" fmla="*/ 2194987 w 2194987"/>
              <a:gd name="connsiteY2" fmla="*/ 1200836 h 1200836"/>
              <a:gd name="connsiteX0" fmla="*/ 0 w 1924957"/>
              <a:gd name="connsiteY0" fmla="*/ 523621 h 1230280"/>
              <a:gd name="connsiteX1" fmla="*/ 845035 w 1924957"/>
              <a:gd name="connsiteY1" fmla="*/ 33623 h 1230280"/>
              <a:gd name="connsiteX2" fmla="*/ 1924957 w 1924957"/>
              <a:gd name="connsiteY2" fmla="*/ 1230280 h 1230280"/>
              <a:gd name="connsiteX0" fmla="*/ 0 w 1924957"/>
              <a:gd name="connsiteY0" fmla="*/ 518067 h 1224726"/>
              <a:gd name="connsiteX1" fmla="*/ 845035 w 1924957"/>
              <a:gd name="connsiteY1" fmla="*/ 28069 h 1224726"/>
              <a:gd name="connsiteX2" fmla="*/ 1924957 w 1924957"/>
              <a:gd name="connsiteY2" fmla="*/ 1224726 h 1224726"/>
              <a:gd name="connsiteX0" fmla="*/ 0 w 1924957"/>
              <a:gd name="connsiteY0" fmla="*/ 530591 h 1237250"/>
              <a:gd name="connsiteX1" fmla="*/ 939331 w 1924957"/>
              <a:gd name="connsiteY1" fmla="*/ 27144 h 1237250"/>
              <a:gd name="connsiteX2" fmla="*/ 1924957 w 1924957"/>
              <a:gd name="connsiteY2" fmla="*/ 1237250 h 1237250"/>
              <a:gd name="connsiteX0" fmla="*/ 0 w 1924957"/>
              <a:gd name="connsiteY0" fmla="*/ 507247 h 1213906"/>
              <a:gd name="connsiteX1" fmla="*/ 939331 w 1924957"/>
              <a:gd name="connsiteY1" fmla="*/ 3800 h 1213906"/>
              <a:gd name="connsiteX2" fmla="*/ 1924957 w 1924957"/>
              <a:gd name="connsiteY2" fmla="*/ 1213906 h 1213906"/>
              <a:gd name="connsiteX0" fmla="*/ 0 w 2116506"/>
              <a:gd name="connsiteY0" fmla="*/ 906763 h 1211509"/>
              <a:gd name="connsiteX1" fmla="*/ 1130880 w 2116506"/>
              <a:gd name="connsiteY1" fmla="*/ 1403 h 1211509"/>
              <a:gd name="connsiteX2" fmla="*/ 2116506 w 2116506"/>
              <a:gd name="connsiteY2" fmla="*/ 1211509 h 1211509"/>
              <a:gd name="connsiteX0" fmla="*/ 0 w 2116506"/>
              <a:gd name="connsiteY0" fmla="*/ 908476 h 1213222"/>
              <a:gd name="connsiteX1" fmla="*/ 1130880 w 2116506"/>
              <a:gd name="connsiteY1" fmla="*/ 3116 h 1213222"/>
              <a:gd name="connsiteX2" fmla="*/ 2116506 w 2116506"/>
              <a:gd name="connsiteY2" fmla="*/ 1213222 h 1213222"/>
              <a:gd name="connsiteX0" fmla="*/ 0 w 2281309"/>
              <a:gd name="connsiteY0" fmla="*/ 1150394 h 1211804"/>
              <a:gd name="connsiteX1" fmla="*/ 1295683 w 2281309"/>
              <a:gd name="connsiteY1" fmla="*/ 1698 h 1211804"/>
              <a:gd name="connsiteX2" fmla="*/ 2281309 w 2281309"/>
              <a:gd name="connsiteY2" fmla="*/ 1211804 h 1211804"/>
              <a:gd name="connsiteX0" fmla="*/ 0 w 2372897"/>
              <a:gd name="connsiteY0" fmla="*/ 1297938 h 1297938"/>
              <a:gd name="connsiteX1" fmla="*/ 1387271 w 2372897"/>
              <a:gd name="connsiteY1" fmla="*/ 1325 h 1297938"/>
              <a:gd name="connsiteX2" fmla="*/ 2372897 w 2372897"/>
              <a:gd name="connsiteY2" fmla="*/ 1211431 h 1297938"/>
              <a:gd name="connsiteX0" fmla="*/ 0 w 2372897"/>
              <a:gd name="connsiteY0" fmla="*/ 1299603 h 1299603"/>
              <a:gd name="connsiteX1" fmla="*/ 1387271 w 2372897"/>
              <a:gd name="connsiteY1" fmla="*/ 2990 h 1299603"/>
              <a:gd name="connsiteX2" fmla="*/ 2372897 w 2372897"/>
              <a:gd name="connsiteY2" fmla="*/ 1213096 h 1299603"/>
              <a:gd name="connsiteX0" fmla="*/ 0 w 2634183"/>
              <a:gd name="connsiteY0" fmla="*/ 1603237 h 1603237"/>
              <a:gd name="connsiteX1" fmla="*/ 1648557 w 2634183"/>
              <a:gd name="connsiteY1" fmla="*/ 1497 h 1603237"/>
              <a:gd name="connsiteX2" fmla="*/ 2634183 w 2634183"/>
              <a:gd name="connsiteY2" fmla="*/ 1211603 h 1603237"/>
              <a:gd name="connsiteX0" fmla="*/ 0 w 2634183"/>
              <a:gd name="connsiteY0" fmla="*/ 1605651 h 1605651"/>
              <a:gd name="connsiteX1" fmla="*/ 1648557 w 2634183"/>
              <a:gd name="connsiteY1" fmla="*/ 3911 h 1605651"/>
              <a:gd name="connsiteX2" fmla="*/ 2634183 w 2634183"/>
              <a:gd name="connsiteY2" fmla="*/ 1214017 h 160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183" h="1605651">
                <a:moveTo>
                  <a:pt x="0" y="1605651"/>
                </a:moveTo>
                <a:cubicBezTo>
                  <a:pt x="447266" y="133163"/>
                  <a:pt x="1281914" y="-30360"/>
                  <a:pt x="1648557" y="3911"/>
                </a:cubicBezTo>
                <a:cubicBezTo>
                  <a:pt x="2015200" y="38182"/>
                  <a:pt x="2596040" y="131428"/>
                  <a:pt x="2634183" y="1214017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6294268"/>
            <a:ext cx="12182475" cy="754324"/>
            <a:chOff x="0" y="6294268"/>
            <a:chExt cx="12182475" cy="75432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0A2CE1-3EED-4DA1-9AD1-079B65A2BD9B}"/>
                </a:ext>
              </a:extLst>
            </p:cNvPr>
            <p:cNvGrpSpPr/>
            <p:nvPr/>
          </p:nvGrpSpPr>
          <p:grpSpPr>
            <a:xfrm>
              <a:off x="0" y="6294268"/>
              <a:ext cx="12182475" cy="563732"/>
              <a:chOff x="0" y="6294268"/>
              <a:chExt cx="12182475" cy="56373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85824" y="6294268"/>
                <a:ext cx="2857499" cy="563732"/>
              </a:xfrm>
              <a:prstGeom prst="rect">
                <a:avLst/>
              </a:prstGeom>
              <a:solidFill>
                <a:srgbClr val="E85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APPLY NOW</a:t>
                </a:r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91345" y="6294268"/>
                <a:ext cx="3809999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hr@buildershomeconstruction.com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734175" y="6294268"/>
                <a:ext cx="2590800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+1-800-123-4567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74727" y="6294268"/>
                <a:ext cx="3107748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0" y="6294268"/>
                <a:ext cx="885823" cy="563732"/>
              </a:xfrm>
              <a:prstGeom prst="rect">
                <a:avLst/>
              </a:prstGeom>
              <a:solidFill>
                <a:srgbClr val="D4C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4" y="6321978"/>
              <a:ext cx="726614" cy="726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89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2DF985-CB84-46D4-A974-DBA4062A1FE9}"/>
              </a:ext>
            </a:extLst>
          </p:cNvPr>
          <p:cNvGrpSpPr/>
          <p:nvPr/>
        </p:nvGrpSpPr>
        <p:grpSpPr>
          <a:xfrm>
            <a:off x="557914" y="1524000"/>
            <a:ext cx="2107935" cy="3810000"/>
            <a:chOff x="749938" y="1524000"/>
            <a:chExt cx="2107935" cy="3810000"/>
          </a:xfrm>
        </p:grpSpPr>
        <p:sp>
          <p:nvSpPr>
            <p:cNvPr id="30" name="Rectangle 29"/>
            <p:cNvSpPr/>
            <p:nvPr/>
          </p:nvSpPr>
          <p:spPr>
            <a:xfrm>
              <a:off x="751895" y="1524000"/>
              <a:ext cx="2105978" cy="3810000"/>
            </a:xfrm>
            <a:prstGeom prst="rect">
              <a:avLst/>
            </a:prstGeom>
            <a:blipFill>
              <a:blip r:embed="rId2"/>
              <a:srcRect/>
              <a:stretch>
                <a:fillRect l="-189846" t="-3335" r="-56793" b="-333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938" y="1524000"/>
              <a:ext cx="2105978" cy="3810000"/>
            </a:xfrm>
            <a:prstGeom prst="rect">
              <a:avLst/>
            </a:prstGeom>
            <a:gradFill flip="none" rotWithShape="1">
              <a:gsLst>
                <a:gs pos="50000">
                  <a:srgbClr val="F37000">
                    <a:alpha val="61000"/>
                  </a:srgbClr>
                </a:gs>
                <a:gs pos="0">
                  <a:srgbClr val="E85A00">
                    <a:alpha val="91000"/>
                  </a:srgbClr>
                </a:gs>
                <a:gs pos="100000">
                  <a:srgbClr val="FF8A00">
                    <a:alpha val="3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BEB630-827D-4DE3-9BB7-E8F23F568055}"/>
              </a:ext>
            </a:extLst>
          </p:cNvPr>
          <p:cNvGrpSpPr/>
          <p:nvPr/>
        </p:nvGrpSpPr>
        <p:grpSpPr>
          <a:xfrm>
            <a:off x="2665849" y="1524000"/>
            <a:ext cx="4800600" cy="3810000"/>
            <a:chOff x="2857873" y="1524000"/>
            <a:chExt cx="4800600" cy="3810000"/>
          </a:xfrm>
        </p:grpSpPr>
        <p:sp>
          <p:nvSpPr>
            <p:cNvPr id="25" name="Rectangle 24"/>
            <p:cNvSpPr/>
            <p:nvPr/>
          </p:nvSpPr>
          <p:spPr>
            <a:xfrm>
              <a:off x="2857873" y="1524000"/>
              <a:ext cx="4800600" cy="381000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5983" y="1657350"/>
              <a:ext cx="4564380" cy="35433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708392" y="2767279"/>
            <a:ext cx="4315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-3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JOB</a:t>
            </a:r>
          </a:p>
          <a:p>
            <a:r>
              <a:rPr lang="en-US" sz="32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REQUIREMENTS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252" y="1859339"/>
            <a:ext cx="45310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Candidates must have at least High School Diploma.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applicants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of 5 years working experience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rot="1725158" flipH="1">
            <a:off x="6485845" y="534072"/>
            <a:ext cx="2634183" cy="1605651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1977572"/>
              <a:gd name="connsiteY0" fmla="*/ 830212 h 1396270"/>
              <a:gd name="connsiteX1" fmla="*/ 762000 w 1977572"/>
              <a:gd name="connsiteY1" fmla="*/ 11062 h 1396270"/>
              <a:gd name="connsiteX2" fmla="*/ 1977572 w 1977572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0 w 1996673"/>
              <a:gd name="connsiteY0" fmla="*/ 830212 h 1396270"/>
              <a:gd name="connsiteX1" fmla="*/ 762000 w 1996673"/>
              <a:gd name="connsiteY1" fmla="*/ 11062 h 1396270"/>
              <a:gd name="connsiteX2" fmla="*/ 1977572 w 1996673"/>
              <a:gd name="connsiteY2" fmla="*/ 1396270 h 1396270"/>
              <a:gd name="connsiteX0" fmla="*/ 1894 w 1998567"/>
              <a:gd name="connsiteY0" fmla="*/ 831959 h 1398017"/>
              <a:gd name="connsiteX1" fmla="*/ 763894 w 1998567"/>
              <a:gd name="connsiteY1" fmla="*/ 12809 h 1398017"/>
              <a:gd name="connsiteX2" fmla="*/ 1979466 w 1998567"/>
              <a:gd name="connsiteY2" fmla="*/ 1398017 h 1398017"/>
              <a:gd name="connsiteX0" fmla="*/ 2647 w 2001867"/>
              <a:gd name="connsiteY0" fmla="*/ 823527 h 1389585"/>
              <a:gd name="connsiteX1" fmla="*/ 764647 w 2001867"/>
              <a:gd name="connsiteY1" fmla="*/ 4377 h 1389585"/>
              <a:gd name="connsiteX2" fmla="*/ 1980219 w 2001867"/>
              <a:gd name="connsiteY2" fmla="*/ 1389585 h 1389585"/>
              <a:gd name="connsiteX0" fmla="*/ 1433 w 2009286"/>
              <a:gd name="connsiteY0" fmla="*/ 924321 h 1490379"/>
              <a:gd name="connsiteX1" fmla="*/ 1068233 w 2009286"/>
              <a:gd name="connsiteY1" fmla="*/ 3571 h 1490379"/>
              <a:gd name="connsiteX2" fmla="*/ 1979005 w 2009286"/>
              <a:gd name="connsiteY2" fmla="*/ 1490379 h 1490379"/>
              <a:gd name="connsiteX0" fmla="*/ 1433 w 2009286"/>
              <a:gd name="connsiteY0" fmla="*/ 499817 h 1065875"/>
              <a:gd name="connsiteX1" fmla="*/ 1068233 w 2009286"/>
              <a:gd name="connsiteY1" fmla="*/ 14495 h 1065875"/>
              <a:gd name="connsiteX2" fmla="*/ 1979005 w 2009286"/>
              <a:gd name="connsiteY2" fmla="*/ 1065875 h 1065875"/>
              <a:gd name="connsiteX0" fmla="*/ 1568 w 2011753"/>
              <a:gd name="connsiteY0" fmla="*/ 676745 h 1242803"/>
              <a:gd name="connsiteX1" fmla="*/ 1068368 w 2011753"/>
              <a:gd name="connsiteY1" fmla="*/ 191423 h 1242803"/>
              <a:gd name="connsiteX2" fmla="*/ 1979140 w 2011753"/>
              <a:gd name="connsiteY2" fmla="*/ 1242803 h 1242803"/>
              <a:gd name="connsiteX0" fmla="*/ 0 w 2010185"/>
              <a:gd name="connsiteY0" fmla="*/ 676745 h 1242803"/>
              <a:gd name="connsiteX1" fmla="*/ 1066800 w 2010185"/>
              <a:gd name="connsiteY1" fmla="*/ 191423 h 1242803"/>
              <a:gd name="connsiteX2" fmla="*/ 1977572 w 2010185"/>
              <a:gd name="connsiteY2" fmla="*/ 1242803 h 1242803"/>
              <a:gd name="connsiteX0" fmla="*/ 0 w 1959444"/>
              <a:gd name="connsiteY0" fmla="*/ 679185 h 1056557"/>
              <a:gd name="connsiteX1" fmla="*/ 1023257 w 1959444"/>
              <a:gd name="connsiteY1" fmla="*/ 5177 h 1056557"/>
              <a:gd name="connsiteX2" fmla="*/ 1934029 w 1959444"/>
              <a:gd name="connsiteY2" fmla="*/ 1056557 h 1056557"/>
              <a:gd name="connsiteX0" fmla="*/ 0 w 1957958"/>
              <a:gd name="connsiteY0" fmla="*/ 902050 h 1279422"/>
              <a:gd name="connsiteX1" fmla="*/ 1023257 w 1957958"/>
              <a:gd name="connsiteY1" fmla="*/ 228042 h 1279422"/>
              <a:gd name="connsiteX2" fmla="*/ 1934029 w 1957958"/>
              <a:gd name="connsiteY2" fmla="*/ 1279422 h 1279422"/>
              <a:gd name="connsiteX0" fmla="*/ 56205 w 2014163"/>
              <a:gd name="connsiteY0" fmla="*/ 931074 h 1308446"/>
              <a:gd name="connsiteX1" fmla="*/ 1079462 w 2014163"/>
              <a:gd name="connsiteY1" fmla="*/ 257066 h 1308446"/>
              <a:gd name="connsiteX2" fmla="*/ 1990234 w 2014163"/>
              <a:gd name="connsiteY2" fmla="*/ 1308446 h 1308446"/>
              <a:gd name="connsiteX0" fmla="*/ 5221 w 1963179"/>
              <a:gd name="connsiteY0" fmla="*/ 937605 h 1314977"/>
              <a:gd name="connsiteX1" fmla="*/ 1028478 w 1963179"/>
              <a:gd name="connsiteY1" fmla="*/ 263597 h 1314977"/>
              <a:gd name="connsiteX2" fmla="*/ 1939250 w 1963179"/>
              <a:gd name="connsiteY2" fmla="*/ 1314977 h 1314977"/>
              <a:gd name="connsiteX0" fmla="*/ 40 w 1957998"/>
              <a:gd name="connsiteY0" fmla="*/ 939841 h 1317213"/>
              <a:gd name="connsiteX1" fmla="*/ 1023297 w 1957998"/>
              <a:gd name="connsiteY1" fmla="*/ 265833 h 1317213"/>
              <a:gd name="connsiteX2" fmla="*/ 1934069 w 1957998"/>
              <a:gd name="connsiteY2" fmla="*/ 1317213 h 1317213"/>
              <a:gd name="connsiteX0" fmla="*/ 37 w 2064885"/>
              <a:gd name="connsiteY0" fmla="*/ 742113 h 1057273"/>
              <a:gd name="connsiteX1" fmla="*/ 1128216 w 2064885"/>
              <a:gd name="connsiteY1" fmla="*/ 5893 h 1057273"/>
              <a:gd name="connsiteX2" fmla="*/ 2038988 w 2064885"/>
              <a:gd name="connsiteY2" fmla="*/ 1057273 h 1057273"/>
              <a:gd name="connsiteX0" fmla="*/ 0 w 2064848"/>
              <a:gd name="connsiteY0" fmla="*/ 741107 h 1056267"/>
              <a:gd name="connsiteX1" fmla="*/ 1128179 w 2064848"/>
              <a:gd name="connsiteY1" fmla="*/ 4887 h 1056267"/>
              <a:gd name="connsiteX2" fmla="*/ 2038951 w 2064848"/>
              <a:gd name="connsiteY2" fmla="*/ 1056267 h 1056267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4471"/>
              <a:gd name="connsiteY0" fmla="*/ 867110 h 1182270"/>
              <a:gd name="connsiteX1" fmla="*/ 1115065 w 2064471"/>
              <a:gd name="connsiteY1" fmla="*/ 3773 h 1182270"/>
              <a:gd name="connsiteX2" fmla="*/ 2038951 w 2064471"/>
              <a:gd name="connsiteY2" fmla="*/ 1182270 h 1182270"/>
              <a:gd name="connsiteX0" fmla="*/ 0 w 2065952"/>
              <a:gd name="connsiteY0" fmla="*/ 867522 h 1182682"/>
              <a:gd name="connsiteX1" fmla="*/ 1115065 w 2065952"/>
              <a:gd name="connsiteY1" fmla="*/ 4185 h 1182682"/>
              <a:gd name="connsiteX2" fmla="*/ 2038951 w 2065952"/>
              <a:gd name="connsiteY2" fmla="*/ 1182682 h 1182682"/>
              <a:gd name="connsiteX0" fmla="*/ 0 w 2055938"/>
              <a:gd name="connsiteY0" fmla="*/ 865452 h 1095867"/>
              <a:gd name="connsiteX1" fmla="*/ 1115065 w 2055938"/>
              <a:gd name="connsiteY1" fmla="*/ 2115 h 1095867"/>
              <a:gd name="connsiteX2" fmla="*/ 2030208 w 2055938"/>
              <a:gd name="connsiteY2" fmla="*/ 1095867 h 1095867"/>
              <a:gd name="connsiteX0" fmla="*/ 0 w 2217266"/>
              <a:gd name="connsiteY0" fmla="*/ 867516 h 1200836"/>
              <a:gd name="connsiteX1" fmla="*/ 1115065 w 2217266"/>
              <a:gd name="connsiteY1" fmla="*/ 4179 h 1200836"/>
              <a:gd name="connsiteX2" fmla="*/ 2194987 w 2217266"/>
              <a:gd name="connsiteY2" fmla="*/ 1200836 h 1200836"/>
              <a:gd name="connsiteX0" fmla="*/ 0 w 2194987"/>
              <a:gd name="connsiteY0" fmla="*/ 867516 h 1200836"/>
              <a:gd name="connsiteX1" fmla="*/ 1115065 w 2194987"/>
              <a:gd name="connsiteY1" fmla="*/ 4179 h 1200836"/>
              <a:gd name="connsiteX2" fmla="*/ 2194987 w 2194987"/>
              <a:gd name="connsiteY2" fmla="*/ 1200836 h 1200836"/>
              <a:gd name="connsiteX0" fmla="*/ 0 w 1924957"/>
              <a:gd name="connsiteY0" fmla="*/ 523621 h 1230280"/>
              <a:gd name="connsiteX1" fmla="*/ 845035 w 1924957"/>
              <a:gd name="connsiteY1" fmla="*/ 33623 h 1230280"/>
              <a:gd name="connsiteX2" fmla="*/ 1924957 w 1924957"/>
              <a:gd name="connsiteY2" fmla="*/ 1230280 h 1230280"/>
              <a:gd name="connsiteX0" fmla="*/ 0 w 1924957"/>
              <a:gd name="connsiteY0" fmla="*/ 518067 h 1224726"/>
              <a:gd name="connsiteX1" fmla="*/ 845035 w 1924957"/>
              <a:gd name="connsiteY1" fmla="*/ 28069 h 1224726"/>
              <a:gd name="connsiteX2" fmla="*/ 1924957 w 1924957"/>
              <a:gd name="connsiteY2" fmla="*/ 1224726 h 1224726"/>
              <a:gd name="connsiteX0" fmla="*/ 0 w 1924957"/>
              <a:gd name="connsiteY0" fmla="*/ 530591 h 1237250"/>
              <a:gd name="connsiteX1" fmla="*/ 939331 w 1924957"/>
              <a:gd name="connsiteY1" fmla="*/ 27144 h 1237250"/>
              <a:gd name="connsiteX2" fmla="*/ 1924957 w 1924957"/>
              <a:gd name="connsiteY2" fmla="*/ 1237250 h 1237250"/>
              <a:gd name="connsiteX0" fmla="*/ 0 w 1924957"/>
              <a:gd name="connsiteY0" fmla="*/ 507247 h 1213906"/>
              <a:gd name="connsiteX1" fmla="*/ 939331 w 1924957"/>
              <a:gd name="connsiteY1" fmla="*/ 3800 h 1213906"/>
              <a:gd name="connsiteX2" fmla="*/ 1924957 w 1924957"/>
              <a:gd name="connsiteY2" fmla="*/ 1213906 h 1213906"/>
              <a:gd name="connsiteX0" fmla="*/ 0 w 2116506"/>
              <a:gd name="connsiteY0" fmla="*/ 906763 h 1211509"/>
              <a:gd name="connsiteX1" fmla="*/ 1130880 w 2116506"/>
              <a:gd name="connsiteY1" fmla="*/ 1403 h 1211509"/>
              <a:gd name="connsiteX2" fmla="*/ 2116506 w 2116506"/>
              <a:gd name="connsiteY2" fmla="*/ 1211509 h 1211509"/>
              <a:gd name="connsiteX0" fmla="*/ 0 w 2116506"/>
              <a:gd name="connsiteY0" fmla="*/ 908476 h 1213222"/>
              <a:gd name="connsiteX1" fmla="*/ 1130880 w 2116506"/>
              <a:gd name="connsiteY1" fmla="*/ 3116 h 1213222"/>
              <a:gd name="connsiteX2" fmla="*/ 2116506 w 2116506"/>
              <a:gd name="connsiteY2" fmla="*/ 1213222 h 1213222"/>
              <a:gd name="connsiteX0" fmla="*/ 0 w 2281309"/>
              <a:gd name="connsiteY0" fmla="*/ 1150394 h 1211804"/>
              <a:gd name="connsiteX1" fmla="*/ 1295683 w 2281309"/>
              <a:gd name="connsiteY1" fmla="*/ 1698 h 1211804"/>
              <a:gd name="connsiteX2" fmla="*/ 2281309 w 2281309"/>
              <a:gd name="connsiteY2" fmla="*/ 1211804 h 1211804"/>
              <a:gd name="connsiteX0" fmla="*/ 0 w 2372897"/>
              <a:gd name="connsiteY0" fmla="*/ 1297938 h 1297938"/>
              <a:gd name="connsiteX1" fmla="*/ 1387271 w 2372897"/>
              <a:gd name="connsiteY1" fmla="*/ 1325 h 1297938"/>
              <a:gd name="connsiteX2" fmla="*/ 2372897 w 2372897"/>
              <a:gd name="connsiteY2" fmla="*/ 1211431 h 1297938"/>
              <a:gd name="connsiteX0" fmla="*/ 0 w 2372897"/>
              <a:gd name="connsiteY0" fmla="*/ 1299603 h 1299603"/>
              <a:gd name="connsiteX1" fmla="*/ 1387271 w 2372897"/>
              <a:gd name="connsiteY1" fmla="*/ 2990 h 1299603"/>
              <a:gd name="connsiteX2" fmla="*/ 2372897 w 2372897"/>
              <a:gd name="connsiteY2" fmla="*/ 1213096 h 1299603"/>
              <a:gd name="connsiteX0" fmla="*/ 0 w 2634183"/>
              <a:gd name="connsiteY0" fmla="*/ 1603237 h 1603237"/>
              <a:gd name="connsiteX1" fmla="*/ 1648557 w 2634183"/>
              <a:gd name="connsiteY1" fmla="*/ 1497 h 1603237"/>
              <a:gd name="connsiteX2" fmla="*/ 2634183 w 2634183"/>
              <a:gd name="connsiteY2" fmla="*/ 1211603 h 1603237"/>
              <a:gd name="connsiteX0" fmla="*/ 0 w 2634183"/>
              <a:gd name="connsiteY0" fmla="*/ 1605651 h 1605651"/>
              <a:gd name="connsiteX1" fmla="*/ 1648557 w 2634183"/>
              <a:gd name="connsiteY1" fmla="*/ 3911 h 1605651"/>
              <a:gd name="connsiteX2" fmla="*/ 2634183 w 2634183"/>
              <a:gd name="connsiteY2" fmla="*/ 1214017 h 160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183" h="1605651">
                <a:moveTo>
                  <a:pt x="0" y="1605651"/>
                </a:moveTo>
                <a:cubicBezTo>
                  <a:pt x="447266" y="133163"/>
                  <a:pt x="1281914" y="-30360"/>
                  <a:pt x="1648557" y="3911"/>
                </a:cubicBezTo>
                <a:cubicBezTo>
                  <a:pt x="2015200" y="38182"/>
                  <a:pt x="2596040" y="131428"/>
                  <a:pt x="2634183" y="1214017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6294268"/>
            <a:ext cx="12182475" cy="754324"/>
            <a:chOff x="0" y="6294268"/>
            <a:chExt cx="12182475" cy="75432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0A2CE1-3EED-4DA1-9AD1-079B65A2BD9B}"/>
                </a:ext>
              </a:extLst>
            </p:cNvPr>
            <p:cNvGrpSpPr/>
            <p:nvPr/>
          </p:nvGrpSpPr>
          <p:grpSpPr>
            <a:xfrm>
              <a:off x="0" y="6294268"/>
              <a:ext cx="12182475" cy="563732"/>
              <a:chOff x="0" y="6294268"/>
              <a:chExt cx="12182475" cy="56373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85824" y="6294268"/>
                <a:ext cx="2857499" cy="563732"/>
              </a:xfrm>
              <a:prstGeom prst="rect">
                <a:avLst/>
              </a:prstGeom>
              <a:solidFill>
                <a:srgbClr val="E85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APPLY NOW</a:t>
                </a:r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91345" y="6294268"/>
                <a:ext cx="3809999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hr@buildershomeconstruction.com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734175" y="6294268"/>
                <a:ext cx="2590800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+1-800-123-4567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74727" y="6294268"/>
                <a:ext cx="3107748" cy="563732"/>
              </a:xfrm>
              <a:prstGeom prst="rect">
                <a:avLst/>
              </a:prstGeom>
              <a:gradFill flip="none" rotWithShape="1">
                <a:gsLst>
                  <a:gs pos="0">
                    <a:srgbClr val="38231D"/>
                  </a:gs>
                  <a:gs pos="50000">
                    <a:srgbClr val="38231D"/>
                  </a:gs>
                  <a:gs pos="100000">
                    <a:srgbClr val="D4C19D"/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www.buildershomeconstruction.com</a:t>
                </a:r>
                <a:endParaRPr lang="en-US" sz="1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0" y="6294268"/>
                <a:ext cx="885823" cy="563732"/>
              </a:xfrm>
              <a:prstGeom prst="rect">
                <a:avLst/>
              </a:prstGeom>
              <a:solidFill>
                <a:srgbClr val="D4C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n w="3175">
                    <a:noFill/>
                  </a:ln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4" y="6321978"/>
              <a:ext cx="726614" cy="726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15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7D3233-8FCF-43D9-B54C-C5E0AA55E3D2}"/>
              </a:ext>
            </a:extLst>
          </p:cNvPr>
          <p:cNvSpPr/>
          <p:nvPr/>
        </p:nvSpPr>
        <p:spPr>
          <a:xfrm>
            <a:off x="6362700" y="4941718"/>
            <a:ext cx="3412132" cy="563732"/>
          </a:xfrm>
          <a:prstGeom prst="rect">
            <a:avLst/>
          </a:prstGeom>
          <a:solidFill>
            <a:srgbClr val="E8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SEND YOUR RESUME 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E85AD-7932-4E74-9E3F-DBE17C38B38C}"/>
              </a:ext>
            </a:extLst>
          </p:cNvPr>
          <p:cNvGrpSpPr/>
          <p:nvPr/>
        </p:nvGrpSpPr>
        <p:grpSpPr>
          <a:xfrm>
            <a:off x="4978966" y="1969948"/>
            <a:ext cx="4802906" cy="2914650"/>
            <a:chOff x="4978966" y="1969948"/>
            <a:chExt cx="4802906" cy="2914650"/>
          </a:xfrm>
        </p:grpSpPr>
        <p:sp>
          <p:nvSpPr>
            <p:cNvPr id="2" name="Rectangle 1"/>
            <p:cNvSpPr/>
            <p:nvPr/>
          </p:nvSpPr>
          <p:spPr>
            <a:xfrm>
              <a:off x="4978966" y="1969948"/>
              <a:ext cx="4800600" cy="2914650"/>
            </a:xfrm>
            <a:prstGeom prst="rect">
              <a:avLst/>
            </a:prstGeom>
            <a:solidFill>
              <a:srgbClr val="005EB2"/>
            </a:soli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5A353-A35E-4DAA-B475-D3625572DE5B}"/>
                </a:ext>
              </a:extLst>
            </p:cNvPr>
            <p:cNvSpPr/>
            <p:nvPr/>
          </p:nvSpPr>
          <p:spPr>
            <a:xfrm rot="10800000">
              <a:off x="9343901" y="1969948"/>
              <a:ext cx="437971" cy="437972"/>
            </a:xfrm>
            <a:custGeom>
              <a:avLst/>
              <a:gdLst>
                <a:gd name="connsiteX0" fmla="*/ 352025 w 352025"/>
                <a:gd name="connsiteY0" fmla="*/ 352026 h 352026"/>
                <a:gd name="connsiteX1" fmla="*/ 0 w 352025"/>
                <a:gd name="connsiteY1" fmla="*/ 352026 h 352026"/>
                <a:gd name="connsiteX2" fmla="*/ 0 w 352025"/>
                <a:gd name="connsiteY2" fmla="*/ 0 h 352026"/>
                <a:gd name="connsiteX3" fmla="*/ 352025 w 352025"/>
                <a:gd name="connsiteY3" fmla="*/ 352026 h 35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025" h="352026">
                  <a:moveTo>
                    <a:pt x="352025" y="352026"/>
                  </a:moveTo>
                  <a:lnTo>
                    <a:pt x="0" y="352026"/>
                  </a:lnTo>
                  <a:lnTo>
                    <a:pt x="0" y="0"/>
                  </a:lnTo>
                  <a:lnTo>
                    <a:pt x="352025" y="352026"/>
                  </a:lnTo>
                  <a:close/>
                </a:path>
              </a:pathLst>
            </a:custGeom>
            <a:solidFill>
              <a:srgbClr val="E85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B6C9D1-E1CD-40EA-800F-088A67F92FE5}"/>
                </a:ext>
              </a:extLst>
            </p:cNvPr>
            <p:cNvSpPr/>
            <p:nvPr/>
          </p:nvSpPr>
          <p:spPr>
            <a:xfrm rot="10800000">
              <a:off x="5126575" y="2088445"/>
              <a:ext cx="4505382" cy="2677656"/>
            </a:xfrm>
            <a:custGeom>
              <a:avLst/>
              <a:gdLst>
                <a:gd name="connsiteX0" fmla="*/ 4505382 w 4505382"/>
                <a:gd name="connsiteY0" fmla="*/ 2677656 h 2677656"/>
                <a:gd name="connsiteX1" fmla="*/ 352025 w 4505382"/>
                <a:gd name="connsiteY1" fmla="*/ 2677656 h 2677656"/>
                <a:gd name="connsiteX2" fmla="*/ 0 w 4505382"/>
                <a:gd name="connsiteY2" fmla="*/ 2325630 h 2677656"/>
                <a:gd name="connsiteX3" fmla="*/ 0 w 4505382"/>
                <a:gd name="connsiteY3" fmla="*/ 0 h 2677656"/>
                <a:gd name="connsiteX4" fmla="*/ 4505382 w 4505382"/>
                <a:gd name="connsiteY4" fmla="*/ 0 h 2677656"/>
                <a:gd name="connsiteX5" fmla="*/ 4505382 w 4505382"/>
                <a:gd name="connsiteY5" fmla="*/ 2677656 h 267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382" h="2677656">
                  <a:moveTo>
                    <a:pt x="4505382" y="2677656"/>
                  </a:moveTo>
                  <a:lnTo>
                    <a:pt x="352025" y="2677656"/>
                  </a:lnTo>
                  <a:lnTo>
                    <a:pt x="0" y="2325630"/>
                  </a:lnTo>
                  <a:lnTo>
                    <a:pt x="0" y="0"/>
                  </a:lnTo>
                  <a:lnTo>
                    <a:pt x="4505382" y="0"/>
                  </a:lnTo>
                  <a:lnTo>
                    <a:pt x="4505382" y="2677656"/>
                  </a:lnTo>
                  <a:close/>
                </a:path>
              </a:pathLst>
            </a:custGeom>
            <a:noFill/>
            <a:ln w="44450">
              <a:solidFill>
                <a:srgbClr val="D4C19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59089" y="2257722"/>
            <a:ext cx="42291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APPLY</a:t>
            </a:r>
            <a:endParaRPr lang="en-US" sz="115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Miriam" panose="020B0502050101010101" pitchFamily="34" charset="-79"/>
            </a:endParaRPr>
          </a:p>
          <a:p>
            <a:pPr algn="r"/>
            <a:r>
              <a:rPr lang="en-US" sz="66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BEFORE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7418" y="5505450"/>
            <a:ext cx="5147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hr@buildershomeconstruction.com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+1-800-123-4567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buildershomeconstruction.com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AB793-528C-4E0D-873C-C454515E5A2F}"/>
              </a:ext>
            </a:extLst>
          </p:cNvPr>
          <p:cNvSpPr/>
          <p:nvPr/>
        </p:nvSpPr>
        <p:spPr>
          <a:xfrm>
            <a:off x="5264716" y="2257722"/>
            <a:ext cx="42291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spc="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15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 </a:t>
            </a:r>
            <a:r>
              <a:rPr lang="en-US" sz="4000" dirty="0">
                <a:solidFill>
                  <a:srgbClr val="E85A00"/>
                </a:solidFill>
                <a:latin typeface="Arial Black" panose="020B0A04020102020204" pitchFamily="34" charset="0"/>
                <a:cs typeface="Miriam" panose="020B0502050101010101" pitchFamily="34" charset="-79"/>
              </a:rPr>
              <a:t>SEPTEMBER</a:t>
            </a:r>
            <a:endParaRPr lang="en-US" sz="3200" dirty="0">
              <a:solidFill>
                <a:srgbClr val="E85A00"/>
              </a:solidFill>
              <a:latin typeface="Arial Black" panose="020B0A04020102020204" pitchFamily="34" charset="0"/>
              <a:cs typeface="Miriam" panose="020B0502050101010101" pitchFamily="34" charset="-79"/>
            </a:endParaRPr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id="{4648F550-FF5E-4095-8246-27A6FE4D4FBB}"/>
              </a:ext>
            </a:extLst>
          </p:cNvPr>
          <p:cNvSpPr/>
          <p:nvPr/>
        </p:nvSpPr>
        <p:spPr>
          <a:xfrm rot="2700000">
            <a:off x="9963366" y="4820643"/>
            <a:ext cx="1148286" cy="1019640"/>
          </a:xfrm>
          <a:custGeom>
            <a:avLst/>
            <a:gdLst>
              <a:gd name="connsiteX0" fmla="*/ 0 w 2476500"/>
              <a:gd name="connsiteY0" fmla="*/ 823150 h 823150"/>
              <a:gd name="connsiteX1" fmla="*/ 762000 w 2476500"/>
              <a:gd name="connsiteY1" fmla="*/ 4000 h 823150"/>
              <a:gd name="connsiteX2" fmla="*/ 2209800 w 2476500"/>
              <a:gd name="connsiteY2" fmla="*/ 518350 h 823150"/>
              <a:gd name="connsiteX3" fmla="*/ 2419350 w 2476500"/>
              <a:gd name="connsiteY3" fmla="*/ 708850 h 823150"/>
              <a:gd name="connsiteX4" fmla="*/ 2476500 w 2476500"/>
              <a:gd name="connsiteY4" fmla="*/ 708850 h 823150"/>
              <a:gd name="connsiteX0" fmla="*/ 0 w 2419350"/>
              <a:gd name="connsiteY0" fmla="*/ 823150 h 823150"/>
              <a:gd name="connsiteX1" fmla="*/ 762000 w 2419350"/>
              <a:gd name="connsiteY1" fmla="*/ 4000 h 823150"/>
              <a:gd name="connsiteX2" fmla="*/ 2209800 w 2419350"/>
              <a:gd name="connsiteY2" fmla="*/ 518350 h 823150"/>
              <a:gd name="connsiteX3" fmla="*/ 2419350 w 2419350"/>
              <a:gd name="connsiteY3" fmla="*/ 708850 h 823150"/>
              <a:gd name="connsiteX0" fmla="*/ 0 w 2209800"/>
              <a:gd name="connsiteY0" fmla="*/ 823150 h 823150"/>
              <a:gd name="connsiteX1" fmla="*/ 762000 w 2209800"/>
              <a:gd name="connsiteY1" fmla="*/ 4000 h 823150"/>
              <a:gd name="connsiteX2" fmla="*/ 2209800 w 2209800"/>
              <a:gd name="connsiteY2" fmla="*/ 518350 h 823150"/>
              <a:gd name="connsiteX0" fmla="*/ 0 w 888739"/>
              <a:gd name="connsiteY0" fmla="*/ 821114 h 1019209"/>
              <a:gd name="connsiteX1" fmla="*/ 762000 w 888739"/>
              <a:gd name="connsiteY1" fmla="*/ 1964 h 1019209"/>
              <a:gd name="connsiteX2" fmla="*/ 826841 w 888739"/>
              <a:gd name="connsiteY2" fmla="*/ 1019209 h 1019209"/>
              <a:gd name="connsiteX0" fmla="*/ 0 w 1148286"/>
              <a:gd name="connsiteY0" fmla="*/ 821545 h 1019640"/>
              <a:gd name="connsiteX1" fmla="*/ 762000 w 1148286"/>
              <a:gd name="connsiteY1" fmla="*/ 2395 h 1019640"/>
              <a:gd name="connsiteX2" fmla="*/ 826841 w 1148286"/>
              <a:gd name="connsiteY2" fmla="*/ 1019640 h 101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286" h="1019640">
                <a:moveTo>
                  <a:pt x="0" y="821545"/>
                </a:moveTo>
                <a:cubicBezTo>
                  <a:pt x="196850" y="437370"/>
                  <a:pt x="393700" y="53195"/>
                  <a:pt x="762000" y="2395"/>
                </a:cubicBezTo>
                <a:cubicBezTo>
                  <a:pt x="1130300" y="-48405"/>
                  <a:pt x="1376799" y="722559"/>
                  <a:pt x="826841" y="1019640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  <a:prstDash val="dash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5" y="491836"/>
            <a:ext cx="2473151" cy="24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8" grpId="0"/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 Black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Account For Bhit Visitor</dc:creator>
  <cp:lastModifiedBy>Bram Dupont</cp:lastModifiedBy>
  <cp:revision>37</cp:revision>
  <dcterms:created xsi:type="dcterms:W3CDTF">2019-06-14T06:27:06Z</dcterms:created>
  <dcterms:modified xsi:type="dcterms:W3CDTF">2019-11-08T12:53:05Z</dcterms:modified>
</cp:coreProperties>
</file>