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embeddedFontLst>
    <p:embeddedFont>
      <p:font typeface="Arial Black" panose="020B0A04020102020204" pitchFamily="3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25D7"/>
    <a:srgbClr val="FF1E50"/>
    <a:srgbClr val="0E1054"/>
    <a:srgbClr val="232882"/>
    <a:srgbClr val="00C36E"/>
    <a:srgbClr val="294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D3391-B38C-482D-AFF8-2E7A99570F7C}" v="1" dt="2019-11-08T12:50:24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16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EC80BD62-4342-4C80-98AC-843DB08F530B}"/>
    <pc:docChg chg="modSld">
      <pc:chgData name="Presentation Point" userId="f45ce91d846791e9" providerId="LiveId" clId="{EC80BD62-4342-4C80-98AC-843DB08F530B}" dt="2019-07-12T16:31:18.529" v="0" actId="20577"/>
      <pc:docMkLst>
        <pc:docMk/>
      </pc:docMkLst>
      <pc:sldChg chg="modSp">
        <pc:chgData name="Presentation Point" userId="f45ce91d846791e9" providerId="LiveId" clId="{EC80BD62-4342-4C80-98AC-843DB08F530B}" dt="2019-07-12T16:31:18.529" v="0" actId="20577"/>
        <pc:sldMkLst>
          <pc:docMk/>
          <pc:sldMk cId="2466830548" sldId="258"/>
        </pc:sldMkLst>
        <pc:spChg chg="mod">
          <ac:chgData name="Presentation Point" userId="f45ce91d846791e9" providerId="LiveId" clId="{EC80BD62-4342-4C80-98AC-843DB08F530B}" dt="2019-07-12T16:31:18.529" v="0" actId="20577"/>
          <ac:spMkLst>
            <pc:docMk/>
            <pc:sldMk cId="2466830548" sldId="258"/>
            <ac:spMk id="27" creationId="{00000000-0000-0000-0000-000000000000}"/>
          </ac:spMkLst>
        </pc:spChg>
      </pc:sldChg>
    </pc:docChg>
  </pc:docChgLst>
  <pc:docChgLst>
    <pc:chgData name="Bram Dupont" userId="9042b1d383435627" providerId="LiveId" clId="{271D3391-B38C-482D-AFF8-2E7A99570F7C}"/>
    <pc:docChg chg="modSld">
      <pc:chgData name="Bram Dupont" userId="9042b1d383435627" providerId="LiveId" clId="{271D3391-B38C-482D-AFF8-2E7A99570F7C}" dt="2019-11-08T12:50:24.970" v="0" actId="33524"/>
      <pc:docMkLst>
        <pc:docMk/>
      </pc:docMkLst>
      <pc:sldChg chg="modSp">
        <pc:chgData name="Bram Dupont" userId="9042b1d383435627" providerId="LiveId" clId="{271D3391-B38C-482D-AFF8-2E7A99570F7C}" dt="2019-11-08T12:50:24.970" v="0" actId="33524"/>
        <pc:sldMkLst>
          <pc:docMk/>
          <pc:sldMk cId="2466830548" sldId="258"/>
        </pc:sldMkLst>
        <pc:spChg chg="mod">
          <ac:chgData name="Bram Dupont" userId="9042b1d383435627" providerId="LiveId" clId="{271D3391-B38C-482D-AFF8-2E7A99570F7C}" dt="2019-11-08T12:50:24.970" v="0" actId="33524"/>
          <ac:spMkLst>
            <pc:docMk/>
            <pc:sldMk cId="2466830548" sldId="258"/>
            <ac:spMk id="2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BD0D-8771-4308-90A5-6F0D37AAA79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A44-0C00-4354-B0A3-62A3ADF90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7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BD0D-8771-4308-90A5-6F0D37AAA79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A44-0C00-4354-B0A3-62A3ADF90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0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BD0D-8771-4308-90A5-6F0D37AAA79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A44-0C00-4354-B0A3-62A3ADF90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4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BD0D-8771-4308-90A5-6F0D37AAA79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A44-0C00-4354-B0A3-62A3ADF90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5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BD0D-8771-4308-90A5-6F0D37AAA79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A44-0C00-4354-B0A3-62A3ADF90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5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BD0D-8771-4308-90A5-6F0D37AAA79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A44-0C00-4354-B0A3-62A3ADF90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1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BD0D-8771-4308-90A5-6F0D37AAA79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A44-0C00-4354-B0A3-62A3ADF90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8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BD0D-8771-4308-90A5-6F0D37AAA79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A44-0C00-4354-B0A3-62A3ADF90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BD0D-8771-4308-90A5-6F0D37AAA79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A44-0C00-4354-B0A3-62A3ADF90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2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BD0D-8771-4308-90A5-6F0D37AAA79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A44-0C00-4354-B0A3-62A3ADF90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7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BD0D-8771-4308-90A5-6F0D37AAA79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CA44-0C00-4354-B0A3-62A3ADF90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0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6BD0D-8771-4308-90A5-6F0D37AAA79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ACA44-0C00-4354-B0A3-62A3ADF90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5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0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95300" y="27826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HIRING</a:t>
            </a:r>
          </a:p>
        </p:txBody>
      </p:sp>
      <p:sp>
        <p:nvSpPr>
          <p:cNvPr id="15" name="Freeform 14"/>
          <p:cNvSpPr/>
          <p:nvPr/>
        </p:nvSpPr>
        <p:spPr>
          <a:xfrm>
            <a:off x="0" y="3532280"/>
            <a:ext cx="3325721" cy="3325719"/>
          </a:xfrm>
          <a:custGeom>
            <a:avLst/>
            <a:gdLst>
              <a:gd name="connsiteX0" fmla="*/ 0 w 3325721"/>
              <a:gd name="connsiteY0" fmla="*/ 0 h 3325719"/>
              <a:gd name="connsiteX1" fmla="*/ 3308550 w 3325721"/>
              <a:gd name="connsiteY1" fmla="*/ 2985685 h 3325719"/>
              <a:gd name="connsiteX2" fmla="*/ 3325721 w 3325721"/>
              <a:gd name="connsiteY2" fmla="*/ 3325719 h 3325719"/>
              <a:gd name="connsiteX3" fmla="*/ 1981200 w 3325721"/>
              <a:gd name="connsiteY3" fmla="*/ 3325719 h 3325719"/>
              <a:gd name="connsiteX4" fmla="*/ 1970971 w 3325721"/>
              <a:gd name="connsiteY4" fmla="*/ 3123154 h 3325719"/>
              <a:gd name="connsiteX5" fmla="*/ 0 w 3325721"/>
              <a:gd name="connsiteY5" fmla="*/ 1344520 h 3325719"/>
              <a:gd name="connsiteX6" fmla="*/ 0 w 3325721"/>
              <a:gd name="connsiteY6" fmla="*/ 0 h 332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5721" h="3325719">
                <a:moveTo>
                  <a:pt x="0" y="0"/>
                </a:moveTo>
                <a:cubicBezTo>
                  <a:pt x="1721948" y="0"/>
                  <a:pt x="3138241" y="1308670"/>
                  <a:pt x="3308550" y="2985685"/>
                </a:cubicBezTo>
                <a:lnTo>
                  <a:pt x="3325721" y="3325719"/>
                </a:lnTo>
                <a:lnTo>
                  <a:pt x="1981200" y="3325719"/>
                </a:lnTo>
                <a:lnTo>
                  <a:pt x="1970971" y="3123154"/>
                </a:lnTo>
                <a:cubicBezTo>
                  <a:pt x="1869514" y="2124122"/>
                  <a:pt x="1025799" y="1344520"/>
                  <a:pt x="0" y="1344520"/>
                </a:cubicBezTo>
                <a:lnTo>
                  <a:pt x="0" y="0"/>
                </a:lnTo>
                <a:close/>
              </a:path>
            </a:pathLst>
          </a:custGeom>
          <a:solidFill>
            <a:srgbClr val="0E1054"/>
          </a:solidFill>
          <a:ln w="3175" cap="rnd" cmpd="dbl">
            <a:solidFill>
              <a:srgbClr val="00C36E">
                <a:alpha val="29000"/>
              </a:srgbClr>
            </a:solidFill>
            <a:prstDash val="lgDashDot"/>
            <a:round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289754" y="-1"/>
            <a:ext cx="6902246" cy="6902246"/>
          </a:xfrm>
          <a:custGeom>
            <a:avLst/>
            <a:gdLst>
              <a:gd name="connsiteX0" fmla="*/ 3451123 w 6902246"/>
              <a:gd name="connsiteY0" fmla="*/ 0 h 6902246"/>
              <a:gd name="connsiteX1" fmla="*/ 5381268 w 6902246"/>
              <a:gd name="connsiteY1" fmla="*/ 1 h 6902246"/>
              <a:gd name="connsiteX2" fmla="*/ 5381269 w 6902246"/>
              <a:gd name="connsiteY2" fmla="*/ 2 h 6902246"/>
              <a:gd name="connsiteX3" fmla="*/ 6902246 w 6902246"/>
              <a:gd name="connsiteY3" fmla="*/ 2 h 6902246"/>
              <a:gd name="connsiteX4" fmla="*/ 6902246 w 6902246"/>
              <a:gd name="connsiteY4" fmla="*/ 2635672 h 6902246"/>
              <a:gd name="connsiteX5" fmla="*/ 6902246 w 6902246"/>
              <a:gd name="connsiteY5" fmla="*/ 2635673 h 6902246"/>
              <a:gd name="connsiteX6" fmla="*/ 6902246 w 6902246"/>
              <a:gd name="connsiteY6" fmla="*/ 4222330 h 6902246"/>
              <a:gd name="connsiteX7" fmla="*/ 6902246 w 6902246"/>
              <a:gd name="connsiteY7" fmla="*/ 6902246 h 6902246"/>
              <a:gd name="connsiteX8" fmla="*/ 5329262 w 6902246"/>
              <a:gd name="connsiteY8" fmla="*/ 6902246 h 6902246"/>
              <a:gd name="connsiteX9" fmla="*/ 3451123 w 6902246"/>
              <a:gd name="connsiteY9" fmla="*/ 6902246 h 6902246"/>
              <a:gd name="connsiteX10" fmla="*/ 0 w 6902246"/>
              <a:gd name="connsiteY10" fmla="*/ 3451123 h 6902246"/>
              <a:gd name="connsiteX11" fmla="*/ 3451123 w 6902246"/>
              <a:gd name="connsiteY11" fmla="*/ 0 h 690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02246" h="6902246">
                <a:moveTo>
                  <a:pt x="3451123" y="0"/>
                </a:moveTo>
                <a:lnTo>
                  <a:pt x="5381268" y="1"/>
                </a:lnTo>
                <a:lnTo>
                  <a:pt x="5381269" y="2"/>
                </a:lnTo>
                <a:lnTo>
                  <a:pt x="6902246" y="2"/>
                </a:lnTo>
                <a:lnTo>
                  <a:pt x="6902246" y="2635672"/>
                </a:lnTo>
                <a:lnTo>
                  <a:pt x="6902246" y="2635673"/>
                </a:lnTo>
                <a:lnTo>
                  <a:pt x="6902246" y="4222330"/>
                </a:lnTo>
                <a:lnTo>
                  <a:pt x="6902246" y="6902246"/>
                </a:lnTo>
                <a:lnTo>
                  <a:pt x="5329262" y="6902246"/>
                </a:lnTo>
                <a:lnTo>
                  <a:pt x="3451123" y="6902246"/>
                </a:lnTo>
                <a:cubicBezTo>
                  <a:pt x="1545120" y="6902246"/>
                  <a:pt x="0" y="5357126"/>
                  <a:pt x="0" y="3451123"/>
                </a:cubicBezTo>
                <a:cubicBezTo>
                  <a:pt x="0" y="1545120"/>
                  <a:pt x="1545120" y="0"/>
                  <a:pt x="3451123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029200" y="0"/>
            <a:ext cx="5459321" cy="6858000"/>
          </a:xfrm>
          <a:custGeom>
            <a:avLst/>
            <a:gdLst>
              <a:gd name="connsiteX0" fmla="*/ 1592262 w 5459321"/>
              <a:gd name="connsiteY0" fmla="*/ 0 h 6858000"/>
              <a:gd name="connsiteX1" fmla="*/ 5459321 w 5459321"/>
              <a:gd name="connsiteY1" fmla="*/ 0 h 6858000"/>
              <a:gd name="connsiteX2" fmla="*/ 5281767 w 5459321"/>
              <a:gd name="connsiteY2" fmla="*/ 4490 h 6858000"/>
              <a:gd name="connsiteX3" fmla="*/ 2008238 w 5459321"/>
              <a:gd name="connsiteY3" fmla="*/ 3451122 h 6858000"/>
              <a:gd name="connsiteX4" fmla="*/ 4763839 w 5459321"/>
              <a:gd name="connsiteY4" fmla="*/ 6832130 h 6858000"/>
              <a:gd name="connsiteX5" fmla="*/ 4908703 w 5459321"/>
              <a:gd name="connsiteY5" fmla="*/ 6858000 h 6858000"/>
              <a:gd name="connsiteX6" fmla="*/ 1592262 w 5459321"/>
              <a:gd name="connsiteY6" fmla="*/ 6858000 h 6858000"/>
              <a:gd name="connsiteX7" fmla="*/ 1471315 w 5459321"/>
              <a:gd name="connsiteY7" fmla="*/ 6753234 h 6858000"/>
              <a:gd name="connsiteX8" fmla="*/ 0 w 5459321"/>
              <a:gd name="connsiteY8" fmla="*/ 3429000 h 6858000"/>
              <a:gd name="connsiteX9" fmla="*/ 1471315 w 5459321"/>
              <a:gd name="connsiteY9" fmla="*/ 104766 h 6858000"/>
              <a:gd name="connsiteX10" fmla="*/ 1592262 w 545932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9321" h="6858000">
                <a:moveTo>
                  <a:pt x="1592262" y="0"/>
                </a:moveTo>
                <a:lnTo>
                  <a:pt x="5459321" y="0"/>
                </a:lnTo>
                <a:lnTo>
                  <a:pt x="5281767" y="4490"/>
                </a:lnTo>
                <a:cubicBezTo>
                  <a:pt x="3458297" y="96921"/>
                  <a:pt x="2008238" y="1604682"/>
                  <a:pt x="2008238" y="3451122"/>
                </a:cubicBezTo>
                <a:cubicBezTo>
                  <a:pt x="2008238" y="5118874"/>
                  <a:pt x="3191221" y="6510326"/>
                  <a:pt x="4763839" y="6832130"/>
                </a:cubicBezTo>
                <a:lnTo>
                  <a:pt x="4908703" y="6858000"/>
                </a:lnTo>
                <a:lnTo>
                  <a:pt x="1592262" y="6858000"/>
                </a:lnTo>
                <a:lnTo>
                  <a:pt x="1471315" y="6753234"/>
                </a:lnTo>
                <a:cubicBezTo>
                  <a:pt x="567455" y="5931726"/>
                  <a:pt x="0" y="4746631"/>
                  <a:pt x="0" y="3429000"/>
                </a:cubicBezTo>
                <a:cubicBezTo>
                  <a:pt x="0" y="2111369"/>
                  <a:pt x="567455" y="926274"/>
                  <a:pt x="1471315" y="104766"/>
                </a:cubicBezTo>
                <a:lnTo>
                  <a:pt x="1592262" y="0"/>
                </a:lnTo>
                <a:close/>
              </a:path>
            </a:pathLst>
          </a:custGeom>
          <a:gradFill>
            <a:gsLst>
              <a:gs pos="0">
                <a:srgbClr val="FF1E50"/>
              </a:gs>
              <a:gs pos="100000">
                <a:srgbClr val="294299"/>
              </a:gs>
            </a:gsLst>
            <a:lin ang="0" scaled="0"/>
          </a:gradFill>
          <a:ln>
            <a:noFill/>
          </a:ln>
          <a:effectLst>
            <a:outerShdw blurRad="1905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81024" y="3638550"/>
            <a:ext cx="4181475" cy="819150"/>
          </a:xfrm>
          <a:prstGeom prst="roundRect">
            <a:avLst>
              <a:gd name="adj" fmla="val 24419"/>
            </a:avLst>
          </a:prstGeom>
          <a:solidFill>
            <a:srgbClr val="00C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HOUSEKEEPER</a:t>
            </a:r>
            <a:endParaRPr lang="en-US" sz="3200" b="1" dirty="0">
              <a:solidFill>
                <a:schemeClr val="bg1">
                  <a:lumMod val="95000"/>
                </a:schemeClr>
              </a:solidFill>
              <a:effectLst>
                <a:outerShdw blurRad="127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300" y="5218599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1E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APPLY NOW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010972-CB44-478A-A7D4-5BBC720D78D6}"/>
              </a:ext>
            </a:extLst>
          </p:cNvPr>
          <p:cNvGrpSpPr/>
          <p:nvPr/>
        </p:nvGrpSpPr>
        <p:grpSpPr>
          <a:xfrm>
            <a:off x="1028700" y="5821114"/>
            <a:ext cx="3200400" cy="784830"/>
            <a:chOff x="1028700" y="5821114"/>
            <a:chExt cx="3200400" cy="784830"/>
          </a:xfrm>
        </p:grpSpPr>
        <p:sp>
          <p:nvSpPr>
            <p:cNvPr id="29" name="TextBox 28"/>
            <p:cNvSpPr txBox="1"/>
            <p:nvPr/>
          </p:nvSpPr>
          <p:spPr>
            <a:xfrm>
              <a:off x="1028700" y="5821114"/>
              <a:ext cx="32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apply@247comfy.com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28700" y="6205834"/>
              <a:ext cx="32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www.247comfy.com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78" y="1135914"/>
            <a:ext cx="2103550" cy="138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3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 animBg="1"/>
      <p:bldP spid="13" grpId="0" animBg="1"/>
      <p:bldP spid="21" grpId="0" animBg="1"/>
      <p:bldP spid="27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3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 rot="5400000" flipV="1">
            <a:off x="10515602" y="-15713"/>
            <a:ext cx="1676398" cy="1676397"/>
          </a:xfrm>
          <a:custGeom>
            <a:avLst/>
            <a:gdLst>
              <a:gd name="connsiteX0" fmla="*/ 0 w 3325721"/>
              <a:gd name="connsiteY0" fmla="*/ 0 h 3325719"/>
              <a:gd name="connsiteX1" fmla="*/ 3308550 w 3325721"/>
              <a:gd name="connsiteY1" fmla="*/ 2985685 h 3325719"/>
              <a:gd name="connsiteX2" fmla="*/ 3325721 w 3325721"/>
              <a:gd name="connsiteY2" fmla="*/ 3325719 h 3325719"/>
              <a:gd name="connsiteX3" fmla="*/ 1981200 w 3325721"/>
              <a:gd name="connsiteY3" fmla="*/ 3325719 h 3325719"/>
              <a:gd name="connsiteX4" fmla="*/ 1970971 w 3325721"/>
              <a:gd name="connsiteY4" fmla="*/ 3123154 h 3325719"/>
              <a:gd name="connsiteX5" fmla="*/ 0 w 3325721"/>
              <a:gd name="connsiteY5" fmla="*/ 1344520 h 3325719"/>
              <a:gd name="connsiteX6" fmla="*/ 0 w 3325721"/>
              <a:gd name="connsiteY6" fmla="*/ 0 h 332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5721" h="3325719">
                <a:moveTo>
                  <a:pt x="0" y="0"/>
                </a:moveTo>
                <a:cubicBezTo>
                  <a:pt x="1721948" y="0"/>
                  <a:pt x="3138241" y="1308670"/>
                  <a:pt x="3308550" y="2985685"/>
                </a:cubicBezTo>
                <a:lnTo>
                  <a:pt x="3325721" y="3325719"/>
                </a:lnTo>
                <a:lnTo>
                  <a:pt x="1981200" y="3325719"/>
                </a:lnTo>
                <a:lnTo>
                  <a:pt x="1970971" y="3123154"/>
                </a:lnTo>
                <a:cubicBezTo>
                  <a:pt x="1869514" y="2124122"/>
                  <a:pt x="1025799" y="1344520"/>
                  <a:pt x="0" y="1344520"/>
                </a:cubicBezTo>
                <a:lnTo>
                  <a:pt x="0" y="0"/>
                </a:lnTo>
                <a:close/>
              </a:path>
            </a:pathLst>
          </a:custGeom>
          <a:solidFill>
            <a:srgbClr val="9F25D7"/>
          </a:solidFill>
          <a:ln w="3175" cap="rnd" cmpd="dbl">
            <a:solidFill>
              <a:srgbClr val="00C36E">
                <a:alpha val="29000"/>
              </a:srgbClr>
            </a:solidFill>
            <a:prstDash val="lgDashDot"/>
            <a:round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" y="-1"/>
            <a:ext cx="6020985" cy="6858000"/>
          </a:xfrm>
          <a:custGeom>
            <a:avLst/>
            <a:gdLst>
              <a:gd name="connsiteX0" fmla="*/ 0 w 6020985"/>
              <a:gd name="connsiteY0" fmla="*/ 0 h 6858000"/>
              <a:gd name="connsiteX1" fmla="*/ 1767448 w 6020985"/>
              <a:gd name="connsiteY1" fmla="*/ 0 h 6858000"/>
              <a:gd name="connsiteX2" fmla="*/ 5117101 w 6020985"/>
              <a:gd name="connsiteY2" fmla="*/ 3349652 h 6858000"/>
              <a:gd name="connsiteX3" fmla="*/ 5795015 w 6020985"/>
              <a:gd name="connsiteY3" fmla="*/ 6693111 h 6858000"/>
              <a:gd name="connsiteX4" fmla="*/ 5718486 w 6020985"/>
              <a:gd name="connsiteY4" fmla="*/ 6858000 h 6858000"/>
              <a:gd name="connsiteX5" fmla="*/ 0 w 6020985"/>
              <a:gd name="connsiteY5" fmla="*/ 6858000 h 6858000"/>
              <a:gd name="connsiteX6" fmla="*/ 0 w 60209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0985" h="6858000">
                <a:moveTo>
                  <a:pt x="0" y="0"/>
                </a:moveTo>
                <a:lnTo>
                  <a:pt x="1767448" y="0"/>
                </a:lnTo>
                <a:lnTo>
                  <a:pt x="5117101" y="3349652"/>
                </a:lnTo>
                <a:cubicBezTo>
                  <a:pt x="6020986" y="4253538"/>
                  <a:pt x="6246957" y="5578624"/>
                  <a:pt x="5795015" y="6693111"/>
                </a:cubicBezTo>
                <a:lnTo>
                  <a:pt x="57184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68267" t="-229" r="-49893" b="-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863448" y="-1"/>
            <a:ext cx="99452" cy="99452"/>
          </a:xfrm>
          <a:custGeom>
            <a:avLst/>
            <a:gdLst>
              <a:gd name="connsiteX0" fmla="*/ 0 w 99452"/>
              <a:gd name="connsiteY0" fmla="*/ 0 h 99452"/>
              <a:gd name="connsiteX1" fmla="*/ 99452 w 99452"/>
              <a:gd name="connsiteY1" fmla="*/ 0 h 99452"/>
              <a:gd name="connsiteX2" fmla="*/ 99452 w 99452"/>
              <a:gd name="connsiteY2" fmla="*/ 99452 h 99452"/>
              <a:gd name="connsiteX3" fmla="*/ 0 w 99452"/>
              <a:gd name="connsiteY3" fmla="*/ 0 h 9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452" h="99452">
                <a:moveTo>
                  <a:pt x="0" y="0"/>
                </a:moveTo>
                <a:lnTo>
                  <a:pt x="99452" y="0"/>
                </a:lnTo>
                <a:lnTo>
                  <a:pt x="99452" y="9945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123951" y="-1"/>
            <a:ext cx="4897035" cy="6858000"/>
          </a:xfrm>
          <a:custGeom>
            <a:avLst/>
            <a:gdLst>
              <a:gd name="connsiteX0" fmla="*/ 0 w 4897035"/>
              <a:gd name="connsiteY0" fmla="*/ 0 h 6858000"/>
              <a:gd name="connsiteX1" fmla="*/ 643498 w 4897035"/>
              <a:gd name="connsiteY1" fmla="*/ 0 h 6858000"/>
              <a:gd name="connsiteX2" fmla="*/ 3993151 w 4897035"/>
              <a:gd name="connsiteY2" fmla="*/ 3349652 h 6858000"/>
              <a:gd name="connsiteX3" fmla="*/ 4671065 w 4897035"/>
              <a:gd name="connsiteY3" fmla="*/ 6693111 h 6858000"/>
              <a:gd name="connsiteX4" fmla="*/ 4594536 w 4897035"/>
              <a:gd name="connsiteY4" fmla="*/ 6858000 h 6858000"/>
              <a:gd name="connsiteX5" fmla="*/ 3851586 w 4897035"/>
              <a:gd name="connsiteY5" fmla="*/ 6858000 h 6858000"/>
              <a:gd name="connsiteX6" fmla="*/ 3928115 w 4897035"/>
              <a:gd name="connsiteY6" fmla="*/ 6693111 h 6858000"/>
              <a:gd name="connsiteX7" fmla="*/ 3250201 w 4897035"/>
              <a:gd name="connsiteY7" fmla="*/ 3349652 h 6858000"/>
              <a:gd name="connsiteX8" fmla="*/ 0 w 4897035"/>
              <a:gd name="connsiteY8" fmla="*/ 99452 h 6858000"/>
              <a:gd name="connsiteX9" fmla="*/ 0 w 4897035"/>
              <a:gd name="connsiteY9" fmla="*/ 0 h 6858000"/>
              <a:gd name="connsiteX0" fmla="*/ 0 w 4897035"/>
              <a:gd name="connsiteY0" fmla="*/ 0 h 6858000"/>
              <a:gd name="connsiteX1" fmla="*/ 643498 w 4897035"/>
              <a:gd name="connsiteY1" fmla="*/ 0 h 6858000"/>
              <a:gd name="connsiteX2" fmla="*/ 3993151 w 4897035"/>
              <a:gd name="connsiteY2" fmla="*/ 3349652 h 6858000"/>
              <a:gd name="connsiteX3" fmla="*/ 4671065 w 4897035"/>
              <a:gd name="connsiteY3" fmla="*/ 6693111 h 6858000"/>
              <a:gd name="connsiteX4" fmla="*/ 4594536 w 4897035"/>
              <a:gd name="connsiteY4" fmla="*/ 6858000 h 6858000"/>
              <a:gd name="connsiteX5" fmla="*/ 3851586 w 4897035"/>
              <a:gd name="connsiteY5" fmla="*/ 6858000 h 6858000"/>
              <a:gd name="connsiteX6" fmla="*/ 3928115 w 4897035"/>
              <a:gd name="connsiteY6" fmla="*/ 6693111 h 6858000"/>
              <a:gd name="connsiteX7" fmla="*/ 3250201 w 4897035"/>
              <a:gd name="connsiteY7" fmla="*/ 3349652 h 6858000"/>
              <a:gd name="connsiteX8" fmla="*/ 0 w 489703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7035" h="6858000">
                <a:moveTo>
                  <a:pt x="0" y="0"/>
                </a:moveTo>
                <a:lnTo>
                  <a:pt x="643498" y="0"/>
                </a:lnTo>
                <a:lnTo>
                  <a:pt x="3993151" y="3349652"/>
                </a:lnTo>
                <a:cubicBezTo>
                  <a:pt x="4897036" y="4253538"/>
                  <a:pt x="5123007" y="5578624"/>
                  <a:pt x="4671065" y="6693111"/>
                </a:cubicBezTo>
                <a:lnTo>
                  <a:pt x="4594536" y="6858000"/>
                </a:lnTo>
                <a:lnTo>
                  <a:pt x="3851586" y="6858000"/>
                </a:lnTo>
                <a:lnTo>
                  <a:pt x="3928115" y="6693111"/>
                </a:lnTo>
                <a:cubicBezTo>
                  <a:pt x="4380057" y="5578624"/>
                  <a:pt x="4154086" y="4253538"/>
                  <a:pt x="3250201" y="33496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1E50"/>
              </a:gs>
              <a:gs pos="100000">
                <a:srgbClr val="294299"/>
              </a:gs>
            </a:gsLst>
            <a:lin ang="0" scaled="0"/>
          </a:gradFill>
          <a:ln>
            <a:noFill/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096001" y="1296471"/>
            <a:ext cx="55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en-US" sz="4400" dirty="0">
                <a:solidFill>
                  <a:srgbClr val="0E1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23288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DESCRIPTION</a:t>
            </a:r>
          </a:p>
          <a:p>
            <a:endParaRPr lang="en-US" sz="1100" dirty="0">
              <a:solidFill>
                <a:srgbClr val="0E1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3175" y="3026519"/>
            <a:ext cx="5471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Housekeepers on cleaning and maintenance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Checking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Supervise cleanliness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 to do work in weekends.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D73191-C59E-4441-BEEF-59FABFB57622}"/>
              </a:ext>
            </a:extLst>
          </p:cNvPr>
          <p:cNvGrpSpPr/>
          <p:nvPr/>
        </p:nvGrpSpPr>
        <p:grpSpPr>
          <a:xfrm>
            <a:off x="623486" y="5697167"/>
            <a:ext cx="3250014" cy="784830"/>
            <a:chOff x="623486" y="5697167"/>
            <a:chExt cx="3250014" cy="784830"/>
          </a:xfrm>
        </p:grpSpPr>
        <p:sp>
          <p:nvSpPr>
            <p:cNvPr id="27" name="TextBox 26"/>
            <p:cNvSpPr txBox="1"/>
            <p:nvPr/>
          </p:nvSpPr>
          <p:spPr>
            <a:xfrm>
              <a:off x="623486" y="5697167"/>
              <a:ext cx="32500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9F25D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apply@247comfy.com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3486" y="6081887"/>
              <a:ext cx="32500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9F25D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www.247comfy.com</a:t>
              </a:r>
            </a:p>
          </p:txBody>
        </p:sp>
      </p:grp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99619427-8B00-43E7-BC1C-3CF1641C34EF}"/>
              </a:ext>
            </a:extLst>
          </p:cNvPr>
          <p:cNvSpPr/>
          <p:nvPr/>
        </p:nvSpPr>
        <p:spPr>
          <a:xfrm>
            <a:off x="912411" y="4987168"/>
            <a:ext cx="2757890" cy="540270"/>
          </a:xfrm>
          <a:prstGeom prst="roundRect">
            <a:avLst>
              <a:gd name="adj" fmla="val 24419"/>
            </a:avLst>
          </a:prstGeom>
          <a:solidFill>
            <a:srgbClr val="9F2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APPLY NOW</a:t>
            </a:r>
          </a:p>
        </p:txBody>
      </p:sp>
    </p:spTree>
    <p:extLst>
      <p:ext uri="{BB962C8B-B14F-4D97-AF65-F5344CB8AC3E}">
        <p14:creationId xmlns:p14="http://schemas.microsoft.com/office/powerpoint/2010/main" val="5999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  <p:bldP spid="19" grpId="0" animBg="1"/>
      <p:bldP spid="23" grpId="0"/>
      <p:bldP spid="24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3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 flipV="1">
            <a:off x="1" y="-15713"/>
            <a:ext cx="1676398" cy="1676397"/>
          </a:xfrm>
          <a:custGeom>
            <a:avLst/>
            <a:gdLst>
              <a:gd name="connsiteX0" fmla="*/ 0 w 3325721"/>
              <a:gd name="connsiteY0" fmla="*/ 0 h 3325719"/>
              <a:gd name="connsiteX1" fmla="*/ 3308550 w 3325721"/>
              <a:gd name="connsiteY1" fmla="*/ 2985685 h 3325719"/>
              <a:gd name="connsiteX2" fmla="*/ 3325721 w 3325721"/>
              <a:gd name="connsiteY2" fmla="*/ 3325719 h 3325719"/>
              <a:gd name="connsiteX3" fmla="*/ 1981200 w 3325721"/>
              <a:gd name="connsiteY3" fmla="*/ 3325719 h 3325719"/>
              <a:gd name="connsiteX4" fmla="*/ 1970971 w 3325721"/>
              <a:gd name="connsiteY4" fmla="*/ 3123154 h 3325719"/>
              <a:gd name="connsiteX5" fmla="*/ 0 w 3325721"/>
              <a:gd name="connsiteY5" fmla="*/ 1344520 h 3325719"/>
              <a:gd name="connsiteX6" fmla="*/ 0 w 3325721"/>
              <a:gd name="connsiteY6" fmla="*/ 0 h 332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5721" h="3325719">
                <a:moveTo>
                  <a:pt x="0" y="0"/>
                </a:moveTo>
                <a:cubicBezTo>
                  <a:pt x="1721948" y="0"/>
                  <a:pt x="3138241" y="1308670"/>
                  <a:pt x="3308550" y="2985685"/>
                </a:cubicBezTo>
                <a:lnTo>
                  <a:pt x="3325721" y="3325719"/>
                </a:lnTo>
                <a:lnTo>
                  <a:pt x="1981200" y="3325719"/>
                </a:lnTo>
                <a:lnTo>
                  <a:pt x="1970971" y="3123154"/>
                </a:lnTo>
                <a:cubicBezTo>
                  <a:pt x="1869514" y="2124122"/>
                  <a:pt x="1025799" y="1344520"/>
                  <a:pt x="0" y="134452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1E50"/>
          </a:solidFill>
          <a:ln w="3175" cap="rnd" cmpd="dbl">
            <a:solidFill>
              <a:srgbClr val="00C36E">
                <a:alpha val="29000"/>
              </a:srgbClr>
            </a:solidFill>
            <a:prstDash val="lgDashDot"/>
            <a:round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>
            <a:off x="6171014" y="-12700"/>
            <a:ext cx="6020985" cy="6870699"/>
          </a:xfrm>
          <a:custGeom>
            <a:avLst/>
            <a:gdLst>
              <a:gd name="connsiteX0" fmla="*/ 0 w 6020985"/>
              <a:gd name="connsiteY0" fmla="*/ 0 h 6858000"/>
              <a:gd name="connsiteX1" fmla="*/ 1767448 w 6020985"/>
              <a:gd name="connsiteY1" fmla="*/ 0 h 6858000"/>
              <a:gd name="connsiteX2" fmla="*/ 5117101 w 6020985"/>
              <a:gd name="connsiteY2" fmla="*/ 3349652 h 6858000"/>
              <a:gd name="connsiteX3" fmla="*/ 5795015 w 6020985"/>
              <a:gd name="connsiteY3" fmla="*/ 6693111 h 6858000"/>
              <a:gd name="connsiteX4" fmla="*/ 5718486 w 6020985"/>
              <a:gd name="connsiteY4" fmla="*/ 6858000 h 6858000"/>
              <a:gd name="connsiteX5" fmla="*/ 0 w 6020985"/>
              <a:gd name="connsiteY5" fmla="*/ 6858000 h 6858000"/>
              <a:gd name="connsiteX6" fmla="*/ 0 w 60209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0985" h="6858000">
                <a:moveTo>
                  <a:pt x="0" y="0"/>
                </a:moveTo>
                <a:lnTo>
                  <a:pt x="1767448" y="0"/>
                </a:lnTo>
                <a:lnTo>
                  <a:pt x="5117101" y="3349652"/>
                </a:lnTo>
                <a:cubicBezTo>
                  <a:pt x="6020986" y="4253538"/>
                  <a:pt x="6246957" y="5578624"/>
                  <a:pt x="5795015" y="6693111"/>
                </a:cubicBezTo>
                <a:lnTo>
                  <a:pt x="57184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79413" t="-1258" r="-8841" b="-2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H="1">
            <a:off x="6096000" y="-1"/>
            <a:ext cx="4897035" cy="6857999"/>
          </a:xfrm>
          <a:custGeom>
            <a:avLst/>
            <a:gdLst>
              <a:gd name="connsiteX0" fmla="*/ 0 w 4897035"/>
              <a:gd name="connsiteY0" fmla="*/ 0 h 6858000"/>
              <a:gd name="connsiteX1" fmla="*/ 643498 w 4897035"/>
              <a:gd name="connsiteY1" fmla="*/ 0 h 6858000"/>
              <a:gd name="connsiteX2" fmla="*/ 3993151 w 4897035"/>
              <a:gd name="connsiteY2" fmla="*/ 3349652 h 6858000"/>
              <a:gd name="connsiteX3" fmla="*/ 4671065 w 4897035"/>
              <a:gd name="connsiteY3" fmla="*/ 6693111 h 6858000"/>
              <a:gd name="connsiteX4" fmla="*/ 4594536 w 4897035"/>
              <a:gd name="connsiteY4" fmla="*/ 6858000 h 6858000"/>
              <a:gd name="connsiteX5" fmla="*/ 3851586 w 4897035"/>
              <a:gd name="connsiteY5" fmla="*/ 6858000 h 6858000"/>
              <a:gd name="connsiteX6" fmla="*/ 3928115 w 4897035"/>
              <a:gd name="connsiteY6" fmla="*/ 6693111 h 6858000"/>
              <a:gd name="connsiteX7" fmla="*/ 3250201 w 4897035"/>
              <a:gd name="connsiteY7" fmla="*/ 3349652 h 6858000"/>
              <a:gd name="connsiteX8" fmla="*/ 0 w 4897035"/>
              <a:gd name="connsiteY8" fmla="*/ 99452 h 6858000"/>
              <a:gd name="connsiteX9" fmla="*/ 0 w 4897035"/>
              <a:gd name="connsiteY9" fmla="*/ 0 h 6858000"/>
              <a:gd name="connsiteX0" fmla="*/ 0 w 4897035"/>
              <a:gd name="connsiteY0" fmla="*/ 0 h 6858000"/>
              <a:gd name="connsiteX1" fmla="*/ 643498 w 4897035"/>
              <a:gd name="connsiteY1" fmla="*/ 0 h 6858000"/>
              <a:gd name="connsiteX2" fmla="*/ 3993151 w 4897035"/>
              <a:gd name="connsiteY2" fmla="*/ 3349652 h 6858000"/>
              <a:gd name="connsiteX3" fmla="*/ 4671065 w 4897035"/>
              <a:gd name="connsiteY3" fmla="*/ 6693111 h 6858000"/>
              <a:gd name="connsiteX4" fmla="*/ 4594536 w 4897035"/>
              <a:gd name="connsiteY4" fmla="*/ 6858000 h 6858000"/>
              <a:gd name="connsiteX5" fmla="*/ 3851586 w 4897035"/>
              <a:gd name="connsiteY5" fmla="*/ 6858000 h 6858000"/>
              <a:gd name="connsiteX6" fmla="*/ 3928115 w 4897035"/>
              <a:gd name="connsiteY6" fmla="*/ 6693111 h 6858000"/>
              <a:gd name="connsiteX7" fmla="*/ 3250201 w 4897035"/>
              <a:gd name="connsiteY7" fmla="*/ 3349652 h 6858000"/>
              <a:gd name="connsiteX8" fmla="*/ 0 w 489703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7035" h="6858000">
                <a:moveTo>
                  <a:pt x="0" y="0"/>
                </a:moveTo>
                <a:lnTo>
                  <a:pt x="643498" y="0"/>
                </a:lnTo>
                <a:lnTo>
                  <a:pt x="3993151" y="3349652"/>
                </a:lnTo>
                <a:cubicBezTo>
                  <a:pt x="4897036" y="4253538"/>
                  <a:pt x="5123007" y="5578624"/>
                  <a:pt x="4671065" y="6693111"/>
                </a:cubicBezTo>
                <a:lnTo>
                  <a:pt x="4594536" y="6858000"/>
                </a:lnTo>
                <a:lnTo>
                  <a:pt x="3851586" y="6858000"/>
                </a:lnTo>
                <a:lnTo>
                  <a:pt x="3928115" y="6693111"/>
                </a:lnTo>
                <a:cubicBezTo>
                  <a:pt x="4380057" y="5578624"/>
                  <a:pt x="4154086" y="4253538"/>
                  <a:pt x="3250201" y="33496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1E50"/>
              </a:gs>
              <a:gs pos="100000">
                <a:srgbClr val="294299"/>
              </a:gs>
            </a:gsLst>
            <a:lin ang="0" scaled="0"/>
          </a:gradFill>
          <a:ln>
            <a:noFill/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" y="1296471"/>
            <a:ext cx="609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en-US" sz="4400" dirty="0">
                <a:solidFill>
                  <a:srgbClr val="0E1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-150" dirty="0">
                <a:solidFill>
                  <a:srgbClr val="23288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RESPONSIBILITIES</a:t>
            </a:r>
          </a:p>
          <a:p>
            <a:pPr algn="r"/>
            <a:endParaRPr lang="en-US" sz="1100" dirty="0">
              <a:solidFill>
                <a:srgbClr val="0E1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351" y="3026519"/>
            <a:ext cx="5581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 Toilets, Bathtubs/showers,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Bed Linens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room cleanliness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 Carpet and Rugs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B1171F-05A8-4AEA-AADB-E1AB51FF3067}"/>
              </a:ext>
            </a:extLst>
          </p:cNvPr>
          <p:cNvGrpSpPr/>
          <p:nvPr/>
        </p:nvGrpSpPr>
        <p:grpSpPr>
          <a:xfrm>
            <a:off x="7925986" y="5697167"/>
            <a:ext cx="3427814" cy="784830"/>
            <a:chOff x="7925986" y="5697167"/>
            <a:chExt cx="3427814" cy="784830"/>
          </a:xfrm>
        </p:grpSpPr>
        <p:sp>
          <p:nvSpPr>
            <p:cNvPr id="27" name="TextBox 26"/>
            <p:cNvSpPr txBox="1"/>
            <p:nvPr/>
          </p:nvSpPr>
          <p:spPr>
            <a:xfrm>
              <a:off x="7925986" y="5697167"/>
              <a:ext cx="34278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1E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apply@247comfy.com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925986" y="6081887"/>
              <a:ext cx="34278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1E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www.247comfy.com</a:t>
              </a:r>
            </a:p>
          </p:txBody>
        </p:sp>
      </p:grpSp>
      <p:sp>
        <p:nvSpPr>
          <p:cNvPr id="11" name="Rounded Rectangle 26">
            <a:extLst>
              <a:ext uri="{FF2B5EF4-FFF2-40B4-BE49-F238E27FC236}">
                <a16:creationId xmlns:a16="http://schemas.microsoft.com/office/drawing/2014/main" id="{F828371C-395F-4F51-B196-F1758F5BFB5B}"/>
              </a:ext>
            </a:extLst>
          </p:cNvPr>
          <p:cNvSpPr/>
          <p:nvPr/>
        </p:nvSpPr>
        <p:spPr>
          <a:xfrm>
            <a:off x="8198041" y="4987168"/>
            <a:ext cx="2757890" cy="540270"/>
          </a:xfrm>
          <a:prstGeom prst="roundRect">
            <a:avLst>
              <a:gd name="adj" fmla="val 24419"/>
            </a:avLst>
          </a:prstGeom>
          <a:solidFill>
            <a:srgbClr val="FF1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APPLY NOW</a:t>
            </a:r>
          </a:p>
        </p:txBody>
      </p:sp>
    </p:spTree>
    <p:extLst>
      <p:ext uri="{BB962C8B-B14F-4D97-AF65-F5344CB8AC3E}">
        <p14:creationId xmlns:p14="http://schemas.microsoft.com/office/powerpoint/2010/main" val="208373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  <p:bldP spid="1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2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 rot="5400000">
            <a:off x="-381000" y="381000"/>
            <a:ext cx="6858000" cy="6096000"/>
          </a:xfrm>
          <a:prstGeom prst="wave">
            <a:avLst>
              <a:gd name="adj1" fmla="val 20000"/>
              <a:gd name="adj2" fmla="val 0"/>
            </a:avLst>
          </a:prstGeom>
          <a:blipFill dpi="0" rotWithShape="0">
            <a:blip r:embed="rId2"/>
            <a:srcRect/>
            <a:stretch>
              <a:fillRect l="-30264" r="-410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FC3D61A-AF49-4469-AEB4-CA1DB3553713}"/>
              </a:ext>
            </a:extLst>
          </p:cNvPr>
          <p:cNvSpPr/>
          <p:nvPr/>
        </p:nvSpPr>
        <p:spPr>
          <a:xfrm rot="5400000">
            <a:off x="1203538" y="1965541"/>
            <a:ext cx="6858000" cy="2926923"/>
          </a:xfrm>
          <a:custGeom>
            <a:avLst/>
            <a:gdLst>
              <a:gd name="connsiteX0" fmla="*/ 0 w 6858000"/>
              <a:gd name="connsiteY0" fmla="*/ 1753748 h 2926923"/>
              <a:gd name="connsiteX1" fmla="*/ 0 w 6858000"/>
              <a:gd name="connsiteY1" fmla="*/ 1173176 h 2926923"/>
              <a:gd name="connsiteX2" fmla="*/ 6858000 w 6858000"/>
              <a:gd name="connsiteY2" fmla="*/ 1173176 h 2926923"/>
              <a:gd name="connsiteX3" fmla="*/ 6858000 w 6858000"/>
              <a:gd name="connsiteY3" fmla="*/ 1753748 h 2926923"/>
              <a:gd name="connsiteX4" fmla="*/ 0 w 6858000"/>
              <a:gd name="connsiteY4" fmla="*/ 1753748 h 292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926923">
                <a:moveTo>
                  <a:pt x="0" y="1753748"/>
                </a:moveTo>
                <a:lnTo>
                  <a:pt x="0" y="1173176"/>
                </a:lnTo>
                <a:cubicBezTo>
                  <a:pt x="2286000" y="-2890824"/>
                  <a:pt x="4572000" y="5237176"/>
                  <a:pt x="6858000" y="1173176"/>
                </a:cubicBezTo>
                <a:lnTo>
                  <a:pt x="6858000" y="1753748"/>
                </a:lnTo>
                <a:cubicBezTo>
                  <a:pt x="4572000" y="5817748"/>
                  <a:pt x="2286000" y="-2310252"/>
                  <a:pt x="0" y="1753748"/>
                </a:cubicBezTo>
                <a:close/>
              </a:path>
            </a:pathLst>
          </a:custGeom>
          <a:gradFill>
            <a:gsLst>
              <a:gs pos="0">
                <a:srgbClr val="00C36E"/>
              </a:gs>
              <a:gs pos="100000">
                <a:srgbClr val="294299"/>
              </a:gs>
            </a:gsLst>
            <a:lin ang="0" scaled="0"/>
          </a:gradFill>
          <a:ln>
            <a:gradFill>
              <a:gsLst>
                <a:gs pos="0">
                  <a:srgbClr val="232882"/>
                </a:gs>
                <a:gs pos="100000">
                  <a:srgbClr val="00C36E"/>
                </a:gs>
              </a:gsLst>
              <a:lin ang="5400000" scaled="1"/>
            </a:gradFill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4237C-5C18-4271-93A4-82EF55854D04}"/>
              </a:ext>
            </a:extLst>
          </p:cNvPr>
          <p:cNvSpPr txBox="1"/>
          <p:nvPr/>
        </p:nvSpPr>
        <p:spPr>
          <a:xfrm>
            <a:off x="6096001" y="1296471"/>
            <a:ext cx="55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en-US" sz="4400" dirty="0">
                <a:solidFill>
                  <a:srgbClr val="0E1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0E105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DESCRIPTION</a:t>
            </a:r>
          </a:p>
          <a:p>
            <a:endParaRPr lang="en-US" sz="1100" dirty="0">
              <a:solidFill>
                <a:srgbClr val="0E1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E29BFD-2A13-46DA-BEF0-B8635D17D286}"/>
              </a:ext>
            </a:extLst>
          </p:cNvPr>
          <p:cNvGrpSpPr/>
          <p:nvPr/>
        </p:nvGrpSpPr>
        <p:grpSpPr>
          <a:xfrm>
            <a:off x="6096000" y="2927687"/>
            <a:ext cx="1804083" cy="1804083"/>
            <a:chOff x="6096000" y="2927687"/>
            <a:chExt cx="1804083" cy="180408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EBC6402-8283-4C79-9CBE-9BFFCA9F7072}"/>
                </a:ext>
              </a:extLst>
            </p:cNvPr>
            <p:cNvSpPr/>
            <p:nvPr/>
          </p:nvSpPr>
          <p:spPr>
            <a:xfrm>
              <a:off x="6096000" y="2927687"/>
              <a:ext cx="1804083" cy="1804083"/>
            </a:xfrm>
            <a:custGeom>
              <a:avLst/>
              <a:gdLst>
                <a:gd name="connsiteX0" fmla="*/ 1377043 w 2754086"/>
                <a:gd name="connsiteY0" fmla="*/ 0 h 2754086"/>
                <a:gd name="connsiteX1" fmla="*/ 1913050 w 2754086"/>
                <a:gd name="connsiteY1" fmla="*/ 108215 h 2754086"/>
                <a:gd name="connsiteX2" fmla="*/ 1990112 w 2754086"/>
                <a:gd name="connsiteY2" fmla="*/ 145338 h 2754086"/>
                <a:gd name="connsiteX3" fmla="*/ 1994122 w 2754086"/>
                <a:gd name="connsiteY3" fmla="*/ 160934 h 2754086"/>
                <a:gd name="connsiteX4" fmla="*/ 2652876 w 2754086"/>
                <a:gd name="connsiteY4" fmla="*/ 962285 h 2754086"/>
                <a:gd name="connsiteX5" fmla="*/ 2696187 w 2754086"/>
                <a:gd name="connsiteY5" fmla="*/ 983149 h 2754086"/>
                <a:gd name="connsiteX6" fmla="*/ 2726109 w 2754086"/>
                <a:gd name="connsiteY6" fmla="*/ 1099521 h 2754086"/>
                <a:gd name="connsiteX7" fmla="*/ 2754086 w 2754086"/>
                <a:gd name="connsiteY7" fmla="*/ 1377043 h 2754086"/>
                <a:gd name="connsiteX8" fmla="*/ 2726109 w 2754086"/>
                <a:gd name="connsiteY8" fmla="*/ 1654566 h 2754086"/>
                <a:gd name="connsiteX9" fmla="*/ 2696187 w 2754086"/>
                <a:gd name="connsiteY9" fmla="*/ 1770937 h 2754086"/>
                <a:gd name="connsiteX10" fmla="*/ 2652874 w 2754086"/>
                <a:gd name="connsiteY10" fmla="*/ 1791802 h 2754086"/>
                <a:gd name="connsiteX11" fmla="*/ 1994121 w 2754086"/>
                <a:gd name="connsiteY11" fmla="*/ 2593153 h 2754086"/>
                <a:gd name="connsiteX12" fmla="*/ 1990111 w 2754086"/>
                <a:gd name="connsiteY12" fmla="*/ 2608749 h 2754086"/>
                <a:gd name="connsiteX13" fmla="*/ 1913050 w 2754086"/>
                <a:gd name="connsiteY13" fmla="*/ 2645871 h 2754086"/>
                <a:gd name="connsiteX14" fmla="*/ 1377043 w 2754086"/>
                <a:gd name="connsiteY14" fmla="*/ 2754086 h 2754086"/>
                <a:gd name="connsiteX15" fmla="*/ 841036 w 2754086"/>
                <a:gd name="connsiteY15" fmla="*/ 2645871 h 2754086"/>
                <a:gd name="connsiteX16" fmla="*/ 763973 w 2754086"/>
                <a:gd name="connsiteY16" fmla="*/ 2608748 h 2754086"/>
                <a:gd name="connsiteX17" fmla="*/ 759963 w 2754086"/>
                <a:gd name="connsiteY17" fmla="*/ 2593153 h 2754086"/>
                <a:gd name="connsiteX18" fmla="*/ 101210 w 2754086"/>
                <a:gd name="connsiteY18" fmla="*/ 1791802 h 2754086"/>
                <a:gd name="connsiteX19" fmla="*/ 57899 w 2754086"/>
                <a:gd name="connsiteY19" fmla="*/ 1770938 h 2754086"/>
                <a:gd name="connsiteX20" fmla="*/ 27977 w 2754086"/>
                <a:gd name="connsiteY20" fmla="*/ 1654566 h 2754086"/>
                <a:gd name="connsiteX21" fmla="*/ 0 w 2754086"/>
                <a:gd name="connsiteY21" fmla="*/ 1377043 h 2754086"/>
                <a:gd name="connsiteX22" fmla="*/ 27977 w 2754086"/>
                <a:gd name="connsiteY22" fmla="*/ 1099521 h 2754086"/>
                <a:gd name="connsiteX23" fmla="*/ 57899 w 2754086"/>
                <a:gd name="connsiteY23" fmla="*/ 983148 h 2754086"/>
                <a:gd name="connsiteX24" fmla="*/ 101210 w 2754086"/>
                <a:gd name="connsiteY24" fmla="*/ 962285 h 2754086"/>
                <a:gd name="connsiteX25" fmla="*/ 759963 w 2754086"/>
                <a:gd name="connsiteY25" fmla="*/ 160934 h 2754086"/>
                <a:gd name="connsiteX26" fmla="*/ 763973 w 2754086"/>
                <a:gd name="connsiteY26" fmla="*/ 145338 h 2754086"/>
                <a:gd name="connsiteX27" fmla="*/ 841036 w 2754086"/>
                <a:gd name="connsiteY27" fmla="*/ 108215 h 2754086"/>
                <a:gd name="connsiteX28" fmla="*/ 1377043 w 2754086"/>
                <a:gd name="connsiteY28" fmla="*/ 0 h 275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54086" h="2754086">
                  <a:moveTo>
                    <a:pt x="1377043" y="0"/>
                  </a:moveTo>
                  <a:cubicBezTo>
                    <a:pt x="1567173" y="0"/>
                    <a:pt x="1748303" y="38533"/>
                    <a:pt x="1913050" y="108215"/>
                  </a:cubicBezTo>
                  <a:lnTo>
                    <a:pt x="1990112" y="145338"/>
                  </a:lnTo>
                  <a:lnTo>
                    <a:pt x="1994122" y="160934"/>
                  </a:lnTo>
                  <a:cubicBezTo>
                    <a:pt x="2101414" y="505888"/>
                    <a:pt x="2340687" y="792694"/>
                    <a:pt x="2652876" y="962285"/>
                  </a:cubicBezTo>
                  <a:lnTo>
                    <a:pt x="2696187" y="983149"/>
                  </a:lnTo>
                  <a:lnTo>
                    <a:pt x="2726109" y="1099521"/>
                  </a:lnTo>
                  <a:cubicBezTo>
                    <a:pt x="2744453" y="1189163"/>
                    <a:pt x="2754086" y="1281978"/>
                    <a:pt x="2754086" y="1377043"/>
                  </a:cubicBezTo>
                  <a:cubicBezTo>
                    <a:pt x="2754086" y="1472108"/>
                    <a:pt x="2744453" y="1564923"/>
                    <a:pt x="2726109" y="1654566"/>
                  </a:cubicBezTo>
                  <a:lnTo>
                    <a:pt x="2696187" y="1770937"/>
                  </a:lnTo>
                  <a:lnTo>
                    <a:pt x="2652874" y="1791802"/>
                  </a:lnTo>
                  <a:cubicBezTo>
                    <a:pt x="2340686" y="1961393"/>
                    <a:pt x="2101413" y="2248198"/>
                    <a:pt x="1994121" y="2593153"/>
                  </a:cubicBezTo>
                  <a:lnTo>
                    <a:pt x="1990111" y="2608749"/>
                  </a:lnTo>
                  <a:lnTo>
                    <a:pt x="1913050" y="2645871"/>
                  </a:lnTo>
                  <a:cubicBezTo>
                    <a:pt x="1748303" y="2715554"/>
                    <a:pt x="1567173" y="2754086"/>
                    <a:pt x="1377043" y="2754086"/>
                  </a:cubicBezTo>
                  <a:cubicBezTo>
                    <a:pt x="1186913" y="2754086"/>
                    <a:pt x="1005783" y="2715554"/>
                    <a:pt x="841036" y="2645871"/>
                  </a:cubicBezTo>
                  <a:lnTo>
                    <a:pt x="763973" y="2608748"/>
                  </a:lnTo>
                  <a:lnTo>
                    <a:pt x="759963" y="2593153"/>
                  </a:lnTo>
                  <a:cubicBezTo>
                    <a:pt x="652671" y="2248198"/>
                    <a:pt x="413398" y="1961393"/>
                    <a:pt x="101210" y="1791802"/>
                  </a:cubicBezTo>
                  <a:lnTo>
                    <a:pt x="57899" y="1770938"/>
                  </a:lnTo>
                  <a:lnTo>
                    <a:pt x="27977" y="1654566"/>
                  </a:lnTo>
                  <a:cubicBezTo>
                    <a:pt x="9633" y="1564923"/>
                    <a:pt x="0" y="1472108"/>
                    <a:pt x="0" y="1377043"/>
                  </a:cubicBezTo>
                  <a:cubicBezTo>
                    <a:pt x="0" y="1281978"/>
                    <a:pt x="9633" y="1189163"/>
                    <a:pt x="27977" y="1099521"/>
                  </a:cubicBezTo>
                  <a:lnTo>
                    <a:pt x="57899" y="983148"/>
                  </a:lnTo>
                  <a:lnTo>
                    <a:pt x="101210" y="962285"/>
                  </a:lnTo>
                  <a:cubicBezTo>
                    <a:pt x="413398" y="792694"/>
                    <a:pt x="652671" y="505888"/>
                    <a:pt x="759963" y="160934"/>
                  </a:cubicBezTo>
                  <a:lnTo>
                    <a:pt x="763973" y="145338"/>
                  </a:lnTo>
                  <a:lnTo>
                    <a:pt x="841036" y="108215"/>
                  </a:lnTo>
                  <a:cubicBezTo>
                    <a:pt x="1005783" y="38533"/>
                    <a:pt x="1186913" y="0"/>
                    <a:pt x="1377043" y="0"/>
                  </a:cubicBezTo>
                  <a:close/>
                </a:path>
              </a:pathLst>
            </a:custGeom>
            <a:gradFill>
              <a:gsLst>
                <a:gs pos="0">
                  <a:srgbClr val="00C36E"/>
                </a:gs>
                <a:gs pos="100000">
                  <a:srgbClr val="294299"/>
                </a:gs>
              </a:gsLst>
              <a:lin ang="0" scaled="0"/>
            </a:gradFill>
            <a:ln w="25400">
              <a:gradFill>
                <a:gsLst>
                  <a:gs pos="0">
                    <a:srgbClr val="00C36E"/>
                  </a:gs>
                  <a:gs pos="100000">
                    <a:srgbClr val="294299"/>
                  </a:gs>
                </a:gsLst>
                <a:lin ang="5400000" scaled="1"/>
              </a:gradFill>
            </a:ln>
            <a:effectLst>
              <a:outerShdw blurRad="254000" dist="381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502C3CB-5180-4C53-B96D-618FC9B16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455" y="3320694"/>
              <a:ext cx="959214" cy="95921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ACF4F5-829F-4B58-9D20-8AB680DE7CBC}"/>
              </a:ext>
            </a:extLst>
          </p:cNvPr>
          <p:cNvGrpSpPr/>
          <p:nvPr/>
        </p:nvGrpSpPr>
        <p:grpSpPr>
          <a:xfrm>
            <a:off x="7340642" y="4335460"/>
            <a:ext cx="1804083" cy="1804083"/>
            <a:chOff x="7340642" y="4335460"/>
            <a:chExt cx="1804083" cy="180408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50064C-B969-47FC-80E1-B1C892D7F522}"/>
                </a:ext>
              </a:extLst>
            </p:cNvPr>
            <p:cNvSpPr/>
            <p:nvPr/>
          </p:nvSpPr>
          <p:spPr>
            <a:xfrm>
              <a:off x="7340642" y="4335460"/>
              <a:ext cx="1804083" cy="1804083"/>
            </a:xfrm>
            <a:custGeom>
              <a:avLst/>
              <a:gdLst>
                <a:gd name="connsiteX0" fmla="*/ 1377043 w 2754086"/>
                <a:gd name="connsiteY0" fmla="*/ 0 h 2754086"/>
                <a:gd name="connsiteX1" fmla="*/ 1913050 w 2754086"/>
                <a:gd name="connsiteY1" fmla="*/ 108215 h 2754086"/>
                <a:gd name="connsiteX2" fmla="*/ 1990112 w 2754086"/>
                <a:gd name="connsiteY2" fmla="*/ 145338 h 2754086"/>
                <a:gd name="connsiteX3" fmla="*/ 1994122 w 2754086"/>
                <a:gd name="connsiteY3" fmla="*/ 160934 h 2754086"/>
                <a:gd name="connsiteX4" fmla="*/ 2652876 w 2754086"/>
                <a:gd name="connsiteY4" fmla="*/ 962285 h 2754086"/>
                <a:gd name="connsiteX5" fmla="*/ 2696187 w 2754086"/>
                <a:gd name="connsiteY5" fmla="*/ 983149 h 2754086"/>
                <a:gd name="connsiteX6" fmla="*/ 2726109 w 2754086"/>
                <a:gd name="connsiteY6" fmla="*/ 1099521 h 2754086"/>
                <a:gd name="connsiteX7" fmla="*/ 2754086 w 2754086"/>
                <a:gd name="connsiteY7" fmla="*/ 1377043 h 2754086"/>
                <a:gd name="connsiteX8" fmla="*/ 2726109 w 2754086"/>
                <a:gd name="connsiteY8" fmla="*/ 1654566 h 2754086"/>
                <a:gd name="connsiteX9" fmla="*/ 2696187 w 2754086"/>
                <a:gd name="connsiteY9" fmla="*/ 1770937 h 2754086"/>
                <a:gd name="connsiteX10" fmla="*/ 2652874 w 2754086"/>
                <a:gd name="connsiteY10" fmla="*/ 1791802 h 2754086"/>
                <a:gd name="connsiteX11" fmla="*/ 1994121 w 2754086"/>
                <a:gd name="connsiteY11" fmla="*/ 2593153 h 2754086"/>
                <a:gd name="connsiteX12" fmla="*/ 1990111 w 2754086"/>
                <a:gd name="connsiteY12" fmla="*/ 2608749 h 2754086"/>
                <a:gd name="connsiteX13" fmla="*/ 1913050 w 2754086"/>
                <a:gd name="connsiteY13" fmla="*/ 2645871 h 2754086"/>
                <a:gd name="connsiteX14" fmla="*/ 1377043 w 2754086"/>
                <a:gd name="connsiteY14" fmla="*/ 2754086 h 2754086"/>
                <a:gd name="connsiteX15" fmla="*/ 841036 w 2754086"/>
                <a:gd name="connsiteY15" fmla="*/ 2645871 h 2754086"/>
                <a:gd name="connsiteX16" fmla="*/ 763973 w 2754086"/>
                <a:gd name="connsiteY16" fmla="*/ 2608748 h 2754086"/>
                <a:gd name="connsiteX17" fmla="*/ 759963 w 2754086"/>
                <a:gd name="connsiteY17" fmla="*/ 2593153 h 2754086"/>
                <a:gd name="connsiteX18" fmla="*/ 101210 w 2754086"/>
                <a:gd name="connsiteY18" fmla="*/ 1791802 h 2754086"/>
                <a:gd name="connsiteX19" fmla="*/ 57899 w 2754086"/>
                <a:gd name="connsiteY19" fmla="*/ 1770938 h 2754086"/>
                <a:gd name="connsiteX20" fmla="*/ 27977 w 2754086"/>
                <a:gd name="connsiteY20" fmla="*/ 1654566 h 2754086"/>
                <a:gd name="connsiteX21" fmla="*/ 0 w 2754086"/>
                <a:gd name="connsiteY21" fmla="*/ 1377043 h 2754086"/>
                <a:gd name="connsiteX22" fmla="*/ 27977 w 2754086"/>
                <a:gd name="connsiteY22" fmla="*/ 1099521 h 2754086"/>
                <a:gd name="connsiteX23" fmla="*/ 57899 w 2754086"/>
                <a:gd name="connsiteY23" fmla="*/ 983148 h 2754086"/>
                <a:gd name="connsiteX24" fmla="*/ 101210 w 2754086"/>
                <a:gd name="connsiteY24" fmla="*/ 962285 h 2754086"/>
                <a:gd name="connsiteX25" fmla="*/ 759963 w 2754086"/>
                <a:gd name="connsiteY25" fmla="*/ 160934 h 2754086"/>
                <a:gd name="connsiteX26" fmla="*/ 763973 w 2754086"/>
                <a:gd name="connsiteY26" fmla="*/ 145338 h 2754086"/>
                <a:gd name="connsiteX27" fmla="*/ 841036 w 2754086"/>
                <a:gd name="connsiteY27" fmla="*/ 108215 h 2754086"/>
                <a:gd name="connsiteX28" fmla="*/ 1377043 w 2754086"/>
                <a:gd name="connsiteY28" fmla="*/ 0 h 275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54086" h="2754086">
                  <a:moveTo>
                    <a:pt x="1377043" y="0"/>
                  </a:moveTo>
                  <a:cubicBezTo>
                    <a:pt x="1567173" y="0"/>
                    <a:pt x="1748303" y="38533"/>
                    <a:pt x="1913050" y="108215"/>
                  </a:cubicBezTo>
                  <a:lnTo>
                    <a:pt x="1990112" y="145338"/>
                  </a:lnTo>
                  <a:lnTo>
                    <a:pt x="1994122" y="160934"/>
                  </a:lnTo>
                  <a:cubicBezTo>
                    <a:pt x="2101414" y="505888"/>
                    <a:pt x="2340687" y="792694"/>
                    <a:pt x="2652876" y="962285"/>
                  </a:cubicBezTo>
                  <a:lnTo>
                    <a:pt x="2696187" y="983149"/>
                  </a:lnTo>
                  <a:lnTo>
                    <a:pt x="2726109" y="1099521"/>
                  </a:lnTo>
                  <a:cubicBezTo>
                    <a:pt x="2744453" y="1189163"/>
                    <a:pt x="2754086" y="1281978"/>
                    <a:pt x="2754086" y="1377043"/>
                  </a:cubicBezTo>
                  <a:cubicBezTo>
                    <a:pt x="2754086" y="1472108"/>
                    <a:pt x="2744453" y="1564923"/>
                    <a:pt x="2726109" y="1654566"/>
                  </a:cubicBezTo>
                  <a:lnTo>
                    <a:pt x="2696187" y="1770937"/>
                  </a:lnTo>
                  <a:lnTo>
                    <a:pt x="2652874" y="1791802"/>
                  </a:lnTo>
                  <a:cubicBezTo>
                    <a:pt x="2340686" y="1961393"/>
                    <a:pt x="2101413" y="2248198"/>
                    <a:pt x="1994121" y="2593153"/>
                  </a:cubicBezTo>
                  <a:lnTo>
                    <a:pt x="1990111" y="2608749"/>
                  </a:lnTo>
                  <a:lnTo>
                    <a:pt x="1913050" y="2645871"/>
                  </a:lnTo>
                  <a:cubicBezTo>
                    <a:pt x="1748303" y="2715554"/>
                    <a:pt x="1567173" y="2754086"/>
                    <a:pt x="1377043" y="2754086"/>
                  </a:cubicBezTo>
                  <a:cubicBezTo>
                    <a:pt x="1186913" y="2754086"/>
                    <a:pt x="1005783" y="2715554"/>
                    <a:pt x="841036" y="2645871"/>
                  </a:cubicBezTo>
                  <a:lnTo>
                    <a:pt x="763973" y="2608748"/>
                  </a:lnTo>
                  <a:lnTo>
                    <a:pt x="759963" y="2593153"/>
                  </a:lnTo>
                  <a:cubicBezTo>
                    <a:pt x="652671" y="2248198"/>
                    <a:pt x="413398" y="1961393"/>
                    <a:pt x="101210" y="1791802"/>
                  </a:cubicBezTo>
                  <a:lnTo>
                    <a:pt x="57899" y="1770938"/>
                  </a:lnTo>
                  <a:lnTo>
                    <a:pt x="27977" y="1654566"/>
                  </a:lnTo>
                  <a:cubicBezTo>
                    <a:pt x="9633" y="1564923"/>
                    <a:pt x="0" y="1472108"/>
                    <a:pt x="0" y="1377043"/>
                  </a:cubicBezTo>
                  <a:cubicBezTo>
                    <a:pt x="0" y="1281978"/>
                    <a:pt x="9633" y="1189163"/>
                    <a:pt x="27977" y="1099521"/>
                  </a:cubicBezTo>
                  <a:lnTo>
                    <a:pt x="57899" y="983148"/>
                  </a:lnTo>
                  <a:lnTo>
                    <a:pt x="101210" y="962285"/>
                  </a:lnTo>
                  <a:cubicBezTo>
                    <a:pt x="413398" y="792694"/>
                    <a:pt x="652671" y="505888"/>
                    <a:pt x="759963" y="160934"/>
                  </a:cubicBezTo>
                  <a:lnTo>
                    <a:pt x="763973" y="145338"/>
                  </a:lnTo>
                  <a:lnTo>
                    <a:pt x="841036" y="108215"/>
                  </a:lnTo>
                  <a:cubicBezTo>
                    <a:pt x="1005783" y="38533"/>
                    <a:pt x="1186913" y="0"/>
                    <a:pt x="1377043" y="0"/>
                  </a:cubicBezTo>
                  <a:close/>
                </a:path>
              </a:pathLst>
            </a:custGeom>
            <a:gradFill>
              <a:gsLst>
                <a:gs pos="0">
                  <a:srgbClr val="00C36E"/>
                </a:gs>
                <a:gs pos="100000">
                  <a:srgbClr val="294299"/>
                </a:gs>
              </a:gsLst>
              <a:lin ang="0" scaled="0"/>
            </a:gradFill>
            <a:ln w="25400">
              <a:gradFill>
                <a:gsLst>
                  <a:gs pos="0">
                    <a:srgbClr val="00C36E"/>
                  </a:gs>
                  <a:gs pos="100000">
                    <a:srgbClr val="294299"/>
                  </a:gs>
                </a:gsLst>
                <a:lin ang="5400000" scaled="1"/>
              </a:gradFill>
            </a:ln>
            <a:effectLst>
              <a:outerShdw blurRad="254000" dist="381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7754BBF-3A52-4701-87B4-FDA6A13AA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1036" y="4685854"/>
              <a:ext cx="1103294" cy="1103294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E1E7FE9-D777-46FD-8805-E743A29544A3}"/>
              </a:ext>
            </a:extLst>
          </p:cNvPr>
          <p:cNvGrpSpPr/>
          <p:nvPr/>
        </p:nvGrpSpPr>
        <p:grpSpPr>
          <a:xfrm>
            <a:off x="9829926" y="4335460"/>
            <a:ext cx="1804083" cy="1804083"/>
            <a:chOff x="9829926" y="4335460"/>
            <a:chExt cx="1804083" cy="180408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C517D54-8B98-4393-B5ED-4380F5C413B2}"/>
                </a:ext>
              </a:extLst>
            </p:cNvPr>
            <p:cNvSpPr/>
            <p:nvPr/>
          </p:nvSpPr>
          <p:spPr>
            <a:xfrm>
              <a:off x="9829926" y="4335460"/>
              <a:ext cx="1804083" cy="1804083"/>
            </a:xfrm>
            <a:custGeom>
              <a:avLst/>
              <a:gdLst>
                <a:gd name="connsiteX0" fmla="*/ 1377043 w 2754086"/>
                <a:gd name="connsiteY0" fmla="*/ 0 h 2754086"/>
                <a:gd name="connsiteX1" fmla="*/ 1913050 w 2754086"/>
                <a:gd name="connsiteY1" fmla="*/ 108215 h 2754086"/>
                <a:gd name="connsiteX2" fmla="*/ 1990112 w 2754086"/>
                <a:gd name="connsiteY2" fmla="*/ 145338 h 2754086"/>
                <a:gd name="connsiteX3" fmla="*/ 1994122 w 2754086"/>
                <a:gd name="connsiteY3" fmla="*/ 160934 h 2754086"/>
                <a:gd name="connsiteX4" fmla="*/ 2652876 w 2754086"/>
                <a:gd name="connsiteY4" fmla="*/ 962285 h 2754086"/>
                <a:gd name="connsiteX5" fmla="*/ 2696187 w 2754086"/>
                <a:gd name="connsiteY5" fmla="*/ 983149 h 2754086"/>
                <a:gd name="connsiteX6" fmla="*/ 2726109 w 2754086"/>
                <a:gd name="connsiteY6" fmla="*/ 1099521 h 2754086"/>
                <a:gd name="connsiteX7" fmla="*/ 2754086 w 2754086"/>
                <a:gd name="connsiteY7" fmla="*/ 1377043 h 2754086"/>
                <a:gd name="connsiteX8" fmla="*/ 2726109 w 2754086"/>
                <a:gd name="connsiteY8" fmla="*/ 1654566 h 2754086"/>
                <a:gd name="connsiteX9" fmla="*/ 2696187 w 2754086"/>
                <a:gd name="connsiteY9" fmla="*/ 1770937 h 2754086"/>
                <a:gd name="connsiteX10" fmla="*/ 2652874 w 2754086"/>
                <a:gd name="connsiteY10" fmla="*/ 1791802 h 2754086"/>
                <a:gd name="connsiteX11" fmla="*/ 1994121 w 2754086"/>
                <a:gd name="connsiteY11" fmla="*/ 2593153 h 2754086"/>
                <a:gd name="connsiteX12" fmla="*/ 1990111 w 2754086"/>
                <a:gd name="connsiteY12" fmla="*/ 2608749 h 2754086"/>
                <a:gd name="connsiteX13" fmla="*/ 1913050 w 2754086"/>
                <a:gd name="connsiteY13" fmla="*/ 2645871 h 2754086"/>
                <a:gd name="connsiteX14" fmla="*/ 1377043 w 2754086"/>
                <a:gd name="connsiteY14" fmla="*/ 2754086 h 2754086"/>
                <a:gd name="connsiteX15" fmla="*/ 841036 w 2754086"/>
                <a:gd name="connsiteY15" fmla="*/ 2645871 h 2754086"/>
                <a:gd name="connsiteX16" fmla="*/ 763973 w 2754086"/>
                <a:gd name="connsiteY16" fmla="*/ 2608748 h 2754086"/>
                <a:gd name="connsiteX17" fmla="*/ 759963 w 2754086"/>
                <a:gd name="connsiteY17" fmla="*/ 2593153 h 2754086"/>
                <a:gd name="connsiteX18" fmla="*/ 101210 w 2754086"/>
                <a:gd name="connsiteY18" fmla="*/ 1791802 h 2754086"/>
                <a:gd name="connsiteX19" fmla="*/ 57899 w 2754086"/>
                <a:gd name="connsiteY19" fmla="*/ 1770938 h 2754086"/>
                <a:gd name="connsiteX20" fmla="*/ 27977 w 2754086"/>
                <a:gd name="connsiteY20" fmla="*/ 1654566 h 2754086"/>
                <a:gd name="connsiteX21" fmla="*/ 0 w 2754086"/>
                <a:gd name="connsiteY21" fmla="*/ 1377043 h 2754086"/>
                <a:gd name="connsiteX22" fmla="*/ 27977 w 2754086"/>
                <a:gd name="connsiteY22" fmla="*/ 1099521 h 2754086"/>
                <a:gd name="connsiteX23" fmla="*/ 57899 w 2754086"/>
                <a:gd name="connsiteY23" fmla="*/ 983148 h 2754086"/>
                <a:gd name="connsiteX24" fmla="*/ 101210 w 2754086"/>
                <a:gd name="connsiteY24" fmla="*/ 962285 h 2754086"/>
                <a:gd name="connsiteX25" fmla="*/ 759963 w 2754086"/>
                <a:gd name="connsiteY25" fmla="*/ 160934 h 2754086"/>
                <a:gd name="connsiteX26" fmla="*/ 763973 w 2754086"/>
                <a:gd name="connsiteY26" fmla="*/ 145338 h 2754086"/>
                <a:gd name="connsiteX27" fmla="*/ 841036 w 2754086"/>
                <a:gd name="connsiteY27" fmla="*/ 108215 h 2754086"/>
                <a:gd name="connsiteX28" fmla="*/ 1377043 w 2754086"/>
                <a:gd name="connsiteY28" fmla="*/ 0 h 275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54086" h="2754086">
                  <a:moveTo>
                    <a:pt x="1377043" y="0"/>
                  </a:moveTo>
                  <a:cubicBezTo>
                    <a:pt x="1567173" y="0"/>
                    <a:pt x="1748303" y="38533"/>
                    <a:pt x="1913050" y="108215"/>
                  </a:cubicBezTo>
                  <a:lnTo>
                    <a:pt x="1990112" y="145338"/>
                  </a:lnTo>
                  <a:lnTo>
                    <a:pt x="1994122" y="160934"/>
                  </a:lnTo>
                  <a:cubicBezTo>
                    <a:pt x="2101414" y="505888"/>
                    <a:pt x="2340687" y="792694"/>
                    <a:pt x="2652876" y="962285"/>
                  </a:cubicBezTo>
                  <a:lnTo>
                    <a:pt x="2696187" y="983149"/>
                  </a:lnTo>
                  <a:lnTo>
                    <a:pt x="2726109" y="1099521"/>
                  </a:lnTo>
                  <a:cubicBezTo>
                    <a:pt x="2744453" y="1189163"/>
                    <a:pt x="2754086" y="1281978"/>
                    <a:pt x="2754086" y="1377043"/>
                  </a:cubicBezTo>
                  <a:cubicBezTo>
                    <a:pt x="2754086" y="1472108"/>
                    <a:pt x="2744453" y="1564923"/>
                    <a:pt x="2726109" y="1654566"/>
                  </a:cubicBezTo>
                  <a:lnTo>
                    <a:pt x="2696187" y="1770937"/>
                  </a:lnTo>
                  <a:lnTo>
                    <a:pt x="2652874" y="1791802"/>
                  </a:lnTo>
                  <a:cubicBezTo>
                    <a:pt x="2340686" y="1961393"/>
                    <a:pt x="2101413" y="2248198"/>
                    <a:pt x="1994121" y="2593153"/>
                  </a:cubicBezTo>
                  <a:lnTo>
                    <a:pt x="1990111" y="2608749"/>
                  </a:lnTo>
                  <a:lnTo>
                    <a:pt x="1913050" y="2645871"/>
                  </a:lnTo>
                  <a:cubicBezTo>
                    <a:pt x="1748303" y="2715554"/>
                    <a:pt x="1567173" y="2754086"/>
                    <a:pt x="1377043" y="2754086"/>
                  </a:cubicBezTo>
                  <a:cubicBezTo>
                    <a:pt x="1186913" y="2754086"/>
                    <a:pt x="1005783" y="2715554"/>
                    <a:pt x="841036" y="2645871"/>
                  </a:cubicBezTo>
                  <a:lnTo>
                    <a:pt x="763973" y="2608748"/>
                  </a:lnTo>
                  <a:lnTo>
                    <a:pt x="759963" y="2593153"/>
                  </a:lnTo>
                  <a:cubicBezTo>
                    <a:pt x="652671" y="2248198"/>
                    <a:pt x="413398" y="1961393"/>
                    <a:pt x="101210" y="1791802"/>
                  </a:cubicBezTo>
                  <a:lnTo>
                    <a:pt x="57899" y="1770938"/>
                  </a:lnTo>
                  <a:lnTo>
                    <a:pt x="27977" y="1654566"/>
                  </a:lnTo>
                  <a:cubicBezTo>
                    <a:pt x="9633" y="1564923"/>
                    <a:pt x="0" y="1472108"/>
                    <a:pt x="0" y="1377043"/>
                  </a:cubicBezTo>
                  <a:cubicBezTo>
                    <a:pt x="0" y="1281978"/>
                    <a:pt x="9633" y="1189163"/>
                    <a:pt x="27977" y="1099521"/>
                  </a:cubicBezTo>
                  <a:lnTo>
                    <a:pt x="57899" y="983148"/>
                  </a:lnTo>
                  <a:lnTo>
                    <a:pt x="101210" y="962285"/>
                  </a:lnTo>
                  <a:cubicBezTo>
                    <a:pt x="413398" y="792694"/>
                    <a:pt x="652671" y="505888"/>
                    <a:pt x="759963" y="160934"/>
                  </a:cubicBezTo>
                  <a:lnTo>
                    <a:pt x="763973" y="145338"/>
                  </a:lnTo>
                  <a:lnTo>
                    <a:pt x="841036" y="108215"/>
                  </a:lnTo>
                  <a:cubicBezTo>
                    <a:pt x="1005783" y="38533"/>
                    <a:pt x="1186913" y="0"/>
                    <a:pt x="1377043" y="0"/>
                  </a:cubicBezTo>
                  <a:close/>
                </a:path>
              </a:pathLst>
            </a:custGeom>
            <a:gradFill>
              <a:gsLst>
                <a:gs pos="0">
                  <a:srgbClr val="00C36E"/>
                </a:gs>
                <a:gs pos="100000">
                  <a:srgbClr val="294299"/>
                </a:gs>
              </a:gsLst>
              <a:lin ang="0" scaled="0"/>
            </a:gradFill>
            <a:ln w="25400">
              <a:gradFill>
                <a:gsLst>
                  <a:gs pos="0">
                    <a:srgbClr val="00C36E"/>
                  </a:gs>
                  <a:gs pos="100000">
                    <a:srgbClr val="294299"/>
                  </a:gs>
                </a:gsLst>
                <a:lin ang="5400000" scaled="1"/>
              </a:gradFill>
            </a:ln>
            <a:effectLst>
              <a:outerShdw blurRad="254000" dist="381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C0FD78A-B118-44EC-9817-0927621F6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728" y="4757262"/>
              <a:ext cx="960479" cy="96047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B4ECBDB-0770-4C1F-9D9F-FB60444FEF80}"/>
              </a:ext>
            </a:extLst>
          </p:cNvPr>
          <p:cNvGrpSpPr/>
          <p:nvPr/>
        </p:nvGrpSpPr>
        <p:grpSpPr>
          <a:xfrm>
            <a:off x="8585284" y="3040911"/>
            <a:ext cx="1804083" cy="1804083"/>
            <a:chOff x="8585284" y="3040911"/>
            <a:chExt cx="1804083" cy="1804083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7A90385-15E8-4F41-BA69-97D2BCEE9096}"/>
                </a:ext>
              </a:extLst>
            </p:cNvPr>
            <p:cNvSpPr/>
            <p:nvPr/>
          </p:nvSpPr>
          <p:spPr>
            <a:xfrm>
              <a:off x="8585284" y="3040911"/>
              <a:ext cx="1804083" cy="1804083"/>
            </a:xfrm>
            <a:custGeom>
              <a:avLst/>
              <a:gdLst>
                <a:gd name="connsiteX0" fmla="*/ 1377043 w 2754086"/>
                <a:gd name="connsiteY0" fmla="*/ 0 h 2754086"/>
                <a:gd name="connsiteX1" fmla="*/ 1913050 w 2754086"/>
                <a:gd name="connsiteY1" fmla="*/ 108215 h 2754086"/>
                <a:gd name="connsiteX2" fmla="*/ 1990112 w 2754086"/>
                <a:gd name="connsiteY2" fmla="*/ 145338 h 2754086"/>
                <a:gd name="connsiteX3" fmla="*/ 1994122 w 2754086"/>
                <a:gd name="connsiteY3" fmla="*/ 160934 h 2754086"/>
                <a:gd name="connsiteX4" fmla="*/ 2652876 w 2754086"/>
                <a:gd name="connsiteY4" fmla="*/ 962285 h 2754086"/>
                <a:gd name="connsiteX5" fmla="*/ 2696187 w 2754086"/>
                <a:gd name="connsiteY5" fmla="*/ 983149 h 2754086"/>
                <a:gd name="connsiteX6" fmla="*/ 2726109 w 2754086"/>
                <a:gd name="connsiteY6" fmla="*/ 1099521 h 2754086"/>
                <a:gd name="connsiteX7" fmla="*/ 2754086 w 2754086"/>
                <a:gd name="connsiteY7" fmla="*/ 1377043 h 2754086"/>
                <a:gd name="connsiteX8" fmla="*/ 2726109 w 2754086"/>
                <a:gd name="connsiteY8" fmla="*/ 1654566 h 2754086"/>
                <a:gd name="connsiteX9" fmla="*/ 2696187 w 2754086"/>
                <a:gd name="connsiteY9" fmla="*/ 1770937 h 2754086"/>
                <a:gd name="connsiteX10" fmla="*/ 2652874 w 2754086"/>
                <a:gd name="connsiteY10" fmla="*/ 1791802 h 2754086"/>
                <a:gd name="connsiteX11" fmla="*/ 1994121 w 2754086"/>
                <a:gd name="connsiteY11" fmla="*/ 2593153 h 2754086"/>
                <a:gd name="connsiteX12" fmla="*/ 1990111 w 2754086"/>
                <a:gd name="connsiteY12" fmla="*/ 2608749 h 2754086"/>
                <a:gd name="connsiteX13" fmla="*/ 1913050 w 2754086"/>
                <a:gd name="connsiteY13" fmla="*/ 2645871 h 2754086"/>
                <a:gd name="connsiteX14" fmla="*/ 1377043 w 2754086"/>
                <a:gd name="connsiteY14" fmla="*/ 2754086 h 2754086"/>
                <a:gd name="connsiteX15" fmla="*/ 841036 w 2754086"/>
                <a:gd name="connsiteY15" fmla="*/ 2645871 h 2754086"/>
                <a:gd name="connsiteX16" fmla="*/ 763973 w 2754086"/>
                <a:gd name="connsiteY16" fmla="*/ 2608748 h 2754086"/>
                <a:gd name="connsiteX17" fmla="*/ 759963 w 2754086"/>
                <a:gd name="connsiteY17" fmla="*/ 2593153 h 2754086"/>
                <a:gd name="connsiteX18" fmla="*/ 101210 w 2754086"/>
                <a:gd name="connsiteY18" fmla="*/ 1791802 h 2754086"/>
                <a:gd name="connsiteX19" fmla="*/ 57899 w 2754086"/>
                <a:gd name="connsiteY19" fmla="*/ 1770938 h 2754086"/>
                <a:gd name="connsiteX20" fmla="*/ 27977 w 2754086"/>
                <a:gd name="connsiteY20" fmla="*/ 1654566 h 2754086"/>
                <a:gd name="connsiteX21" fmla="*/ 0 w 2754086"/>
                <a:gd name="connsiteY21" fmla="*/ 1377043 h 2754086"/>
                <a:gd name="connsiteX22" fmla="*/ 27977 w 2754086"/>
                <a:gd name="connsiteY22" fmla="*/ 1099521 h 2754086"/>
                <a:gd name="connsiteX23" fmla="*/ 57899 w 2754086"/>
                <a:gd name="connsiteY23" fmla="*/ 983148 h 2754086"/>
                <a:gd name="connsiteX24" fmla="*/ 101210 w 2754086"/>
                <a:gd name="connsiteY24" fmla="*/ 962285 h 2754086"/>
                <a:gd name="connsiteX25" fmla="*/ 759963 w 2754086"/>
                <a:gd name="connsiteY25" fmla="*/ 160934 h 2754086"/>
                <a:gd name="connsiteX26" fmla="*/ 763973 w 2754086"/>
                <a:gd name="connsiteY26" fmla="*/ 145338 h 2754086"/>
                <a:gd name="connsiteX27" fmla="*/ 841036 w 2754086"/>
                <a:gd name="connsiteY27" fmla="*/ 108215 h 2754086"/>
                <a:gd name="connsiteX28" fmla="*/ 1377043 w 2754086"/>
                <a:gd name="connsiteY28" fmla="*/ 0 h 275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54086" h="2754086">
                  <a:moveTo>
                    <a:pt x="1377043" y="0"/>
                  </a:moveTo>
                  <a:cubicBezTo>
                    <a:pt x="1567173" y="0"/>
                    <a:pt x="1748303" y="38533"/>
                    <a:pt x="1913050" y="108215"/>
                  </a:cubicBezTo>
                  <a:lnTo>
                    <a:pt x="1990112" y="145338"/>
                  </a:lnTo>
                  <a:lnTo>
                    <a:pt x="1994122" y="160934"/>
                  </a:lnTo>
                  <a:cubicBezTo>
                    <a:pt x="2101414" y="505888"/>
                    <a:pt x="2340687" y="792694"/>
                    <a:pt x="2652876" y="962285"/>
                  </a:cubicBezTo>
                  <a:lnTo>
                    <a:pt x="2696187" y="983149"/>
                  </a:lnTo>
                  <a:lnTo>
                    <a:pt x="2726109" y="1099521"/>
                  </a:lnTo>
                  <a:cubicBezTo>
                    <a:pt x="2744453" y="1189163"/>
                    <a:pt x="2754086" y="1281978"/>
                    <a:pt x="2754086" y="1377043"/>
                  </a:cubicBezTo>
                  <a:cubicBezTo>
                    <a:pt x="2754086" y="1472108"/>
                    <a:pt x="2744453" y="1564923"/>
                    <a:pt x="2726109" y="1654566"/>
                  </a:cubicBezTo>
                  <a:lnTo>
                    <a:pt x="2696187" y="1770937"/>
                  </a:lnTo>
                  <a:lnTo>
                    <a:pt x="2652874" y="1791802"/>
                  </a:lnTo>
                  <a:cubicBezTo>
                    <a:pt x="2340686" y="1961393"/>
                    <a:pt x="2101413" y="2248198"/>
                    <a:pt x="1994121" y="2593153"/>
                  </a:cubicBezTo>
                  <a:lnTo>
                    <a:pt x="1990111" y="2608749"/>
                  </a:lnTo>
                  <a:lnTo>
                    <a:pt x="1913050" y="2645871"/>
                  </a:lnTo>
                  <a:cubicBezTo>
                    <a:pt x="1748303" y="2715554"/>
                    <a:pt x="1567173" y="2754086"/>
                    <a:pt x="1377043" y="2754086"/>
                  </a:cubicBezTo>
                  <a:cubicBezTo>
                    <a:pt x="1186913" y="2754086"/>
                    <a:pt x="1005783" y="2715554"/>
                    <a:pt x="841036" y="2645871"/>
                  </a:cubicBezTo>
                  <a:lnTo>
                    <a:pt x="763973" y="2608748"/>
                  </a:lnTo>
                  <a:lnTo>
                    <a:pt x="759963" y="2593153"/>
                  </a:lnTo>
                  <a:cubicBezTo>
                    <a:pt x="652671" y="2248198"/>
                    <a:pt x="413398" y="1961393"/>
                    <a:pt x="101210" y="1791802"/>
                  </a:cubicBezTo>
                  <a:lnTo>
                    <a:pt x="57899" y="1770938"/>
                  </a:lnTo>
                  <a:lnTo>
                    <a:pt x="27977" y="1654566"/>
                  </a:lnTo>
                  <a:cubicBezTo>
                    <a:pt x="9633" y="1564923"/>
                    <a:pt x="0" y="1472108"/>
                    <a:pt x="0" y="1377043"/>
                  </a:cubicBezTo>
                  <a:cubicBezTo>
                    <a:pt x="0" y="1281978"/>
                    <a:pt x="9633" y="1189163"/>
                    <a:pt x="27977" y="1099521"/>
                  </a:cubicBezTo>
                  <a:lnTo>
                    <a:pt x="57899" y="983148"/>
                  </a:lnTo>
                  <a:lnTo>
                    <a:pt x="101210" y="962285"/>
                  </a:lnTo>
                  <a:cubicBezTo>
                    <a:pt x="413398" y="792694"/>
                    <a:pt x="652671" y="505888"/>
                    <a:pt x="759963" y="160934"/>
                  </a:cubicBezTo>
                  <a:lnTo>
                    <a:pt x="763973" y="145338"/>
                  </a:lnTo>
                  <a:lnTo>
                    <a:pt x="841036" y="108215"/>
                  </a:lnTo>
                  <a:cubicBezTo>
                    <a:pt x="1005783" y="38533"/>
                    <a:pt x="1186913" y="0"/>
                    <a:pt x="1377043" y="0"/>
                  </a:cubicBezTo>
                  <a:close/>
                </a:path>
              </a:pathLst>
            </a:custGeom>
            <a:gradFill>
              <a:gsLst>
                <a:gs pos="0">
                  <a:srgbClr val="00C36E"/>
                </a:gs>
                <a:gs pos="100000">
                  <a:srgbClr val="294299"/>
                </a:gs>
              </a:gsLst>
              <a:lin ang="0" scaled="0"/>
            </a:gradFill>
            <a:ln w="25400">
              <a:gradFill>
                <a:gsLst>
                  <a:gs pos="0">
                    <a:srgbClr val="00C36E"/>
                  </a:gs>
                  <a:gs pos="100000">
                    <a:srgbClr val="294299"/>
                  </a:gs>
                </a:gsLst>
                <a:lin ang="5400000" scaled="1"/>
              </a:gradFill>
            </a:ln>
            <a:effectLst>
              <a:outerShdw blurRad="254000" dist="381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17DAE00-2EF2-4DB8-9F53-667EE159C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7086" y="3462713"/>
              <a:ext cx="960479" cy="960479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30F7EC6-5CA6-4AD4-9ED9-B84533B25585}"/>
              </a:ext>
            </a:extLst>
          </p:cNvPr>
          <p:cNvGrpSpPr/>
          <p:nvPr/>
        </p:nvGrpSpPr>
        <p:grpSpPr>
          <a:xfrm>
            <a:off x="216668" y="5697167"/>
            <a:ext cx="3237732" cy="784830"/>
            <a:chOff x="216668" y="5697167"/>
            <a:chExt cx="3237732" cy="7848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177269-2B25-4C24-B152-5DD8477B04D1}"/>
                </a:ext>
              </a:extLst>
            </p:cNvPr>
            <p:cNvSpPr txBox="1"/>
            <p:nvPr/>
          </p:nvSpPr>
          <p:spPr>
            <a:xfrm>
              <a:off x="216668" y="5697167"/>
              <a:ext cx="3237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C36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apply@247comfy.com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4ED586-F563-49CB-9C37-4032DD7FC0FA}"/>
                </a:ext>
              </a:extLst>
            </p:cNvPr>
            <p:cNvSpPr txBox="1"/>
            <p:nvPr/>
          </p:nvSpPr>
          <p:spPr>
            <a:xfrm>
              <a:off x="369068" y="6081887"/>
              <a:ext cx="29329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C36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www.247comfy.com</a:t>
              </a:r>
            </a:p>
          </p:txBody>
        </p:sp>
      </p:grpSp>
      <p:sp>
        <p:nvSpPr>
          <p:cNvPr id="29" name="Freeform 24">
            <a:extLst>
              <a:ext uri="{FF2B5EF4-FFF2-40B4-BE49-F238E27FC236}">
                <a16:creationId xmlns:a16="http://schemas.microsoft.com/office/drawing/2014/main" id="{498D4281-7B28-4436-BB47-B2F044780B68}"/>
              </a:ext>
            </a:extLst>
          </p:cNvPr>
          <p:cNvSpPr/>
          <p:nvPr/>
        </p:nvSpPr>
        <p:spPr>
          <a:xfrm rot="5400000" flipV="1">
            <a:off x="10515603" y="-15713"/>
            <a:ext cx="1676398" cy="1676397"/>
          </a:xfrm>
          <a:custGeom>
            <a:avLst/>
            <a:gdLst>
              <a:gd name="connsiteX0" fmla="*/ 0 w 3325721"/>
              <a:gd name="connsiteY0" fmla="*/ 0 h 3325719"/>
              <a:gd name="connsiteX1" fmla="*/ 3308550 w 3325721"/>
              <a:gd name="connsiteY1" fmla="*/ 2985685 h 3325719"/>
              <a:gd name="connsiteX2" fmla="*/ 3325721 w 3325721"/>
              <a:gd name="connsiteY2" fmla="*/ 3325719 h 3325719"/>
              <a:gd name="connsiteX3" fmla="*/ 1981200 w 3325721"/>
              <a:gd name="connsiteY3" fmla="*/ 3325719 h 3325719"/>
              <a:gd name="connsiteX4" fmla="*/ 1970971 w 3325721"/>
              <a:gd name="connsiteY4" fmla="*/ 3123154 h 3325719"/>
              <a:gd name="connsiteX5" fmla="*/ 0 w 3325721"/>
              <a:gd name="connsiteY5" fmla="*/ 1344520 h 3325719"/>
              <a:gd name="connsiteX6" fmla="*/ 0 w 3325721"/>
              <a:gd name="connsiteY6" fmla="*/ 0 h 332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5721" h="3325719">
                <a:moveTo>
                  <a:pt x="0" y="0"/>
                </a:moveTo>
                <a:cubicBezTo>
                  <a:pt x="1721948" y="0"/>
                  <a:pt x="3138241" y="1308670"/>
                  <a:pt x="3308550" y="2985685"/>
                </a:cubicBezTo>
                <a:lnTo>
                  <a:pt x="3325721" y="3325719"/>
                </a:lnTo>
                <a:lnTo>
                  <a:pt x="1981200" y="3325719"/>
                </a:lnTo>
                <a:lnTo>
                  <a:pt x="1970971" y="3123154"/>
                </a:lnTo>
                <a:cubicBezTo>
                  <a:pt x="1869514" y="2124122"/>
                  <a:pt x="1025799" y="1344520"/>
                  <a:pt x="0" y="1344520"/>
                </a:cubicBezTo>
                <a:lnTo>
                  <a:pt x="0" y="0"/>
                </a:lnTo>
                <a:close/>
              </a:path>
            </a:pathLst>
          </a:custGeom>
          <a:solidFill>
            <a:srgbClr val="0E1054"/>
          </a:solidFill>
          <a:ln w="3175" cap="rnd" cmpd="dbl">
            <a:solidFill>
              <a:srgbClr val="00C36E">
                <a:alpha val="29000"/>
              </a:srgbClr>
            </a:solidFill>
            <a:prstDash val="lgDashDot"/>
            <a:round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C8CCECBA-AAF4-4248-BDD8-BF116F252E5F}"/>
              </a:ext>
            </a:extLst>
          </p:cNvPr>
          <p:cNvSpPr/>
          <p:nvPr/>
        </p:nvSpPr>
        <p:spPr>
          <a:xfrm>
            <a:off x="368371" y="4987168"/>
            <a:ext cx="2757890" cy="540270"/>
          </a:xfrm>
          <a:prstGeom prst="roundRect">
            <a:avLst>
              <a:gd name="adj" fmla="val 24419"/>
            </a:avLst>
          </a:prstGeom>
          <a:solidFill>
            <a:srgbClr val="00C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APPLY NOW</a:t>
            </a:r>
          </a:p>
        </p:txBody>
      </p:sp>
    </p:spTree>
    <p:extLst>
      <p:ext uri="{BB962C8B-B14F-4D97-AF65-F5344CB8AC3E}">
        <p14:creationId xmlns:p14="http://schemas.microsoft.com/office/powerpoint/2010/main" val="14057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2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 rot="16200000" flipH="1">
            <a:off x="5715000" y="381000"/>
            <a:ext cx="6858000" cy="6096000"/>
          </a:xfrm>
          <a:prstGeom prst="wave">
            <a:avLst>
              <a:gd name="adj1" fmla="val 20000"/>
              <a:gd name="adj2" fmla="val 0"/>
            </a:avLst>
          </a:prstGeom>
          <a:blipFill dpi="0" rotWithShape="0">
            <a:blip r:embed="rId2"/>
            <a:srcRect/>
            <a:stretch>
              <a:fillRect l="-4363" r="-98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FC3D61A-AF49-4469-AEB4-CA1DB3553713}"/>
              </a:ext>
            </a:extLst>
          </p:cNvPr>
          <p:cNvSpPr/>
          <p:nvPr/>
        </p:nvSpPr>
        <p:spPr>
          <a:xfrm rot="16200000" flipH="1">
            <a:off x="4141564" y="1965542"/>
            <a:ext cx="6858000" cy="2926923"/>
          </a:xfrm>
          <a:custGeom>
            <a:avLst/>
            <a:gdLst>
              <a:gd name="connsiteX0" fmla="*/ 0 w 6858000"/>
              <a:gd name="connsiteY0" fmla="*/ 1753748 h 2926923"/>
              <a:gd name="connsiteX1" fmla="*/ 0 w 6858000"/>
              <a:gd name="connsiteY1" fmla="*/ 1173176 h 2926923"/>
              <a:gd name="connsiteX2" fmla="*/ 6858000 w 6858000"/>
              <a:gd name="connsiteY2" fmla="*/ 1173176 h 2926923"/>
              <a:gd name="connsiteX3" fmla="*/ 6858000 w 6858000"/>
              <a:gd name="connsiteY3" fmla="*/ 1753748 h 2926923"/>
              <a:gd name="connsiteX4" fmla="*/ 0 w 6858000"/>
              <a:gd name="connsiteY4" fmla="*/ 1753748 h 292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926923">
                <a:moveTo>
                  <a:pt x="0" y="1753748"/>
                </a:moveTo>
                <a:lnTo>
                  <a:pt x="0" y="1173176"/>
                </a:lnTo>
                <a:cubicBezTo>
                  <a:pt x="2286000" y="-2890824"/>
                  <a:pt x="4572000" y="5237176"/>
                  <a:pt x="6858000" y="1173176"/>
                </a:cubicBezTo>
                <a:lnTo>
                  <a:pt x="6858000" y="1753748"/>
                </a:lnTo>
                <a:cubicBezTo>
                  <a:pt x="4572000" y="5817748"/>
                  <a:pt x="2286000" y="-2310252"/>
                  <a:pt x="0" y="1753748"/>
                </a:cubicBezTo>
                <a:close/>
              </a:path>
            </a:pathLst>
          </a:custGeom>
          <a:gradFill>
            <a:gsLst>
              <a:gs pos="0">
                <a:srgbClr val="00C36E"/>
              </a:gs>
              <a:gs pos="100000">
                <a:srgbClr val="294299"/>
              </a:gs>
            </a:gsLst>
            <a:lin ang="0" scaled="0"/>
          </a:gradFill>
          <a:ln>
            <a:solidFill>
              <a:srgbClr val="00C36E"/>
            </a:solidFill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4237C-5C18-4271-93A4-82EF55854D04}"/>
              </a:ext>
            </a:extLst>
          </p:cNvPr>
          <p:cNvSpPr txBox="1"/>
          <p:nvPr/>
        </p:nvSpPr>
        <p:spPr>
          <a:xfrm>
            <a:off x="639839" y="1579969"/>
            <a:ext cx="52402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en-US" sz="4400" dirty="0">
                <a:solidFill>
                  <a:srgbClr val="0E1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2942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REQUIREMENTS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167979-80DE-49E0-97E1-1CB66ADED0AB}"/>
              </a:ext>
            </a:extLst>
          </p:cNvPr>
          <p:cNvGrpSpPr/>
          <p:nvPr/>
        </p:nvGrpSpPr>
        <p:grpSpPr>
          <a:xfrm>
            <a:off x="8801100" y="5697167"/>
            <a:ext cx="3251200" cy="784830"/>
            <a:chOff x="8801100" y="5697167"/>
            <a:chExt cx="3251200" cy="7848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177269-2B25-4C24-B152-5DD8477B04D1}"/>
                </a:ext>
              </a:extLst>
            </p:cNvPr>
            <p:cNvSpPr txBox="1"/>
            <p:nvPr/>
          </p:nvSpPr>
          <p:spPr>
            <a:xfrm>
              <a:off x="8801100" y="5697167"/>
              <a:ext cx="325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2942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apply@247comfy.com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4ED586-F563-49CB-9C37-4032DD7FC0FA}"/>
                </a:ext>
              </a:extLst>
            </p:cNvPr>
            <p:cNvSpPr txBox="1"/>
            <p:nvPr/>
          </p:nvSpPr>
          <p:spPr>
            <a:xfrm>
              <a:off x="8801100" y="6081887"/>
              <a:ext cx="325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2942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www.247comfy.com</a:t>
              </a:r>
            </a:p>
          </p:txBody>
        </p:sp>
      </p:grpSp>
      <p:sp>
        <p:nvSpPr>
          <p:cNvPr id="29" name="Freeform 24">
            <a:extLst>
              <a:ext uri="{FF2B5EF4-FFF2-40B4-BE49-F238E27FC236}">
                <a16:creationId xmlns:a16="http://schemas.microsoft.com/office/drawing/2014/main" id="{498D4281-7B28-4436-BB47-B2F044780B68}"/>
              </a:ext>
            </a:extLst>
          </p:cNvPr>
          <p:cNvSpPr/>
          <p:nvPr/>
        </p:nvSpPr>
        <p:spPr>
          <a:xfrm flipV="1">
            <a:off x="-2" y="-15713"/>
            <a:ext cx="1676398" cy="1676397"/>
          </a:xfrm>
          <a:custGeom>
            <a:avLst/>
            <a:gdLst>
              <a:gd name="connsiteX0" fmla="*/ 0 w 3325721"/>
              <a:gd name="connsiteY0" fmla="*/ 0 h 3325719"/>
              <a:gd name="connsiteX1" fmla="*/ 3308550 w 3325721"/>
              <a:gd name="connsiteY1" fmla="*/ 2985685 h 3325719"/>
              <a:gd name="connsiteX2" fmla="*/ 3325721 w 3325721"/>
              <a:gd name="connsiteY2" fmla="*/ 3325719 h 3325719"/>
              <a:gd name="connsiteX3" fmla="*/ 1981200 w 3325721"/>
              <a:gd name="connsiteY3" fmla="*/ 3325719 h 3325719"/>
              <a:gd name="connsiteX4" fmla="*/ 1970971 w 3325721"/>
              <a:gd name="connsiteY4" fmla="*/ 3123154 h 3325719"/>
              <a:gd name="connsiteX5" fmla="*/ 0 w 3325721"/>
              <a:gd name="connsiteY5" fmla="*/ 1344520 h 3325719"/>
              <a:gd name="connsiteX6" fmla="*/ 0 w 3325721"/>
              <a:gd name="connsiteY6" fmla="*/ 0 h 332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5721" h="3325719">
                <a:moveTo>
                  <a:pt x="0" y="0"/>
                </a:moveTo>
                <a:cubicBezTo>
                  <a:pt x="1721948" y="0"/>
                  <a:pt x="3138241" y="1308670"/>
                  <a:pt x="3308550" y="2985685"/>
                </a:cubicBezTo>
                <a:lnTo>
                  <a:pt x="3325721" y="3325719"/>
                </a:lnTo>
                <a:lnTo>
                  <a:pt x="1981200" y="3325719"/>
                </a:lnTo>
                <a:lnTo>
                  <a:pt x="1970971" y="3123154"/>
                </a:lnTo>
                <a:cubicBezTo>
                  <a:pt x="1869514" y="2124122"/>
                  <a:pt x="1025799" y="1344520"/>
                  <a:pt x="0" y="1344520"/>
                </a:cubicBezTo>
                <a:lnTo>
                  <a:pt x="0" y="0"/>
                </a:lnTo>
                <a:close/>
              </a:path>
            </a:pathLst>
          </a:custGeom>
          <a:solidFill>
            <a:srgbClr val="294299"/>
          </a:solidFill>
          <a:ln w="3175" cap="rnd" cmpd="dbl">
            <a:solidFill>
              <a:srgbClr val="00C36E">
                <a:alpha val="29000"/>
              </a:srgbClr>
            </a:solidFill>
            <a:prstDash val="lgDashDot"/>
            <a:round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C8CCECBA-AAF4-4248-BDD8-BF116F252E5F}"/>
              </a:ext>
            </a:extLst>
          </p:cNvPr>
          <p:cNvSpPr/>
          <p:nvPr/>
        </p:nvSpPr>
        <p:spPr>
          <a:xfrm>
            <a:off x="9144000" y="4987168"/>
            <a:ext cx="2757890" cy="540270"/>
          </a:xfrm>
          <a:prstGeom prst="roundRect">
            <a:avLst>
              <a:gd name="adj" fmla="val 24419"/>
            </a:avLst>
          </a:prstGeom>
          <a:solidFill>
            <a:srgbClr val="294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APPLY NOW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159ACC-C8C9-4CD9-A469-D10F9B99F562}"/>
              </a:ext>
            </a:extLst>
          </p:cNvPr>
          <p:cNvSpPr txBox="1"/>
          <p:nvPr/>
        </p:nvSpPr>
        <p:spPr>
          <a:xfrm>
            <a:off x="514351" y="3026519"/>
            <a:ext cx="5592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 / Female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– 40 years 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4 years Experienced</a:t>
            </a:r>
          </a:p>
        </p:txBody>
      </p:sp>
    </p:spTree>
    <p:extLst>
      <p:ext uri="{BB962C8B-B14F-4D97-AF65-F5344CB8AC3E}">
        <p14:creationId xmlns:p14="http://schemas.microsoft.com/office/powerpoint/2010/main" val="101768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29" grpId="0" animBg="1"/>
      <p:bldP spid="30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0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 rot="16200000">
            <a:off x="8866279" y="3532280"/>
            <a:ext cx="3325721" cy="3325719"/>
          </a:xfrm>
          <a:custGeom>
            <a:avLst/>
            <a:gdLst>
              <a:gd name="connsiteX0" fmla="*/ 0 w 3325721"/>
              <a:gd name="connsiteY0" fmla="*/ 0 h 3325719"/>
              <a:gd name="connsiteX1" fmla="*/ 3308550 w 3325721"/>
              <a:gd name="connsiteY1" fmla="*/ 2985685 h 3325719"/>
              <a:gd name="connsiteX2" fmla="*/ 3325721 w 3325721"/>
              <a:gd name="connsiteY2" fmla="*/ 3325719 h 3325719"/>
              <a:gd name="connsiteX3" fmla="*/ 1981200 w 3325721"/>
              <a:gd name="connsiteY3" fmla="*/ 3325719 h 3325719"/>
              <a:gd name="connsiteX4" fmla="*/ 1970971 w 3325721"/>
              <a:gd name="connsiteY4" fmla="*/ 3123154 h 3325719"/>
              <a:gd name="connsiteX5" fmla="*/ 0 w 3325721"/>
              <a:gd name="connsiteY5" fmla="*/ 1344520 h 3325719"/>
              <a:gd name="connsiteX6" fmla="*/ 0 w 3325721"/>
              <a:gd name="connsiteY6" fmla="*/ 0 h 332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5721" h="3325719">
                <a:moveTo>
                  <a:pt x="0" y="0"/>
                </a:moveTo>
                <a:cubicBezTo>
                  <a:pt x="1721948" y="0"/>
                  <a:pt x="3138241" y="1308670"/>
                  <a:pt x="3308550" y="2985685"/>
                </a:cubicBezTo>
                <a:lnTo>
                  <a:pt x="3325721" y="3325719"/>
                </a:lnTo>
                <a:lnTo>
                  <a:pt x="1981200" y="3325719"/>
                </a:lnTo>
                <a:lnTo>
                  <a:pt x="1970971" y="3123154"/>
                </a:lnTo>
                <a:cubicBezTo>
                  <a:pt x="1869514" y="2124122"/>
                  <a:pt x="1025799" y="1344520"/>
                  <a:pt x="0" y="1344520"/>
                </a:cubicBezTo>
                <a:lnTo>
                  <a:pt x="0" y="0"/>
                </a:lnTo>
                <a:close/>
              </a:path>
            </a:pathLst>
          </a:custGeom>
          <a:solidFill>
            <a:srgbClr val="0E1054"/>
          </a:solidFill>
          <a:ln w="3175" cap="rnd" cmpd="dbl">
            <a:solidFill>
              <a:srgbClr val="00C36E">
                <a:alpha val="29000"/>
              </a:srgbClr>
            </a:solidFill>
            <a:prstDash val="lgDashDot"/>
            <a:round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15200" y="27826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BEFORE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400924" y="3638550"/>
            <a:ext cx="4181475" cy="819150"/>
          </a:xfrm>
          <a:prstGeom prst="roundRect">
            <a:avLst>
              <a:gd name="adj" fmla="val 24419"/>
            </a:avLst>
          </a:prstGeom>
          <a:solidFill>
            <a:srgbClr val="00C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127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NOVEMBER 15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15200" y="5218599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1E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APPLY NOW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268847-63FF-4E35-9D58-482917AC68A3}"/>
              </a:ext>
            </a:extLst>
          </p:cNvPr>
          <p:cNvGrpSpPr/>
          <p:nvPr/>
        </p:nvGrpSpPr>
        <p:grpSpPr>
          <a:xfrm>
            <a:off x="7315200" y="5821114"/>
            <a:ext cx="4267200" cy="784830"/>
            <a:chOff x="7315200" y="5821114"/>
            <a:chExt cx="4267200" cy="784830"/>
          </a:xfrm>
        </p:grpSpPr>
        <p:sp>
          <p:nvSpPr>
            <p:cNvPr id="29" name="TextBox 28"/>
            <p:cNvSpPr txBox="1"/>
            <p:nvPr/>
          </p:nvSpPr>
          <p:spPr>
            <a:xfrm>
              <a:off x="7315200" y="5821114"/>
              <a:ext cx="426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apply@247comfy.com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15200" y="6205834"/>
              <a:ext cx="426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www.247comfy.com</a:t>
              </a: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9280126-E5E1-4B13-AEFB-F2C47759E04B}"/>
              </a:ext>
            </a:extLst>
          </p:cNvPr>
          <p:cNvSpPr/>
          <p:nvPr/>
        </p:nvSpPr>
        <p:spPr>
          <a:xfrm rot="16200000">
            <a:off x="-385711" y="385709"/>
            <a:ext cx="6867423" cy="6096000"/>
          </a:xfrm>
          <a:custGeom>
            <a:avLst/>
            <a:gdLst>
              <a:gd name="connsiteX0" fmla="*/ 6867423 w 6867423"/>
              <a:gd name="connsiteY0" fmla="*/ 2 h 6096000"/>
              <a:gd name="connsiteX1" fmla="*/ 6867423 w 6867423"/>
              <a:gd name="connsiteY1" fmla="*/ 2327801 h 6096000"/>
              <a:gd name="connsiteX2" fmla="*/ 6867423 w 6867423"/>
              <a:gd name="connsiteY2" fmla="*/ 2327802 h 6096000"/>
              <a:gd name="connsiteX3" fmla="*/ 6867423 w 6867423"/>
              <a:gd name="connsiteY3" fmla="*/ 3729123 h 6096000"/>
              <a:gd name="connsiteX4" fmla="*/ 6867422 w 6867423"/>
              <a:gd name="connsiteY4" fmla="*/ 6096000 h 6096000"/>
              <a:gd name="connsiteX5" fmla="*/ 5294438 w 6867423"/>
              <a:gd name="connsiteY5" fmla="*/ 6096000 h 6096000"/>
              <a:gd name="connsiteX6" fmla="*/ 3416300 w 6867423"/>
              <a:gd name="connsiteY6" fmla="*/ 6096000 h 6096000"/>
              <a:gd name="connsiteX7" fmla="*/ 121485 w 6867423"/>
              <a:gd name="connsiteY7" fmla="*/ 3190828 h 6096000"/>
              <a:gd name="connsiteX8" fmla="*/ 9420 w 6867423"/>
              <a:gd name="connsiteY8" fmla="*/ 3088428 h 6096000"/>
              <a:gd name="connsiteX9" fmla="*/ 9421 w 6867423"/>
              <a:gd name="connsiteY9" fmla="*/ 2327802 h 6096000"/>
              <a:gd name="connsiteX10" fmla="*/ 9421 w 6867423"/>
              <a:gd name="connsiteY10" fmla="*/ 2327801 h 6096000"/>
              <a:gd name="connsiteX11" fmla="*/ 9421 w 6867423"/>
              <a:gd name="connsiteY11" fmla="*/ 1 h 6096000"/>
              <a:gd name="connsiteX12" fmla="*/ 0 w 6867423"/>
              <a:gd name="connsiteY12" fmla="*/ 1 h 6096000"/>
              <a:gd name="connsiteX13" fmla="*/ 0 w 6867423"/>
              <a:gd name="connsiteY13" fmla="*/ 0 h 6096000"/>
              <a:gd name="connsiteX14" fmla="*/ 5346445 w 6867423"/>
              <a:gd name="connsiteY14" fmla="*/ 1 h 6096000"/>
              <a:gd name="connsiteX15" fmla="*/ 5346446 w 6867423"/>
              <a:gd name="connsiteY15" fmla="*/ 2 h 6096000"/>
              <a:gd name="connsiteX16" fmla="*/ 6867423 w 6867423"/>
              <a:gd name="connsiteY16" fmla="*/ 2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67423" h="6096000">
                <a:moveTo>
                  <a:pt x="6867423" y="2"/>
                </a:moveTo>
                <a:lnTo>
                  <a:pt x="6867423" y="2327801"/>
                </a:lnTo>
                <a:lnTo>
                  <a:pt x="6867423" y="2327802"/>
                </a:lnTo>
                <a:lnTo>
                  <a:pt x="6867423" y="3729123"/>
                </a:lnTo>
                <a:lnTo>
                  <a:pt x="6867422" y="6096000"/>
                </a:lnTo>
                <a:lnTo>
                  <a:pt x="5294438" y="6096000"/>
                </a:lnTo>
                <a:lnTo>
                  <a:pt x="3416300" y="6096000"/>
                </a:lnTo>
                <a:cubicBezTo>
                  <a:pt x="1569859" y="6096000"/>
                  <a:pt x="1681498" y="4665761"/>
                  <a:pt x="121485" y="3190828"/>
                </a:cubicBezTo>
                <a:lnTo>
                  <a:pt x="9420" y="3088428"/>
                </a:lnTo>
                <a:lnTo>
                  <a:pt x="9421" y="2327802"/>
                </a:lnTo>
                <a:lnTo>
                  <a:pt x="9421" y="2327801"/>
                </a:lnTo>
                <a:lnTo>
                  <a:pt x="9421" y="1"/>
                </a:lnTo>
                <a:lnTo>
                  <a:pt x="0" y="1"/>
                </a:lnTo>
                <a:lnTo>
                  <a:pt x="0" y="0"/>
                </a:lnTo>
                <a:lnTo>
                  <a:pt x="5346445" y="1"/>
                </a:lnTo>
                <a:lnTo>
                  <a:pt x="5346446" y="2"/>
                </a:lnTo>
                <a:lnTo>
                  <a:pt x="6867423" y="2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18593" r="-501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B90294A-4850-467A-8D78-B65AB26BC88D}"/>
              </a:ext>
            </a:extLst>
          </p:cNvPr>
          <p:cNvSpPr/>
          <p:nvPr/>
        </p:nvSpPr>
        <p:spPr>
          <a:xfrm rot="16200000">
            <a:off x="-328559" y="328561"/>
            <a:ext cx="6867422" cy="6210301"/>
          </a:xfrm>
          <a:custGeom>
            <a:avLst/>
            <a:gdLst>
              <a:gd name="connsiteX0" fmla="*/ 6867422 w 6867422"/>
              <a:gd name="connsiteY0" fmla="*/ 5830529 h 6096001"/>
              <a:gd name="connsiteX1" fmla="*/ 6867422 w 6867422"/>
              <a:gd name="connsiteY1" fmla="*/ 6096001 h 6096001"/>
              <a:gd name="connsiteX2" fmla="*/ 5294438 w 6867422"/>
              <a:gd name="connsiteY2" fmla="*/ 6096001 h 6096001"/>
              <a:gd name="connsiteX3" fmla="*/ 3416299 w 6867422"/>
              <a:gd name="connsiteY3" fmla="*/ 6096001 h 6096001"/>
              <a:gd name="connsiteX4" fmla="*/ 121484 w 6867422"/>
              <a:gd name="connsiteY4" fmla="*/ 3190828 h 6096001"/>
              <a:gd name="connsiteX5" fmla="*/ 9419 w 6867422"/>
              <a:gd name="connsiteY5" fmla="*/ 3088428 h 6096001"/>
              <a:gd name="connsiteX6" fmla="*/ 9420 w 6867422"/>
              <a:gd name="connsiteY6" fmla="*/ 2327802 h 6096001"/>
              <a:gd name="connsiteX7" fmla="*/ 9420 w 6867422"/>
              <a:gd name="connsiteY7" fmla="*/ 2327801 h 6096001"/>
              <a:gd name="connsiteX8" fmla="*/ 9421 w 6867422"/>
              <a:gd name="connsiteY8" fmla="*/ 1 h 6096001"/>
              <a:gd name="connsiteX9" fmla="*/ 0 w 6867422"/>
              <a:gd name="connsiteY9" fmla="*/ 1 h 6096001"/>
              <a:gd name="connsiteX10" fmla="*/ 0 w 6867422"/>
              <a:gd name="connsiteY10" fmla="*/ 0 h 6096001"/>
              <a:gd name="connsiteX11" fmla="*/ 215898 w 6867422"/>
              <a:gd name="connsiteY11" fmla="*/ 1 h 6096001"/>
              <a:gd name="connsiteX12" fmla="*/ 215898 w 6867422"/>
              <a:gd name="connsiteY12" fmla="*/ 2062329 h 6096001"/>
              <a:gd name="connsiteX13" fmla="*/ 215898 w 6867422"/>
              <a:gd name="connsiteY13" fmla="*/ 2062330 h 6096001"/>
              <a:gd name="connsiteX14" fmla="*/ 215897 w 6867422"/>
              <a:gd name="connsiteY14" fmla="*/ 2822956 h 6096001"/>
              <a:gd name="connsiteX15" fmla="*/ 327961 w 6867422"/>
              <a:gd name="connsiteY15" fmla="*/ 2925356 h 6096001"/>
              <a:gd name="connsiteX16" fmla="*/ 3622776 w 6867422"/>
              <a:gd name="connsiteY16" fmla="*/ 5830529 h 6096001"/>
              <a:gd name="connsiteX17" fmla="*/ 5500915 w 6867422"/>
              <a:gd name="connsiteY17" fmla="*/ 5830529 h 6096001"/>
              <a:gd name="connsiteX18" fmla="*/ 6867422 w 6867422"/>
              <a:gd name="connsiteY18" fmla="*/ 5830529 h 609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867422" h="6096001">
                <a:moveTo>
                  <a:pt x="6867422" y="5830529"/>
                </a:moveTo>
                <a:lnTo>
                  <a:pt x="6867422" y="6096001"/>
                </a:lnTo>
                <a:lnTo>
                  <a:pt x="5294438" y="6096001"/>
                </a:lnTo>
                <a:lnTo>
                  <a:pt x="3416299" y="6096001"/>
                </a:lnTo>
                <a:cubicBezTo>
                  <a:pt x="1569858" y="6096000"/>
                  <a:pt x="1681497" y="4665761"/>
                  <a:pt x="121484" y="3190828"/>
                </a:cubicBezTo>
                <a:lnTo>
                  <a:pt x="9419" y="3088428"/>
                </a:lnTo>
                <a:lnTo>
                  <a:pt x="9420" y="2327802"/>
                </a:lnTo>
                <a:lnTo>
                  <a:pt x="9420" y="2327801"/>
                </a:lnTo>
                <a:lnTo>
                  <a:pt x="9421" y="1"/>
                </a:lnTo>
                <a:lnTo>
                  <a:pt x="0" y="1"/>
                </a:lnTo>
                <a:lnTo>
                  <a:pt x="0" y="0"/>
                </a:lnTo>
                <a:lnTo>
                  <a:pt x="215898" y="1"/>
                </a:lnTo>
                <a:lnTo>
                  <a:pt x="215898" y="2062329"/>
                </a:lnTo>
                <a:lnTo>
                  <a:pt x="215898" y="2062330"/>
                </a:lnTo>
                <a:lnTo>
                  <a:pt x="215897" y="2822956"/>
                </a:lnTo>
                <a:lnTo>
                  <a:pt x="327961" y="2925356"/>
                </a:lnTo>
                <a:cubicBezTo>
                  <a:pt x="1887974" y="4400289"/>
                  <a:pt x="1776335" y="5830528"/>
                  <a:pt x="3622776" y="5830529"/>
                </a:cubicBezTo>
                <a:lnTo>
                  <a:pt x="5500915" y="5830529"/>
                </a:lnTo>
                <a:lnTo>
                  <a:pt x="6867422" y="5830529"/>
                </a:lnTo>
                <a:close/>
              </a:path>
            </a:pathLst>
          </a:custGeom>
          <a:gradFill>
            <a:gsLst>
              <a:gs pos="0">
                <a:srgbClr val="FF1E50"/>
              </a:gs>
              <a:gs pos="100000">
                <a:srgbClr val="294299"/>
              </a:gs>
            </a:gsLst>
            <a:lin ang="0" scaled="0"/>
          </a:gradFill>
          <a:ln>
            <a:noFill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837" y="1135914"/>
            <a:ext cx="2103550" cy="138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9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27" grpId="0" animBg="1"/>
      <p:bldP spid="28" grpId="0"/>
      <p:bldP spid="19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 Black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Service Account For Bhit Visitor</dc:creator>
  <cp:lastModifiedBy>Bram Dupont</cp:lastModifiedBy>
  <cp:revision>30</cp:revision>
  <dcterms:created xsi:type="dcterms:W3CDTF">2019-06-17T07:36:57Z</dcterms:created>
  <dcterms:modified xsi:type="dcterms:W3CDTF">2019-11-08T12:50:35Z</dcterms:modified>
</cp:coreProperties>
</file>