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7" r:id="rId4"/>
    <p:sldId id="269" r:id="rId5"/>
    <p:sldId id="270" r:id="rId6"/>
    <p:sldId id="27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alatino Linotype" panose="020405020505050303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0D9"/>
    <a:srgbClr val="E5E1E6"/>
    <a:srgbClr val="9BC1F2"/>
    <a:srgbClr val="BF0413"/>
    <a:srgbClr val="1A3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C340F-F4D5-4EB6-A15F-6C6EA84A00D2}" v="22" dt="2019-11-08T12:44:10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210" y="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C9BC340F-F4D5-4EB6-A15F-6C6EA84A00D2}"/>
    <pc:docChg chg="modSld">
      <pc:chgData name="Bram Dupont" userId="9042b1d383435627" providerId="LiveId" clId="{C9BC340F-F4D5-4EB6-A15F-6C6EA84A00D2}" dt="2019-11-08T12:44:10.447" v="41"/>
      <pc:docMkLst>
        <pc:docMk/>
      </pc:docMkLst>
      <pc:sldChg chg="modSp">
        <pc:chgData name="Bram Dupont" userId="9042b1d383435627" providerId="LiveId" clId="{C9BC340F-F4D5-4EB6-A15F-6C6EA84A00D2}" dt="2019-11-08T12:43:36.227" v="13" actId="20577"/>
        <pc:sldMkLst>
          <pc:docMk/>
          <pc:sldMk cId="1828795939" sldId="256"/>
        </pc:sldMkLst>
        <pc:spChg chg="mod">
          <ac:chgData name="Bram Dupont" userId="9042b1d383435627" providerId="LiveId" clId="{C9BC340F-F4D5-4EB6-A15F-6C6EA84A00D2}" dt="2019-11-08T12:43:36.227" v="13" actId="20577"/>
          <ac:spMkLst>
            <pc:docMk/>
            <pc:sldMk cId="1828795939" sldId="256"/>
            <ac:spMk id="10" creationId="{00000000-0000-0000-0000-000000000000}"/>
          </ac:spMkLst>
        </pc:spChg>
      </pc:sldChg>
      <pc:sldChg chg="modSp">
        <pc:chgData name="Bram Dupont" userId="9042b1d383435627" providerId="LiveId" clId="{C9BC340F-F4D5-4EB6-A15F-6C6EA84A00D2}" dt="2019-11-08T12:43:54.098" v="35" actId="20577"/>
        <pc:sldMkLst>
          <pc:docMk/>
          <pc:sldMk cId="3167600987" sldId="258"/>
        </pc:sldMkLst>
        <pc:spChg chg="mod">
          <ac:chgData name="Bram Dupont" userId="9042b1d383435627" providerId="LiveId" clId="{C9BC340F-F4D5-4EB6-A15F-6C6EA84A00D2}" dt="2019-11-08T12:43:54.098" v="35" actId="20577"/>
          <ac:spMkLst>
            <pc:docMk/>
            <pc:sldMk cId="3167600987" sldId="258"/>
            <ac:spMk id="30" creationId="{EFECC92C-65D0-4D22-B6CC-A4460D74E825}"/>
          </ac:spMkLst>
        </pc:spChg>
        <pc:grpChg chg="mod">
          <ac:chgData name="Bram Dupont" userId="9042b1d383435627" providerId="LiveId" clId="{C9BC340F-F4D5-4EB6-A15F-6C6EA84A00D2}" dt="2019-11-08T12:43:43.370" v="15"/>
          <ac:grpSpMkLst>
            <pc:docMk/>
            <pc:sldMk cId="3167600987" sldId="258"/>
            <ac:grpSpMk id="2" creationId="{5217D91B-1342-462A-9BF2-FE40D5EFD13E}"/>
          </ac:grpSpMkLst>
        </pc:grpChg>
      </pc:sldChg>
      <pc:sldChg chg="modSp">
        <pc:chgData name="Bram Dupont" userId="9042b1d383435627" providerId="LiveId" clId="{C9BC340F-F4D5-4EB6-A15F-6C6EA84A00D2}" dt="2019-11-08T12:43:57.135" v="36"/>
        <pc:sldMkLst>
          <pc:docMk/>
          <pc:sldMk cId="2620395307" sldId="267"/>
        </pc:sldMkLst>
        <pc:spChg chg="mod">
          <ac:chgData name="Bram Dupont" userId="9042b1d383435627" providerId="LiveId" clId="{C9BC340F-F4D5-4EB6-A15F-6C6EA84A00D2}" dt="2019-11-08T12:43:57.135" v="36"/>
          <ac:spMkLst>
            <pc:docMk/>
            <pc:sldMk cId="2620395307" sldId="267"/>
            <ac:spMk id="22" creationId="{EFECC92C-65D0-4D22-B6CC-A4460D74E825}"/>
          </ac:spMkLst>
        </pc:spChg>
      </pc:sldChg>
      <pc:sldChg chg="modSp">
        <pc:chgData name="Bram Dupont" userId="9042b1d383435627" providerId="LiveId" clId="{C9BC340F-F4D5-4EB6-A15F-6C6EA84A00D2}" dt="2019-11-08T12:43:59.601" v="37"/>
        <pc:sldMkLst>
          <pc:docMk/>
          <pc:sldMk cId="866686227" sldId="269"/>
        </pc:sldMkLst>
        <pc:spChg chg="mod">
          <ac:chgData name="Bram Dupont" userId="9042b1d383435627" providerId="LiveId" clId="{C9BC340F-F4D5-4EB6-A15F-6C6EA84A00D2}" dt="2019-11-08T12:43:59.601" v="37"/>
          <ac:spMkLst>
            <pc:docMk/>
            <pc:sldMk cId="866686227" sldId="269"/>
            <ac:spMk id="39" creationId="{EFECC92C-65D0-4D22-B6CC-A4460D74E825}"/>
          </ac:spMkLst>
        </pc:spChg>
      </pc:sldChg>
      <pc:sldChg chg="modSp">
        <pc:chgData name="Bram Dupont" userId="9042b1d383435627" providerId="LiveId" clId="{C9BC340F-F4D5-4EB6-A15F-6C6EA84A00D2}" dt="2019-11-08T12:44:01.855" v="38"/>
        <pc:sldMkLst>
          <pc:docMk/>
          <pc:sldMk cId="114806111" sldId="270"/>
        </pc:sldMkLst>
        <pc:spChg chg="mod">
          <ac:chgData name="Bram Dupont" userId="9042b1d383435627" providerId="LiveId" clId="{C9BC340F-F4D5-4EB6-A15F-6C6EA84A00D2}" dt="2019-11-08T12:44:01.855" v="38"/>
          <ac:spMkLst>
            <pc:docMk/>
            <pc:sldMk cId="114806111" sldId="270"/>
            <ac:spMk id="21" creationId="{EFECC92C-65D0-4D22-B6CC-A4460D74E825}"/>
          </ac:spMkLst>
        </pc:spChg>
      </pc:sldChg>
      <pc:sldChg chg="modSp modAnim">
        <pc:chgData name="Bram Dupont" userId="9042b1d383435627" providerId="LiveId" clId="{C9BC340F-F4D5-4EB6-A15F-6C6EA84A00D2}" dt="2019-11-08T12:44:10.447" v="41"/>
        <pc:sldMkLst>
          <pc:docMk/>
          <pc:sldMk cId="1409670432" sldId="271"/>
        </pc:sldMkLst>
        <pc:spChg chg="mod">
          <ac:chgData name="Bram Dupont" userId="9042b1d383435627" providerId="LiveId" clId="{C9BC340F-F4D5-4EB6-A15F-6C6EA84A00D2}" dt="2019-11-08T12:44:10.447" v="41"/>
          <ac:spMkLst>
            <pc:docMk/>
            <pc:sldMk cId="1409670432" sldId="271"/>
            <ac:spMk id="18" creationId="{00000000-0000-0000-0000-000000000000}"/>
          </ac:spMkLst>
        </pc:spChg>
      </pc:sldChg>
    </pc:docChg>
  </pc:docChgLst>
  <pc:docChgLst>
    <pc:chgData name="Presentation Point" userId="f45ce91d846791e9" providerId="LiveId" clId="{22A084C0-BBD3-4E45-884D-6933382B4223}"/>
    <pc:docChg chg="modSld">
      <pc:chgData name="Presentation Point" userId="f45ce91d846791e9" providerId="LiveId" clId="{22A084C0-BBD3-4E45-884D-6933382B4223}" dt="2019-07-12T16:32:11.629" v="0" actId="20577"/>
      <pc:docMkLst>
        <pc:docMk/>
      </pc:docMkLst>
      <pc:sldChg chg="modSp">
        <pc:chgData name="Presentation Point" userId="f45ce91d846791e9" providerId="LiveId" clId="{22A084C0-BBD3-4E45-884D-6933382B4223}" dt="2019-07-12T16:32:11.629" v="0" actId="20577"/>
        <pc:sldMkLst>
          <pc:docMk/>
          <pc:sldMk cId="1828795939" sldId="256"/>
        </pc:sldMkLst>
        <pc:spChg chg="mod">
          <ac:chgData name="Presentation Point" userId="f45ce91d846791e9" providerId="LiveId" clId="{22A084C0-BBD3-4E45-884D-6933382B4223}" dt="2019-07-12T16:32:11.629" v="0" actId="20577"/>
          <ac:spMkLst>
            <pc:docMk/>
            <pc:sldMk cId="1828795939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AF6B5-1827-4B9D-A267-0B9A188E631E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D09B-6A99-4FEF-BDF3-624B24DE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1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9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9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54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85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48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DA3A-08EF-46D5-8C8C-C3606C20C1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3876-5CFB-48B1-A6D7-C5F9FB18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57550" y="2860217"/>
            <a:ext cx="56769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gradFill>
                  <a:gsLst>
                    <a:gs pos="0">
                      <a:srgbClr val="BF0413"/>
                    </a:gs>
                    <a:gs pos="100000">
                      <a:srgbClr val="1A3073"/>
                    </a:gs>
                  </a:gsLst>
                  <a:lin ang="5400000" scaled="1"/>
                </a:gradFill>
                <a:latin typeface="Palatino Linotype" panose="02040502050505030304" pitchFamily="18" charset="0"/>
                <a:cs typeface="Mongolian Baiti" panose="03000500000000000000" pitchFamily="66" charset="0"/>
              </a:rPr>
              <a:t>We are </a:t>
            </a:r>
            <a:r>
              <a:rPr lang="en-US" sz="4800" dirty="0">
                <a:gradFill>
                  <a:gsLst>
                    <a:gs pos="0">
                      <a:srgbClr val="BF0413"/>
                    </a:gs>
                    <a:gs pos="100000">
                      <a:srgbClr val="1A3073"/>
                    </a:gs>
                  </a:gsLst>
                  <a:lin ang="5400000" scaled="1"/>
                </a:gradFill>
                <a:latin typeface="Palatino Linotype" panose="02040502050505030304" pitchFamily="18" charset="0"/>
                <a:cs typeface="Mongolian Baiti" panose="03000500000000000000" pitchFamily="66" charset="0"/>
              </a:rPr>
              <a:t>Hiring</a:t>
            </a:r>
            <a:br>
              <a:rPr lang="en-US" sz="4800" dirty="0">
                <a:gradFill>
                  <a:gsLst>
                    <a:gs pos="0">
                      <a:srgbClr val="BF0413"/>
                    </a:gs>
                    <a:gs pos="100000">
                      <a:srgbClr val="1A3073"/>
                    </a:gs>
                  </a:gsLst>
                  <a:lin ang="5400000" scaled="1"/>
                </a:gradFill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en-US" sz="6000" b="1" dirty="0">
                <a:ln w="3175">
                  <a:noFill/>
                </a:ln>
                <a:gradFill>
                  <a:gsLst>
                    <a:gs pos="0">
                      <a:srgbClr val="BF0413"/>
                    </a:gs>
                    <a:gs pos="100000">
                      <a:srgbClr val="1A3073"/>
                    </a:gs>
                  </a:gsLst>
                  <a:lin ang="5400000" scaled="1"/>
                </a:gradFill>
                <a:latin typeface="Palatino Linotype" panose="02040502050505030304" pitchFamily="18" charset="0"/>
                <a:cs typeface="Mongolian Baiti" panose="03000500000000000000" pitchFamily="66" charset="0"/>
              </a:rPr>
              <a:t>PLUMBER</a:t>
            </a:r>
            <a:endParaRPr lang="en-US" sz="4400" b="1" dirty="0">
              <a:ln w="3175">
                <a:noFill/>
              </a:ln>
              <a:gradFill>
                <a:gsLst>
                  <a:gs pos="0">
                    <a:srgbClr val="BF0413"/>
                  </a:gs>
                  <a:gs pos="100000">
                    <a:srgbClr val="1A3073"/>
                  </a:gs>
                </a:gsLst>
                <a:lin ang="5400000" scaled="1"/>
              </a:gradFill>
              <a:latin typeface="Palatino Linotype" panose="02040502050505030304" pitchFamily="18" charset="0"/>
              <a:cs typeface="Mongolian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5841" y="5828852"/>
            <a:ext cx="5960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hr@plumberjobsonline.com</a:t>
            </a:r>
            <a:b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+1-800-123-4567</a:t>
            </a:r>
          </a:p>
          <a:p>
            <a:pPr algn="ctr"/>
            <a: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www.plumberjo.com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15841" y="5203734"/>
            <a:ext cx="5960317" cy="523220"/>
            <a:chOff x="0" y="5203734"/>
            <a:chExt cx="5960317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5203734"/>
              <a:ext cx="5960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600" dirty="0">
                  <a:solidFill>
                    <a:srgbClr val="1A3073"/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APPLY NOW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5810" y="5465344"/>
              <a:ext cx="628650" cy="0"/>
            </a:xfrm>
            <a:prstGeom prst="line">
              <a:avLst/>
            </a:prstGeom>
            <a:ln w="19050">
              <a:solidFill>
                <a:srgbClr val="BF04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1510" y="5465344"/>
              <a:ext cx="628650" cy="0"/>
            </a:xfrm>
            <a:prstGeom prst="line">
              <a:avLst/>
            </a:prstGeom>
            <a:ln w="19050">
              <a:solidFill>
                <a:srgbClr val="BF04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9" y="306822"/>
            <a:ext cx="3868781" cy="25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440640-69CC-4411-866F-704F2A97BCF8}"/>
              </a:ext>
            </a:extLst>
          </p:cNvPr>
          <p:cNvSpPr/>
          <p:nvPr/>
        </p:nvSpPr>
        <p:spPr>
          <a:xfrm>
            <a:off x="-566057" y="-318407"/>
            <a:ext cx="13324114" cy="7494814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17D91B-1342-462A-9BF2-FE40D5EFD13E}"/>
              </a:ext>
            </a:extLst>
          </p:cNvPr>
          <p:cNvGrpSpPr/>
          <p:nvPr/>
        </p:nvGrpSpPr>
        <p:grpSpPr>
          <a:xfrm>
            <a:off x="2793324" y="0"/>
            <a:ext cx="9398676" cy="685800"/>
            <a:chOff x="2793324" y="0"/>
            <a:chExt cx="9398676" cy="685800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60D815A9-F1EB-4231-9B37-006798899C92}"/>
                </a:ext>
              </a:extLst>
            </p:cNvPr>
            <p:cNvSpPr/>
            <p:nvPr/>
          </p:nvSpPr>
          <p:spPr>
            <a:xfrm>
              <a:off x="2793324" y="0"/>
              <a:ext cx="9398676" cy="685800"/>
            </a:xfrm>
            <a:prstGeom prst="homePlate">
              <a:avLst>
                <a:gd name="adj" fmla="val 0"/>
              </a:avLst>
            </a:prstGeom>
            <a:gradFill>
              <a:gsLst>
                <a:gs pos="50000">
                  <a:srgbClr val="7DABE7"/>
                </a:gs>
                <a:gs pos="0">
                  <a:srgbClr val="5990D9"/>
                </a:gs>
                <a:gs pos="100000">
                  <a:srgbClr val="9BC1F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C97716-CB5A-4819-8358-085E9615582C}"/>
                </a:ext>
              </a:extLst>
            </p:cNvPr>
            <p:cNvSpPr txBox="1"/>
            <p:nvPr/>
          </p:nvSpPr>
          <p:spPr>
            <a:xfrm>
              <a:off x="3759200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HR@PLUMBERJO.COM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ECC92C-65D0-4D22-B6CC-A4460D74E825}"/>
                </a:ext>
              </a:extLst>
            </p:cNvPr>
            <p:cNvSpPr txBox="1"/>
            <p:nvPr/>
          </p:nvSpPr>
          <p:spPr>
            <a:xfrm>
              <a:off x="6503076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+1-800-123-4567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6FEE2C-4859-4D6C-953D-CF2DCAB523C6}"/>
                </a:ext>
              </a:extLst>
            </p:cNvPr>
            <p:cNvSpPr txBox="1"/>
            <p:nvPr/>
          </p:nvSpPr>
          <p:spPr>
            <a:xfrm>
              <a:off x="9246952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WWW.PLUMBERJO.COM</a:t>
              </a:r>
            </a:p>
          </p:txBody>
        </p:sp>
        <p:sp>
          <p:nvSpPr>
            <p:cNvPr id="32" name="Freeform 84">
              <a:extLst>
                <a:ext uri="{FF2B5EF4-FFF2-40B4-BE49-F238E27FC236}">
                  <a16:creationId xmlns:a16="http://schemas.microsoft.com/office/drawing/2014/main" id="{6956220B-5AA1-4D98-821B-CF4D48681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9560" y="222933"/>
              <a:ext cx="360384" cy="236689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39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39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6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1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20" y="68"/>
                    <a:pt x="120" y="68"/>
                    <a:pt x="120" y="68"/>
                  </a:cubicBez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7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23D357A-E942-464F-BAE4-68780AFBD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4916" y="179874"/>
              <a:ext cx="348490" cy="349680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71064219-03A0-435E-8C7E-CBFC4793B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3670" y="161086"/>
              <a:ext cx="366332" cy="360385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5804E38-FB05-4EC7-846F-A2C6BF2287E0}"/>
              </a:ext>
            </a:extLst>
          </p:cNvPr>
          <p:cNvSpPr txBox="1"/>
          <p:nvPr/>
        </p:nvSpPr>
        <p:spPr>
          <a:xfrm>
            <a:off x="6096001" y="3119378"/>
            <a:ext cx="5511798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Palatino Linotype" panose="02040502050505030304" pitchFamily="18" charset="0"/>
              </a:rPr>
              <a:t>Interprets blueprints and building specifications to map layout for pipes, drainage systems, and other plumbing materials.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PH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H" dirty="0">
                <a:latin typeface="Palatino Linotype" panose="02040502050505030304" pitchFamily="18" charset="0"/>
              </a:rPr>
              <a:t>Installs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PH" dirty="0">
                <a:latin typeface="Palatino Linotype" panose="02040502050505030304" pitchFamily="18" charset="0"/>
              </a:rPr>
              <a:t>pipes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PH" dirty="0">
                <a:latin typeface="Palatino Linotype" panose="02040502050505030304" pitchFamily="18" charset="0"/>
              </a:rPr>
              <a:t>Fixtures (such as sinks and toilets, for water, gas, steam, air, or other liquids. Installs supports for pipes, equipment)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  <a:cs typeface="Mongolian Baiti" panose="03000500000000000000" pitchFamily="66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65B005AC-5DC7-4D70-8B3D-C8DF3B51C604}"/>
              </a:ext>
            </a:extLst>
          </p:cNvPr>
          <p:cNvSpPr/>
          <p:nvPr/>
        </p:nvSpPr>
        <p:spPr>
          <a:xfrm>
            <a:off x="6096000" y="1562100"/>
            <a:ext cx="5511800" cy="9154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JOB DESCRIPTION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D361F70-48A7-4B91-BAF2-3A8455A94E1A}"/>
              </a:ext>
            </a:extLst>
          </p:cNvPr>
          <p:cNvSpPr/>
          <p:nvPr/>
        </p:nvSpPr>
        <p:spPr>
          <a:xfrm>
            <a:off x="0" y="0"/>
            <a:ext cx="3302000" cy="685800"/>
          </a:xfrm>
          <a:prstGeom prst="homePlate">
            <a:avLst/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pc="600" dirty="0">
                <a:solidFill>
                  <a:srgbClr val="E5E1E6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APPLY NOW</a:t>
            </a: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BCDF99FF-4D16-4B2F-96AD-EF35FE8AB21F}"/>
              </a:ext>
            </a:extLst>
          </p:cNvPr>
          <p:cNvSpPr/>
          <p:nvPr/>
        </p:nvSpPr>
        <p:spPr>
          <a:xfrm>
            <a:off x="622300" y="1663700"/>
            <a:ext cx="4419600" cy="4419600"/>
          </a:xfrm>
          <a:prstGeom prst="teardrop">
            <a:avLst/>
          </a:prstGeom>
          <a:blipFill dpi="0" rotWithShape="0">
            <a:blip r:embed="rId3"/>
            <a:srcRect/>
            <a:stretch>
              <a:fillRect l="-27774" t="2" r="-22042" b="-602"/>
            </a:stretch>
          </a:blipFill>
          <a:ln w="38100">
            <a:gradFill>
              <a:gsLst>
                <a:gs pos="0">
                  <a:srgbClr val="BF0413"/>
                </a:gs>
                <a:gs pos="100000">
                  <a:srgbClr val="1A3073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" y="1678"/>
            <a:ext cx="933569" cy="6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00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440640-69CC-4411-866F-704F2A97BCF8}"/>
              </a:ext>
            </a:extLst>
          </p:cNvPr>
          <p:cNvSpPr/>
          <p:nvPr/>
        </p:nvSpPr>
        <p:spPr>
          <a:xfrm>
            <a:off x="-1019225" y="-573314"/>
            <a:ext cx="14230450" cy="8004628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804E38-FB05-4EC7-846F-A2C6BF2287E0}"/>
              </a:ext>
            </a:extLst>
          </p:cNvPr>
          <p:cNvSpPr txBox="1"/>
          <p:nvPr/>
        </p:nvSpPr>
        <p:spPr>
          <a:xfrm>
            <a:off x="648795" y="3119378"/>
            <a:ext cx="551179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Install &amp; Repair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Water Pipes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Electrical and power systems</a:t>
            </a: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65B005AC-5DC7-4D70-8B3D-C8DF3B51C604}"/>
              </a:ext>
            </a:extLst>
          </p:cNvPr>
          <p:cNvSpPr/>
          <p:nvPr/>
        </p:nvSpPr>
        <p:spPr>
          <a:xfrm>
            <a:off x="648794" y="1562100"/>
            <a:ext cx="5511800" cy="9154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JOB DESCRIPTION</a:t>
            </a: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BCDF99FF-4D16-4B2F-96AD-EF35FE8AB21F}"/>
              </a:ext>
            </a:extLst>
          </p:cNvPr>
          <p:cNvSpPr/>
          <p:nvPr/>
        </p:nvSpPr>
        <p:spPr>
          <a:xfrm flipH="1">
            <a:off x="7123606" y="1676400"/>
            <a:ext cx="4419600" cy="4419600"/>
          </a:xfrm>
          <a:prstGeom prst="teardrop">
            <a:avLst/>
          </a:prstGeom>
          <a:blipFill dpi="0" rotWithShape="0">
            <a:blip r:embed="rId3"/>
            <a:srcRect/>
            <a:stretch>
              <a:fillRect l="-46342" t="-10192" r="-30572"/>
            </a:stretch>
          </a:blipFill>
          <a:ln w="38100">
            <a:gradFill>
              <a:gsLst>
                <a:gs pos="0">
                  <a:srgbClr val="BF0413"/>
                </a:gs>
                <a:gs pos="100000">
                  <a:srgbClr val="1A3073"/>
                </a:gs>
              </a:gsLst>
              <a:lin ang="5400000" scaled="1"/>
            </a:gra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17D91B-1342-462A-9BF2-FE40D5EFD13E}"/>
              </a:ext>
            </a:extLst>
          </p:cNvPr>
          <p:cNvGrpSpPr/>
          <p:nvPr/>
        </p:nvGrpSpPr>
        <p:grpSpPr>
          <a:xfrm>
            <a:off x="2793324" y="0"/>
            <a:ext cx="9398676" cy="685800"/>
            <a:chOff x="2793324" y="0"/>
            <a:chExt cx="9398676" cy="685800"/>
          </a:xfrm>
        </p:grpSpPr>
        <p:sp>
          <p:nvSpPr>
            <p:cNvPr id="20" name="Arrow: Pentagon 28">
              <a:extLst>
                <a:ext uri="{FF2B5EF4-FFF2-40B4-BE49-F238E27FC236}">
                  <a16:creationId xmlns:a16="http://schemas.microsoft.com/office/drawing/2014/main" id="{60D815A9-F1EB-4231-9B37-006798899C92}"/>
                </a:ext>
              </a:extLst>
            </p:cNvPr>
            <p:cNvSpPr/>
            <p:nvPr/>
          </p:nvSpPr>
          <p:spPr>
            <a:xfrm>
              <a:off x="2793324" y="0"/>
              <a:ext cx="9398676" cy="685800"/>
            </a:xfrm>
            <a:prstGeom prst="homePlate">
              <a:avLst>
                <a:gd name="adj" fmla="val 0"/>
              </a:avLst>
            </a:prstGeom>
            <a:gradFill>
              <a:gsLst>
                <a:gs pos="50000">
                  <a:srgbClr val="7DABE7"/>
                </a:gs>
                <a:gs pos="0">
                  <a:srgbClr val="5990D9"/>
                </a:gs>
                <a:gs pos="100000">
                  <a:srgbClr val="9BC1F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C97716-CB5A-4819-8358-085E9615582C}"/>
                </a:ext>
              </a:extLst>
            </p:cNvPr>
            <p:cNvSpPr txBox="1"/>
            <p:nvPr/>
          </p:nvSpPr>
          <p:spPr>
            <a:xfrm>
              <a:off x="3759200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HR@PLUMBERJO.COM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ECC92C-65D0-4D22-B6CC-A4460D74E825}"/>
                </a:ext>
              </a:extLst>
            </p:cNvPr>
            <p:cNvSpPr txBox="1"/>
            <p:nvPr/>
          </p:nvSpPr>
          <p:spPr>
            <a:xfrm>
              <a:off x="6503076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+1-800-123-4567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6FEE2C-4859-4D6C-953D-CF2DCAB523C6}"/>
                </a:ext>
              </a:extLst>
            </p:cNvPr>
            <p:cNvSpPr txBox="1"/>
            <p:nvPr/>
          </p:nvSpPr>
          <p:spPr>
            <a:xfrm>
              <a:off x="9246952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WWW.PLUMBERJO.COM</a:t>
              </a:r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id="{6956220B-5AA1-4D98-821B-CF4D48681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9560" y="222933"/>
              <a:ext cx="360384" cy="236689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39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39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6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1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20" y="68"/>
                    <a:pt x="120" y="68"/>
                    <a:pt x="120" y="68"/>
                  </a:cubicBez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7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23D357A-E942-464F-BAE4-68780AFBD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4916" y="179874"/>
              <a:ext cx="348490" cy="349680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71064219-03A0-435E-8C7E-CBFC4793B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3670" y="161086"/>
              <a:ext cx="366332" cy="360385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Arrow: Pentagon 5">
            <a:extLst>
              <a:ext uri="{FF2B5EF4-FFF2-40B4-BE49-F238E27FC236}">
                <a16:creationId xmlns:a16="http://schemas.microsoft.com/office/drawing/2014/main" id="{DD361F70-48A7-4B91-BAF2-3A8455A94E1A}"/>
              </a:ext>
            </a:extLst>
          </p:cNvPr>
          <p:cNvSpPr/>
          <p:nvPr/>
        </p:nvSpPr>
        <p:spPr>
          <a:xfrm>
            <a:off x="0" y="0"/>
            <a:ext cx="3302000" cy="685800"/>
          </a:xfrm>
          <a:prstGeom prst="homePlate">
            <a:avLst/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pc="600" dirty="0">
                <a:solidFill>
                  <a:srgbClr val="E5E1E6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APPLY NOW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" y="1678"/>
            <a:ext cx="933569" cy="6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9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18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440640-69CC-4411-866F-704F2A97BCF8}"/>
              </a:ext>
            </a:extLst>
          </p:cNvPr>
          <p:cNvSpPr/>
          <p:nvPr/>
        </p:nvSpPr>
        <p:spPr>
          <a:xfrm>
            <a:off x="-2235200" y="-1257300"/>
            <a:ext cx="16662400" cy="9372600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65B005AC-5DC7-4D70-8B3D-C8DF3B51C604}"/>
              </a:ext>
            </a:extLst>
          </p:cNvPr>
          <p:cNvSpPr/>
          <p:nvPr/>
        </p:nvSpPr>
        <p:spPr>
          <a:xfrm>
            <a:off x="6096000" y="1562100"/>
            <a:ext cx="5511800" cy="9154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JOB BENEFITS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4A32D4-1A85-473A-BC31-E9FA07847347}"/>
              </a:ext>
            </a:extLst>
          </p:cNvPr>
          <p:cNvGrpSpPr/>
          <p:nvPr/>
        </p:nvGrpSpPr>
        <p:grpSpPr>
          <a:xfrm>
            <a:off x="6337975" y="3124201"/>
            <a:ext cx="2170349" cy="1104898"/>
            <a:chOff x="6337975" y="3124201"/>
            <a:chExt cx="2170349" cy="1104898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B6C7DF93-8416-4AF4-AAAF-6DFA1CAE2688}"/>
                </a:ext>
              </a:extLst>
            </p:cNvPr>
            <p:cNvSpPr/>
            <p:nvPr/>
          </p:nvSpPr>
          <p:spPr>
            <a:xfrm>
              <a:off x="6337975" y="3124201"/>
              <a:ext cx="2170349" cy="1104898"/>
            </a:xfrm>
            <a:prstGeom prst="chevron">
              <a:avLst>
                <a:gd name="adj" fmla="val 17717"/>
              </a:avLst>
            </a:prstGeom>
            <a:solidFill>
              <a:srgbClr val="5990D9"/>
            </a:solidFill>
            <a:ln w="38100">
              <a:gradFill>
                <a:gsLst>
                  <a:gs pos="0">
                    <a:srgbClr val="1A3073"/>
                  </a:gs>
                  <a:gs pos="100000">
                    <a:srgbClr val="BF0413"/>
                  </a:gs>
                </a:gsLst>
                <a:lin ang="5400000" scaled="1"/>
              </a:gradFill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F81E51-54EA-40B8-BC2F-D8155197B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972" y="3312472"/>
              <a:ext cx="728355" cy="728355"/>
            </a:xfrm>
            <a:prstGeom prst="rect">
              <a:avLst/>
            </a:prstGeom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CEC10B-3FF4-41ED-90DB-A45A694AC395}"/>
              </a:ext>
            </a:extLst>
          </p:cNvPr>
          <p:cNvGrpSpPr/>
          <p:nvPr/>
        </p:nvGrpSpPr>
        <p:grpSpPr>
          <a:xfrm>
            <a:off x="9117172" y="4743451"/>
            <a:ext cx="2170349" cy="1104898"/>
            <a:chOff x="9117172" y="4743451"/>
            <a:chExt cx="2170349" cy="1104898"/>
          </a:xfrm>
        </p:grpSpPr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514DE38B-C453-404B-A48C-60B93CA17A4A}"/>
                </a:ext>
              </a:extLst>
            </p:cNvPr>
            <p:cNvSpPr/>
            <p:nvPr/>
          </p:nvSpPr>
          <p:spPr>
            <a:xfrm>
              <a:off x="9117172" y="4743451"/>
              <a:ext cx="2170349" cy="1104898"/>
            </a:xfrm>
            <a:prstGeom prst="chevron">
              <a:avLst>
                <a:gd name="adj" fmla="val 17717"/>
              </a:avLst>
            </a:prstGeom>
            <a:solidFill>
              <a:srgbClr val="5990D9"/>
            </a:solidFill>
            <a:ln w="38100">
              <a:gradFill>
                <a:gsLst>
                  <a:gs pos="0">
                    <a:srgbClr val="1A3073"/>
                  </a:gs>
                  <a:gs pos="100000">
                    <a:srgbClr val="BF0413"/>
                  </a:gs>
                </a:gsLst>
                <a:lin ang="5400000" scaled="1"/>
              </a:gradFill>
            </a:ln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4BEA75-4CA0-4565-A68D-C4668E04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688" y="4931242"/>
              <a:ext cx="729316" cy="729316"/>
            </a:xfrm>
            <a:prstGeom prst="rect">
              <a:avLst/>
            </a:prstGeom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D73C44-91CE-4102-9508-0ECA995D89B1}"/>
              </a:ext>
            </a:extLst>
          </p:cNvPr>
          <p:cNvGrpSpPr/>
          <p:nvPr/>
        </p:nvGrpSpPr>
        <p:grpSpPr>
          <a:xfrm>
            <a:off x="6337975" y="4743451"/>
            <a:ext cx="2170349" cy="1104898"/>
            <a:chOff x="6337975" y="4743451"/>
            <a:chExt cx="2170349" cy="1104898"/>
          </a:xfrm>
        </p:grpSpPr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5EA42BB2-096D-4DA4-8C1E-55C2683B0FB4}"/>
                </a:ext>
              </a:extLst>
            </p:cNvPr>
            <p:cNvSpPr/>
            <p:nvPr/>
          </p:nvSpPr>
          <p:spPr>
            <a:xfrm>
              <a:off x="6337975" y="4743451"/>
              <a:ext cx="2170349" cy="1104898"/>
            </a:xfrm>
            <a:prstGeom prst="chevron">
              <a:avLst>
                <a:gd name="adj" fmla="val 17717"/>
              </a:avLst>
            </a:prstGeom>
            <a:solidFill>
              <a:srgbClr val="5990D9"/>
            </a:solidFill>
            <a:ln w="38100">
              <a:gradFill>
                <a:gsLst>
                  <a:gs pos="0">
                    <a:srgbClr val="1A3073"/>
                  </a:gs>
                  <a:gs pos="100000">
                    <a:srgbClr val="BF0413"/>
                  </a:gs>
                </a:gsLst>
                <a:lin ang="5400000" scaled="1"/>
              </a:gradFill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37A075-FC25-4AB0-8BED-C792FAC60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491" y="4931242"/>
              <a:ext cx="729316" cy="729316"/>
            </a:xfrm>
            <a:prstGeom prst="rect">
              <a:avLst/>
            </a:prstGeom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E5211305-5181-400F-8316-D425D85669F6}"/>
              </a:ext>
            </a:extLst>
          </p:cNvPr>
          <p:cNvSpPr/>
          <p:nvPr/>
        </p:nvSpPr>
        <p:spPr>
          <a:xfrm>
            <a:off x="651480" y="1562099"/>
            <a:ext cx="4625491" cy="4625491"/>
          </a:xfrm>
          <a:prstGeom prst="chevron">
            <a:avLst>
              <a:gd name="adj" fmla="val 30022"/>
            </a:avLst>
          </a:prstGeom>
          <a:blipFill dpi="0" rotWithShape="0">
            <a:blip r:embed="rId6"/>
            <a:srcRect/>
            <a:stretch>
              <a:fillRect l="-34703" t="-2048" r="-44425" b="-734"/>
            </a:stretch>
          </a:blipFill>
          <a:ln w="38100">
            <a:gradFill>
              <a:gsLst>
                <a:gs pos="0">
                  <a:srgbClr val="1A3073"/>
                </a:gs>
                <a:gs pos="100000">
                  <a:srgbClr val="BF0413"/>
                </a:gs>
              </a:gsLst>
              <a:lin ang="5400000" scaled="1"/>
            </a:gradFill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6701C2-2C37-41D2-A760-88BAAAC24D88}"/>
              </a:ext>
            </a:extLst>
          </p:cNvPr>
          <p:cNvGrpSpPr/>
          <p:nvPr/>
        </p:nvGrpSpPr>
        <p:grpSpPr>
          <a:xfrm>
            <a:off x="9117172" y="3124201"/>
            <a:ext cx="2170349" cy="1104898"/>
            <a:chOff x="9117172" y="3124201"/>
            <a:chExt cx="2170349" cy="1104898"/>
          </a:xfrm>
        </p:grpSpPr>
        <p:sp>
          <p:nvSpPr>
            <p:cNvPr id="36" name="Arrow: Chevron 35">
              <a:extLst>
                <a:ext uri="{FF2B5EF4-FFF2-40B4-BE49-F238E27FC236}">
                  <a16:creationId xmlns:a16="http://schemas.microsoft.com/office/drawing/2014/main" id="{2BCED3A2-659F-48D9-ABB9-AEA91114D85F}"/>
                </a:ext>
              </a:extLst>
            </p:cNvPr>
            <p:cNvSpPr/>
            <p:nvPr/>
          </p:nvSpPr>
          <p:spPr>
            <a:xfrm>
              <a:off x="9117172" y="3124201"/>
              <a:ext cx="2170349" cy="1104898"/>
            </a:xfrm>
            <a:prstGeom prst="chevron">
              <a:avLst>
                <a:gd name="adj" fmla="val 17717"/>
              </a:avLst>
            </a:prstGeom>
            <a:solidFill>
              <a:srgbClr val="5990D9"/>
            </a:solidFill>
            <a:ln w="38100">
              <a:gradFill>
                <a:gsLst>
                  <a:gs pos="0">
                    <a:srgbClr val="1A3073"/>
                  </a:gs>
                  <a:gs pos="100000">
                    <a:srgbClr val="BF0413"/>
                  </a:gs>
                </a:gsLst>
                <a:lin ang="5400000" scaled="1"/>
              </a:gradFill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D03D5D-BEE6-4E6E-9363-B927EB930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467" y="3257770"/>
              <a:ext cx="837759" cy="837759"/>
            </a:xfrm>
            <a:prstGeom prst="rect">
              <a:avLst/>
            </a:prstGeom>
            <a:effectLst>
              <a:outerShdw blurRad="254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17D91B-1342-462A-9BF2-FE40D5EFD13E}"/>
              </a:ext>
            </a:extLst>
          </p:cNvPr>
          <p:cNvGrpSpPr/>
          <p:nvPr/>
        </p:nvGrpSpPr>
        <p:grpSpPr>
          <a:xfrm>
            <a:off x="2793324" y="0"/>
            <a:ext cx="9398676" cy="685800"/>
            <a:chOff x="2793324" y="0"/>
            <a:chExt cx="9398676" cy="685800"/>
          </a:xfrm>
        </p:grpSpPr>
        <p:sp>
          <p:nvSpPr>
            <p:cNvPr id="37" name="Arrow: Pentagon 28">
              <a:extLst>
                <a:ext uri="{FF2B5EF4-FFF2-40B4-BE49-F238E27FC236}">
                  <a16:creationId xmlns:a16="http://schemas.microsoft.com/office/drawing/2014/main" id="{60D815A9-F1EB-4231-9B37-006798899C92}"/>
                </a:ext>
              </a:extLst>
            </p:cNvPr>
            <p:cNvSpPr/>
            <p:nvPr/>
          </p:nvSpPr>
          <p:spPr>
            <a:xfrm>
              <a:off x="2793324" y="0"/>
              <a:ext cx="9398676" cy="685800"/>
            </a:xfrm>
            <a:prstGeom prst="homePlate">
              <a:avLst>
                <a:gd name="adj" fmla="val 0"/>
              </a:avLst>
            </a:prstGeom>
            <a:gradFill>
              <a:gsLst>
                <a:gs pos="50000">
                  <a:srgbClr val="7DABE7"/>
                </a:gs>
                <a:gs pos="0">
                  <a:srgbClr val="5990D9"/>
                </a:gs>
                <a:gs pos="100000">
                  <a:srgbClr val="9BC1F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97716-CB5A-4819-8358-085E9615582C}"/>
                </a:ext>
              </a:extLst>
            </p:cNvPr>
            <p:cNvSpPr txBox="1"/>
            <p:nvPr/>
          </p:nvSpPr>
          <p:spPr>
            <a:xfrm>
              <a:off x="3759200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HR@PLUMBERJO.COM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ECC92C-65D0-4D22-B6CC-A4460D74E825}"/>
                </a:ext>
              </a:extLst>
            </p:cNvPr>
            <p:cNvSpPr txBox="1"/>
            <p:nvPr/>
          </p:nvSpPr>
          <p:spPr>
            <a:xfrm>
              <a:off x="6503076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+1-800-123-4567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FEE2C-4859-4D6C-953D-CF2DCAB523C6}"/>
                </a:ext>
              </a:extLst>
            </p:cNvPr>
            <p:cNvSpPr txBox="1"/>
            <p:nvPr/>
          </p:nvSpPr>
          <p:spPr>
            <a:xfrm>
              <a:off x="9246952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WWW.PLUMBERJO.COM</a:t>
              </a:r>
            </a:p>
          </p:txBody>
        </p:sp>
        <p:sp>
          <p:nvSpPr>
            <p:cNvPr id="43" name="Freeform 84">
              <a:extLst>
                <a:ext uri="{FF2B5EF4-FFF2-40B4-BE49-F238E27FC236}">
                  <a16:creationId xmlns:a16="http://schemas.microsoft.com/office/drawing/2014/main" id="{6956220B-5AA1-4D98-821B-CF4D48681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9560" y="222933"/>
              <a:ext cx="360384" cy="236689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39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39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6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1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20" y="68"/>
                    <a:pt x="120" y="68"/>
                    <a:pt x="120" y="68"/>
                  </a:cubicBez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7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C23D357A-E942-464F-BAE4-68780AFBD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4916" y="179874"/>
              <a:ext cx="348490" cy="349680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71064219-03A0-435E-8C7E-CBFC4793B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3670" y="161086"/>
              <a:ext cx="366332" cy="360385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6" name="Arrow: Pentagon 5">
            <a:extLst>
              <a:ext uri="{FF2B5EF4-FFF2-40B4-BE49-F238E27FC236}">
                <a16:creationId xmlns:a16="http://schemas.microsoft.com/office/drawing/2014/main" id="{DD361F70-48A7-4B91-BAF2-3A8455A94E1A}"/>
              </a:ext>
            </a:extLst>
          </p:cNvPr>
          <p:cNvSpPr/>
          <p:nvPr/>
        </p:nvSpPr>
        <p:spPr>
          <a:xfrm>
            <a:off x="0" y="0"/>
            <a:ext cx="3302000" cy="685800"/>
          </a:xfrm>
          <a:prstGeom prst="homePlate">
            <a:avLst/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pc="600" dirty="0">
                <a:solidFill>
                  <a:srgbClr val="E5E1E6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APPLY NOW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" y="1678"/>
            <a:ext cx="933569" cy="6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440640-69CC-4411-866F-704F2A97BCF8}"/>
              </a:ext>
            </a:extLst>
          </p:cNvPr>
          <p:cNvSpPr/>
          <p:nvPr/>
        </p:nvSpPr>
        <p:spPr>
          <a:xfrm>
            <a:off x="-4149213" y="-2333932"/>
            <a:ext cx="20490426" cy="11525864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65B005AC-5DC7-4D70-8B3D-C8DF3B51C604}"/>
              </a:ext>
            </a:extLst>
          </p:cNvPr>
          <p:cNvSpPr/>
          <p:nvPr/>
        </p:nvSpPr>
        <p:spPr>
          <a:xfrm>
            <a:off x="649673" y="1562100"/>
            <a:ext cx="5511800" cy="9154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JOB BENEFITS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E5211305-5181-400F-8316-D425D85669F6}"/>
              </a:ext>
            </a:extLst>
          </p:cNvPr>
          <p:cNvSpPr/>
          <p:nvPr/>
        </p:nvSpPr>
        <p:spPr>
          <a:xfrm flipH="1">
            <a:off x="6916836" y="1562099"/>
            <a:ext cx="4625491" cy="4625491"/>
          </a:xfrm>
          <a:prstGeom prst="chevron">
            <a:avLst>
              <a:gd name="adj" fmla="val 30022"/>
            </a:avLst>
          </a:prstGeom>
          <a:blipFill dpi="0" rotWithShape="0">
            <a:blip r:embed="rId3"/>
            <a:srcRect/>
            <a:stretch>
              <a:fillRect l="-49392" t="-18946" r="-31618" b="-1873"/>
            </a:stretch>
          </a:blipFill>
          <a:ln w="38100">
            <a:gradFill>
              <a:gsLst>
                <a:gs pos="0">
                  <a:srgbClr val="1A3073"/>
                </a:gs>
                <a:gs pos="100000">
                  <a:srgbClr val="BF0413"/>
                </a:gs>
              </a:gsLst>
              <a:lin ang="5400000" scaled="1"/>
            </a:gradFill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9EB6A2-4FB4-47C1-AAA9-AFC801BCAF1F}"/>
              </a:ext>
            </a:extLst>
          </p:cNvPr>
          <p:cNvSpPr txBox="1"/>
          <p:nvPr/>
        </p:nvSpPr>
        <p:spPr>
          <a:xfrm>
            <a:off x="648795" y="3119378"/>
            <a:ext cx="5511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High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Salaree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alatino Linotype" panose="02040502050505030304" pitchFamily="18" charset="0"/>
              <a:cs typeface="Mongolian Baiti" panose="030005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Free Monthly Groceries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17D91B-1342-462A-9BF2-FE40D5EFD13E}"/>
              </a:ext>
            </a:extLst>
          </p:cNvPr>
          <p:cNvGrpSpPr/>
          <p:nvPr/>
        </p:nvGrpSpPr>
        <p:grpSpPr>
          <a:xfrm>
            <a:off x="2793324" y="0"/>
            <a:ext cx="9398676" cy="685800"/>
            <a:chOff x="2793324" y="0"/>
            <a:chExt cx="9398676" cy="685800"/>
          </a:xfrm>
        </p:grpSpPr>
        <p:sp>
          <p:nvSpPr>
            <p:cNvPr id="19" name="Arrow: Pentagon 28">
              <a:extLst>
                <a:ext uri="{FF2B5EF4-FFF2-40B4-BE49-F238E27FC236}">
                  <a16:creationId xmlns:a16="http://schemas.microsoft.com/office/drawing/2014/main" id="{60D815A9-F1EB-4231-9B37-006798899C92}"/>
                </a:ext>
              </a:extLst>
            </p:cNvPr>
            <p:cNvSpPr/>
            <p:nvPr/>
          </p:nvSpPr>
          <p:spPr>
            <a:xfrm>
              <a:off x="2793324" y="0"/>
              <a:ext cx="9398676" cy="685800"/>
            </a:xfrm>
            <a:prstGeom prst="homePlate">
              <a:avLst>
                <a:gd name="adj" fmla="val 0"/>
              </a:avLst>
            </a:prstGeom>
            <a:gradFill>
              <a:gsLst>
                <a:gs pos="50000">
                  <a:srgbClr val="7DABE7"/>
                </a:gs>
                <a:gs pos="0">
                  <a:srgbClr val="5990D9"/>
                </a:gs>
                <a:gs pos="100000">
                  <a:srgbClr val="9BC1F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C97716-CB5A-4819-8358-085E9615582C}"/>
                </a:ext>
              </a:extLst>
            </p:cNvPr>
            <p:cNvSpPr txBox="1"/>
            <p:nvPr/>
          </p:nvSpPr>
          <p:spPr>
            <a:xfrm>
              <a:off x="3759200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HR@PLUMBERJO.COM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CC92C-65D0-4D22-B6CC-A4460D74E825}"/>
                </a:ext>
              </a:extLst>
            </p:cNvPr>
            <p:cNvSpPr txBox="1"/>
            <p:nvPr/>
          </p:nvSpPr>
          <p:spPr>
            <a:xfrm>
              <a:off x="6503076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+1-800-123-4567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6FEE2C-4859-4D6C-953D-CF2DCAB523C6}"/>
                </a:ext>
              </a:extLst>
            </p:cNvPr>
            <p:cNvSpPr txBox="1"/>
            <p:nvPr/>
          </p:nvSpPr>
          <p:spPr>
            <a:xfrm>
              <a:off x="9246952" y="158234"/>
              <a:ext cx="28956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WWW.PLUMBERJO.COM</a:t>
              </a:r>
            </a:p>
          </p:txBody>
        </p:sp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6956220B-5AA1-4D98-821B-CF4D486811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9560" y="222933"/>
              <a:ext cx="360384" cy="236689"/>
            </a:xfrm>
            <a:custGeom>
              <a:avLst/>
              <a:gdLst>
                <a:gd name="T0" fmla="*/ 112 w 128"/>
                <a:gd name="T1" fmla="*/ 0 h 84"/>
                <a:gd name="T2" fmla="*/ 16 w 128"/>
                <a:gd name="T3" fmla="*/ 0 h 84"/>
                <a:gd name="T4" fmla="*/ 0 w 128"/>
                <a:gd name="T5" fmla="*/ 16 h 84"/>
                <a:gd name="T6" fmla="*/ 0 w 128"/>
                <a:gd name="T7" fmla="*/ 68 h 84"/>
                <a:gd name="T8" fmla="*/ 16 w 128"/>
                <a:gd name="T9" fmla="*/ 84 h 84"/>
                <a:gd name="T10" fmla="*/ 112 w 128"/>
                <a:gd name="T11" fmla="*/ 84 h 84"/>
                <a:gd name="T12" fmla="*/ 128 w 128"/>
                <a:gd name="T13" fmla="*/ 68 h 84"/>
                <a:gd name="T14" fmla="*/ 128 w 128"/>
                <a:gd name="T15" fmla="*/ 16 h 84"/>
                <a:gd name="T16" fmla="*/ 112 w 128"/>
                <a:gd name="T17" fmla="*/ 0 h 84"/>
                <a:gd name="T18" fmla="*/ 8 w 128"/>
                <a:gd name="T19" fmla="*/ 21 h 84"/>
                <a:gd name="T20" fmla="*/ 36 w 128"/>
                <a:gd name="T21" fmla="*/ 42 h 84"/>
                <a:gd name="T22" fmla="*/ 8 w 128"/>
                <a:gd name="T23" fmla="*/ 63 h 84"/>
                <a:gd name="T24" fmla="*/ 8 w 128"/>
                <a:gd name="T25" fmla="*/ 21 h 84"/>
                <a:gd name="T26" fmla="*/ 120 w 128"/>
                <a:gd name="T27" fmla="*/ 68 h 84"/>
                <a:gd name="T28" fmla="*/ 112 w 128"/>
                <a:gd name="T29" fmla="*/ 76 h 84"/>
                <a:gd name="T30" fmla="*/ 16 w 128"/>
                <a:gd name="T31" fmla="*/ 76 h 84"/>
                <a:gd name="T32" fmla="*/ 8 w 128"/>
                <a:gd name="T33" fmla="*/ 68 h 84"/>
                <a:gd name="T34" fmla="*/ 39 w 128"/>
                <a:gd name="T35" fmla="*/ 45 h 84"/>
                <a:gd name="T36" fmla="*/ 57 w 128"/>
                <a:gd name="T37" fmla="*/ 58 h 84"/>
                <a:gd name="T38" fmla="*/ 64 w 128"/>
                <a:gd name="T39" fmla="*/ 60 h 84"/>
                <a:gd name="T40" fmla="*/ 71 w 128"/>
                <a:gd name="T41" fmla="*/ 58 h 84"/>
                <a:gd name="T42" fmla="*/ 89 w 128"/>
                <a:gd name="T43" fmla="*/ 45 h 84"/>
                <a:gd name="T44" fmla="*/ 120 w 128"/>
                <a:gd name="T45" fmla="*/ 68 h 84"/>
                <a:gd name="T46" fmla="*/ 120 w 128"/>
                <a:gd name="T47" fmla="*/ 63 h 84"/>
                <a:gd name="T48" fmla="*/ 92 w 128"/>
                <a:gd name="T49" fmla="*/ 42 h 84"/>
                <a:gd name="T50" fmla="*/ 120 w 128"/>
                <a:gd name="T51" fmla="*/ 21 h 84"/>
                <a:gd name="T52" fmla="*/ 120 w 128"/>
                <a:gd name="T53" fmla="*/ 63 h 84"/>
                <a:gd name="T54" fmla="*/ 69 w 128"/>
                <a:gd name="T55" fmla="*/ 54 h 84"/>
                <a:gd name="T56" fmla="*/ 64 w 128"/>
                <a:gd name="T57" fmla="*/ 56 h 84"/>
                <a:gd name="T58" fmla="*/ 59 w 128"/>
                <a:gd name="T59" fmla="*/ 54 h 84"/>
                <a:gd name="T60" fmla="*/ 43 w 128"/>
                <a:gd name="T61" fmla="*/ 42 h 84"/>
                <a:gd name="T62" fmla="*/ 39 w 128"/>
                <a:gd name="T63" fmla="*/ 40 h 84"/>
                <a:gd name="T64" fmla="*/ 8 w 128"/>
                <a:gd name="T65" fmla="*/ 16 h 84"/>
                <a:gd name="T66" fmla="*/ 8 w 128"/>
                <a:gd name="T67" fmla="*/ 16 h 84"/>
                <a:gd name="T68" fmla="*/ 16 w 128"/>
                <a:gd name="T69" fmla="*/ 8 h 84"/>
                <a:gd name="T70" fmla="*/ 112 w 128"/>
                <a:gd name="T71" fmla="*/ 8 h 84"/>
                <a:gd name="T72" fmla="*/ 120 w 128"/>
                <a:gd name="T73" fmla="*/ 16 h 84"/>
                <a:gd name="T74" fmla="*/ 69 w 128"/>
                <a:gd name="T75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84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7"/>
                    <a:pt x="7" y="84"/>
                    <a:pt x="16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21" y="84"/>
                    <a:pt x="128" y="77"/>
                    <a:pt x="128" y="68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8" y="21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8" y="63"/>
                    <a:pt x="8" y="63"/>
                    <a:pt x="8" y="63"/>
                  </a:cubicBezTo>
                  <a:lnTo>
                    <a:pt x="8" y="21"/>
                  </a:lnTo>
                  <a:close/>
                  <a:moveTo>
                    <a:pt x="120" y="68"/>
                  </a:moveTo>
                  <a:cubicBezTo>
                    <a:pt x="120" y="72"/>
                    <a:pt x="116" y="76"/>
                    <a:pt x="112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2" y="76"/>
                    <a:pt x="8" y="72"/>
                    <a:pt x="8" y="68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9" y="59"/>
                    <a:pt x="61" y="60"/>
                    <a:pt x="64" y="60"/>
                  </a:cubicBezTo>
                  <a:cubicBezTo>
                    <a:pt x="67" y="60"/>
                    <a:pt x="69" y="59"/>
                    <a:pt x="71" y="58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20" y="68"/>
                    <a:pt x="120" y="68"/>
                    <a:pt x="120" y="68"/>
                  </a:cubicBezTo>
                  <a:close/>
                  <a:moveTo>
                    <a:pt x="120" y="63"/>
                  </a:moveTo>
                  <a:cubicBezTo>
                    <a:pt x="92" y="42"/>
                    <a:pt x="92" y="42"/>
                    <a:pt x="92" y="42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63"/>
                  </a:lnTo>
                  <a:close/>
                  <a:moveTo>
                    <a:pt x="69" y="54"/>
                  </a:moveTo>
                  <a:cubicBezTo>
                    <a:pt x="67" y="55"/>
                    <a:pt x="66" y="56"/>
                    <a:pt x="64" y="56"/>
                  </a:cubicBezTo>
                  <a:cubicBezTo>
                    <a:pt x="62" y="56"/>
                    <a:pt x="61" y="55"/>
                    <a:pt x="59" y="5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69" y="5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23D357A-E942-464F-BAE4-68780AFBDA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4916" y="179874"/>
              <a:ext cx="348490" cy="349680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id="{71064219-03A0-435E-8C7E-CBFC4793B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3670" y="161086"/>
              <a:ext cx="366332" cy="360385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Arrow: Pentagon 5">
            <a:extLst>
              <a:ext uri="{FF2B5EF4-FFF2-40B4-BE49-F238E27FC236}">
                <a16:creationId xmlns:a16="http://schemas.microsoft.com/office/drawing/2014/main" id="{DD361F70-48A7-4B91-BAF2-3A8455A94E1A}"/>
              </a:ext>
            </a:extLst>
          </p:cNvPr>
          <p:cNvSpPr/>
          <p:nvPr/>
        </p:nvSpPr>
        <p:spPr>
          <a:xfrm>
            <a:off x="0" y="0"/>
            <a:ext cx="3302000" cy="685800"/>
          </a:xfrm>
          <a:prstGeom prst="homePlate">
            <a:avLst/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spc="600" dirty="0">
                <a:solidFill>
                  <a:srgbClr val="E5E1E6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APPLY NOW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" y="1678"/>
            <a:ext cx="933569" cy="6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26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 l="-2188" r="-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15841" y="3167390"/>
            <a:ext cx="5960317" cy="523220"/>
            <a:chOff x="0" y="5203734"/>
            <a:chExt cx="5960317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5203734"/>
              <a:ext cx="59603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600" dirty="0">
                  <a:solidFill>
                    <a:srgbClr val="1A3073"/>
                  </a:solidFill>
                  <a:latin typeface="Palatino Linotype" panose="02040502050505030304" pitchFamily="18" charset="0"/>
                  <a:cs typeface="Mongolian Baiti" panose="03000500000000000000" pitchFamily="66" charset="0"/>
                </a:rPr>
                <a:t>APPLY Before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5810" y="5465344"/>
              <a:ext cx="628650" cy="0"/>
            </a:xfrm>
            <a:prstGeom prst="line">
              <a:avLst/>
            </a:prstGeom>
            <a:ln w="19050">
              <a:solidFill>
                <a:srgbClr val="BF04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51510" y="5465344"/>
              <a:ext cx="628650" cy="0"/>
            </a:xfrm>
            <a:prstGeom prst="line">
              <a:avLst/>
            </a:prstGeom>
            <a:ln w="19050">
              <a:solidFill>
                <a:srgbClr val="BF04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AB5BC80A-317F-457F-B51D-FE8BF5510D5B}"/>
              </a:ext>
            </a:extLst>
          </p:cNvPr>
          <p:cNvSpPr/>
          <p:nvPr/>
        </p:nvSpPr>
        <p:spPr>
          <a:xfrm>
            <a:off x="3340099" y="3905637"/>
            <a:ext cx="5511800" cy="915416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6F1942"/>
              </a:gs>
              <a:gs pos="0">
                <a:srgbClr val="BF0413"/>
              </a:gs>
              <a:gs pos="100000">
                <a:srgbClr val="1A3073"/>
              </a:gs>
            </a:gsLst>
            <a:lin ang="2400000" scaled="0"/>
          </a:gradFill>
          <a:ln>
            <a:noFill/>
          </a:ln>
          <a:effectLst>
            <a:outerShdw blurRad="254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September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4387" y="4901610"/>
            <a:ext cx="5960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hr@plumberjobsonline.com</a:t>
            </a:r>
            <a:br>
              <a:rPr lang="en-US" spc="60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</a:br>
            <a:r>
              <a:rPr lang="en-US" spc="60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+1-800-123-4567</a:t>
            </a:r>
          </a:p>
          <a:p>
            <a:pPr algn="ctr"/>
            <a:r>
              <a:rPr lang="en-US" spc="60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www</a:t>
            </a:r>
            <a:r>
              <a:rPr lang="en-US" spc="600" dirty="0">
                <a:solidFill>
                  <a:srgbClr val="1A3073"/>
                </a:solidFill>
                <a:latin typeface="Palatino Linotype" panose="02040502050505030304" pitchFamily="18" charset="0"/>
                <a:cs typeface="Mongolian Baiti" panose="03000500000000000000" pitchFamily="66" charset="0"/>
              </a:rPr>
              <a:t>.plumberjo.com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95" y="613995"/>
            <a:ext cx="3868781" cy="25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70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Wingdings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Account For Bhit Visitor</dc:creator>
  <cp:lastModifiedBy>Bram Dupont</cp:lastModifiedBy>
  <cp:revision>35</cp:revision>
  <dcterms:created xsi:type="dcterms:W3CDTF">2019-06-13T07:28:02Z</dcterms:created>
  <dcterms:modified xsi:type="dcterms:W3CDTF">2019-11-08T12:44:13Z</dcterms:modified>
</cp:coreProperties>
</file>