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8" r:id="rId2"/>
    <p:sldId id="263" r:id="rId3"/>
    <p:sldId id="262" r:id="rId4"/>
    <p:sldId id="261" r:id="rId5"/>
    <p:sldId id="265" r:id="rId6"/>
    <p:sldId id="264" r:id="rId7"/>
  </p:sldIdLst>
  <p:sldSz cx="12192000" cy="6858000"/>
  <p:notesSz cx="6858000" cy="9144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2" userDrawn="1">
          <p15:clr>
            <a:srgbClr val="A4A3A4"/>
          </p15:clr>
        </p15:guide>
        <p15:guide id="2" orient="horz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64"/>
    <a:srgbClr val="7D6B7D"/>
    <a:srgbClr val="FFF587"/>
    <a:srgbClr val="A3A1A8"/>
    <a:srgbClr val="FF665A"/>
    <a:srgbClr val="2A0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D3444-2A78-448B-A575-81F917B5F029}" v="9" dt="2019-11-08T12:44:31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10" y="84"/>
      </p:cViewPr>
      <p:guideLst>
        <p:guide pos="3792"/>
        <p:guide orient="horz"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387D3444-2A78-448B-A575-81F917B5F029}"/>
    <pc:docChg chg="custSel modSld">
      <pc:chgData name="Bram Dupont" userId="9042b1d383435627" providerId="LiveId" clId="{387D3444-2A78-448B-A575-81F917B5F029}" dt="2019-11-08T12:44:31.639" v="27" actId="20577"/>
      <pc:docMkLst>
        <pc:docMk/>
      </pc:docMkLst>
      <pc:sldChg chg="modSp">
        <pc:chgData name="Bram Dupont" userId="9042b1d383435627" providerId="LiveId" clId="{387D3444-2A78-448B-A575-81F917B5F029}" dt="2019-11-08T12:42:52.292" v="13" actId="20577"/>
        <pc:sldMkLst>
          <pc:docMk/>
          <pc:sldMk cId="2369125449" sldId="258"/>
        </pc:sldMkLst>
        <pc:spChg chg="mod">
          <ac:chgData name="Bram Dupont" userId="9042b1d383435627" providerId="LiveId" clId="{387D3444-2A78-448B-A575-81F917B5F029}" dt="2019-11-08T12:42:52.292" v="13" actId="20577"/>
          <ac:spMkLst>
            <pc:docMk/>
            <pc:sldMk cId="2369125449" sldId="258"/>
            <ac:spMk id="29" creationId="{00000000-0000-0000-0000-000000000000}"/>
          </ac:spMkLst>
        </pc:spChg>
      </pc:sldChg>
      <pc:sldChg chg="addSp delSp">
        <pc:chgData name="Bram Dupont" userId="9042b1d383435627" providerId="LiveId" clId="{387D3444-2A78-448B-A575-81F917B5F029}" dt="2019-11-08T12:43:11.346" v="20"/>
        <pc:sldMkLst>
          <pc:docMk/>
          <pc:sldMk cId="1027992292" sldId="261"/>
        </pc:sldMkLst>
        <pc:spChg chg="del">
          <ac:chgData name="Bram Dupont" userId="9042b1d383435627" providerId="LiveId" clId="{387D3444-2A78-448B-A575-81F917B5F029}" dt="2019-11-08T12:43:11.081" v="19" actId="478"/>
          <ac:spMkLst>
            <pc:docMk/>
            <pc:sldMk cId="1027992292" sldId="261"/>
            <ac:spMk id="36" creationId="{00000000-0000-0000-0000-000000000000}"/>
          </ac:spMkLst>
        </pc:spChg>
        <pc:spChg chg="add">
          <ac:chgData name="Bram Dupont" userId="9042b1d383435627" providerId="LiveId" clId="{387D3444-2A78-448B-A575-81F917B5F029}" dt="2019-11-08T12:43:11.346" v="20"/>
          <ac:spMkLst>
            <pc:docMk/>
            <pc:sldMk cId="1027992292" sldId="261"/>
            <ac:spMk id="40" creationId="{340120D0-E901-4C80-9ED2-208149992221}"/>
          </ac:spMkLst>
        </pc:spChg>
      </pc:sldChg>
      <pc:sldChg chg="addSp delSp">
        <pc:chgData name="Bram Dupont" userId="9042b1d383435627" providerId="LiveId" clId="{387D3444-2A78-448B-A575-81F917B5F029}" dt="2019-11-08T12:43:07.229" v="18"/>
        <pc:sldMkLst>
          <pc:docMk/>
          <pc:sldMk cId="1858396497" sldId="262"/>
        </pc:sldMkLst>
        <pc:spChg chg="del">
          <ac:chgData name="Bram Dupont" userId="9042b1d383435627" providerId="LiveId" clId="{387D3444-2A78-448B-A575-81F917B5F029}" dt="2019-11-08T12:43:06.965" v="17" actId="478"/>
          <ac:spMkLst>
            <pc:docMk/>
            <pc:sldMk cId="1858396497" sldId="262"/>
            <ac:spMk id="26" creationId="{00000000-0000-0000-0000-000000000000}"/>
          </ac:spMkLst>
        </pc:spChg>
        <pc:spChg chg="add">
          <ac:chgData name="Bram Dupont" userId="9042b1d383435627" providerId="LiveId" clId="{387D3444-2A78-448B-A575-81F917B5F029}" dt="2019-11-08T12:43:07.229" v="18"/>
          <ac:spMkLst>
            <pc:docMk/>
            <pc:sldMk cId="1858396497" sldId="262"/>
            <ac:spMk id="30" creationId="{88CE1C11-2B62-4721-A100-E3123DCB7277}"/>
          </ac:spMkLst>
        </pc:spChg>
      </pc:sldChg>
      <pc:sldChg chg="addSp delSp modSp">
        <pc:chgData name="Bram Dupont" userId="9042b1d383435627" providerId="LiveId" clId="{387D3444-2A78-448B-A575-81F917B5F029}" dt="2019-11-08T12:43:03.167" v="16"/>
        <pc:sldMkLst>
          <pc:docMk/>
          <pc:sldMk cId="443135570" sldId="263"/>
        </pc:sldMkLst>
        <pc:spChg chg="add">
          <ac:chgData name="Bram Dupont" userId="9042b1d383435627" providerId="LiveId" clId="{387D3444-2A78-448B-A575-81F917B5F029}" dt="2019-11-08T12:43:03.167" v="16"/>
          <ac:spMkLst>
            <pc:docMk/>
            <pc:sldMk cId="443135570" sldId="263"/>
            <ac:spMk id="19" creationId="{274A2EFB-AF91-4030-A95A-F1C1E68E311F}"/>
          </ac:spMkLst>
        </pc:spChg>
        <pc:spChg chg="del mod">
          <ac:chgData name="Bram Dupont" userId="9042b1d383435627" providerId="LiveId" clId="{387D3444-2A78-448B-A575-81F917B5F029}" dt="2019-11-08T12:43:02.840" v="15" actId="478"/>
          <ac:spMkLst>
            <pc:docMk/>
            <pc:sldMk cId="443135570" sldId="263"/>
            <ac:spMk id="35" creationId="{00000000-0000-0000-0000-000000000000}"/>
          </ac:spMkLst>
        </pc:spChg>
      </pc:sldChg>
      <pc:sldChg chg="modSp">
        <pc:chgData name="Bram Dupont" userId="9042b1d383435627" providerId="LiveId" clId="{387D3444-2A78-448B-A575-81F917B5F029}" dt="2019-11-08T12:44:31.639" v="27" actId="20577"/>
        <pc:sldMkLst>
          <pc:docMk/>
          <pc:sldMk cId="2798034364" sldId="264"/>
        </pc:sldMkLst>
        <pc:spChg chg="mod">
          <ac:chgData name="Bram Dupont" userId="9042b1d383435627" providerId="LiveId" clId="{387D3444-2A78-448B-A575-81F917B5F029}" dt="2019-11-08T12:44:31.639" v="27" actId="20577"/>
          <ac:spMkLst>
            <pc:docMk/>
            <pc:sldMk cId="2798034364" sldId="264"/>
            <ac:spMk id="6" creationId="{00000000-0000-0000-0000-000000000000}"/>
          </ac:spMkLst>
        </pc:spChg>
      </pc:sldChg>
      <pc:sldChg chg="addSp delSp">
        <pc:chgData name="Bram Dupont" userId="9042b1d383435627" providerId="LiveId" clId="{387D3444-2A78-448B-A575-81F917B5F029}" dt="2019-11-08T12:43:14.402" v="22"/>
        <pc:sldMkLst>
          <pc:docMk/>
          <pc:sldMk cId="3222017015" sldId="265"/>
        </pc:sldMkLst>
        <pc:spChg chg="add">
          <ac:chgData name="Bram Dupont" userId="9042b1d383435627" providerId="LiveId" clId="{387D3444-2A78-448B-A575-81F917B5F029}" dt="2019-11-08T12:43:14.402" v="22"/>
          <ac:spMkLst>
            <pc:docMk/>
            <pc:sldMk cId="3222017015" sldId="265"/>
            <ac:spMk id="18" creationId="{4BFB4763-A457-47D3-A9C4-25C7FF011E3F}"/>
          </ac:spMkLst>
        </pc:spChg>
        <pc:spChg chg="del">
          <ac:chgData name="Bram Dupont" userId="9042b1d383435627" providerId="LiveId" clId="{387D3444-2A78-448B-A575-81F917B5F029}" dt="2019-11-08T12:43:14.155" v="21" actId="478"/>
          <ac:spMkLst>
            <pc:docMk/>
            <pc:sldMk cId="3222017015" sldId="265"/>
            <ac:spMk id="25" creationId="{00000000-0000-0000-0000-000000000000}"/>
          </ac:spMkLst>
        </pc:spChg>
      </pc:sldChg>
    </pc:docChg>
  </pc:docChgLst>
  <pc:docChgLst>
    <pc:chgData name="Presentation Point" userId="f45ce91d846791e9" providerId="LiveId" clId="{63B655D3-7D76-459E-851A-9B97998F3BCB}"/>
    <pc:docChg chg="modSld">
      <pc:chgData name="Presentation Point" userId="f45ce91d846791e9" providerId="LiveId" clId="{63B655D3-7D76-459E-851A-9B97998F3BCB}" dt="2019-07-12T16:31:41.388" v="0" actId="20577"/>
      <pc:docMkLst>
        <pc:docMk/>
      </pc:docMkLst>
      <pc:sldChg chg="modSp">
        <pc:chgData name="Presentation Point" userId="f45ce91d846791e9" providerId="LiveId" clId="{63B655D3-7D76-459E-851A-9B97998F3BCB}" dt="2019-07-12T16:31:41.388" v="0" actId="20577"/>
        <pc:sldMkLst>
          <pc:docMk/>
          <pc:sldMk cId="2369125449" sldId="258"/>
        </pc:sldMkLst>
        <pc:spChg chg="mod">
          <ac:chgData name="Presentation Point" userId="f45ce91d846791e9" providerId="LiveId" clId="{63B655D3-7D76-459E-851A-9B97998F3BCB}" dt="2019-07-12T16:31:41.388" v="0" actId="20577"/>
          <ac:spMkLst>
            <pc:docMk/>
            <pc:sldMk cId="2369125449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263DE-B84C-4222-9904-E705E3B5083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3B00-F42F-4BF3-8354-E72C047DF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3B00-F42F-4BF3-8354-E72C047DF7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9170"/>
      </p:ext>
    </p:extLst>
  </p:cSld>
  <p:clrMapOvr>
    <a:masterClrMapping/>
  </p:clrMapOvr>
  <p:transition spd="slow" advClick="0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9CC4-5489-4F09-989D-E3C18B3A47C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EEC2-7409-4846-BE29-87B5012A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8844"/>
      </p:ext>
    </p:extLst>
  </p:cSld>
  <p:clrMapOvr>
    <a:masterClrMapping/>
  </p:clrMapOvr>
  <p:transition spd="slow" advClick="0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9CC4-5489-4F09-989D-E3C18B3A47C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EEC2-7409-4846-BE29-87B5012A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4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4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b="757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rgbClr val="FF665A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AE363A3-1909-487A-A841-BBD332FD82AE}"/>
              </a:ext>
            </a:extLst>
          </p:cNvPr>
          <p:cNvGrpSpPr/>
          <p:nvPr/>
        </p:nvGrpSpPr>
        <p:grpSpPr>
          <a:xfrm>
            <a:off x="4781550" y="2298495"/>
            <a:ext cx="2628900" cy="2628900"/>
            <a:chOff x="4781550" y="2298495"/>
            <a:chExt cx="2628900" cy="2628900"/>
          </a:xfrm>
        </p:grpSpPr>
        <p:sp>
          <p:nvSpPr>
            <p:cNvPr id="8" name="Oval 7"/>
            <p:cNvSpPr/>
            <p:nvPr/>
          </p:nvSpPr>
          <p:spPr>
            <a:xfrm>
              <a:off x="4781550" y="2298495"/>
              <a:ext cx="2628900" cy="2628900"/>
            </a:xfrm>
            <a:prstGeom prst="ellipse">
              <a:avLst/>
            </a:prstGeom>
            <a:solidFill>
              <a:srgbClr val="FF665A">
                <a:alpha val="93000"/>
              </a:srgbClr>
            </a:solidFill>
            <a:ln>
              <a:gradFill>
                <a:gsLst>
                  <a:gs pos="0">
                    <a:srgbClr val="FFF587"/>
                  </a:gs>
                  <a:gs pos="100000">
                    <a:srgbClr val="FF8C64"/>
                  </a:gs>
                </a:gsLst>
                <a:lin ang="5400000" scaled="1"/>
              </a:gradFill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550" y="2816365"/>
              <a:ext cx="1104900" cy="11049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86175" y="3993258"/>
            <a:ext cx="48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1850" y="1457061"/>
            <a:ext cx="544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F58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ARE </a:t>
            </a:r>
            <a:r>
              <a:rPr lang="en-US" sz="4400" dirty="0">
                <a:solidFill>
                  <a:srgbClr val="FFF58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HIRING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5" y="188485"/>
            <a:ext cx="1524003" cy="100584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57BD9-F05F-46E6-8339-0E9ECE80ACD1}"/>
              </a:ext>
            </a:extLst>
          </p:cNvPr>
          <p:cNvGrpSpPr/>
          <p:nvPr/>
        </p:nvGrpSpPr>
        <p:grpSpPr>
          <a:xfrm>
            <a:off x="0" y="5876036"/>
            <a:ext cx="12192000" cy="981964"/>
            <a:chOff x="0" y="5876036"/>
            <a:chExt cx="12192000" cy="981964"/>
          </a:xfrm>
        </p:grpSpPr>
        <p:sp>
          <p:nvSpPr>
            <p:cNvPr id="23" name="Rectangle 22"/>
            <p:cNvSpPr/>
            <p:nvPr/>
          </p:nvSpPr>
          <p:spPr>
            <a:xfrm>
              <a:off x="2162175" y="6382406"/>
              <a:ext cx="3800475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nip Single Corner Rectangle 24"/>
            <p:cNvSpPr/>
            <p:nvPr/>
          </p:nvSpPr>
          <p:spPr>
            <a:xfrm flipV="1">
              <a:off x="0" y="5876036"/>
              <a:ext cx="2895600" cy="981964"/>
            </a:xfrm>
            <a:prstGeom prst="snip1Rect">
              <a:avLst>
                <a:gd name="adj" fmla="val 50000"/>
              </a:avLst>
            </a:prstGeom>
            <a:solidFill>
              <a:srgbClr val="FF8C6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5884186"/>
              <a:ext cx="2523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58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Send your Resume at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95600" y="6448531"/>
              <a:ext cx="274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info@jod.com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3562" y="6382406"/>
              <a:ext cx="6548438" cy="475593"/>
            </a:xfrm>
            <a:prstGeom prst="rect">
              <a:avLst/>
            </a:prstGeom>
            <a:solidFill>
              <a:srgbClr val="7D6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28321" y="6433142"/>
              <a:ext cx="2102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+1-800-123-4567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29300" y="6448531"/>
              <a:ext cx="1733550" cy="3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Details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13131" y="6433142"/>
              <a:ext cx="22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www.jopdoors.com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34965" y="6382406"/>
              <a:ext cx="45719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1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261981-1929-4552-B85A-8383C26F658C}"/>
              </a:ext>
            </a:extLst>
          </p:cNvPr>
          <p:cNvGrpSpPr/>
          <p:nvPr/>
        </p:nvGrpSpPr>
        <p:grpSpPr>
          <a:xfrm>
            <a:off x="0" y="-1"/>
            <a:ext cx="6125767" cy="6858000"/>
            <a:chOff x="0" y="-1"/>
            <a:chExt cx="6125767" cy="6858000"/>
          </a:xfrm>
        </p:grpSpPr>
        <p:sp>
          <p:nvSpPr>
            <p:cNvPr id="41" name="Freeform 40"/>
            <p:cNvSpPr/>
            <p:nvPr/>
          </p:nvSpPr>
          <p:spPr>
            <a:xfrm>
              <a:off x="0" y="-1"/>
              <a:ext cx="6125767" cy="6858000"/>
            </a:xfrm>
            <a:custGeom>
              <a:avLst/>
              <a:gdLst>
                <a:gd name="connsiteX0" fmla="*/ 0 w 6019801"/>
                <a:gd name="connsiteY0" fmla="*/ 0 h 6858000"/>
                <a:gd name="connsiteX1" fmla="*/ 5824085 w 6019801"/>
                <a:gd name="connsiteY1" fmla="*/ 0 h 6858000"/>
                <a:gd name="connsiteX2" fmla="*/ 5849299 w 6019801"/>
                <a:gd name="connsiteY2" fmla="*/ 88793 h 6858000"/>
                <a:gd name="connsiteX3" fmla="*/ 6019801 w 6019801"/>
                <a:gd name="connsiteY3" fmla="*/ 1442269 h 6858000"/>
                <a:gd name="connsiteX4" fmla="*/ 604070 w 6019801"/>
                <a:gd name="connsiteY4" fmla="*/ 6858000 h 6858000"/>
                <a:gd name="connsiteX5" fmla="*/ 50343 w 6019801"/>
                <a:gd name="connsiteY5" fmla="*/ 6830039 h 6858000"/>
                <a:gd name="connsiteX6" fmla="*/ 0 w 6019801"/>
                <a:gd name="connsiteY6" fmla="*/ 6823642 h 6858000"/>
                <a:gd name="connsiteX7" fmla="*/ 0 w 6019801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801" h="6858000">
                  <a:moveTo>
                    <a:pt x="0" y="0"/>
                  </a:moveTo>
                  <a:lnTo>
                    <a:pt x="5824085" y="0"/>
                  </a:lnTo>
                  <a:lnTo>
                    <a:pt x="5849299" y="88793"/>
                  </a:lnTo>
                  <a:cubicBezTo>
                    <a:pt x="5960604" y="521400"/>
                    <a:pt x="6019801" y="974921"/>
                    <a:pt x="6019801" y="1442269"/>
                  </a:cubicBezTo>
                  <a:cubicBezTo>
                    <a:pt x="6019801" y="4433295"/>
                    <a:pt x="3595096" y="6858000"/>
                    <a:pt x="604070" y="6858000"/>
                  </a:cubicBezTo>
                  <a:cubicBezTo>
                    <a:pt x="417131" y="6858000"/>
                    <a:pt x="232404" y="6848528"/>
                    <a:pt x="50343" y="6830039"/>
                  </a:cubicBezTo>
                  <a:lnTo>
                    <a:pt x="0" y="68236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665A"/>
                </a:gs>
                <a:gs pos="50000">
                  <a:srgbClr val="FF8C64"/>
                </a:gs>
                <a:gs pos="100000">
                  <a:srgbClr val="FFF587"/>
                </a:gs>
              </a:gsLst>
              <a:lin ang="5400000" scaled="1"/>
            </a:gradFill>
            <a:ln>
              <a:noFill/>
            </a:ln>
            <a:effectLst>
              <a:outerShdw blurRad="3556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0" y="-1"/>
              <a:ext cx="6019801" cy="6858000"/>
            </a:xfrm>
            <a:custGeom>
              <a:avLst/>
              <a:gdLst>
                <a:gd name="connsiteX0" fmla="*/ 0 w 6019801"/>
                <a:gd name="connsiteY0" fmla="*/ 0 h 6858000"/>
                <a:gd name="connsiteX1" fmla="*/ 5824085 w 6019801"/>
                <a:gd name="connsiteY1" fmla="*/ 0 h 6858000"/>
                <a:gd name="connsiteX2" fmla="*/ 5849299 w 6019801"/>
                <a:gd name="connsiteY2" fmla="*/ 88793 h 6858000"/>
                <a:gd name="connsiteX3" fmla="*/ 6019801 w 6019801"/>
                <a:gd name="connsiteY3" fmla="*/ 1442269 h 6858000"/>
                <a:gd name="connsiteX4" fmla="*/ 604070 w 6019801"/>
                <a:gd name="connsiteY4" fmla="*/ 6858000 h 6858000"/>
                <a:gd name="connsiteX5" fmla="*/ 50343 w 6019801"/>
                <a:gd name="connsiteY5" fmla="*/ 6830039 h 6858000"/>
                <a:gd name="connsiteX6" fmla="*/ 0 w 6019801"/>
                <a:gd name="connsiteY6" fmla="*/ 6823642 h 6858000"/>
                <a:gd name="connsiteX7" fmla="*/ 0 w 6019801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801" h="6858000">
                  <a:moveTo>
                    <a:pt x="0" y="0"/>
                  </a:moveTo>
                  <a:lnTo>
                    <a:pt x="5824085" y="0"/>
                  </a:lnTo>
                  <a:lnTo>
                    <a:pt x="5849299" y="88793"/>
                  </a:lnTo>
                  <a:cubicBezTo>
                    <a:pt x="5960604" y="521400"/>
                    <a:pt x="6019801" y="974921"/>
                    <a:pt x="6019801" y="1442269"/>
                  </a:cubicBezTo>
                  <a:cubicBezTo>
                    <a:pt x="6019801" y="4433295"/>
                    <a:pt x="3595096" y="6858000"/>
                    <a:pt x="604070" y="6858000"/>
                  </a:cubicBezTo>
                  <a:cubicBezTo>
                    <a:pt x="417131" y="6858000"/>
                    <a:pt x="232404" y="6848528"/>
                    <a:pt x="50343" y="6830039"/>
                  </a:cubicBezTo>
                  <a:lnTo>
                    <a:pt x="0" y="6823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1" t="-16672" r="-455" b="-649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48050" y="782121"/>
            <a:ext cx="5314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JOB</a:t>
            </a:r>
            <a:endParaRPr lang="en-US" sz="4400" dirty="0">
              <a:solidFill>
                <a:srgbClr val="FFF587"/>
              </a:solidFill>
              <a:effectLst>
                <a:outerShdw blurRad="254000" sx="102000" sy="102000" algn="tl" rotWithShape="0">
                  <a:prstClr val="black">
                    <a:alpha val="38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9300" y="3984610"/>
            <a:ext cx="611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Examining welds for width of bead, penetration and precision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 products by cleaning and polishing</a:t>
            </a:r>
            <a:b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857BD9-F05F-46E6-8339-0E9ECE80ACD1}"/>
              </a:ext>
            </a:extLst>
          </p:cNvPr>
          <p:cNvGrpSpPr/>
          <p:nvPr/>
        </p:nvGrpSpPr>
        <p:grpSpPr>
          <a:xfrm>
            <a:off x="0" y="5876036"/>
            <a:ext cx="12192000" cy="981964"/>
            <a:chOff x="0" y="5876036"/>
            <a:chExt cx="12192000" cy="981964"/>
          </a:xfrm>
        </p:grpSpPr>
        <p:sp>
          <p:nvSpPr>
            <p:cNvPr id="30" name="Rectangle 29"/>
            <p:cNvSpPr/>
            <p:nvPr/>
          </p:nvSpPr>
          <p:spPr>
            <a:xfrm>
              <a:off x="2162175" y="6382406"/>
              <a:ext cx="3800475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nip Single Corner Rectangle 30"/>
            <p:cNvSpPr/>
            <p:nvPr/>
          </p:nvSpPr>
          <p:spPr>
            <a:xfrm flipV="1">
              <a:off x="0" y="5876036"/>
              <a:ext cx="2895600" cy="981964"/>
            </a:xfrm>
            <a:prstGeom prst="snip1Rect">
              <a:avLst>
                <a:gd name="adj" fmla="val 50000"/>
              </a:avLst>
            </a:prstGeom>
            <a:solidFill>
              <a:srgbClr val="FF8C6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5884186"/>
              <a:ext cx="2523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58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Send your Resume at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95600" y="6448531"/>
              <a:ext cx="274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info@jod.com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43562" y="6382406"/>
              <a:ext cx="6548438" cy="475593"/>
            </a:xfrm>
            <a:prstGeom prst="rect">
              <a:avLst/>
            </a:prstGeom>
            <a:solidFill>
              <a:srgbClr val="7D6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29300" y="6448531"/>
              <a:ext cx="1733550" cy="3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Details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813131" y="6433142"/>
              <a:ext cx="22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www.jopdoors.com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34965" y="6382406"/>
              <a:ext cx="45719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48050" y="2875808"/>
            <a:ext cx="531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DESCRIPTION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81" y="279200"/>
            <a:ext cx="1524003" cy="10058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4A2EFB-AF91-4030-A95A-F1C1E68E311F}"/>
              </a:ext>
            </a:extLst>
          </p:cNvPr>
          <p:cNvSpPr txBox="1"/>
          <p:nvPr/>
        </p:nvSpPr>
        <p:spPr>
          <a:xfrm>
            <a:off x="7528321" y="6433142"/>
            <a:ext cx="21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+1-800-123-4567</a:t>
            </a:r>
          </a:p>
        </p:txBody>
      </p:sp>
    </p:spTree>
    <p:extLst>
      <p:ext uri="{BB962C8B-B14F-4D97-AF65-F5344CB8AC3E}">
        <p14:creationId xmlns:p14="http://schemas.microsoft.com/office/powerpoint/2010/main" val="44313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2BE944-4414-469C-A626-0FAC2140D45D}"/>
              </a:ext>
            </a:extLst>
          </p:cNvPr>
          <p:cNvGrpSpPr/>
          <p:nvPr/>
        </p:nvGrpSpPr>
        <p:grpSpPr>
          <a:xfrm>
            <a:off x="6066233" y="-1"/>
            <a:ext cx="6125767" cy="6858000"/>
            <a:chOff x="6066233" y="-1"/>
            <a:chExt cx="6125767" cy="6858000"/>
          </a:xfrm>
        </p:grpSpPr>
        <p:sp>
          <p:nvSpPr>
            <p:cNvPr id="41" name="Freeform 40"/>
            <p:cNvSpPr/>
            <p:nvPr/>
          </p:nvSpPr>
          <p:spPr>
            <a:xfrm flipH="1">
              <a:off x="6066233" y="-1"/>
              <a:ext cx="6125767" cy="6858000"/>
            </a:xfrm>
            <a:custGeom>
              <a:avLst/>
              <a:gdLst>
                <a:gd name="connsiteX0" fmla="*/ 0 w 6019801"/>
                <a:gd name="connsiteY0" fmla="*/ 0 h 6858000"/>
                <a:gd name="connsiteX1" fmla="*/ 5824085 w 6019801"/>
                <a:gd name="connsiteY1" fmla="*/ 0 h 6858000"/>
                <a:gd name="connsiteX2" fmla="*/ 5849299 w 6019801"/>
                <a:gd name="connsiteY2" fmla="*/ 88793 h 6858000"/>
                <a:gd name="connsiteX3" fmla="*/ 6019801 w 6019801"/>
                <a:gd name="connsiteY3" fmla="*/ 1442269 h 6858000"/>
                <a:gd name="connsiteX4" fmla="*/ 604070 w 6019801"/>
                <a:gd name="connsiteY4" fmla="*/ 6858000 h 6858000"/>
                <a:gd name="connsiteX5" fmla="*/ 50343 w 6019801"/>
                <a:gd name="connsiteY5" fmla="*/ 6830039 h 6858000"/>
                <a:gd name="connsiteX6" fmla="*/ 0 w 6019801"/>
                <a:gd name="connsiteY6" fmla="*/ 6823642 h 6858000"/>
                <a:gd name="connsiteX7" fmla="*/ 0 w 6019801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801" h="6858000">
                  <a:moveTo>
                    <a:pt x="0" y="0"/>
                  </a:moveTo>
                  <a:lnTo>
                    <a:pt x="5824085" y="0"/>
                  </a:lnTo>
                  <a:lnTo>
                    <a:pt x="5849299" y="88793"/>
                  </a:lnTo>
                  <a:cubicBezTo>
                    <a:pt x="5960604" y="521400"/>
                    <a:pt x="6019801" y="974921"/>
                    <a:pt x="6019801" y="1442269"/>
                  </a:cubicBezTo>
                  <a:cubicBezTo>
                    <a:pt x="6019801" y="4433295"/>
                    <a:pt x="3595096" y="6858000"/>
                    <a:pt x="604070" y="6858000"/>
                  </a:cubicBezTo>
                  <a:cubicBezTo>
                    <a:pt x="417131" y="6858000"/>
                    <a:pt x="232404" y="6848528"/>
                    <a:pt x="50343" y="6830039"/>
                  </a:cubicBezTo>
                  <a:lnTo>
                    <a:pt x="0" y="68236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665A"/>
                </a:gs>
                <a:gs pos="50000">
                  <a:srgbClr val="FF8C64"/>
                </a:gs>
                <a:gs pos="100000">
                  <a:srgbClr val="FFF587"/>
                </a:gs>
              </a:gsLst>
              <a:lin ang="5400000" scaled="1"/>
            </a:gradFill>
            <a:ln>
              <a:noFill/>
            </a:ln>
            <a:effectLst>
              <a:outerShdw blurRad="3556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6172199" y="-1"/>
              <a:ext cx="6019801" cy="6858000"/>
            </a:xfrm>
            <a:custGeom>
              <a:avLst/>
              <a:gdLst>
                <a:gd name="connsiteX0" fmla="*/ 0 w 6019801"/>
                <a:gd name="connsiteY0" fmla="*/ 0 h 6858000"/>
                <a:gd name="connsiteX1" fmla="*/ 5824085 w 6019801"/>
                <a:gd name="connsiteY1" fmla="*/ 0 h 6858000"/>
                <a:gd name="connsiteX2" fmla="*/ 5849299 w 6019801"/>
                <a:gd name="connsiteY2" fmla="*/ 88793 h 6858000"/>
                <a:gd name="connsiteX3" fmla="*/ 6019801 w 6019801"/>
                <a:gd name="connsiteY3" fmla="*/ 1442269 h 6858000"/>
                <a:gd name="connsiteX4" fmla="*/ 604070 w 6019801"/>
                <a:gd name="connsiteY4" fmla="*/ 6858000 h 6858000"/>
                <a:gd name="connsiteX5" fmla="*/ 50343 w 6019801"/>
                <a:gd name="connsiteY5" fmla="*/ 6830039 h 6858000"/>
                <a:gd name="connsiteX6" fmla="*/ 0 w 6019801"/>
                <a:gd name="connsiteY6" fmla="*/ 6823642 h 6858000"/>
                <a:gd name="connsiteX7" fmla="*/ 0 w 6019801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9801" h="6858000">
                  <a:moveTo>
                    <a:pt x="0" y="0"/>
                  </a:moveTo>
                  <a:lnTo>
                    <a:pt x="5824085" y="0"/>
                  </a:lnTo>
                  <a:lnTo>
                    <a:pt x="5849299" y="88793"/>
                  </a:lnTo>
                  <a:cubicBezTo>
                    <a:pt x="5960604" y="521400"/>
                    <a:pt x="6019801" y="974921"/>
                    <a:pt x="6019801" y="1442269"/>
                  </a:cubicBezTo>
                  <a:cubicBezTo>
                    <a:pt x="6019801" y="4433295"/>
                    <a:pt x="3595096" y="6858000"/>
                    <a:pt x="604070" y="6858000"/>
                  </a:cubicBezTo>
                  <a:cubicBezTo>
                    <a:pt x="417131" y="6858000"/>
                    <a:pt x="232404" y="6848528"/>
                    <a:pt x="50343" y="6830039"/>
                  </a:cubicBezTo>
                  <a:lnTo>
                    <a:pt x="0" y="6823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39243" r="-30062" b="27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2012" y="1859339"/>
            <a:ext cx="9310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Responsibilities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2012" y="3743631"/>
            <a:ext cx="5834063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marked-out metal sections and shapes using hand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 and bending metal sections and pipes</a:t>
            </a:r>
            <a:b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" y="279200"/>
            <a:ext cx="1524003" cy="10058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C857BD9-F05F-46E6-8339-0E9ECE80ACD1}"/>
              </a:ext>
            </a:extLst>
          </p:cNvPr>
          <p:cNvGrpSpPr/>
          <p:nvPr/>
        </p:nvGrpSpPr>
        <p:grpSpPr>
          <a:xfrm>
            <a:off x="0" y="5876036"/>
            <a:ext cx="12192000" cy="981964"/>
            <a:chOff x="0" y="5876036"/>
            <a:chExt cx="12192000" cy="981964"/>
          </a:xfrm>
        </p:grpSpPr>
        <p:sp>
          <p:nvSpPr>
            <p:cNvPr id="20" name="Rectangle 19"/>
            <p:cNvSpPr/>
            <p:nvPr/>
          </p:nvSpPr>
          <p:spPr>
            <a:xfrm>
              <a:off x="2162175" y="6382406"/>
              <a:ext cx="3800475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nip Single Corner Rectangle 20"/>
            <p:cNvSpPr/>
            <p:nvPr/>
          </p:nvSpPr>
          <p:spPr>
            <a:xfrm flipV="1">
              <a:off x="0" y="5876036"/>
              <a:ext cx="2895600" cy="981964"/>
            </a:xfrm>
            <a:prstGeom prst="snip1Rect">
              <a:avLst>
                <a:gd name="adj" fmla="val 50000"/>
              </a:avLst>
            </a:prstGeom>
            <a:solidFill>
              <a:srgbClr val="FF8C6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5884186"/>
              <a:ext cx="2523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58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Send your Resume at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6448531"/>
              <a:ext cx="274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info@jod.com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43562" y="6382406"/>
              <a:ext cx="6548438" cy="475593"/>
            </a:xfrm>
            <a:prstGeom prst="rect">
              <a:avLst/>
            </a:prstGeom>
            <a:solidFill>
              <a:srgbClr val="7D6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9300" y="6448531"/>
              <a:ext cx="1733550" cy="3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Details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13131" y="6433142"/>
              <a:ext cx="22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www.jopdoors.com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34965" y="6382406"/>
              <a:ext cx="45719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8CE1C11-2B62-4721-A100-E3123DCB7277}"/>
              </a:ext>
            </a:extLst>
          </p:cNvPr>
          <p:cNvSpPr txBox="1"/>
          <p:nvPr/>
        </p:nvSpPr>
        <p:spPr>
          <a:xfrm>
            <a:off x="7528321" y="6433142"/>
            <a:ext cx="21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+1-800-123-4567</a:t>
            </a:r>
          </a:p>
        </p:txBody>
      </p:sp>
    </p:spTree>
    <p:extLst>
      <p:ext uri="{BB962C8B-B14F-4D97-AF65-F5344CB8AC3E}">
        <p14:creationId xmlns:p14="http://schemas.microsoft.com/office/powerpoint/2010/main" val="18583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087" r="40489" b="1087"/>
          <a:stretch/>
        </p:blipFill>
        <p:spPr>
          <a:xfrm>
            <a:off x="0" y="0"/>
            <a:ext cx="6038850" cy="6857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8973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BENEFITS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1500" y="963970"/>
            <a:ext cx="4210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WORKING HOURS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4" y="741596"/>
            <a:ext cx="860246" cy="8602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91500" y="2336705"/>
            <a:ext cx="4210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 AND DROP SERVICE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4" y="2114331"/>
            <a:ext cx="860246" cy="8602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91500" y="3709440"/>
            <a:ext cx="4210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INSURANCE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4" y="3487066"/>
            <a:ext cx="860246" cy="8602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91500" y="5082176"/>
            <a:ext cx="4210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 EXTRA WAGES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4" y="4859802"/>
            <a:ext cx="860246" cy="8602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" y="279200"/>
            <a:ext cx="1524003" cy="100584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C857BD9-F05F-46E6-8339-0E9ECE80ACD1}"/>
              </a:ext>
            </a:extLst>
          </p:cNvPr>
          <p:cNvGrpSpPr/>
          <p:nvPr/>
        </p:nvGrpSpPr>
        <p:grpSpPr>
          <a:xfrm>
            <a:off x="0" y="5876036"/>
            <a:ext cx="12192000" cy="981964"/>
            <a:chOff x="0" y="5876036"/>
            <a:chExt cx="12192000" cy="981964"/>
          </a:xfrm>
        </p:grpSpPr>
        <p:sp>
          <p:nvSpPr>
            <p:cNvPr id="31" name="Rectangle 30"/>
            <p:cNvSpPr/>
            <p:nvPr/>
          </p:nvSpPr>
          <p:spPr>
            <a:xfrm>
              <a:off x="2162175" y="6382406"/>
              <a:ext cx="3800475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nip Single Corner Rectangle 31"/>
            <p:cNvSpPr/>
            <p:nvPr/>
          </p:nvSpPr>
          <p:spPr>
            <a:xfrm flipV="1">
              <a:off x="0" y="5876036"/>
              <a:ext cx="2895600" cy="981964"/>
            </a:xfrm>
            <a:prstGeom prst="snip1Rect">
              <a:avLst>
                <a:gd name="adj" fmla="val 50000"/>
              </a:avLst>
            </a:prstGeom>
            <a:solidFill>
              <a:srgbClr val="FF8C6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5884186"/>
              <a:ext cx="2523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58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Send your Resume at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6448531"/>
              <a:ext cx="274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info@jod.com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3562" y="6382406"/>
              <a:ext cx="6548438" cy="475593"/>
            </a:xfrm>
            <a:prstGeom prst="rect">
              <a:avLst/>
            </a:prstGeom>
            <a:solidFill>
              <a:srgbClr val="7D6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29300" y="6448531"/>
              <a:ext cx="1733550" cy="3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Details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13131" y="6433142"/>
              <a:ext cx="22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www.jopdoors.com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34965" y="6382406"/>
              <a:ext cx="45719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40120D0-E901-4C80-9ED2-208149992221}"/>
              </a:ext>
            </a:extLst>
          </p:cNvPr>
          <p:cNvSpPr txBox="1"/>
          <p:nvPr/>
        </p:nvSpPr>
        <p:spPr>
          <a:xfrm>
            <a:off x="7528321" y="6433142"/>
            <a:ext cx="21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+1-800-123-4567</a:t>
            </a:r>
          </a:p>
        </p:txBody>
      </p:sp>
    </p:spTree>
    <p:extLst>
      <p:ext uri="{BB962C8B-B14F-4D97-AF65-F5344CB8AC3E}">
        <p14:creationId xmlns:p14="http://schemas.microsoft.com/office/powerpoint/2010/main" val="10279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9" b="26995"/>
          <a:stretch/>
        </p:blipFill>
        <p:spPr>
          <a:xfrm>
            <a:off x="0" y="-1"/>
            <a:ext cx="12193526" cy="3295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1650" y="2500602"/>
            <a:ext cx="84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3962650"/>
            <a:ext cx="602456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training certificate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" y="3962650"/>
            <a:ext cx="58293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Certificate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PH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5 years consecutive study including High School or else IELTS is needed)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81" y="279200"/>
            <a:ext cx="1524003" cy="10058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C857BD9-F05F-46E6-8339-0E9ECE80ACD1}"/>
              </a:ext>
            </a:extLst>
          </p:cNvPr>
          <p:cNvGrpSpPr/>
          <p:nvPr/>
        </p:nvGrpSpPr>
        <p:grpSpPr>
          <a:xfrm>
            <a:off x="0" y="5876036"/>
            <a:ext cx="12192000" cy="981964"/>
            <a:chOff x="0" y="5876036"/>
            <a:chExt cx="12192000" cy="981964"/>
          </a:xfrm>
        </p:grpSpPr>
        <p:sp>
          <p:nvSpPr>
            <p:cNvPr id="20" name="Rectangle 19"/>
            <p:cNvSpPr/>
            <p:nvPr/>
          </p:nvSpPr>
          <p:spPr>
            <a:xfrm>
              <a:off x="2162175" y="6382406"/>
              <a:ext cx="3800475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nip Single Corner Rectangle 20"/>
            <p:cNvSpPr/>
            <p:nvPr/>
          </p:nvSpPr>
          <p:spPr>
            <a:xfrm flipV="1">
              <a:off x="0" y="5876036"/>
              <a:ext cx="2895600" cy="981964"/>
            </a:xfrm>
            <a:prstGeom prst="snip1Rect">
              <a:avLst>
                <a:gd name="adj" fmla="val 50000"/>
              </a:avLst>
            </a:prstGeom>
            <a:solidFill>
              <a:srgbClr val="FF8C6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5884186"/>
              <a:ext cx="2523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58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Send your Resume at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6448531"/>
              <a:ext cx="274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info@jod.com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3562" y="6382406"/>
              <a:ext cx="6548438" cy="475593"/>
            </a:xfrm>
            <a:prstGeom prst="rect">
              <a:avLst/>
            </a:prstGeom>
            <a:solidFill>
              <a:srgbClr val="7D6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29300" y="6448531"/>
              <a:ext cx="1733550" cy="3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Details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13131" y="6433142"/>
              <a:ext cx="22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5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www.jopdoors.com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34965" y="6382406"/>
              <a:ext cx="45719" cy="475593"/>
            </a:xfrm>
            <a:prstGeom prst="rect">
              <a:avLst/>
            </a:prstGeom>
            <a:solidFill>
              <a:srgbClr val="FFF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FB4763-A457-47D3-A9C4-25C7FF011E3F}"/>
              </a:ext>
            </a:extLst>
          </p:cNvPr>
          <p:cNvSpPr txBox="1"/>
          <p:nvPr/>
        </p:nvSpPr>
        <p:spPr>
          <a:xfrm>
            <a:off x="7528321" y="6433142"/>
            <a:ext cx="21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+1-800-123-4567</a:t>
            </a:r>
          </a:p>
        </p:txBody>
      </p:sp>
    </p:spTree>
    <p:extLst>
      <p:ext uri="{BB962C8B-B14F-4D97-AF65-F5344CB8AC3E}">
        <p14:creationId xmlns:p14="http://schemas.microsoft.com/office/powerpoint/2010/main" val="32220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8461" r="1328" b="84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2325" y="3276600"/>
            <a:ext cx="53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APPLY BEFORE</a:t>
            </a:r>
            <a:endParaRPr lang="en-US" sz="1000" dirty="0">
              <a:solidFill>
                <a:srgbClr val="FFF587"/>
              </a:solidFill>
              <a:effectLst>
                <a:outerShdw blurRad="254000" sx="102000" sy="102000" algn="tl" rotWithShape="0">
                  <a:prstClr val="black">
                    <a:alpha val="38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50" y="4107597"/>
            <a:ext cx="68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665A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SEPTEMBER</a:t>
            </a:r>
            <a:endParaRPr lang="en-US" sz="1200" b="1" dirty="0">
              <a:solidFill>
                <a:srgbClr val="FF665A"/>
              </a:solidFill>
              <a:effectLst>
                <a:outerShdw blurRad="254000" sx="102000" sy="102000" algn="tl" rotWithShape="0">
                  <a:prstClr val="black">
                    <a:alpha val="38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50" y="5123260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587"/>
                </a:solidFill>
                <a:effectLst>
                  <a:outerShdw blurRad="254000" sx="102000" sy="102000" algn="tl" rotWithShape="0">
                    <a:prstClr val="black">
                      <a:alpha val="38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info@jod.com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72" y="1174625"/>
            <a:ext cx="2623055" cy="17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 invX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Calibri Light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Account For Bhit Visitor</dc:creator>
  <cp:lastModifiedBy>Bram Dupont</cp:lastModifiedBy>
  <cp:revision>40</cp:revision>
  <dcterms:created xsi:type="dcterms:W3CDTF">2019-05-01T12:52:14Z</dcterms:created>
  <dcterms:modified xsi:type="dcterms:W3CDTF">2019-11-08T12:44:38Z</dcterms:modified>
</cp:coreProperties>
</file>