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David" panose="020E0502060401010101" pitchFamily="34" charset="-79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8BF"/>
    <a:srgbClr val="A6032F"/>
    <a:srgbClr val="9BAEBF"/>
    <a:srgbClr val="E1DBD8"/>
    <a:srgbClr val="A71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64E54-D8FD-47A3-B8F1-DAFFB390A8D2}" v="1" dt="2019-07-12T16:31:51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63764E54-D8FD-47A3-B8F1-DAFFB390A8D2}"/>
    <pc:docChg chg="modSld">
      <pc:chgData name="Presentation Point" userId="f45ce91d846791e9" providerId="LiveId" clId="{63764E54-D8FD-47A3-B8F1-DAFFB390A8D2}" dt="2019-07-12T16:31:51.867" v="0" actId="20577"/>
      <pc:docMkLst>
        <pc:docMk/>
      </pc:docMkLst>
      <pc:sldChg chg="modSp">
        <pc:chgData name="Presentation Point" userId="f45ce91d846791e9" providerId="LiveId" clId="{63764E54-D8FD-47A3-B8F1-DAFFB390A8D2}" dt="2019-07-12T16:31:51.867" v="0" actId="20577"/>
        <pc:sldMkLst>
          <pc:docMk/>
          <pc:sldMk cId="3312743224" sldId="260"/>
        </pc:sldMkLst>
        <pc:spChg chg="mod">
          <ac:chgData name="Presentation Point" userId="f45ce91d846791e9" providerId="LiveId" clId="{63764E54-D8FD-47A3-B8F1-DAFFB390A8D2}" dt="2019-07-12T16:31:51.867" v="0" actId="20577"/>
          <ac:spMkLst>
            <pc:docMk/>
            <pc:sldMk cId="3312743224" sldId="260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91AF-C2BD-4480-9A14-00CC2AD6E35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CDDE-7019-49C5-9811-F4FC50D13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/>
          <p:cNvSpPr/>
          <p:nvPr/>
        </p:nvSpPr>
        <p:spPr>
          <a:xfrm>
            <a:off x="6676938" y="3178527"/>
            <a:ext cx="3315176" cy="84426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31" name="Parallelogram 30"/>
          <p:cNvSpPr/>
          <p:nvPr/>
        </p:nvSpPr>
        <p:spPr>
          <a:xfrm>
            <a:off x="3224054" y="5413389"/>
            <a:ext cx="4816860" cy="844266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sp>
        <p:nvSpPr>
          <p:cNvPr id="32" name="Parallelogram 31"/>
          <p:cNvSpPr/>
          <p:nvPr/>
        </p:nvSpPr>
        <p:spPr>
          <a:xfrm>
            <a:off x="7033258" y="2175315"/>
            <a:ext cx="4472942" cy="84426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HIRING</a:t>
            </a:r>
          </a:p>
        </p:txBody>
      </p:sp>
      <p:sp>
        <p:nvSpPr>
          <p:cNvPr id="29" name="Parallelogram 28"/>
          <p:cNvSpPr/>
          <p:nvPr/>
        </p:nvSpPr>
        <p:spPr>
          <a:xfrm>
            <a:off x="6156958" y="4568967"/>
            <a:ext cx="2967992" cy="844266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D1F3D8-B9B1-4059-975E-52A23793910E}"/>
              </a:ext>
            </a:extLst>
          </p:cNvPr>
          <p:cNvGrpSpPr/>
          <p:nvPr/>
        </p:nvGrpSpPr>
        <p:grpSpPr>
          <a:xfrm>
            <a:off x="0" y="1"/>
            <a:ext cx="8223885" cy="6895491"/>
            <a:chOff x="0" y="1"/>
            <a:chExt cx="8223885" cy="6895491"/>
          </a:xfrm>
        </p:grpSpPr>
        <p:sp>
          <p:nvSpPr>
            <p:cNvPr id="20" name="Freeform 19"/>
            <p:cNvSpPr/>
            <p:nvPr/>
          </p:nvSpPr>
          <p:spPr>
            <a:xfrm>
              <a:off x="0" y="1"/>
              <a:ext cx="8223885" cy="6881586"/>
            </a:xfrm>
            <a:custGeom>
              <a:avLst/>
              <a:gdLst>
                <a:gd name="connsiteX0" fmla="*/ 3031815 w 8223885"/>
                <a:gd name="connsiteY0" fmla="*/ 266700 h 5676900"/>
                <a:gd name="connsiteX1" fmla="*/ 5518785 w 8223885"/>
                <a:gd name="connsiteY1" fmla="*/ 266700 h 5676900"/>
                <a:gd name="connsiteX2" fmla="*/ 3445185 w 8223885"/>
                <a:gd name="connsiteY2" fmla="*/ 5676900 h 5676900"/>
                <a:gd name="connsiteX3" fmla="*/ 958215 w 8223885"/>
                <a:gd name="connsiteY3" fmla="*/ 5676900 h 5676900"/>
                <a:gd name="connsiteX4" fmla="*/ 5736915 w 8223885"/>
                <a:gd name="connsiteY4" fmla="*/ 0 h 5676900"/>
                <a:gd name="connsiteX5" fmla="*/ 8223885 w 8223885"/>
                <a:gd name="connsiteY5" fmla="*/ 0 h 5676900"/>
                <a:gd name="connsiteX6" fmla="*/ 6150285 w 8223885"/>
                <a:gd name="connsiteY6" fmla="*/ 5410200 h 5676900"/>
                <a:gd name="connsiteX7" fmla="*/ 3663315 w 8223885"/>
                <a:gd name="connsiteY7" fmla="*/ 5410200 h 5676900"/>
                <a:gd name="connsiteX8" fmla="*/ 517215 w 8223885"/>
                <a:gd name="connsiteY8" fmla="*/ 0 h 5676900"/>
                <a:gd name="connsiteX9" fmla="*/ 3004185 w 8223885"/>
                <a:gd name="connsiteY9" fmla="*/ 0 h 5676900"/>
                <a:gd name="connsiteX10" fmla="*/ 930585 w 8223885"/>
                <a:gd name="connsiteY10" fmla="*/ 5410200 h 5676900"/>
                <a:gd name="connsiteX11" fmla="*/ 0 w 8223885"/>
                <a:gd name="connsiteY11" fmla="*/ 5410200 h 5676900"/>
                <a:gd name="connsiteX12" fmla="*/ 0 w 8223885"/>
                <a:gd name="connsiteY12" fmla="*/ 1349458 h 5676900"/>
                <a:gd name="connsiteX0" fmla="*/ 3031815 w 8223885"/>
                <a:gd name="connsiteY0" fmla="*/ 266700 h 6867071"/>
                <a:gd name="connsiteX1" fmla="*/ 5518785 w 8223885"/>
                <a:gd name="connsiteY1" fmla="*/ 266700 h 6867071"/>
                <a:gd name="connsiteX2" fmla="*/ 3038785 w 8223885"/>
                <a:gd name="connsiteY2" fmla="*/ 6867071 h 6867071"/>
                <a:gd name="connsiteX3" fmla="*/ 958215 w 8223885"/>
                <a:gd name="connsiteY3" fmla="*/ 5676900 h 6867071"/>
                <a:gd name="connsiteX4" fmla="*/ 3031815 w 8223885"/>
                <a:gd name="connsiteY4" fmla="*/ 266700 h 6867071"/>
                <a:gd name="connsiteX5" fmla="*/ 5736915 w 8223885"/>
                <a:gd name="connsiteY5" fmla="*/ 0 h 6867071"/>
                <a:gd name="connsiteX6" fmla="*/ 8223885 w 8223885"/>
                <a:gd name="connsiteY6" fmla="*/ 0 h 6867071"/>
                <a:gd name="connsiteX7" fmla="*/ 6150285 w 8223885"/>
                <a:gd name="connsiteY7" fmla="*/ 5410200 h 6867071"/>
                <a:gd name="connsiteX8" fmla="*/ 3663315 w 8223885"/>
                <a:gd name="connsiteY8" fmla="*/ 5410200 h 6867071"/>
                <a:gd name="connsiteX9" fmla="*/ 5736915 w 8223885"/>
                <a:gd name="connsiteY9" fmla="*/ 0 h 6867071"/>
                <a:gd name="connsiteX10" fmla="*/ 517215 w 8223885"/>
                <a:gd name="connsiteY10" fmla="*/ 0 h 6867071"/>
                <a:gd name="connsiteX11" fmla="*/ 3004185 w 8223885"/>
                <a:gd name="connsiteY11" fmla="*/ 0 h 6867071"/>
                <a:gd name="connsiteX12" fmla="*/ 930585 w 8223885"/>
                <a:gd name="connsiteY12" fmla="*/ 5410200 h 6867071"/>
                <a:gd name="connsiteX13" fmla="*/ 0 w 8223885"/>
                <a:gd name="connsiteY13" fmla="*/ 5410200 h 6867071"/>
                <a:gd name="connsiteX14" fmla="*/ 0 w 8223885"/>
                <a:gd name="connsiteY14" fmla="*/ 1349458 h 6867071"/>
                <a:gd name="connsiteX15" fmla="*/ 517215 w 8223885"/>
                <a:gd name="connsiteY15" fmla="*/ 0 h 6867071"/>
                <a:gd name="connsiteX0" fmla="*/ 3031815 w 8223885"/>
                <a:gd name="connsiteY0" fmla="*/ 266700 h 6881586"/>
                <a:gd name="connsiteX1" fmla="*/ 5518785 w 8223885"/>
                <a:gd name="connsiteY1" fmla="*/ 266700 h 6881586"/>
                <a:gd name="connsiteX2" fmla="*/ 3038785 w 8223885"/>
                <a:gd name="connsiteY2" fmla="*/ 6867071 h 6881586"/>
                <a:gd name="connsiteX3" fmla="*/ 450215 w 8223885"/>
                <a:gd name="connsiteY3" fmla="*/ 6881586 h 6881586"/>
                <a:gd name="connsiteX4" fmla="*/ 3031815 w 8223885"/>
                <a:gd name="connsiteY4" fmla="*/ 266700 h 6881586"/>
                <a:gd name="connsiteX5" fmla="*/ 5736915 w 8223885"/>
                <a:gd name="connsiteY5" fmla="*/ 0 h 6881586"/>
                <a:gd name="connsiteX6" fmla="*/ 8223885 w 8223885"/>
                <a:gd name="connsiteY6" fmla="*/ 0 h 6881586"/>
                <a:gd name="connsiteX7" fmla="*/ 6150285 w 8223885"/>
                <a:gd name="connsiteY7" fmla="*/ 5410200 h 6881586"/>
                <a:gd name="connsiteX8" fmla="*/ 3663315 w 8223885"/>
                <a:gd name="connsiteY8" fmla="*/ 5410200 h 6881586"/>
                <a:gd name="connsiteX9" fmla="*/ 5736915 w 8223885"/>
                <a:gd name="connsiteY9" fmla="*/ 0 h 6881586"/>
                <a:gd name="connsiteX10" fmla="*/ 517215 w 8223885"/>
                <a:gd name="connsiteY10" fmla="*/ 0 h 6881586"/>
                <a:gd name="connsiteX11" fmla="*/ 3004185 w 8223885"/>
                <a:gd name="connsiteY11" fmla="*/ 0 h 6881586"/>
                <a:gd name="connsiteX12" fmla="*/ 930585 w 8223885"/>
                <a:gd name="connsiteY12" fmla="*/ 5410200 h 6881586"/>
                <a:gd name="connsiteX13" fmla="*/ 0 w 8223885"/>
                <a:gd name="connsiteY13" fmla="*/ 5410200 h 6881586"/>
                <a:gd name="connsiteX14" fmla="*/ 0 w 8223885"/>
                <a:gd name="connsiteY14" fmla="*/ 1349458 h 6881586"/>
                <a:gd name="connsiteX15" fmla="*/ 517215 w 8223885"/>
                <a:gd name="connsiteY15" fmla="*/ 0 h 68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23885" h="6881586">
                  <a:moveTo>
                    <a:pt x="3031815" y="266700"/>
                  </a:moveTo>
                  <a:lnTo>
                    <a:pt x="5518785" y="266700"/>
                  </a:lnTo>
                  <a:lnTo>
                    <a:pt x="3038785" y="6867071"/>
                  </a:lnTo>
                  <a:lnTo>
                    <a:pt x="450215" y="6881586"/>
                  </a:lnTo>
                  <a:lnTo>
                    <a:pt x="3031815" y="266700"/>
                  </a:lnTo>
                  <a:close/>
                  <a:moveTo>
                    <a:pt x="5736915" y="0"/>
                  </a:moveTo>
                  <a:lnTo>
                    <a:pt x="8223885" y="0"/>
                  </a:lnTo>
                  <a:lnTo>
                    <a:pt x="6150285" y="5410200"/>
                  </a:lnTo>
                  <a:lnTo>
                    <a:pt x="3663315" y="5410200"/>
                  </a:lnTo>
                  <a:lnTo>
                    <a:pt x="5736915" y="0"/>
                  </a:lnTo>
                  <a:close/>
                  <a:moveTo>
                    <a:pt x="517215" y="0"/>
                  </a:moveTo>
                  <a:lnTo>
                    <a:pt x="3004185" y="0"/>
                  </a:lnTo>
                  <a:lnTo>
                    <a:pt x="930585" y="5410200"/>
                  </a:lnTo>
                  <a:lnTo>
                    <a:pt x="0" y="5410200"/>
                  </a:lnTo>
                  <a:lnTo>
                    <a:pt x="0" y="1349458"/>
                  </a:lnTo>
                  <a:lnTo>
                    <a:pt x="517215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1" t="-1" r="-25307" b="99"/>
              </a:stretch>
            </a:blip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4E593D3-B008-4C0C-B826-721A10699AB6}"/>
                </a:ext>
              </a:extLst>
            </p:cNvPr>
            <p:cNvSpPr/>
            <p:nvPr/>
          </p:nvSpPr>
          <p:spPr>
            <a:xfrm>
              <a:off x="0" y="13906"/>
              <a:ext cx="8223885" cy="6881586"/>
            </a:xfrm>
            <a:custGeom>
              <a:avLst/>
              <a:gdLst>
                <a:gd name="connsiteX0" fmla="*/ 3031815 w 8223885"/>
                <a:gd name="connsiteY0" fmla="*/ 266700 h 5676900"/>
                <a:gd name="connsiteX1" fmla="*/ 5518785 w 8223885"/>
                <a:gd name="connsiteY1" fmla="*/ 266700 h 5676900"/>
                <a:gd name="connsiteX2" fmla="*/ 3445185 w 8223885"/>
                <a:gd name="connsiteY2" fmla="*/ 5676900 h 5676900"/>
                <a:gd name="connsiteX3" fmla="*/ 958215 w 8223885"/>
                <a:gd name="connsiteY3" fmla="*/ 5676900 h 5676900"/>
                <a:gd name="connsiteX4" fmla="*/ 5736915 w 8223885"/>
                <a:gd name="connsiteY4" fmla="*/ 0 h 5676900"/>
                <a:gd name="connsiteX5" fmla="*/ 8223885 w 8223885"/>
                <a:gd name="connsiteY5" fmla="*/ 0 h 5676900"/>
                <a:gd name="connsiteX6" fmla="*/ 6150285 w 8223885"/>
                <a:gd name="connsiteY6" fmla="*/ 5410200 h 5676900"/>
                <a:gd name="connsiteX7" fmla="*/ 3663315 w 8223885"/>
                <a:gd name="connsiteY7" fmla="*/ 5410200 h 5676900"/>
                <a:gd name="connsiteX8" fmla="*/ 517215 w 8223885"/>
                <a:gd name="connsiteY8" fmla="*/ 0 h 5676900"/>
                <a:gd name="connsiteX9" fmla="*/ 3004185 w 8223885"/>
                <a:gd name="connsiteY9" fmla="*/ 0 h 5676900"/>
                <a:gd name="connsiteX10" fmla="*/ 930585 w 8223885"/>
                <a:gd name="connsiteY10" fmla="*/ 5410200 h 5676900"/>
                <a:gd name="connsiteX11" fmla="*/ 0 w 8223885"/>
                <a:gd name="connsiteY11" fmla="*/ 5410200 h 5676900"/>
                <a:gd name="connsiteX12" fmla="*/ 0 w 8223885"/>
                <a:gd name="connsiteY12" fmla="*/ 1349458 h 5676900"/>
                <a:gd name="connsiteX0" fmla="*/ 3031815 w 8223885"/>
                <a:gd name="connsiteY0" fmla="*/ 266700 h 6867071"/>
                <a:gd name="connsiteX1" fmla="*/ 5518785 w 8223885"/>
                <a:gd name="connsiteY1" fmla="*/ 266700 h 6867071"/>
                <a:gd name="connsiteX2" fmla="*/ 3038785 w 8223885"/>
                <a:gd name="connsiteY2" fmla="*/ 6867071 h 6867071"/>
                <a:gd name="connsiteX3" fmla="*/ 958215 w 8223885"/>
                <a:gd name="connsiteY3" fmla="*/ 5676900 h 6867071"/>
                <a:gd name="connsiteX4" fmla="*/ 3031815 w 8223885"/>
                <a:gd name="connsiteY4" fmla="*/ 266700 h 6867071"/>
                <a:gd name="connsiteX5" fmla="*/ 5736915 w 8223885"/>
                <a:gd name="connsiteY5" fmla="*/ 0 h 6867071"/>
                <a:gd name="connsiteX6" fmla="*/ 8223885 w 8223885"/>
                <a:gd name="connsiteY6" fmla="*/ 0 h 6867071"/>
                <a:gd name="connsiteX7" fmla="*/ 6150285 w 8223885"/>
                <a:gd name="connsiteY7" fmla="*/ 5410200 h 6867071"/>
                <a:gd name="connsiteX8" fmla="*/ 3663315 w 8223885"/>
                <a:gd name="connsiteY8" fmla="*/ 5410200 h 6867071"/>
                <a:gd name="connsiteX9" fmla="*/ 5736915 w 8223885"/>
                <a:gd name="connsiteY9" fmla="*/ 0 h 6867071"/>
                <a:gd name="connsiteX10" fmla="*/ 517215 w 8223885"/>
                <a:gd name="connsiteY10" fmla="*/ 0 h 6867071"/>
                <a:gd name="connsiteX11" fmla="*/ 3004185 w 8223885"/>
                <a:gd name="connsiteY11" fmla="*/ 0 h 6867071"/>
                <a:gd name="connsiteX12" fmla="*/ 930585 w 8223885"/>
                <a:gd name="connsiteY12" fmla="*/ 5410200 h 6867071"/>
                <a:gd name="connsiteX13" fmla="*/ 0 w 8223885"/>
                <a:gd name="connsiteY13" fmla="*/ 5410200 h 6867071"/>
                <a:gd name="connsiteX14" fmla="*/ 0 w 8223885"/>
                <a:gd name="connsiteY14" fmla="*/ 1349458 h 6867071"/>
                <a:gd name="connsiteX15" fmla="*/ 517215 w 8223885"/>
                <a:gd name="connsiteY15" fmla="*/ 0 h 6867071"/>
                <a:gd name="connsiteX0" fmla="*/ 3031815 w 8223885"/>
                <a:gd name="connsiteY0" fmla="*/ 266700 h 6881586"/>
                <a:gd name="connsiteX1" fmla="*/ 5518785 w 8223885"/>
                <a:gd name="connsiteY1" fmla="*/ 266700 h 6881586"/>
                <a:gd name="connsiteX2" fmla="*/ 3038785 w 8223885"/>
                <a:gd name="connsiteY2" fmla="*/ 6867071 h 6881586"/>
                <a:gd name="connsiteX3" fmla="*/ 450215 w 8223885"/>
                <a:gd name="connsiteY3" fmla="*/ 6881586 h 6881586"/>
                <a:gd name="connsiteX4" fmla="*/ 3031815 w 8223885"/>
                <a:gd name="connsiteY4" fmla="*/ 266700 h 6881586"/>
                <a:gd name="connsiteX5" fmla="*/ 5736915 w 8223885"/>
                <a:gd name="connsiteY5" fmla="*/ 0 h 6881586"/>
                <a:gd name="connsiteX6" fmla="*/ 8223885 w 8223885"/>
                <a:gd name="connsiteY6" fmla="*/ 0 h 6881586"/>
                <a:gd name="connsiteX7" fmla="*/ 6150285 w 8223885"/>
                <a:gd name="connsiteY7" fmla="*/ 5410200 h 6881586"/>
                <a:gd name="connsiteX8" fmla="*/ 3663315 w 8223885"/>
                <a:gd name="connsiteY8" fmla="*/ 5410200 h 6881586"/>
                <a:gd name="connsiteX9" fmla="*/ 5736915 w 8223885"/>
                <a:gd name="connsiteY9" fmla="*/ 0 h 6881586"/>
                <a:gd name="connsiteX10" fmla="*/ 517215 w 8223885"/>
                <a:gd name="connsiteY10" fmla="*/ 0 h 6881586"/>
                <a:gd name="connsiteX11" fmla="*/ 3004185 w 8223885"/>
                <a:gd name="connsiteY11" fmla="*/ 0 h 6881586"/>
                <a:gd name="connsiteX12" fmla="*/ 930585 w 8223885"/>
                <a:gd name="connsiteY12" fmla="*/ 5410200 h 6881586"/>
                <a:gd name="connsiteX13" fmla="*/ 0 w 8223885"/>
                <a:gd name="connsiteY13" fmla="*/ 5410200 h 6881586"/>
                <a:gd name="connsiteX14" fmla="*/ 0 w 8223885"/>
                <a:gd name="connsiteY14" fmla="*/ 1349458 h 6881586"/>
                <a:gd name="connsiteX15" fmla="*/ 517215 w 8223885"/>
                <a:gd name="connsiteY15" fmla="*/ 0 h 68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23885" h="6881586">
                  <a:moveTo>
                    <a:pt x="3031815" y="266700"/>
                  </a:moveTo>
                  <a:lnTo>
                    <a:pt x="5518785" y="266700"/>
                  </a:lnTo>
                  <a:lnTo>
                    <a:pt x="3038785" y="6867071"/>
                  </a:lnTo>
                  <a:lnTo>
                    <a:pt x="450215" y="6881586"/>
                  </a:lnTo>
                  <a:lnTo>
                    <a:pt x="3031815" y="266700"/>
                  </a:lnTo>
                  <a:close/>
                  <a:moveTo>
                    <a:pt x="5736915" y="0"/>
                  </a:moveTo>
                  <a:lnTo>
                    <a:pt x="8223885" y="0"/>
                  </a:lnTo>
                  <a:lnTo>
                    <a:pt x="6150285" y="5410200"/>
                  </a:lnTo>
                  <a:lnTo>
                    <a:pt x="3663315" y="5410200"/>
                  </a:lnTo>
                  <a:lnTo>
                    <a:pt x="5736915" y="0"/>
                  </a:lnTo>
                  <a:close/>
                  <a:moveTo>
                    <a:pt x="517215" y="0"/>
                  </a:moveTo>
                  <a:lnTo>
                    <a:pt x="3004185" y="0"/>
                  </a:lnTo>
                  <a:lnTo>
                    <a:pt x="930585" y="5410200"/>
                  </a:lnTo>
                  <a:lnTo>
                    <a:pt x="0" y="5410200"/>
                  </a:lnTo>
                  <a:lnTo>
                    <a:pt x="0" y="1349458"/>
                  </a:lnTo>
                  <a:lnTo>
                    <a:pt x="517215" y="0"/>
                  </a:lnTo>
                  <a:close/>
                </a:path>
              </a:pathLst>
            </a:custGeom>
            <a:gradFill>
              <a:gsLst>
                <a:gs pos="0">
                  <a:srgbClr val="9BAEBF">
                    <a:alpha val="50000"/>
                  </a:srgbClr>
                </a:gs>
                <a:gs pos="100000">
                  <a:srgbClr val="E1DBD8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1F53341-A9F2-460D-816C-ACE9EB63BCA3}"/>
              </a:ext>
            </a:extLst>
          </p:cNvPr>
          <p:cNvSpPr/>
          <p:nvPr/>
        </p:nvSpPr>
        <p:spPr>
          <a:xfrm>
            <a:off x="-12192000" y="0"/>
            <a:ext cx="12192000" cy="6895492"/>
          </a:xfrm>
          <a:prstGeom prst="rect">
            <a:avLst/>
          </a:prstGeom>
          <a:solidFill>
            <a:srgbClr val="9B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1083FFB-AEB3-46CC-903D-AC8C6F3632F8}"/>
              </a:ext>
            </a:extLst>
          </p:cNvPr>
          <p:cNvSpPr/>
          <p:nvPr/>
        </p:nvSpPr>
        <p:spPr>
          <a:xfrm>
            <a:off x="-6844094" y="13905"/>
            <a:ext cx="6844094" cy="6895491"/>
          </a:xfrm>
          <a:prstGeom prst="chevron">
            <a:avLst/>
          </a:prstGeom>
          <a:solidFill>
            <a:srgbClr val="A6032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B3534AAE-6A7B-46DE-9B43-F7E3AF95C4B0}"/>
              </a:ext>
            </a:extLst>
          </p:cNvPr>
          <p:cNvSpPr/>
          <p:nvPr/>
        </p:nvSpPr>
        <p:spPr>
          <a:xfrm>
            <a:off x="-12192000" y="13906"/>
            <a:ext cx="6844094" cy="6909530"/>
          </a:xfrm>
          <a:prstGeom prst="chevron">
            <a:avLst/>
          </a:prstGeom>
          <a:solidFill>
            <a:srgbClr val="0A58B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6 L 1 2.22222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1.08463 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3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1.00404 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2" grpId="0" animBg="1"/>
      <p:bldP spid="29" grpId="0" animBg="1"/>
      <p:bldP spid="3" grpId="0" animBg="1"/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2700000">
            <a:off x="-1548070" y="2538510"/>
            <a:ext cx="10853530" cy="2514802"/>
          </a:xfrm>
          <a:custGeom>
            <a:avLst/>
            <a:gdLst>
              <a:gd name="connsiteX0" fmla="*/ 0 w 10853530"/>
              <a:gd name="connsiteY0" fmla="*/ 1491613 h 2690478"/>
              <a:gd name="connsiteX1" fmla="*/ 1491613 w 10853530"/>
              <a:gd name="connsiteY1" fmla="*/ 0 h 2690478"/>
              <a:gd name="connsiteX2" fmla="*/ 1491613 w 10853530"/>
              <a:gd name="connsiteY2" fmla="*/ 336759 h 2690478"/>
              <a:gd name="connsiteX3" fmla="*/ 10853530 w 10853530"/>
              <a:gd name="connsiteY3" fmla="*/ 336760 h 2690478"/>
              <a:gd name="connsiteX4" fmla="*/ 8499812 w 10853530"/>
              <a:gd name="connsiteY4" fmla="*/ 2690478 h 2690478"/>
              <a:gd name="connsiteX5" fmla="*/ 1198865 w 10853530"/>
              <a:gd name="connsiteY5" fmla="*/ 2690478 h 2690478"/>
              <a:gd name="connsiteX6" fmla="*/ 0 w 10853530"/>
              <a:gd name="connsiteY6" fmla="*/ 1491613 h 2690478"/>
              <a:gd name="connsiteX0" fmla="*/ 0 w 10853530"/>
              <a:gd name="connsiteY0" fmla="*/ 1154854 h 2353719"/>
              <a:gd name="connsiteX1" fmla="*/ 1491613 w 10853530"/>
              <a:gd name="connsiteY1" fmla="*/ 0 h 2353719"/>
              <a:gd name="connsiteX2" fmla="*/ 10853530 w 10853530"/>
              <a:gd name="connsiteY2" fmla="*/ 1 h 2353719"/>
              <a:gd name="connsiteX3" fmla="*/ 8499812 w 10853530"/>
              <a:gd name="connsiteY3" fmla="*/ 2353719 h 2353719"/>
              <a:gd name="connsiteX4" fmla="*/ 1198865 w 10853530"/>
              <a:gd name="connsiteY4" fmla="*/ 2353719 h 2353719"/>
              <a:gd name="connsiteX5" fmla="*/ 0 w 10853530"/>
              <a:gd name="connsiteY5" fmla="*/ 1154854 h 2353719"/>
              <a:gd name="connsiteX0" fmla="*/ 0 w 10853530"/>
              <a:gd name="connsiteY0" fmla="*/ 1307518 h 2506383"/>
              <a:gd name="connsiteX1" fmla="*/ 1320989 w 10853530"/>
              <a:gd name="connsiteY1" fmla="*/ 0 h 2506383"/>
              <a:gd name="connsiteX2" fmla="*/ 10853530 w 10853530"/>
              <a:gd name="connsiteY2" fmla="*/ 152665 h 2506383"/>
              <a:gd name="connsiteX3" fmla="*/ 8499812 w 10853530"/>
              <a:gd name="connsiteY3" fmla="*/ 2506383 h 2506383"/>
              <a:gd name="connsiteX4" fmla="*/ 1198865 w 10853530"/>
              <a:gd name="connsiteY4" fmla="*/ 2506383 h 2506383"/>
              <a:gd name="connsiteX5" fmla="*/ 0 w 10853530"/>
              <a:gd name="connsiteY5" fmla="*/ 1307518 h 2506383"/>
              <a:gd name="connsiteX0" fmla="*/ 0 w 10853530"/>
              <a:gd name="connsiteY0" fmla="*/ 1310886 h 2509751"/>
              <a:gd name="connsiteX1" fmla="*/ 1317621 w 10853530"/>
              <a:gd name="connsiteY1" fmla="*/ 0 h 2509751"/>
              <a:gd name="connsiteX2" fmla="*/ 10853530 w 10853530"/>
              <a:gd name="connsiteY2" fmla="*/ 156033 h 2509751"/>
              <a:gd name="connsiteX3" fmla="*/ 8499812 w 10853530"/>
              <a:gd name="connsiteY3" fmla="*/ 2509751 h 2509751"/>
              <a:gd name="connsiteX4" fmla="*/ 1198865 w 10853530"/>
              <a:gd name="connsiteY4" fmla="*/ 2509751 h 2509751"/>
              <a:gd name="connsiteX5" fmla="*/ 0 w 10853530"/>
              <a:gd name="connsiteY5" fmla="*/ 1310886 h 2509751"/>
              <a:gd name="connsiteX0" fmla="*/ 0 w 10853530"/>
              <a:gd name="connsiteY0" fmla="*/ 1315937 h 2514802"/>
              <a:gd name="connsiteX1" fmla="*/ 1312570 w 10853530"/>
              <a:gd name="connsiteY1" fmla="*/ 0 h 2514802"/>
              <a:gd name="connsiteX2" fmla="*/ 10853530 w 10853530"/>
              <a:gd name="connsiteY2" fmla="*/ 161084 h 2514802"/>
              <a:gd name="connsiteX3" fmla="*/ 8499812 w 10853530"/>
              <a:gd name="connsiteY3" fmla="*/ 2514802 h 2514802"/>
              <a:gd name="connsiteX4" fmla="*/ 1198865 w 10853530"/>
              <a:gd name="connsiteY4" fmla="*/ 2514802 h 2514802"/>
              <a:gd name="connsiteX5" fmla="*/ 0 w 10853530"/>
              <a:gd name="connsiteY5" fmla="*/ 1315937 h 251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530" h="2514802">
                <a:moveTo>
                  <a:pt x="0" y="1315937"/>
                </a:moveTo>
                <a:lnTo>
                  <a:pt x="1312570" y="0"/>
                </a:lnTo>
                <a:lnTo>
                  <a:pt x="10853530" y="161084"/>
                </a:lnTo>
                <a:lnTo>
                  <a:pt x="8499812" y="2514802"/>
                </a:lnTo>
                <a:lnTo>
                  <a:pt x="1198865" y="2514802"/>
                </a:lnTo>
                <a:lnTo>
                  <a:pt x="0" y="1315937"/>
                </a:lnTo>
                <a:close/>
              </a:path>
            </a:pathLst>
          </a:custGeom>
          <a:gradFill flip="none" rotWithShape="1">
            <a:gsLst>
              <a:gs pos="54000">
                <a:srgbClr val="9BAEBF"/>
              </a:gs>
              <a:gs pos="100000">
                <a:srgbClr val="A6032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700000">
            <a:off x="2136798" y="2003449"/>
            <a:ext cx="2774900" cy="2774900"/>
          </a:xfrm>
          <a:prstGeom prst="rect">
            <a:avLst/>
          </a:prstGeom>
          <a:blipFill dpi="0" rotWithShape="0">
            <a:blip r:embed="rId2"/>
            <a:srcRect/>
            <a:stretch>
              <a:fillRect l="-41263" t="-1619" r="-69903" b="-1430"/>
            </a:stretch>
          </a:blip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8150" y="5797550"/>
            <a:ext cx="2647804" cy="457484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237915" y="6255034"/>
            <a:ext cx="3924302" cy="622016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8400" y="767028"/>
            <a:ext cx="4099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JOB</a:t>
            </a:r>
          </a:p>
          <a:p>
            <a:r>
              <a:rPr lang="en-US" sz="4000" b="1" dirty="0">
                <a:solidFill>
                  <a:srgbClr val="A71D41"/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DESCRIPTION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2986" y="2300554"/>
            <a:ext cx="410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Candidate must possess at least Vocational Diploma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Required Language: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At least 4 years of working experienced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Required Skill(s):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Willing to work extended hours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B79F8-3E39-4730-B029-720B89DBA316}"/>
              </a:ext>
            </a:extLst>
          </p:cNvPr>
          <p:cNvSpPr/>
          <p:nvPr/>
        </p:nvSpPr>
        <p:spPr>
          <a:xfrm>
            <a:off x="7518400" y="2452914"/>
            <a:ext cx="113479" cy="1248229"/>
          </a:xfrm>
          <a:prstGeom prst="rect">
            <a:avLst/>
          </a:prstGeom>
          <a:solidFill>
            <a:srgbClr val="A71D4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65B16-159F-4771-8D50-DAA652B26FF0}"/>
              </a:ext>
            </a:extLst>
          </p:cNvPr>
          <p:cNvGrpSpPr/>
          <p:nvPr/>
        </p:nvGrpSpPr>
        <p:grpSpPr>
          <a:xfrm>
            <a:off x="944922" y="2893101"/>
            <a:ext cx="995596" cy="995596"/>
            <a:chOff x="944922" y="2893101"/>
            <a:chExt cx="995596" cy="995596"/>
          </a:xfrm>
        </p:grpSpPr>
        <p:sp>
          <p:nvSpPr>
            <p:cNvPr id="16" name="Rectangle 15"/>
            <p:cNvSpPr/>
            <p:nvPr/>
          </p:nvSpPr>
          <p:spPr>
            <a:xfrm rot="2700000">
              <a:off x="944922" y="2893101"/>
              <a:ext cx="995596" cy="995596"/>
            </a:xfrm>
            <a:prstGeom prst="rect">
              <a:avLst/>
            </a:prstGeom>
            <a:gradFill>
              <a:gsLst>
                <a:gs pos="0">
                  <a:srgbClr val="A6032F"/>
                </a:gs>
                <a:gs pos="100000">
                  <a:srgbClr val="A71D41"/>
                </a:gs>
              </a:gsLst>
              <a:lin ang="0" scaled="0"/>
            </a:gra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848845-3512-4250-83DC-7FD0F7FC2A28}"/>
                </a:ext>
              </a:extLst>
            </p:cNvPr>
            <p:cNvSpPr/>
            <p:nvPr/>
          </p:nvSpPr>
          <p:spPr>
            <a:xfrm rot="2700000">
              <a:off x="1081565" y="3029744"/>
              <a:ext cx="722310" cy="722310"/>
            </a:xfrm>
            <a:prstGeom prst="rect">
              <a:avLst/>
            </a:prstGeom>
            <a:noFill/>
            <a:ln w="22225" cap="sq">
              <a:solidFill>
                <a:srgbClr val="E1DBD8"/>
              </a:solidFill>
              <a:prstDash val="lgDash"/>
              <a:beve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3905BE-BA56-410F-8C2C-CCE4ECF6EAB2}"/>
              </a:ext>
            </a:extLst>
          </p:cNvPr>
          <p:cNvGrpSpPr/>
          <p:nvPr/>
        </p:nvGrpSpPr>
        <p:grpSpPr>
          <a:xfrm>
            <a:off x="4988601" y="2893099"/>
            <a:ext cx="995596" cy="995596"/>
            <a:chOff x="4988601" y="2893099"/>
            <a:chExt cx="995596" cy="995596"/>
          </a:xfrm>
        </p:grpSpPr>
        <p:sp>
          <p:nvSpPr>
            <p:cNvPr id="21" name="Rectangle 20"/>
            <p:cNvSpPr/>
            <p:nvPr/>
          </p:nvSpPr>
          <p:spPr>
            <a:xfrm rot="2700000">
              <a:off x="4988601" y="2893099"/>
              <a:ext cx="995596" cy="995596"/>
            </a:xfrm>
            <a:prstGeom prst="rect">
              <a:avLst/>
            </a:prstGeom>
            <a:gradFill>
              <a:gsLst>
                <a:gs pos="0">
                  <a:srgbClr val="A6032F"/>
                </a:gs>
                <a:gs pos="100000">
                  <a:srgbClr val="A71D41"/>
                </a:gs>
              </a:gsLst>
              <a:lin ang="0" scaled="0"/>
            </a:gra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6B3079-6C66-453B-8E76-B98A72EDB29E}"/>
                </a:ext>
              </a:extLst>
            </p:cNvPr>
            <p:cNvSpPr/>
            <p:nvPr/>
          </p:nvSpPr>
          <p:spPr>
            <a:xfrm rot="2700000">
              <a:off x="5125244" y="3029742"/>
              <a:ext cx="722310" cy="722310"/>
            </a:xfrm>
            <a:prstGeom prst="rect">
              <a:avLst/>
            </a:prstGeom>
            <a:noFill/>
            <a:ln w="22225" cap="sq">
              <a:solidFill>
                <a:srgbClr val="E1DBD8"/>
              </a:solidFill>
              <a:prstDash val="lgDash"/>
              <a:beve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7C0DEE9-C6E7-495B-A320-7562EE7214C4}"/>
              </a:ext>
            </a:extLst>
          </p:cNvPr>
          <p:cNvSpPr/>
          <p:nvPr/>
        </p:nvSpPr>
        <p:spPr>
          <a:xfrm>
            <a:off x="12183850" y="0"/>
            <a:ext cx="12192000" cy="6895492"/>
          </a:xfrm>
          <a:prstGeom prst="rect">
            <a:avLst/>
          </a:prstGeom>
          <a:solidFill>
            <a:srgbClr val="9B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FFAE6537-4387-4BE9-B70C-028C449A3809}"/>
              </a:ext>
            </a:extLst>
          </p:cNvPr>
          <p:cNvSpPr/>
          <p:nvPr/>
        </p:nvSpPr>
        <p:spPr>
          <a:xfrm flipH="1">
            <a:off x="17531756" y="13905"/>
            <a:ext cx="6844094" cy="6895491"/>
          </a:xfrm>
          <a:prstGeom prst="chevron">
            <a:avLst/>
          </a:prstGeom>
          <a:solidFill>
            <a:srgbClr val="A6032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F0747247-C173-4808-8E99-0DC959D045AB}"/>
              </a:ext>
            </a:extLst>
          </p:cNvPr>
          <p:cNvSpPr/>
          <p:nvPr/>
        </p:nvSpPr>
        <p:spPr>
          <a:xfrm flipH="1">
            <a:off x="12183850" y="13906"/>
            <a:ext cx="6844094" cy="6909530"/>
          </a:xfrm>
          <a:prstGeom prst="chevron">
            <a:avLst/>
          </a:prstGeom>
          <a:solidFill>
            <a:srgbClr val="0A58B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22222E-6 L -0.99935 2.22222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99662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1.08359 3.7037E-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/>
      <p:bldP spid="20" grpId="0"/>
      <p:bldP spid="2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8900000" flipH="1">
            <a:off x="2888411" y="2531324"/>
            <a:ext cx="10853530" cy="2523221"/>
          </a:xfrm>
          <a:custGeom>
            <a:avLst/>
            <a:gdLst>
              <a:gd name="connsiteX0" fmla="*/ 0 w 10853530"/>
              <a:gd name="connsiteY0" fmla="*/ 1491613 h 2690478"/>
              <a:gd name="connsiteX1" fmla="*/ 1491613 w 10853530"/>
              <a:gd name="connsiteY1" fmla="*/ 0 h 2690478"/>
              <a:gd name="connsiteX2" fmla="*/ 1491613 w 10853530"/>
              <a:gd name="connsiteY2" fmla="*/ 336759 h 2690478"/>
              <a:gd name="connsiteX3" fmla="*/ 10853530 w 10853530"/>
              <a:gd name="connsiteY3" fmla="*/ 336760 h 2690478"/>
              <a:gd name="connsiteX4" fmla="*/ 8499812 w 10853530"/>
              <a:gd name="connsiteY4" fmla="*/ 2690478 h 2690478"/>
              <a:gd name="connsiteX5" fmla="*/ 1198865 w 10853530"/>
              <a:gd name="connsiteY5" fmla="*/ 2690478 h 2690478"/>
              <a:gd name="connsiteX6" fmla="*/ 0 w 10853530"/>
              <a:gd name="connsiteY6" fmla="*/ 1491613 h 2690478"/>
              <a:gd name="connsiteX0" fmla="*/ 0 w 10853530"/>
              <a:gd name="connsiteY0" fmla="*/ 1154854 h 2353719"/>
              <a:gd name="connsiteX1" fmla="*/ 1491613 w 10853530"/>
              <a:gd name="connsiteY1" fmla="*/ 0 h 2353719"/>
              <a:gd name="connsiteX2" fmla="*/ 10853530 w 10853530"/>
              <a:gd name="connsiteY2" fmla="*/ 1 h 2353719"/>
              <a:gd name="connsiteX3" fmla="*/ 8499812 w 10853530"/>
              <a:gd name="connsiteY3" fmla="*/ 2353719 h 2353719"/>
              <a:gd name="connsiteX4" fmla="*/ 1198865 w 10853530"/>
              <a:gd name="connsiteY4" fmla="*/ 2353719 h 2353719"/>
              <a:gd name="connsiteX5" fmla="*/ 0 w 10853530"/>
              <a:gd name="connsiteY5" fmla="*/ 1154854 h 2353719"/>
              <a:gd name="connsiteX0" fmla="*/ 0 w 10853530"/>
              <a:gd name="connsiteY0" fmla="*/ 1307518 h 2506383"/>
              <a:gd name="connsiteX1" fmla="*/ 1320989 w 10853530"/>
              <a:gd name="connsiteY1" fmla="*/ 0 h 2506383"/>
              <a:gd name="connsiteX2" fmla="*/ 10853530 w 10853530"/>
              <a:gd name="connsiteY2" fmla="*/ 152665 h 2506383"/>
              <a:gd name="connsiteX3" fmla="*/ 8499812 w 10853530"/>
              <a:gd name="connsiteY3" fmla="*/ 2506383 h 2506383"/>
              <a:gd name="connsiteX4" fmla="*/ 1198865 w 10853530"/>
              <a:gd name="connsiteY4" fmla="*/ 2506383 h 2506383"/>
              <a:gd name="connsiteX5" fmla="*/ 0 w 10853530"/>
              <a:gd name="connsiteY5" fmla="*/ 1307518 h 2506383"/>
              <a:gd name="connsiteX0" fmla="*/ 0 w 10853530"/>
              <a:gd name="connsiteY0" fmla="*/ 1324356 h 2523221"/>
              <a:gd name="connsiteX1" fmla="*/ 1310886 w 10853530"/>
              <a:gd name="connsiteY1" fmla="*/ 0 h 2523221"/>
              <a:gd name="connsiteX2" fmla="*/ 10853530 w 10853530"/>
              <a:gd name="connsiteY2" fmla="*/ 169503 h 2523221"/>
              <a:gd name="connsiteX3" fmla="*/ 8499812 w 10853530"/>
              <a:gd name="connsiteY3" fmla="*/ 2523221 h 2523221"/>
              <a:gd name="connsiteX4" fmla="*/ 1198865 w 10853530"/>
              <a:gd name="connsiteY4" fmla="*/ 2523221 h 2523221"/>
              <a:gd name="connsiteX5" fmla="*/ 0 w 10853530"/>
              <a:gd name="connsiteY5" fmla="*/ 1324356 h 252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530" h="2523221">
                <a:moveTo>
                  <a:pt x="0" y="1324356"/>
                </a:moveTo>
                <a:lnTo>
                  <a:pt x="1310886" y="0"/>
                </a:lnTo>
                <a:lnTo>
                  <a:pt x="10853530" y="169503"/>
                </a:lnTo>
                <a:lnTo>
                  <a:pt x="8499812" y="2523221"/>
                </a:lnTo>
                <a:lnTo>
                  <a:pt x="1198865" y="2523221"/>
                </a:lnTo>
                <a:lnTo>
                  <a:pt x="0" y="1324356"/>
                </a:lnTo>
                <a:close/>
              </a:path>
            </a:pathLst>
          </a:custGeom>
          <a:gradFill flip="none" rotWithShape="1">
            <a:gsLst>
              <a:gs pos="54000">
                <a:srgbClr val="9BAEBF"/>
              </a:gs>
              <a:gs pos="100000">
                <a:srgbClr val="0A58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700000">
            <a:off x="7376375" y="2003448"/>
            <a:ext cx="2774900" cy="2774900"/>
          </a:xfrm>
          <a:prstGeom prst="rect">
            <a:avLst/>
          </a:prstGeom>
          <a:blipFill dpi="0" rotWithShape="0">
            <a:blip r:embed="rId2"/>
            <a:srcRect/>
            <a:stretch>
              <a:fillRect l="-32766" t="-1456" r="-21604" b="-1456"/>
            </a:stretch>
          </a:blip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9175" y="699249"/>
            <a:ext cx="521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JOB</a:t>
            </a:r>
          </a:p>
          <a:p>
            <a:r>
              <a:rPr lang="en-US" sz="4000" b="1">
                <a:solidFill>
                  <a:srgbClr val="0A58BF"/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RESPONSIBILITIES</a:t>
            </a:r>
            <a:endParaRPr lang="en-US" sz="4000" b="1" dirty="0">
              <a:solidFill>
                <a:srgbClr val="0A58BF"/>
              </a:solidFill>
              <a:latin typeface="David" panose="020E0502060401010101" pitchFamily="34" charset="-79"/>
              <a:ea typeface="Dotum" panose="020B0600000101010101" pitchFamily="34" charset="-127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846" y="2232775"/>
            <a:ext cx="410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Must know the appropriate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Keeps the vehicle in good condition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38A527-C323-4C0E-B704-163834B3E45C}"/>
              </a:ext>
            </a:extLst>
          </p:cNvPr>
          <p:cNvSpPr/>
          <p:nvPr/>
        </p:nvSpPr>
        <p:spPr>
          <a:xfrm>
            <a:off x="599174" y="2376714"/>
            <a:ext cx="113479" cy="1248229"/>
          </a:xfrm>
          <a:prstGeom prst="rect">
            <a:avLst/>
          </a:prstGeom>
          <a:solidFill>
            <a:srgbClr val="A71D4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8725F40-63EC-4B22-A4C6-EFD7C4121DAA}"/>
              </a:ext>
            </a:extLst>
          </p:cNvPr>
          <p:cNvSpPr/>
          <p:nvPr/>
        </p:nvSpPr>
        <p:spPr>
          <a:xfrm flipH="1">
            <a:off x="7793344" y="5797550"/>
            <a:ext cx="2647804" cy="457484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94FCF896-0F03-487A-83CB-7C2C6A44FBBA}"/>
              </a:ext>
            </a:extLst>
          </p:cNvPr>
          <p:cNvSpPr/>
          <p:nvPr/>
        </p:nvSpPr>
        <p:spPr>
          <a:xfrm flipH="1">
            <a:off x="8267698" y="6255034"/>
            <a:ext cx="3924302" cy="62201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C456F-05EB-4AC3-98AD-290FD0E4D993}"/>
              </a:ext>
            </a:extLst>
          </p:cNvPr>
          <p:cNvGrpSpPr/>
          <p:nvPr/>
        </p:nvGrpSpPr>
        <p:grpSpPr>
          <a:xfrm>
            <a:off x="6184499" y="2893100"/>
            <a:ext cx="995596" cy="995596"/>
            <a:chOff x="6184499" y="2893100"/>
            <a:chExt cx="995596" cy="995596"/>
          </a:xfrm>
        </p:grpSpPr>
        <p:sp>
          <p:nvSpPr>
            <p:cNvPr id="16" name="Rectangle 15"/>
            <p:cNvSpPr/>
            <p:nvPr/>
          </p:nvSpPr>
          <p:spPr>
            <a:xfrm rot="2700000">
              <a:off x="6184499" y="2893100"/>
              <a:ext cx="995596" cy="995596"/>
            </a:xfrm>
            <a:prstGeom prst="rect">
              <a:avLst/>
            </a:prstGeom>
            <a:gradFill>
              <a:gsLst>
                <a:gs pos="0">
                  <a:srgbClr val="0A58BF"/>
                </a:gs>
                <a:gs pos="100000">
                  <a:srgbClr val="0A58BF"/>
                </a:gs>
              </a:gsLst>
              <a:lin ang="0" scaled="0"/>
            </a:gra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E615D8-DEFD-46EA-A67D-EB70ECA111EE}"/>
                </a:ext>
              </a:extLst>
            </p:cNvPr>
            <p:cNvSpPr/>
            <p:nvPr/>
          </p:nvSpPr>
          <p:spPr>
            <a:xfrm rot="2700000">
              <a:off x="6321142" y="3029743"/>
              <a:ext cx="722310" cy="722310"/>
            </a:xfrm>
            <a:prstGeom prst="rect">
              <a:avLst/>
            </a:prstGeom>
            <a:noFill/>
            <a:ln w="22225" cap="sq">
              <a:solidFill>
                <a:srgbClr val="E1DBD8"/>
              </a:solidFill>
              <a:prstDash val="lgDash"/>
              <a:beve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C1342-9B75-4551-8265-CDC4EADBC6B4}"/>
              </a:ext>
            </a:extLst>
          </p:cNvPr>
          <p:cNvGrpSpPr/>
          <p:nvPr/>
        </p:nvGrpSpPr>
        <p:grpSpPr>
          <a:xfrm>
            <a:off x="10228178" y="2893098"/>
            <a:ext cx="995596" cy="995596"/>
            <a:chOff x="10228178" y="2893098"/>
            <a:chExt cx="995596" cy="995596"/>
          </a:xfrm>
        </p:grpSpPr>
        <p:sp>
          <p:nvSpPr>
            <p:cNvPr id="21" name="Rectangle 20"/>
            <p:cNvSpPr/>
            <p:nvPr/>
          </p:nvSpPr>
          <p:spPr>
            <a:xfrm rot="2700000">
              <a:off x="10228178" y="2893098"/>
              <a:ext cx="995596" cy="995596"/>
            </a:xfrm>
            <a:prstGeom prst="rect">
              <a:avLst/>
            </a:prstGeom>
            <a:gradFill>
              <a:gsLst>
                <a:gs pos="0">
                  <a:srgbClr val="0A58BF"/>
                </a:gs>
                <a:gs pos="100000">
                  <a:srgbClr val="0A58BF"/>
                </a:gs>
              </a:gsLst>
              <a:lin ang="0" scaled="0"/>
            </a:gradFill>
            <a:ln>
              <a:noFil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9082DB-45D4-42F4-B8A6-700A33AEE72D}"/>
                </a:ext>
              </a:extLst>
            </p:cNvPr>
            <p:cNvSpPr/>
            <p:nvPr/>
          </p:nvSpPr>
          <p:spPr>
            <a:xfrm rot="2700000">
              <a:off x="10364821" y="3029741"/>
              <a:ext cx="722310" cy="722310"/>
            </a:xfrm>
            <a:prstGeom prst="rect">
              <a:avLst/>
            </a:prstGeom>
            <a:noFill/>
            <a:ln w="22225" cap="sq">
              <a:solidFill>
                <a:srgbClr val="E1DBD8"/>
              </a:solidFill>
              <a:prstDash val="lgDash"/>
              <a:bevel/>
            </a:ln>
            <a:effectLst>
              <a:outerShdw blurRad="254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80A14AC-033F-4472-971D-6C6C9D598E25}"/>
              </a:ext>
            </a:extLst>
          </p:cNvPr>
          <p:cNvSpPr/>
          <p:nvPr/>
        </p:nvSpPr>
        <p:spPr>
          <a:xfrm>
            <a:off x="-12192000" y="0"/>
            <a:ext cx="12192000" cy="6895492"/>
          </a:xfrm>
          <a:prstGeom prst="rect">
            <a:avLst/>
          </a:prstGeom>
          <a:solidFill>
            <a:srgbClr val="9B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F1C9C81-81D5-4F67-963A-910AFFF911FF}"/>
              </a:ext>
            </a:extLst>
          </p:cNvPr>
          <p:cNvSpPr/>
          <p:nvPr/>
        </p:nvSpPr>
        <p:spPr>
          <a:xfrm>
            <a:off x="-6844094" y="13905"/>
            <a:ext cx="6844094" cy="6895491"/>
          </a:xfrm>
          <a:prstGeom prst="chevron">
            <a:avLst/>
          </a:prstGeom>
          <a:solidFill>
            <a:srgbClr val="A6032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8DEB56D1-F188-4763-A6DD-D23D2952EEF7}"/>
              </a:ext>
            </a:extLst>
          </p:cNvPr>
          <p:cNvSpPr/>
          <p:nvPr/>
        </p:nvSpPr>
        <p:spPr>
          <a:xfrm>
            <a:off x="-12192000" y="13906"/>
            <a:ext cx="6844094" cy="6909530"/>
          </a:xfrm>
          <a:prstGeom prst="chevron">
            <a:avLst/>
          </a:prstGeom>
          <a:solidFill>
            <a:srgbClr val="0A58B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6 L 1 2.2222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1.08463 2.96296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3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1.00404 3.7037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/>
      <p:bldP spid="10" grpId="0" animBg="1"/>
      <p:bldP spid="13" grpId="0" animBg="1"/>
      <p:bldP spid="14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28"/>
          <p:cNvSpPr/>
          <p:nvPr/>
        </p:nvSpPr>
        <p:spPr>
          <a:xfrm flipH="1">
            <a:off x="3304287" y="0"/>
            <a:ext cx="6134100" cy="6858000"/>
          </a:xfrm>
          <a:prstGeom prst="parallelogram">
            <a:avLst>
              <a:gd name="adj" fmla="val 46690"/>
            </a:avLst>
          </a:prstGeom>
          <a:blipFill>
            <a:blip r:embed="rId2"/>
            <a:srcRect/>
            <a:stretch>
              <a:fillRect l="-28493" t="-556" r="-37656" b="-278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127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>
          <a:xfrm flipH="1">
            <a:off x="3307068" y="0"/>
            <a:ext cx="6134100" cy="6858000"/>
          </a:xfrm>
          <a:prstGeom prst="parallelogram">
            <a:avLst>
              <a:gd name="adj" fmla="val 46690"/>
            </a:avLst>
          </a:prstGeom>
          <a:solidFill>
            <a:srgbClr val="0A58BF">
              <a:alpha val="80000"/>
            </a:srgbClr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127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arallelogram 27"/>
          <p:cNvSpPr/>
          <p:nvPr/>
        </p:nvSpPr>
        <p:spPr>
          <a:xfrm flipH="1">
            <a:off x="3851" y="0"/>
            <a:ext cx="6134100" cy="6858000"/>
          </a:xfrm>
          <a:prstGeom prst="parallelogram">
            <a:avLst>
              <a:gd name="adj" fmla="val 46690"/>
            </a:avLst>
          </a:prstGeom>
          <a:blipFill>
            <a:blip r:embed="rId3"/>
            <a:srcRect/>
            <a:stretch>
              <a:fillRect l="-10186" t="-556" r="-58448" b="-278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127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flipH="1">
            <a:off x="0" y="0"/>
            <a:ext cx="6134100" cy="6858000"/>
          </a:xfrm>
          <a:prstGeom prst="parallelogram">
            <a:avLst>
              <a:gd name="adj" fmla="val 46690"/>
            </a:avLst>
          </a:prstGeom>
          <a:solidFill>
            <a:srgbClr val="A6032F">
              <a:alpha val="80000"/>
            </a:srgbClr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127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0B334B-1D1E-4112-A51C-4A55D39B9DCA}"/>
              </a:ext>
            </a:extLst>
          </p:cNvPr>
          <p:cNvGrpSpPr/>
          <p:nvPr/>
        </p:nvGrpSpPr>
        <p:grpSpPr>
          <a:xfrm>
            <a:off x="1695065" y="1524000"/>
            <a:ext cx="1714500" cy="1714500"/>
            <a:chOff x="1695065" y="1524000"/>
            <a:chExt cx="1714500" cy="1714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036" y="1914971"/>
              <a:ext cx="932559" cy="932558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695065" y="1524000"/>
              <a:ext cx="1714500" cy="1714500"/>
            </a:xfrm>
            <a:prstGeom prst="ellipse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4B6409-B6A2-4786-9A78-0A3BA1F0CE8E}"/>
              </a:ext>
            </a:extLst>
          </p:cNvPr>
          <p:cNvGrpSpPr/>
          <p:nvPr/>
        </p:nvGrpSpPr>
        <p:grpSpPr>
          <a:xfrm>
            <a:off x="2872834" y="4095749"/>
            <a:ext cx="1714500" cy="1714500"/>
            <a:chOff x="2872834" y="4095749"/>
            <a:chExt cx="1714500" cy="17145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815" y="4416681"/>
              <a:ext cx="1072636" cy="1072635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2872834" y="4095749"/>
              <a:ext cx="1714500" cy="1714500"/>
            </a:xfrm>
            <a:prstGeom prst="ellipse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04ECE7-577A-48B5-90ED-99A9B5D5C9E3}"/>
              </a:ext>
            </a:extLst>
          </p:cNvPr>
          <p:cNvGrpSpPr/>
          <p:nvPr/>
        </p:nvGrpSpPr>
        <p:grpSpPr>
          <a:xfrm>
            <a:off x="5066584" y="1524000"/>
            <a:ext cx="1714500" cy="1714500"/>
            <a:chOff x="5066584" y="1524000"/>
            <a:chExt cx="1714500" cy="17145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39" y="1914356"/>
              <a:ext cx="933790" cy="933789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5066584" y="1524000"/>
              <a:ext cx="1714500" cy="1714500"/>
            </a:xfrm>
            <a:prstGeom prst="ellipse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EB4374-7785-482E-BFB1-D88312431AAB}"/>
              </a:ext>
            </a:extLst>
          </p:cNvPr>
          <p:cNvGrpSpPr/>
          <p:nvPr/>
        </p:nvGrpSpPr>
        <p:grpSpPr>
          <a:xfrm>
            <a:off x="6244353" y="4095749"/>
            <a:ext cx="1714500" cy="1714500"/>
            <a:chOff x="6244353" y="4095749"/>
            <a:chExt cx="1714500" cy="17145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708" y="4486105"/>
              <a:ext cx="933790" cy="933789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6244353" y="4095749"/>
              <a:ext cx="1714500" cy="1714500"/>
            </a:xfrm>
            <a:prstGeom prst="ellipse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2388" y="867220"/>
            <a:ext cx="320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FLEXIBLE </a:t>
            </a:r>
          </a:p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WORKING HOURS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5065" y="3403757"/>
            <a:ext cx="277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PICKUP AND</a:t>
            </a:r>
          </a:p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DROP SERVICE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24845" y="911748"/>
            <a:ext cx="320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CONTRACT</a:t>
            </a:r>
          </a:p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INSURANCE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0643" y="3448285"/>
            <a:ext cx="277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OVER TIME</a:t>
            </a:r>
          </a:p>
          <a:p>
            <a:pPr algn="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EXTRA WAGES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86220" y="2772310"/>
            <a:ext cx="3448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JOB</a:t>
            </a:r>
          </a:p>
          <a:p>
            <a:pPr algn="r"/>
            <a:r>
              <a:rPr lang="en-US" sz="4000" b="1" dirty="0">
                <a:solidFill>
                  <a:srgbClr val="0A58BF"/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INCENTIVES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61ECDEB-9AE7-4A0D-839B-6A4EECB4F052}"/>
              </a:ext>
            </a:extLst>
          </p:cNvPr>
          <p:cNvSpPr/>
          <p:nvPr/>
        </p:nvSpPr>
        <p:spPr>
          <a:xfrm>
            <a:off x="8150" y="5797550"/>
            <a:ext cx="2647804" cy="457484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AE4EFE9-087B-45ED-BE21-19E66D06FA03}"/>
              </a:ext>
            </a:extLst>
          </p:cNvPr>
          <p:cNvSpPr/>
          <p:nvPr/>
        </p:nvSpPr>
        <p:spPr>
          <a:xfrm>
            <a:off x="237915" y="6255034"/>
            <a:ext cx="3924302" cy="622016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6B2125-9BE5-48BB-B728-928D627A4645}"/>
              </a:ext>
            </a:extLst>
          </p:cNvPr>
          <p:cNvSpPr/>
          <p:nvPr/>
        </p:nvSpPr>
        <p:spPr>
          <a:xfrm>
            <a:off x="12183850" y="0"/>
            <a:ext cx="12192000" cy="6895492"/>
          </a:xfrm>
          <a:prstGeom prst="rect">
            <a:avLst/>
          </a:prstGeom>
          <a:solidFill>
            <a:srgbClr val="9B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8163A567-765F-4F26-881C-5CE3BD569D4C}"/>
              </a:ext>
            </a:extLst>
          </p:cNvPr>
          <p:cNvSpPr/>
          <p:nvPr/>
        </p:nvSpPr>
        <p:spPr>
          <a:xfrm flipH="1">
            <a:off x="17531756" y="13905"/>
            <a:ext cx="6844094" cy="6895491"/>
          </a:xfrm>
          <a:prstGeom prst="chevron">
            <a:avLst/>
          </a:prstGeom>
          <a:solidFill>
            <a:srgbClr val="A6032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59D2D04B-4A3E-40D9-A169-C2265CCC86E5}"/>
              </a:ext>
            </a:extLst>
          </p:cNvPr>
          <p:cNvSpPr/>
          <p:nvPr/>
        </p:nvSpPr>
        <p:spPr>
          <a:xfrm flipH="1">
            <a:off x="12183850" y="13906"/>
            <a:ext cx="6844094" cy="6909530"/>
          </a:xfrm>
          <a:prstGeom prst="chevron">
            <a:avLst/>
          </a:prstGeom>
          <a:solidFill>
            <a:srgbClr val="0A58B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22222E-6 L -0.99935 2.22222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99662 2.96296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1.08359 3.7037E-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0" grpId="0"/>
      <p:bldP spid="31" grpId="0"/>
      <p:bldP spid="32" grpId="0"/>
      <p:bldP spid="33" grpId="0"/>
      <p:bldP spid="34" grpId="0"/>
      <p:bldP spid="21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0C5545-2C83-4CFF-8CC2-83EACCA541F8}"/>
              </a:ext>
            </a:extLst>
          </p:cNvPr>
          <p:cNvSpPr/>
          <p:nvPr/>
        </p:nvSpPr>
        <p:spPr>
          <a:xfrm flipH="1">
            <a:off x="7342662" y="0"/>
            <a:ext cx="4849339" cy="6858000"/>
          </a:xfrm>
          <a:custGeom>
            <a:avLst/>
            <a:gdLst>
              <a:gd name="connsiteX0" fmla="*/ 0 w 4849339"/>
              <a:gd name="connsiteY0" fmla="*/ 0 h 6858000"/>
              <a:gd name="connsiteX1" fmla="*/ 1420339 w 4849339"/>
              <a:gd name="connsiteY1" fmla="*/ 0 h 6858000"/>
              <a:gd name="connsiteX2" fmla="*/ 4849339 w 4849339"/>
              <a:gd name="connsiteY2" fmla="*/ 3428999 h 6858000"/>
              <a:gd name="connsiteX3" fmla="*/ 1420338 w 4849339"/>
              <a:gd name="connsiteY3" fmla="*/ 6858000 h 6858000"/>
              <a:gd name="connsiteX4" fmla="*/ 0 w 4849339"/>
              <a:gd name="connsiteY4" fmla="*/ 6858000 h 6858000"/>
              <a:gd name="connsiteX5" fmla="*/ 0 w 48493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339" h="6858000">
                <a:moveTo>
                  <a:pt x="0" y="0"/>
                </a:moveTo>
                <a:lnTo>
                  <a:pt x="1420339" y="0"/>
                </a:lnTo>
                <a:lnTo>
                  <a:pt x="4849339" y="3428999"/>
                </a:lnTo>
                <a:lnTo>
                  <a:pt x="142033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390" r="-76554"/>
            </a:stretch>
          </a:blip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AC3A9A6-5450-4D5F-829E-40E7CBF434AA}"/>
              </a:ext>
            </a:extLst>
          </p:cNvPr>
          <p:cNvSpPr/>
          <p:nvPr/>
        </p:nvSpPr>
        <p:spPr>
          <a:xfrm flipH="1">
            <a:off x="7342661" y="0"/>
            <a:ext cx="4849339" cy="6858000"/>
          </a:xfrm>
          <a:custGeom>
            <a:avLst/>
            <a:gdLst>
              <a:gd name="connsiteX0" fmla="*/ 0 w 4849339"/>
              <a:gd name="connsiteY0" fmla="*/ 0 h 6858000"/>
              <a:gd name="connsiteX1" fmla="*/ 1420339 w 4849339"/>
              <a:gd name="connsiteY1" fmla="*/ 0 h 6858000"/>
              <a:gd name="connsiteX2" fmla="*/ 4849339 w 4849339"/>
              <a:gd name="connsiteY2" fmla="*/ 3428999 h 6858000"/>
              <a:gd name="connsiteX3" fmla="*/ 1420338 w 4849339"/>
              <a:gd name="connsiteY3" fmla="*/ 6858000 h 6858000"/>
              <a:gd name="connsiteX4" fmla="*/ 0 w 4849339"/>
              <a:gd name="connsiteY4" fmla="*/ 6858000 h 6858000"/>
              <a:gd name="connsiteX5" fmla="*/ 0 w 48493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339" h="6858000">
                <a:moveTo>
                  <a:pt x="0" y="0"/>
                </a:moveTo>
                <a:lnTo>
                  <a:pt x="1420339" y="0"/>
                </a:lnTo>
                <a:lnTo>
                  <a:pt x="4849339" y="3428999"/>
                </a:lnTo>
                <a:lnTo>
                  <a:pt x="142033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A58B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5086" y="738415"/>
            <a:ext cx="3811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JOB</a:t>
            </a:r>
          </a:p>
          <a:p>
            <a:r>
              <a:rPr lang="en-US" sz="4000" b="1" dirty="0">
                <a:solidFill>
                  <a:srgbClr val="A71D41"/>
                </a:solidFill>
                <a:latin typeface="David" panose="020E0502060401010101" pitchFamily="34" charset="-79"/>
                <a:ea typeface="Dotum" panose="020B0600000101010101" pitchFamily="34" charset="-127"/>
                <a:cs typeface="David" panose="020E0502060401010101" pitchFamily="34" charset="-79"/>
              </a:rPr>
              <a:t>DESCRIPTION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116" y="2307867"/>
            <a:ext cx="6414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Must be a graduate of Vocational Diploma/ Short Course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Required language (s) :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At least 5 years of working experienced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Required Skill (s): Driving Skills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2B838-BCD8-4694-A8F0-57E41286E780}"/>
              </a:ext>
            </a:extLst>
          </p:cNvPr>
          <p:cNvSpPr/>
          <p:nvPr/>
        </p:nvSpPr>
        <p:spPr>
          <a:xfrm rot="8100000" flipH="1">
            <a:off x="7703380" y="2558141"/>
            <a:ext cx="1741715" cy="1741715"/>
          </a:xfrm>
          <a:prstGeom prst="rtTriangle">
            <a:avLst/>
          </a:prstGeom>
          <a:solidFill>
            <a:srgbClr val="A6032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3737A380-BFB8-46F0-974E-1B869F6BEE42}"/>
              </a:ext>
            </a:extLst>
          </p:cNvPr>
          <p:cNvSpPr/>
          <p:nvPr/>
        </p:nvSpPr>
        <p:spPr>
          <a:xfrm flipH="1">
            <a:off x="7793344" y="5797550"/>
            <a:ext cx="2647804" cy="457484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NOW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7008673-614D-44B2-B8B6-FC1732440486}"/>
              </a:ext>
            </a:extLst>
          </p:cNvPr>
          <p:cNvSpPr/>
          <p:nvPr/>
        </p:nvSpPr>
        <p:spPr>
          <a:xfrm flipH="1">
            <a:off x="8267698" y="6255034"/>
            <a:ext cx="3924302" cy="62201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F566D-1067-4153-8EE4-8836CE78BF00}"/>
              </a:ext>
            </a:extLst>
          </p:cNvPr>
          <p:cNvSpPr/>
          <p:nvPr/>
        </p:nvSpPr>
        <p:spPr>
          <a:xfrm>
            <a:off x="-12192000" y="0"/>
            <a:ext cx="12192000" cy="6895492"/>
          </a:xfrm>
          <a:prstGeom prst="rect">
            <a:avLst/>
          </a:prstGeom>
          <a:solidFill>
            <a:srgbClr val="9B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B1F7F6DF-335F-42CB-9674-55EC54A21814}"/>
              </a:ext>
            </a:extLst>
          </p:cNvPr>
          <p:cNvSpPr/>
          <p:nvPr/>
        </p:nvSpPr>
        <p:spPr>
          <a:xfrm>
            <a:off x="-6844094" y="13905"/>
            <a:ext cx="6844094" cy="6895491"/>
          </a:xfrm>
          <a:prstGeom prst="chevron">
            <a:avLst/>
          </a:prstGeom>
          <a:solidFill>
            <a:srgbClr val="A6032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A6D8441-D91A-4CA3-A2CC-0ED493855AFA}"/>
              </a:ext>
            </a:extLst>
          </p:cNvPr>
          <p:cNvSpPr/>
          <p:nvPr/>
        </p:nvSpPr>
        <p:spPr>
          <a:xfrm>
            <a:off x="-12192000" y="13906"/>
            <a:ext cx="6844094" cy="6909530"/>
          </a:xfrm>
          <a:prstGeom prst="chevron">
            <a:avLst/>
          </a:prstGeom>
          <a:solidFill>
            <a:srgbClr val="0A58BF"/>
          </a:soli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6 L 1 2.22222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1.08463 2.96296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3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1.00404 3.7037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0" grpId="0" build="allAtOnce"/>
      <p:bldP spid="6" grpId="0" animBg="1"/>
      <p:bldP spid="30" grpId="0" animBg="1"/>
      <p:bldP spid="31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0C602FDA-4983-467A-B6BD-DDA7207FB2B2}"/>
              </a:ext>
            </a:extLst>
          </p:cNvPr>
          <p:cNvSpPr/>
          <p:nvPr/>
        </p:nvSpPr>
        <p:spPr>
          <a:xfrm flipH="1">
            <a:off x="5373413" y="5051709"/>
            <a:ext cx="6165443" cy="84426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apply@jobstrends.com</a:t>
            </a:r>
          </a:p>
          <a:p>
            <a:pPr algn="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www.jobstrends.com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F5C47D44-42B7-4D90-9CA1-B334D1065CB4}"/>
              </a:ext>
            </a:extLst>
          </p:cNvPr>
          <p:cNvSpPr/>
          <p:nvPr/>
        </p:nvSpPr>
        <p:spPr>
          <a:xfrm flipH="1">
            <a:off x="5256076" y="3363177"/>
            <a:ext cx="4103823" cy="844266"/>
          </a:xfrm>
          <a:prstGeom prst="parallelogram">
            <a:avLst>
              <a:gd name="adj" fmla="val 38305"/>
            </a:avLst>
          </a:prstGeom>
          <a:solidFill>
            <a:srgbClr val="A6032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BEFORE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A3ACB693-5865-4E81-BC5C-20653D750C87}"/>
              </a:ext>
            </a:extLst>
          </p:cNvPr>
          <p:cNvSpPr/>
          <p:nvPr/>
        </p:nvSpPr>
        <p:spPr>
          <a:xfrm flipH="1">
            <a:off x="5571039" y="4207443"/>
            <a:ext cx="5092960" cy="844266"/>
          </a:xfrm>
          <a:prstGeom prst="parallelogram">
            <a:avLst>
              <a:gd name="adj" fmla="val 38305"/>
            </a:avLst>
          </a:prstGeom>
          <a:solidFill>
            <a:srgbClr val="0A58BF"/>
          </a:soli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2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September 15 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1156026-9C5B-4CA5-96EE-DBD932408FF2}"/>
              </a:ext>
            </a:extLst>
          </p:cNvPr>
          <p:cNvSpPr/>
          <p:nvPr/>
        </p:nvSpPr>
        <p:spPr>
          <a:xfrm rot="5400000" flipH="1">
            <a:off x="214086" y="-214087"/>
            <a:ext cx="6858000" cy="7286173"/>
          </a:xfrm>
          <a:prstGeom prst="rtTriangle">
            <a:avLst/>
          </a:prstGeom>
          <a:blipFill dpi="0" rotWithShape="0">
            <a:blip r:embed="rId2"/>
            <a:srcRect/>
            <a:stretch>
              <a:fillRect l="-33665" t="-1" r="-33665" b="-13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A135CF3-B979-4117-A7ED-96EF5C306A66}"/>
              </a:ext>
            </a:extLst>
          </p:cNvPr>
          <p:cNvSpPr/>
          <p:nvPr/>
        </p:nvSpPr>
        <p:spPr>
          <a:xfrm rot="16200000" flipH="1">
            <a:off x="1575435" y="736770"/>
            <a:ext cx="4274457" cy="4369323"/>
          </a:xfrm>
          <a:prstGeom prst="rtTriangle">
            <a:avLst/>
          </a:prstGeom>
          <a:blipFill dpi="0" rotWithShape="0">
            <a:blip r:embed="rId2"/>
            <a:srcRect/>
            <a:stretch>
              <a:fillRect l="-97663" t="-24281" r="-81373" b="-58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DCECA879-629A-412C-B55E-7B1B4B8D9609}"/>
              </a:ext>
            </a:extLst>
          </p:cNvPr>
          <p:cNvSpPr/>
          <p:nvPr/>
        </p:nvSpPr>
        <p:spPr>
          <a:xfrm rot="16200000" flipH="1">
            <a:off x="1575435" y="736770"/>
            <a:ext cx="4274457" cy="4369323"/>
          </a:xfrm>
          <a:prstGeom prst="rtTriangle">
            <a:avLst/>
          </a:prstGeom>
          <a:solidFill>
            <a:srgbClr val="0A58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43007A3E-523C-4FC0-9EA5-75E108306D54}"/>
              </a:ext>
            </a:extLst>
          </p:cNvPr>
          <p:cNvSpPr/>
          <p:nvPr/>
        </p:nvSpPr>
        <p:spPr>
          <a:xfrm rot="5400000" flipH="1">
            <a:off x="214086" y="-214087"/>
            <a:ext cx="6858000" cy="7286173"/>
          </a:xfrm>
          <a:prstGeom prst="rtTriangle">
            <a:avLst/>
          </a:prstGeom>
          <a:solidFill>
            <a:srgbClr val="A6032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171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David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Presentation Point</cp:lastModifiedBy>
  <cp:revision>33</cp:revision>
  <dcterms:created xsi:type="dcterms:W3CDTF">2019-06-19T04:49:36Z</dcterms:created>
  <dcterms:modified xsi:type="dcterms:W3CDTF">2019-07-12T16:31:52Z</dcterms:modified>
</cp:coreProperties>
</file>