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Arial Black" panose="020B0A04020102020204" pitchFamily="34" charset="0"/>
      <p:bold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vice Account For Bhit Visitor" initials="SAFB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E5E"/>
    <a:srgbClr val="F2B5A7"/>
    <a:srgbClr val="F2F2F2"/>
    <a:srgbClr val="0D0D0D"/>
    <a:srgbClr val="BF9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1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12BB0D3B-0130-4CC7-A6F2-80C3B01C2B42}"/>
    <pc:docChg chg="modSld">
      <pc:chgData name="Presentation Point" userId="f45ce91d846791e9" providerId="LiveId" clId="{12BB0D3B-0130-4CC7-A6F2-80C3B01C2B42}" dt="2019-07-12T16:32:00.263" v="0" actId="20577"/>
      <pc:docMkLst>
        <pc:docMk/>
      </pc:docMkLst>
      <pc:sldChg chg="modSp">
        <pc:chgData name="Presentation Point" userId="f45ce91d846791e9" providerId="LiveId" clId="{12BB0D3B-0130-4CC7-A6F2-80C3B01C2B42}" dt="2019-07-12T16:32:00.263" v="0" actId="20577"/>
        <pc:sldMkLst>
          <pc:docMk/>
          <pc:sldMk cId="2323356528" sldId="256"/>
        </pc:sldMkLst>
        <pc:spChg chg="mod">
          <ac:chgData name="Presentation Point" userId="f45ce91d846791e9" providerId="LiveId" clId="{12BB0D3B-0130-4CC7-A6F2-80C3B01C2B42}" dt="2019-07-12T16:32:00.263" v="0" actId="20577"/>
          <ac:spMkLst>
            <pc:docMk/>
            <pc:sldMk cId="2323356528" sldId="256"/>
            <ac:spMk id="5" creationId="{00000000-0000-0000-0000-000000000000}"/>
          </ac:spMkLst>
        </pc:spChg>
      </pc:sldChg>
    </pc:docChg>
  </pc:docChgLst>
  <pc:docChgLst>
    <pc:chgData name="Bram Dupont" userId="9042b1d383435627" providerId="LiveId" clId="{C8FB230F-CECB-4586-8B61-342AE8F01CAB}"/>
    <pc:docChg chg="modSld">
      <pc:chgData name="Bram Dupont" userId="9042b1d383435627" providerId="LiveId" clId="{C8FB230F-CECB-4586-8B61-342AE8F01CAB}" dt="2019-09-24T20:34:14.398" v="25" actId="33524"/>
      <pc:docMkLst>
        <pc:docMk/>
      </pc:docMkLst>
      <pc:sldChg chg="modSp">
        <pc:chgData name="Bram Dupont" userId="9042b1d383435627" providerId="LiveId" clId="{C8FB230F-CECB-4586-8B61-342AE8F01CAB}" dt="2019-09-24T20:33:58.204" v="20"/>
        <pc:sldMkLst>
          <pc:docMk/>
          <pc:sldMk cId="2323356528" sldId="256"/>
        </pc:sldMkLst>
        <pc:spChg chg="mod">
          <ac:chgData name="Bram Dupont" userId="9042b1d383435627" providerId="LiveId" clId="{C8FB230F-CECB-4586-8B61-342AE8F01CAB}" dt="2019-09-24T20:33:58.204" v="20"/>
          <ac:spMkLst>
            <pc:docMk/>
            <pc:sldMk cId="2323356528" sldId="256"/>
            <ac:spMk id="557" creationId="{00000000-0000-0000-0000-000000000000}"/>
          </ac:spMkLst>
        </pc:spChg>
      </pc:sldChg>
      <pc:sldChg chg="modSp">
        <pc:chgData name="Bram Dupont" userId="9042b1d383435627" providerId="LiveId" clId="{C8FB230F-CECB-4586-8B61-342AE8F01CAB}" dt="2019-09-24T20:33:51.453" v="19" actId="20577"/>
        <pc:sldMkLst>
          <pc:docMk/>
          <pc:sldMk cId="3553851836" sldId="257"/>
        </pc:sldMkLst>
        <pc:spChg chg="mod">
          <ac:chgData name="Bram Dupont" userId="9042b1d383435627" providerId="LiveId" clId="{C8FB230F-CECB-4586-8B61-342AE8F01CAB}" dt="2019-09-24T20:33:51.453" v="19" actId="20577"/>
          <ac:spMkLst>
            <pc:docMk/>
            <pc:sldMk cId="3553851836" sldId="257"/>
            <ac:spMk id="190" creationId="{00000000-0000-0000-0000-000000000000}"/>
          </ac:spMkLst>
        </pc:spChg>
        <pc:spChg chg="mod">
          <ac:chgData name="Bram Dupont" userId="9042b1d383435627" providerId="LiveId" clId="{C8FB230F-CECB-4586-8B61-342AE8F01CAB}" dt="2019-09-24T20:33:39.048" v="1" actId="6549"/>
          <ac:spMkLst>
            <pc:docMk/>
            <pc:sldMk cId="3553851836" sldId="257"/>
            <ac:spMk id="208" creationId="{00000000-0000-0000-0000-000000000000}"/>
          </ac:spMkLst>
        </pc:spChg>
      </pc:sldChg>
      <pc:sldChg chg="modSp">
        <pc:chgData name="Bram Dupont" userId="9042b1d383435627" providerId="LiveId" clId="{C8FB230F-CECB-4586-8B61-342AE8F01CAB}" dt="2019-09-24T20:34:01.437" v="21"/>
        <pc:sldMkLst>
          <pc:docMk/>
          <pc:sldMk cId="3057559030" sldId="258"/>
        </pc:sldMkLst>
        <pc:spChg chg="mod">
          <ac:chgData name="Bram Dupont" userId="9042b1d383435627" providerId="LiveId" clId="{C8FB230F-CECB-4586-8B61-342AE8F01CAB}" dt="2019-09-24T20:34:01.437" v="21"/>
          <ac:spMkLst>
            <pc:docMk/>
            <pc:sldMk cId="3057559030" sldId="258"/>
            <ac:spMk id="190" creationId="{00000000-0000-0000-0000-000000000000}"/>
          </ac:spMkLst>
        </pc:spChg>
      </pc:sldChg>
      <pc:sldChg chg="modSp">
        <pc:chgData name="Bram Dupont" userId="9042b1d383435627" providerId="LiveId" clId="{C8FB230F-CECB-4586-8B61-342AE8F01CAB}" dt="2019-09-24T20:34:03.945" v="22"/>
        <pc:sldMkLst>
          <pc:docMk/>
          <pc:sldMk cId="3776697861" sldId="259"/>
        </pc:sldMkLst>
        <pc:spChg chg="mod">
          <ac:chgData name="Bram Dupont" userId="9042b1d383435627" providerId="LiveId" clId="{C8FB230F-CECB-4586-8B61-342AE8F01CAB}" dt="2019-09-24T20:34:03.945" v="22"/>
          <ac:spMkLst>
            <pc:docMk/>
            <pc:sldMk cId="3776697861" sldId="259"/>
            <ac:spMk id="25" creationId="{00000000-0000-0000-0000-000000000000}"/>
          </ac:spMkLst>
        </pc:spChg>
      </pc:sldChg>
      <pc:sldChg chg="modSp">
        <pc:chgData name="Bram Dupont" userId="9042b1d383435627" providerId="LiveId" clId="{C8FB230F-CECB-4586-8B61-342AE8F01CAB}" dt="2019-09-24T20:34:06.995" v="23"/>
        <pc:sldMkLst>
          <pc:docMk/>
          <pc:sldMk cId="138056625" sldId="260"/>
        </pc:sldMkLst>
        <pc:spChg chg="mod">
          <ac:chgData name="Bram Dupont" userId="9042b1d383435627" providerId="LiveId" clId="{C8FB230F-CECB-4586-8B61-342AE8F01CAB}" dt="2019-09-24T20:34:06.995" v="23"/>
          <ac:spMkLst>
            <pc:docMk/>
            <pc:sldMk cId="138056625" sldId="260"/>
            <ac:spMk id="21" creationId="{00000000-0000-0000-0000-000000000000}"/>
          </ac:spMkLst>
        </pc:spChg>
      </pc:sldChg>
      <pc:sldChg chg="modSp">
        <pc:chgData name="Bram Dupont" userId="9042b1d383435627" providerId="LiveId" clId="{C8FB230F-CECB-4586-8B61-342AE8F01CAB}" dt="2019-09-24T20:34:14.398" v="25" actId="33524"/>
        <pc:sldMkLst>
          <pc:docMk/>
          <pc:sldMk cId="106654228" sldId="261"/>
        </pc:sldMkLst>
        <pc:spChg chg="mod">
          <ac:chgData name="Bram Dupont" userId="9042b1d383435627" providerId="LiveId" clId="{C8FB230F-CECB-4586-8B61-342AE8F01CAB}" dt="2019-09-24T20:34:14.398" v="25" actId="33524"/>
          <ac:spMkLst>
            <pc:docMk/>
            <pc:sldMk cId="106654228" sldId="261"/>
            <ac:spMk id="5" creationId="{00000000-0000-0000-0000-000000000000}"/>
          </ac:spMkLst>
        </pc:spChg>
        <pc:spChg chg="mod">
          <ac:chgData name="Bram Dupont" userId="9042b1d383435627" providerId="LiveId" clId="{C8FB230F-CECB-4586-8B61-342AE8F01CAB}" dt="2019-09-24T20:34:09.769" v="24"/>
          <ac:spMkLst>
            <pc:docMk/>
            <pc:sldMk cId="106654228" sldId="261"/>
            <ac:spMk id="21" creationId="{00000000-0000-0000-0000-000000000000}"/>
          </ac:spMkLst>
        </pc:spChg>
      </pc:sldChg>
    </pc:docChg>
  </pc:docChgLst>
  <pc:docChgLst>
    <pc:chgData name="Presentation Point" userId="f45ce91d846791e9" providerId="LiveId" clId="{248FFDD7-97E4-4A8B-B2DB-4F645D7BEF23}"/>
    <pc:docChg chg="undo custSel modSld">
      <pc:chgData name="Presentation Point" userId="f45ce91d846791e9" providerId="LiveId" clId="{248FFDD7-97E4-4A8B-B2DB-4F645D7BEF23}" dt="2020-02-12T12:21:57.727" v="64" actId="1076"/>
      <pc:docMkLst>
        <pc:docMk/>
      </pc:docMkLst>
      <pc:sldChg chg="modSp">
        <pc:chgData name="Presentation Point" userId="f45ce91d846791e9" providerId="LiveId" clId="{248FFDD7-97E4-4A8B-B2DB-4F645D7BEF23}" dt="2020-02-12T12:20:36.134" v="40" actId="20577"/>
        <pc:sldMkLst>
          <pc:docMk/>
          <pc:sldMk cId="2323356528" sldId="256"/>
        </pc:sldMkLst>
        <pc:spChg chg="mod">
          <ac:chgData name="Presentation Point" userId="f45ce91d846791e9" providerId="LiveId" clId="{248FFDD7-97E4-4A8B-B2DB-4F645D7BEF23}" dt="2020-02-12T12:20:36.134" v="40" actId="20577"/>
          <ac:spMkLst>
            <pc:docMk/>
            <pc:sldMk cId="2323356528" sldId="256"/>
            <ac:spMk id="556" creationId="{00000000-0000-0000-0000-000000000000}"/>
          </ac:spMkLst>
        </pc:spChg>
        <pc:picChg chg="mod">
          <ac:chgData name="Presentation Point" userId="f45ce91d846791e9" providerId="LiveId" clId="{248FFDD7-97E4-4A8B-B2DB-4F645D7BEF23}" dt="2020-02-12T12:19:37.526" v="2" actId="14826"/>
          <ac:picMkLst>
            <pc:docMk/>
            <pc:sldMk cId="2323356528" sldId="256"/>
            <ac:picMk id="2" creationId="{00000000-0000-0000-0000-000000000000}"/>
          </ac:picMkLst>
        </pc:picChg>
      </pc:sldChg>
      <pc:sldChg chg="modSp">
        <pc:chgData name="Presentation Point" userId="f45ce91d846791e9" providerId="LiveId" clId="{248FFDD7-97E4-4A8B-B2DB-4F645D7BEF23}" dt="2020-02-12T12:21:57.727" v="64" actId="1076"/>
        <pc:sldMkLst>
          <pc:docMk/>
          <pc:sldMk cId="3553851836" sldId="257"/>
        </pc:sldMkLst>
        <pc:spChg chg="mod">
          <ac:chgData name="Presentation Point" userId="f45ce91d846791e9" providerId="LiveId" clId="{248FFDD7-97E4-4A8B-B2DB-4F645D7BEF23}" dt="2020-02-12T12:20:30.665" v="33" actId="20577"/>
          <ac:spMkLst>
            <pc:docMk/>
            <pc:sldMk cId="3553851836" sldId="257"/>
            <ac:spMk id="187" creationId="{00000000-0000-0000-0000-000000000000}"/>
          </ac:spMkLst>
        </pc:spChg>
        <pc:picChg chg="mod">
          <ac:chgData name="Presentation Point" userId="f45ce91d846791e9" providerId="LiveId" clId="{248FFDD7-97E4-4A8B-B2DB-4F645D7BEF23}" dt="2020-02-12T12:21:57.727" v="64" actId="1076"/>
          <ac:picMkLst>
            <pc:docMk/>
            <pc:sldMk cId="3553851836" sldId="257"/>
            <ac:picMk id="18" creationId="{00000000-0000-0000-0000-000000000000}"/>
          </ac:picMkLst>
        </pc:picChg>
      </pc:sldChg>
      <pc:sldChg chg="modSp">
        <pc:chgData name="Presentation Point" userId="f45ce91d846791e9" providerId="LiveId" clId="{248FFDD7-97E4-4A8B-B2DB-4F645D7BEF23}" dt="2020-02-12T12:21:48.800" v="62" actId="1076"/>
        <pc:sldMkLst>
          <pc:docMk/>
          <pc:sldMk cId="3057559030" sldId="258"/>
        </pc:sldMkLst>
        <pc:spChg chg="mod">
          <ac:chgData name="Presentation Point" userId="f45ce91d846791e9" providerId="LiveId" clId="{248FFDD7-97E4-4A8B-B2DB-4F645D7BEF23}" dt="2020-02-12T12:20:49.587" v="41" actId="20577"/>
          <ac:spMkLst>
            <pc:docMk/>
            <pc:sldMk cId="3057559030" sldId="258"/>
            <ac:spMk id="187" creationId="{00000000-0000-0000-0000-000000000000}"/>
          </ac:spMkLst>
        </pc:spChg>
        <pc:picChg chg="mod">
          <ac:chgData name="Presentation Point" userId="f45ce91d846791e9" providerId="LiveId" clId="{248FFDD7-97E4-4A8B-B2DB-4F645D7BEF23}" dt="2020-02-12T12:21:48.800" v="62" actId="1076"/>
          <ac:picMkLst>
            <pc:docMk/>
            <pc:sldMk cId="3057559030" sldId="258"/>
            <ac:picMk id="18" creationId="{00000000-0000-0000-0000-000000000000}"/>
          </ac:picMkLst>
        </pc:picChg>
      </pc:sldChg>
      <pc:sldChg chg="modSp">
        <pc:chgData name="Presentation Point" userId="f45ce91d846791e9" providerId="LiveId" clId="{248FFDD7-97E4-4A8B-B2DB-4F645D7BEF23}" dt="2020-02-12T12:21:39.766" v="60" actId="1076"/>
        <pc:sldMkLst>
          <pc:docMk/>
          <pc:sldMk cId="3776697861" sldId="259"/>
        </pc:sldMkLst>
        <pc:spChg chg="mod">
          <ac:chgData name="Presentation Point" userId="f45ce91d846791e9" providerId="LiveId" clId="{248FFDD7-97E4-4A8B-B2DB-4F645D7BEF23}" dt="2020-02-12T12:20:16.040" v="19" actId="20577"/>
          <ac:spMkLst>
            <pc:docMk/>
            <pc:sldMk cId="3776697861" sldId="259"/>
            <ac:spMk id="22" creationId="{00000000-0000-0000-0000-000000000000}"/>
          </ac:spMkLst>
        </pc:spChg>
        <pc:picChg chg="mod">
          <ac:chgData name="Presentation Point" userId="f45ce91d846791e9" providerId="LiveId" clId="{248FFDD7-97E4-4A8B-B2DB-4F645D7BEF23}" dt="2020-02-12T12:21:39.766" v="60" actId="1076"/>
          <ac:picMkLst>
            <pc:docMk/>
            <pc:sldMk cId="3776697861" sldId="259"/>
            <ac:picMk id="30" creationId="{00000000-0000-0000-0000-000000000000}"/>
          </ac:picMkLst>
        </pc:picChg>
      </pc:sldChg>
      <pc:sldChg chg="modSp">
        <pc:chgData name="Presentation Point" userId="f45ce91d846791e9" providerId="LiveId" clId="{248FFDD7-97E4-4A8B-B2DB-4F645D7BEF23}" dt="2020-02-12T12:21:31.017" v="58" actId="1076"/>
        <pc:sldMkLst>
          <pc:docMk/>
          <pc:sldMk cId="138056625" sldId="260"/>
        </pc:sldMkLst>
        <pc:spChg chg="mod">
          <ac:chgData name="Presentation Point" userId="f45ce91d846791e9" providerId="LiveId" clId="{248FFDD7-97E4-4A8B-B2DB-4F645D7BEF23}" dt="2020-02-12T12:20:57.619" v="46" actId="20577"/>
          <ac:spMkLst>
            <pc:docMk/>
            <pc:sldMk cId="138056625" sldId="260"/>
            <ac:spMk id="17" creationId="{00000000-0000-0000-0000-000000000000}"/>
          </ac:spMkLst>
        </pc:spChg>
        <pc:picChg chg="mod">
          <ac:chgData name="Presentation Point" userId="f45ce91d846791e9" providerId="LiveId" clId="{248FFDD7-97E4-4A8B-B2DB-4F645D7BEF23}" dt="2020-02-12T12:21:31.017" v="58" actId="1076"/>
          <ac:picMkLst>
            <pc:docMk/>
            <pc:sldMk cId="138056625" sldId="260"/>
            <ac:picMk id="24" creationId="{00000000-0000-0000-0000-000000000000}"/>
          </ac:picMkLst>
        </pc:picChg>
      </pc:sldChg>
      <pc:sldChg chg="modSp">
        <pc:chgData name="Presentation Point" userId="f45ce91d846791e9" providerId="LiveId" clId="{248FFDD7-97E4-4A8B-B2DB-4F645D7BEF23}" dt="2020-02-12T12:21:18.775" v="56" actId="20577"/>
        <pc:sldMkLst>
          <pc:docMk/>
          <pc:sldMk cId="106654228" sldId="261"/>
        </pc:sldMkLst>
        <pc:spChg chg="mod">
          <ac:chgData name="Presentation Point" userId="f45ce91d846791e9" providerId="LiveId" clId="{248FFDD7-97E4-4A8B-B2DB-4F645D7BEF23}" dt="2020-02-12T12:21:18.775" v="56" actId="20577"/>
          <ac:spMkLst>
            <pc:docMk/>
            <pc:sldMk cId="106654228" sldId="261"/>
            <ac:spMk id="5" creationId="{00000000-0000-0000-0000-000000000000}"/>
          </ac:spMkLst>
        </pc:spChg>
        <pc:spChg chg="mod">
          <ac:chgData name="Presentation Point" userId="f45ce91d846791e9" providerId="LiveId" clId="{248FFDD7-97E4-4A8B-B2DB-4F645D7BEF23}" dt="2020-02-12T12:21:02.884" v="51" actId="20577"/>
          <ac:spMkLst>
            <pc:docMk/>
            <pc:sldMk cId="106654228" sldId="261"/>
            <ac:spMk id="18" creationId="{00000000-0000-0000-0000-000000000000}"/>
          </ac:spMkLst>
        </pc:spChg>
        <pc:picChg chg="mod">
          <ac:chgData name="Presentation Point" userId="f45ce91d846791e9" providerId="LiveId" clId="{248FFDD7-97E4-4A8B-B2DB-4F645D7BEF23}" dt="2020-02-12T12:21:12.958" v="52" actId="14826"/>
          <ac:picMkLst>
            <pc:docMk/>
            <pc:sldMk cId="106654228" sldId="261"/>
            <ac:picMk id="2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0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810C1-6F47-4E36-B58F-97936288CBAC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D748D-B7CE-4710-AC28-75EEB7C62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4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Freeform 370"/>
          <p:cNvSpPr/>
          <p:nvPr/>
        </p:nvSpPr>
        <p:spPr>
          <a:xfrm rot="10800000">
            <a:off x="9029699" y="3309248"/>
            <a:ext cx="3157090" cy="3548751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75000">
                <a:srgbClr val="F25E5E">
                  <a:alpha val="69000"/>
                </a:srgbClr>
              </a:gs>
              <a:gs pos="50000">
                <a:srgbClr val="F2B5A7"/>
              </a:gs>
              <a:gs pos="0">
                <a:srgbClr val="F2F2F2"/>
              </a:gs>
              <a:gs pos="100000">
                <a:srgbClr val="F25E5E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Rounded Rectangle 555"/>
          <p:cNvSpPr/>
          <p:nvPr/>
        </p:nvSpPr>
        <p:spPr>
          <a:xfrm>
            <a:off x="7192491" y="5046726"/>
            <a:ext cx="3742209" cy="482246"/>
          </a:xfrm>
          <a:prstGeom prst="roundRect">
            <a:avLst>
              <a:gd name="adj" fmla="val 40730"/>
            </a:avLst>
          </a:prstGeom>
          <a:solidFill>
            <a:srgbClr val="F2B5A7"/>
          </a:soli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D0D0D"/>
                </a:solidFill>
              </a:rPr>
              <a:t>hr@myjob.com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6740344" y="4131917"/>
            <a:ext cx="4194355" cy="482246"/>
          </a:xfrm>
          <a:prstGeom prst="roundRect">
            <a:avLst>
              <a:gd name="adj" fmla="val 40730"/>
            </a:avLst>
          </a:prstGeom>
          <a:solidFill>
            <a:srgbClr val="F2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2F2F2"/>
                </a:solidFill>
              </a:rPr>
              <a:t>APPLY NOW</a:t>
            </a:r>
            <a:endParaRPr lang="en-US" sz="2400" b="1" spc="600" dirty="0">
              <a:solidFill>
                <a:srgbClr val="F2F2F2"/>
              </a:solidFill>
            </a:endParaRPr>
          </a:p>
        </p:txBody>
      </p:sp>
      <p:sp>
        <p:nvSpPr>
          <p:cNvPr id="369" name="Freeform 368"/>
          <p:cNvSpPr/>
          <p:nvPr/>
        </p:nvSpPr>
        <p:spPr>
          <a:xfrm>
            <a:off x="0" y="-1"/>
            <a:ext cx="6101111" cy="6858001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75000">
                <a:srgbClr val="F25E5E">
                  <a:alpha val="69000"/>
                </a:srgbClr>
              </a:gs>
              <a:gs pos="50000">
                <a:srgbClr val="F2B5A7"/>
              </a:gs>
              <a:gs pos="0">
                <a:srgbClr val="F2F2F2"/>
              </a:gs>
              <a:gs pos="100000">
                <a:srgbClr val="F25E5E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73579" y="956967"/>
            <a:ext cx="5727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en-US" sz="36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</a:t>
            </a:r>
            <a:r>
              <a:rPr lang="en-US" sz="4400" b="1" dirty="0">
                <a:solidFill>
                  <a:srgbClr val="F25E5E"/>
                </a:solidFill>
                <a:latin typeface="Arial Black" panose="020B0A04020102020204" pitchFamily="34" charset="0"/>
              </a:rPr>
              <a:t>CIVIL WORKER</a:t>
            </a:r>
            <a:endParaRPr lang="en-US" sz="3600" b="1" dirty="0">
              <a:solidFill>
                <a:srgbClr val="F25E5E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84" name="Group 183"/>
          <p:cNvGrpSpPr/>
          <p:nvPr/>
        </p:nvGrpSpPr>
        <p:grpSpPr>
          <a:xfrm>
            <a:off x="-1091380" y="-417380"/>
            <a:ext cx="7847546" cy="7847546"/>
            <a:chOff x="476250" y="-7937"/>
            <a:chExt cx="6858000" cy="6858000"/>
          </a:xfrm>
        </p:grpSpPr>
        <p:sp>
          <p:nvSpPr>
            <p:cNvPr id="185" name="AutoShape 3"/>
            <p:cNvSpPr>
              <a:spLocks noChangeAspect="1" noChangeArrowheads="1" noTextEdit="1"/>
            </p:cNvSpPr>
            <p:nvPr/>
          </p:nvSpPr>
          <p:spPr bwMode="auto">
            <a:xfrm>
              <a:off x="476250" y="-7937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1903413" y="6237288"/>
              <a:ext cx="3763963" cy="79375"/>
            </a:xfrm>
            <a:custGeom>
              <a:avLst/>
              <a:gdLst>
                <a:gd name="T0" fmla="*/ 29 w 2371"/>
                <a:gd name="T1" fmla="*/ 0 h 50"/>
                <a:gd name="T2" fmla="*/ 2342 w 2371"/>
                <a:gd name="T3" fmla="*/ 0 h 50"/>
                <a:gd name="T4" fmla="*/ 2357 w 2371"/>
                <a:gd name="T5" fmla="*/ 4 h 50"/>
                <a:gd name="T6" fmla="*/ 2367 w 2371"/>
                <a:gd name="T7" fmla="*/ 13 h 50"/>
                <a:gd name="T8" fmla="*/ 2371 w 2371"/>
                <a:gd name="T9" fmla="*/ 25 h 50"/>
                <a:gd name="T10" fmla="*/ 2367 w 2371"/>
                <a:gd name="T11" fmla="*/ 38 h 50"/>
                <a:gd name="T12" fmla="*/ 2357 w 2371"/>
                <a:gd name="T13" fmla="*/ 47 h 50"/>
                <a:gd name="T14" fmla="*/ 2342 w 2371"/>
                <a:gd name="T15" fmla="*/ 50 h 50"/>
                <a:gd name="T16" fmla="*/ 29 w 2371"/>
                <a:gd name="T17" fmla="*/ 50 h 50"/>
                <a:gd name="T18" fmla="*/ 15 w 2371"/>
                <a:gd name="T19" fmla="*/ 47 h 50"/>
                <a:gd name="T20" fmla="*/ 4 w 2371"/>
                <a:gd name="T21" fmla="*/ 38 h 50"/>
                <a:gd name="T22" fmla="*/ 0 w 2371"/>
                <a:gd name="T23" fmla="*/ 25 h 50"/>
                <a:gd name="T24" fmla="*/ 4 w 2371"/>
                <a:gd name="T25" fmla="*/ 13 h 50"/>
                <a:gd name="T26" fmla="*/ 15 w 2371"/>
                <a:gd name="T27" fmla="*/ 4 h 50"/>
                <a:gd name="T28" fmla="*/ 29 w 2371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71" h="50">
                  <a:moveTo>
                    <a:pt x="29" y="0"/>
                  </a:moveTo>
                  <a:lnTo>
                    <a:pt x="2342" y="0"/>
                  </a:lnTo>
                  <a:lnTo>
                    <a:pt x="2357" y="4"/>
                  </a:lnTo>
                  <a:lnTo>
                    <a:pt x="2367" y="13"/>
                  </a:lnTo>
                  <a:lnTo>
                    <a:pt x="2371" y="25"/>
                  </a:lnTo>
                  <a:lnTo>
                    <a:pt x="2367" y="38"/>
                  </a:lnTo>
                  <a:lnTo>
                    <a:pt x="2357" y="47"/>
                  </a:lnTo>
                  <a:lnTo>
                    <a:pt x="2342" y="50"/>
                  </a:lnTo>
                  <a:lnTo>
                    <a:pt x="29" y="50"/>
                  </a:lnTo>
                  <a:lnTo>
                    <a:pt x="15" y="47"/>
                  </a:lnTo>
                  <a:lnTo>
                    <a:pt x="4" y="38"/>
                  </a:lnTo>
                  <a:lnTo>
                    <a:pt x="0" y="25"/>
                  </a:lnTo>
                  <a:lnTo>
                    <a:pt x="4" y="13"/>
                  </a:lnTo>
                  <a:lnTo>
                    <a:pt x="15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solidFill>
                <a:srgbClr val="A6A0F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2774950" y="5843588"/>
              <a:ext cx="166688" cy="254000"/>
            </a:xfrm>
            <a:custGeom>
              <a:avLst/>
              <a:gdLst>
                <a:gd name="T0" fmla="*/ 29 w 105"/>
                <a:gd name="T1" fmla="*/ 0 h 160"/>
                <a:gd name="T2" fmla="*/ 30 w 105"/>
                <a:gd name="T3" fmla="*/ 2 h 160"/>
                <a:gd name="T4" fmla="*/ 35 w 105"/>
                <a:gd name="T5" fmla="*/ 8 h 160"/>
                <a:gd name="T6" fmla="*/ 43 w 105"/>
                <a:gd name="T7" fmla="*/ 16 h 160"/>
                <a:gd name="T8" fmla="*/ 54 w 105"/>
                <a:gd name="T9" fmla="*/ 27 h 160"/>
                <a:gd name="T10" fmla="*/ 64 w 105"/>
                <a:gd name="T11" fmla="*/ 38 h 160"/>
                <a:gd name="T12" fmla="*/ 74 w 105"/>
                <a:gd name="T13" fmla="*/ 49 h 160"/>
                <a:gd name="T14" fmla="*/ 85 w 105"/>
                <a:gd name="T15" fmla="*/ 61 h 160"/>
                <a:gd name="T16" fmla="*/ 94 w 105"/>
                <a:gd name="T17" fmla="*/ 70 h 160"/>
                <a:gd name="T18" fmla="*/ 101 w 105"/>
                <a:gd name="T19" fmla="*/ 76 h 160"/>
                <a:gd name="T20" fmla="*/ 103 w 105"/>
                <a:gd name="T21" fmla="*/ 80 h 160"/>
                <a:gd name="T22" fmla="*/ 105 w 105"/>
                <a:gd name="T23" fmla="*/ 87 h 160"/>
                <a:gd name="T24" fmla="*/ 105 w 105"/>
                <a:gd name="T25" fmla="*/ 97 h 160"/>
                <a:gd name="T26" fmla="*/ 101 w 105"/>
                <a:gd name="T27" fmla="*/ 112 h 160"/>
                <a:gd name="T28" fmla="*/ 95 w 105"/>
                <a:gd name="T29" fmla="*/ 125 h 160"/>
                <a:gd name="T30" fmla="*/ 89 w 105"/>
                <a:gd name="T31" fmla="*/ 138 h 160"/>
                <a:gd name="T32" fmla="*/ 80 w 105"/>
                <a:gd name="T33" fmla="*/ 148 h 160"/>
                <a:gd name="T34" fmla="*/ 67 w 105"/>
                <a:gd name="T35" fmla="*/ 155 h 160"/>
                <a:gd name="T36" fmla="*/ 51 w 105"/>
                <a:gd name="T37" fmla="*/ 160 h 160"/>
                <a:gd name="T38" fmla="*/ 34 w 105"/>
                <a:gd name="T39" fmla="*/ 160 h 160"/>
                <a:gd name="T40" fmla="*/ 18 w 105"/>
                <a:gd name="T41" fmla="*/ 156 h 160"/>
                <a:gd name="T42" fmla="*/ 6 w 105"/>
                <a:gd name="T43" fmla="*/ 146 h 160"/>
                <a:gd name="T44" fmla="*/ 1 w 105"/>
                <a:gd name="T45" fmla="*/ 137 h 160"/>
                <a:gd name="T46" fmla="*/ 0 w 105"/>
                <a:gd name="T47" fmla="*/ 123 h 160"/>
                <a:gd name="T48" fmla="*/ 2 w 105"/>
                <a:gd name="T49" fmla="*/ 108 h 160"/>
                <a:gd name="T50" fmla="*/ 5 w 105"/>
                <a:gd name="T51" fmla="*/ 89 h 160"/>
                <a:gd name="T52" fmla="*/ 10 w 105"/>
                <a:gd name="T53" fmla="*/ 70 h 160"/>
                <a:gd name="T54" fmla="*/ 16 w 105"/>
                <a:gd name="T55" fmla="*/ 50 h 160"/>
                <a:gd name="T56" fmla="*/ 21 w 105"/>
                <a:gd name="T57" fmla="*/ 32 h 160"/>
                <a:gd name="T58" fmla="*/ 26 w 105"/>
                <a:gd name="T59" fmla="*/ 15 h 160"/>
                <a:gd name="T60" fmla="*/ 29 w 105"/>
                <a:gd name="T6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" h="160">
                  <a:moveTo>
                    <a:pt x="29" y="0"/>
                  </a:moveTo>
                  <a:lnTo>
                    <a:pt x="30" y="2"/>
                  </a:lnTo>
                  <a:lnTo>
                    <a:pt x="35" y="8"/>
                  </a:lnTo>
                  <a:lnTo>
                    <a:pt x="43" y="16"/>
                  </a:lnTo>
                  <a:lnTo>
                    <a:pt x="54" y="27"/>
                  </a:lnTo>
                  <a:lnTo>
                    <a:pt x="64" y="38"/>
                  </a:lnTo>
                  <a:lnTo>
                    <a:pt x="74" y="49"/>
                  </a:lnTo>
                  <a:lnTo>
                    <a:pt x="85" y="61"/>
                  </a:lnTo>
                  <a:lnTo>
                    <a:pt x="94" y="70"/>
                  </a:lnTo>
                  <a:lnTo>
                    <a:pt x="101" y="76"/>
                  </a:lnTo>
                  <a:lnTo>
                    <a:pt x="103" y="80"/>
                  </a:lnTo>
                  <a:lnTo>
                    <a:pt x="105" y="87"/>
                  </a:lnTo>
                  <a:lnTo>
                    <a:pt x="105" y="97"/>
                  </a:lnTo>
                  <a:lnTo>
                    <a:pt x="101" y="112"/>
                  </a:lnTo>
                  <a:lnTo>
                    <a:pt x="95" y="125"/>
                  </a:lnTo>
                  <a:lnTo>
                    <a:pt x="89" y="138"/>
                  </a:lnTo>
                  <a:lnTo>
                    <a:pt x="80" y="148"/>
                  </a:lnTo>
                  <a:lnTo>
                    <a:pt x="67" y="155"/>
                  </a:lnTo>
                  <a:lnTo>
                    <a:pt x="51" y="160"/>
                  </a:lnTo>
                  <a:lnTo>
                    <a:pt x="34" y="160"/>
                  </a:lnTo>
                  <a:lnTo>
                    <a:pt x="18" y="156"/>
                  </a:lnTo>
                  <a:lnTo>
                    <a:pt x="6" y="146"/>
                  </a:lnTo>
                  <a:lnTo>
                    <a:pt x="1" y="137"/>
                  </a:lnTo>
                  <a:lnTo>
                    <a:pt x="0" y="123"/>
                  </a:lnTo>
                  <a:lnTo>
                    <a:pt x="2" y="108"/>
                  </a:lnTo>
                  <a:lnTo>
                    <a:pt x="5" y="89"/>
                  </a:lnTo>
                  <a:lnTo>
                    <a:pt x="10" y="70"/>
                  </a:lnTo>
                  <a:lnTo>
                    <a:pt x="16" y="50"/>
                  </a:lnTo>
                  <a:lnTo>
                    <a:pt x="21" y="32"/>
                  </a:lnTo>
                  <a:lnTo>
                    <a:pt x="26" y="1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4863" y="3657601"/>
              <a:ext cx="358775" cy="422275"/>
            </a:xfrm>
            <a:custGeom>
              <a:avLst/>
              <a:gdLst>
                <a:gd name="T0" fmla="*/ 60 w 226"/>
                <a:gd name="T1" fmla="*/ 0 h 266"/>
                <a:gd name="T2" fmla="*/ 62 w 226"/>
                <a:gd name="T3" fmla="*/ 7 h 266"/>
                <a:gd name="T4" fmla="*/ 65 w 226"/>
                <a:gd name="T5" fmla="*/ 11 h 266"/>
                <a:gd name="T6" fmla="*/ 69 w 226"/>
                <a:gd name="T7" fmla="*/ 13 h 266"/>
                <a:gd name="T8" fmla="*/ 69 w 226"/>
                <a:gd name="T9" fmla="*/ 13 h 266"/>
                <a:gd name="T10" fmla="*/ 69 w 226"/>
                <a:gd name="T11" fmla="*/ 13 h 266"/>
                <a:gd name="T12" fmla="*/ 74 w 226"/>
                <a:gd name="T13" fmla="*/ 15 h 266"/>
                <a:gd name="T14" fmla="*/ 79 w 226"/>
                <a:gd name="T15" fmla="*/ 16 h 266"/>
                <a:gd name="T16" fmla="*/ 85 w 226"/>
                <a:gd name="T17" fmla="*/ 15 h 266"/>
                <a:gd name="T18" fmla="*/ 90 w 226"/>
                <a:gd name="T19" fmla="*/ 13 h 266"/>
                <a:gd name="T20" fmla="*/ 94 w 226"/>
                <a:gd name="T21" fmla="*/ 13 h 266"/>
                <a:gd name="T22" fmla="*/ 96 w 226"/>
                <a:gd name="T23" fmla="*/ 12 h 266"/>
                <a:gd name="T24" fmla="*/ 100 w 226"/>
                <a:gd name="T25" fmla="*/ 12 h 266"/>
                <a:gd name="T26" fmla="*/ 103 w 226"/>
                <a:gd name="T27" fmla="*/ 13 h 266"/>
                <a:gd name="T28" fmla="*/ 106 w 226"/>
                <a:gd name="T29" fmla="*/ 13 h 266"/>
                <a:gd name="T30" fmla="*/ 107 w 226"/>
                <a:gd name="T31" fmla="*/ 16 h 266"/>
                <a:gd name="T32" fmla="*/ 110 w 226"/>
                <a:gd name="T33" fmla="*/ 19 h 266"/>
                <a:gd name="T34" fmla="*/ 110 w 226"/>
                <a:gd name="T35" fmla="*/ 24 h 266"/>
                <a:gd name="T36" fmla="*/ 113 w 226"/>
                <a:gd name="T37" fmla="*/ 32 h 266"/>
                <a:gd name="T38" fmla="*/ 121 w 226"/>
                <a:gd name="T39" fmla="*/ 38 h 266"/>
                <a:gd name="T40" fmla="*/ 133 w 226"/>
                <a:gd name="T41" fmla="*/ 41 h 266"/>
                <a:gd name="T42" fmla="*/ 146 w 226"/>
                <a:gd name="T43" fmla="*/ 42 h 266"/>
                <a:gd name="T44" fmla="*/ 159 w 226"/>
                <a:gd name="T45" fmla="*/ 42 h 266"/>
                <a:gd name="T46" fmla="*/ 171 w 226"/>
                <a:gd name="T47" fmla="*/ 41 h 266"/>
                <a:gd name="T48" fmla="*/ 179 w 226"/>
                <a:gd name="T49" fmla="*/ 40 h 266"/>
                <a:gd name="T50" fmla="*/ 184 w 226"/>
                <a:gd name="T51" fmla="*/ 38 h 266"/>
                <a:gd name="T52" fmla="*/ 188 w 226"/>
                <a:gd name="T53" fmla="*/ 36 h 266"/>
                <a:gd name="T54" fmla="*/ 188 w 226"/>
                <a:gd name="T55" fmla="*/ 38 h 266"/>
                <a:gd name="T56" fmla="*/ 189 w 226"/>
                <a:gd name="T57" fmla="*/ 46 h 266"/>
                <a:gd name="T58" fmla="*/ 192 w 226"/>
                <a:gd name="T59" fmla="*/ 58 h 266"/>
                <a:gd name="T60" fmla="*/ 192 w 226"/>
                <a:gd name="T61" fmla="*/ 60 h 266"/>
                <a:gd name="T62" fmla="*/ 192 w 226"/>
                <a:gd name="T63" fmla="*/ 62 h 266"/>
                <a:gd name="T64" fmla="*/ 196 w 226"/>
                <a:gd name="T65" fmla="*/ 79 h 266"/>
                <a:gd name="T66" fmla="*/ 200 w 226"/>
                <a:gd name="T67" fmla="*/ 101 h 266"/>
                <a:gd name="T68" fmla="*/ 206 w 226"/>
                <a:gd name="T69" fmla="*/ 126 h 266"/>
                <a:gd name="T70" fmla="*/ 212 w 226"/>
                <a:gd name="T71" fmla="*/ 149 h 266"/>
                <a:gd name="T72" fmla="*/ 219 w 226"/>
                <a:gd name="T73" fmla="*/ 174 h 266"/>
                <a:gd name="T74" fmla="*/ 225 w 226"/>
                <a:gd name="T75" fmla="*/ 198 h 266"/>
                <a:gd name="T76" fmla="*/ 226 w 226"/>
                <a:gd name="T77" fmla="*/ 218 h 266"/>
                <a:gd name="T78" fmla="*/ 223 w 226"/>
                <a:gd name="T79" fmla="*/ 232 h 266"/>
                <a:gd name="T80" fmla="*/ 219 w 226"/>
                <a:gd name="T81" fmla="*/ 244 h 266"/>
                <a:gd name="T82" fmla="*/ 213 w 226"/>
                <a:gd name="T83" fmla="*/ 253 h 266"/>
                <a:gd name="T84" fmla="*/ 206 w 226"/>
                <a:gd name="T85" fmla="*/ 258 h 266"/>
                <a:gd name="T86" fmla="*/ 200 w 226"/>
                <a:gd name="T87" fmla="*/ 262 h 266"/>
                <a:gd name="T88" fmla="*/ 193 w 226"/>
                <a:gd name="T89" fmla="*/ 265 h 266"/>
                <a:gd name="T90" fmla="*/ 189 w 226"/>
                <a:gd name="T91" fmla="*/ 266 h 266"/>
                <a:gd name="T92" fmla="*/ 188 w 226"/>
                <a:gd name="T93" fmla="*/ 266 h 266"/>
                <a:gd name="T94" fmla="*/ 0 w 226"/>
                <a:gd name="T95" fmla="*/ 143 h 266"/>
                <a:gd name="T96" fmla="*/ 55 w 226"/>
                <a:gd name="T97" fmla="*/ 13 h 266"/>
                <a:gd name="T98" fmla="*/ 60 w 226"/>
                <a:gd name="T99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6" h="266">
                  <a:moveTo>
                    <a:pt x="60" y="0"/>
                  </a:moveTo>
                  <a:lnTo>
                    <a:pt x="62" y="7"/>
                  </a:lnTo>
                  <a:lnTo>
                    <a:pt x="65" y="11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74" y="15"/>
                  </a:lnTo>
                  <a:lnTo>
                    <a:pt x="79" y="16"/>
                  </a:lnTo>
                  <a:lnTo>
                    <a:pt x="85" y="15"/>
                  </a:lnTo>
                  <a:lnTo>
                    <a:pt x="90" y="13"/>
                  </a:lnTo>
                  <a:lnTo>
                    <a:pt x="94" y="13"/>
                  </a:lnTo>
                  <a:lnTo>
                    <a:pt x="96" y="12"/>
                  </a:lnTo>
                  <a:lnTo>
                    <a:pt x="100" y="12"/>
                  </a:lnTo>
                  <a:lnTo>
                    <a:pt x="103" y="13"/>
                  </a:lnTo>
                  <a:lnTo>
                    <a:pt x="106" y="13"/>
                  </a:lnTo>
                  <a:lnTo>
                    <a:pt x="107" y="16"/>
                  </a:lnTo>
                  <a:lnTo>
                    <a:pt x="110" y="19"/>
                  </a:lnTo>
                  <a:lnTo>
                    <a:pt x="110" y="24"/>
                  </a:lnTo>
                  <a:lnTo>
                    <a:pt x="113" y="32"/>
                  </a:lnTo>
                  <a:lnTo>
                    <a:pt x="121" y="38"/>
                  </a:lnTo>
                  <a:lnTo>
                    <a:pt x="133" y="41"/>
                  </a:lnTo>
                  <a:lnTo>
                    <a:pt x="146" y="42"/>
                  </a:lnTo>
                  <a:lnTo>
                    <a:pt x="159" y="42"/>
                  </a:lnTo>
                  <a:lnTo>
                    <a:pt x="171" y="41"/>
                  </a:lnTo>
                  <a:lnTo>
                    <a:pt x="179" y="40"/>
                  </a:lnTo>
                  <a:lnTo>
                    <a:pt x="184" y="38"/>
                  </a:lnTo>
                  <a:lnTo>
                    <a:pt x="188" y="36"/>
                  </a:lnTo>
                  <a:lnTo>
                    <a:pt x="188" y="38"/>
                  </a:lnTo>
                  <a:lnTo>
                    <a:pt x="189" y="46"/>
                  </a:lnTo>
                  <a:lnTo>
                    <a:pt x="192" y="58"/>
                  </a:lnTo>
                  <a:lnTo>
                    <a:pt x="192" y="60"/>
                  </a:lnTo>
                  <a:lnTo>
                    <a:pt x="192" y="62"/>
                  </a:lnTo>
                  <a:lnTo>
                    <a:pt x="196" y="79"/>
                  </a:lnTo>
                  <a:lnTo>
                    <a:pt x="200" y="101"/>
                  </a:lnTo>
                  <a:lnTo>
                    <a:pt x="206" y="126"/>
                  </a:lnTo>
                  <a:lnTo>
                    <a:pt x="212" y="149"/>
                  </a:lnTo>
                  <a:lnTo>
                    <a:pt x="219" y="174"/>
                  </a:lnTo>
                  <a:lnTo>
                    <a:pt x="225" y="198"/>
                  </a:lnTo>
                  <a:lnTo>
                    <a:pt x="226" y="218"/>
                  </a:lnTo>
                  <a:lnTo>
                    <a:pt x="223" y="232"/>
                  </a:lnTo>
                  <a:lnTo>
                    <a:pt x="219" y="244"/>
                  </a:lnTo>
                  <a:lnTo>
                    <a:pt x="213" y="253"/>
                  </a:lnTo>
                  <a:lnTo>
                    <a:pt x="206" y="258"/>
                  </a:lnTo>
                  <a:lnTo>
                    <a:pt x="200" y="262"/>
                  </a:lnTo>
                  <a:lnTo>
                    <a:pt x="193" y="265"/>
                  </a:lnTo>
                  <a:lnTo>
                    <a:pt x="189" y="266"/>
                  </a:lnTo>
                  <a:lnTo>
                    <a:pt x="188" y="266"/>
                  </a:lnTo>
                  <a:lnTo>
                    <a:pt x="0" y="143"/>
                  </a:lnTo>
                  <a:lnTo>
                    <a:pt x="55" y="1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2C93F9"/>
            </a:solidFill>
            <a:ln w="0">
              <a:solidFill>
                <a:srgbClr val="2C93F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562350" y="2027238"/>
              <a:ext cx="1285875" cy="768350"/>
            </a:xfrm>
            <a:custGeom>
              <a:avLst/>
              <a:gdLst>
                <a:gd name="T0" fmla="*/ 757 w 810"/>
                <a:gd name="T1" fmla="*/ 0 h 484"/>
                <a:gd name="T2" fmla="*/ 772 w 810"/>
                <a:gd name="T3" fmla="*/ 1 h 484"/>
                <a:gd name="T4" fmla="*/ 787 w 810"/>
                <a:gd name="T5" fmla="*/ 7 h 484"/>
                <a:gd name="T6" fmla="*/ 799 w 810"/>
                <a:gd name="T7" fmla="*/ 19 h 484"/>
                <a:gd name="T8" fmla="*/ 806 w 810"/>
                <a:gd name="T9" fmla="*/ 32 h 484"/>
                <a:gd name="T10" fmla="*/ 810 w 810"/>
                <a:gd name="T11" fmla="*/ 47 h 484"/>
                <a:gd name="T12" fmla="*/ 809 w 810"/>
                <a:gd name="T13" fmla="*/ 62 h 484"/>
                <a:gd name="T14" fmla="*/ 802 w 810"/>
                <a:gd name="T15" fmla="*/ 78 h 484"/>
                <a:gd name="T16" fmla="*/ 571 w 810"/>
                <a:gd name="T17" fmla="*/ 437 h 484"/>
                <a:gd name="T18" fmla="*/ 571 w 810"/>
                <a:gd name="T19" fmla="*/ 437 h 484"/>
                <a:gd name="T20" fmla="*/ 559 w 810"/>
                <a:gd name="T21" fmla="*/ 451 h 484"/>
                <a:gd name="T22" fmla="*/ 546 w 810"/>
                <a:gd name="T23" fmla="*/ 463 h 484"/>
                <a:gd name="T24" fmla="*/ 533 w 810"/>
                <a:gd name="T25" fmla="*/ 472 h 484"/>
                <a:gd name="T26" fmla="*/ 509 w 810"/>
                <a:gd name="T27" fmla="*/ 481 h 484"/>
                <a:gd name="T28" fmla="*/ 484 w 810"/>
                <a:gd name="T29" fmla="*/ 484 h 484"/>
                <a:gd name="T30" fmla="*/ 459 w 810"/>
                <a:gd name="T31" fmla="*/ 481 h 484"/>
                <a:gd name="T32" fmla="*/ 436 w 810"/>
                <a:gd name="T33" fmla="*/ 471 h 484"/>
                <a:gd name="T34" fmla="*/ 26 w 810"/>
                <a:gd name="T35" fmla="*/ 247 h 484"/>
                <a:gd name="T36" fmla="*/ 26 w 810"/>
                <a:gd name="T37" fmla="*/ 247 h 484"/>
                <a:gd name="T38" fmla="*/ 13 w 810"/>
                <a:gd name="T39" fmla="*/ 238 h 484"/>
                <a:gd name="T40" fmla="*/ 4 w 810"/>
                <a:gd name="T41" fmla="*/ 225 h 484"/>
                <a:gd name="T42" fmla="*/ 0 w 810"/>
                <a:gd name="T43" fmla="*/ 210 h 484"/>
                <a:gd name="T44" fmla="*/ 0 w 810"/>
                <a:gd name="T45" fmla="*/ 195 h 484"/>
                <a:gd name="T46" fmla="*/ 5 w 810"/>
                <a:gd name="T47" fmla="*/ 179 h 484"/>
                <a:gd name="T48" fmla="*/ 16 w 810"/>
                <a:gd name="T49" fmla="*/ 166 h 484"/>
                <a:gd name="T50" fmla="*/ 29 w 810"/>
                <a:gd name="T51" fmla="*/ 158 h 484"/>
                <a:gd name="T52" fmla="*/ 43 w 810"/>
                <a:gd name="T53" fmla="*/ 153 h 484"/>
                <a:gd name="T54" fmla="*/ 59 w 810"/>
                <a:gd name="T55" fmla="*/ 154 h 484"/>
                <a:gd name="T56" fmla="*/ 73 w 810"/>
                <a:gd name="T57" fmla="*/ 159 h 484"/>
                <a:gd name="T58" fmla="*/ 484 w 810"/>
                <a:gd name="T59" fmla="*/ 383 h 484"/>
                <a:gd name="T60" fmla="*/ 484 w 810"/>
                <a:gd name="T61" fmla="*/ 383 h 484"/>
                <a:gd name="T62" fmla="*/ 486 w 810"/>
                <a:gd name="T63" fmla="*/ 383 h 484"/>
                <a:gd name="T64" fmla="*/ 486 w 810"/>
                <a:gd name="T65" fmla="*/ 382 h 484"/>
                <a:gd name="T66" fmla="*/ 717 w 810"/>
                <a:gd name="T67" fmla="*/ 23 h 484"/>
                <a:gd name="T68" fmla="*/ 728 w 810"/>
                <a:gd name="T69" fmla="*/ 11 h 484"/>
                <a:gd name="T70" fmla="*/ 742 w 810"/>
                <a:gd name="T71" fmla="*/ 4 h 484"/>
                <a:gd name="T72" fmla="*/ 757 w 810"/>
                <a:gd name="T73" fmla="*/ 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0" h="484">
                  <a:moveTo>
                    <a:pt x="757" y="0"/>
                  </a:moveTo>
                  <a:lnTo>
                    <a:pt x="772" y="1"/>
                  </a:lnTo>
                  <a:lnTo>
                    <a:pt x="787" y="7"/>
                  </a:lnTo>
                  <a:lnTo>
                    <a:pt x="799" y="19"/>
                  </a:lnTo>
                  <a:lnTo>
                    <a:pt x="806" y="32"/>
                  </a:lnTo>
                  <a:lnTo>
                    <a:pt x="810" y="47"/>
                  </a:lnTo>
                  <a:lnTo>
                    <a:pt x="809" y="62"/>
                  </a:lnTo>
                  <a:lnTo>
                    <a:pt x="802" y="78"/>
                  </a:lnTo>
                  <a:lnTo>
                    <a:pt x="571" y="437"/>
                  </a:lnTo>
                  <a:lnTo>
                    <a:pt x="571" y="437"/>
                  </a:lnTo>
                  <a:lnTo>
                    <a:pt x="559" y="451"/>
                  </a:lnTo>
                  <a:lnTo>
                    <a:pt x="546" y="463"/>
                  </a:lnTo>
                  <a:lnTo>
                    <a:pt x="533" y="472"/>
                  </a:lnTo>
                  <a:lnTo>
                    <a:pt x="509" y="481"/>
                  </a:lnTo>
                  <a:lnTo>
                    <a:pt x="484" y="484"/>
                  </a:lnTo>
                  <a:lnTo>
                    <a:pt x="459" y="481"/>
                  </a:lnTo>
                  <a:lnTo>
                    <a:pt x="436" y="471"/>
                  </a:lnTo>
                  <a:lnTo>
                    <a:pt x="26" y="247"/>
                  </a:lnTo>
                  <a:lnTo>
                    <a:pt x="26" y="247"/>
                  </a:lnTo>
                  <a:lnTo>
                    <a:pt x="13" y="238"/>
                  </a:lnTo>
                  <a:lnTo>
                    <a:pt x="4" y="225"/>
                  </a:lnTo>
                  <a:lnTo>
                    <a:pt x="0" y="210"/>
                  </a:lnTo>
                  <a:lnTo>
                    <a:pt x="0" y="195"/>
                  </a:lnTo>
                  <a:lnTo>
                    <a:pt x="5" y="179"/>
                  </a:lnTo>
                  <a:lnTo>
                    <a:pt x="16" y="166"/>
                  </a:lnTo>
                  <a:lnTo>
                    <a:pt x="29" y="158"/>
                  </a:lnTo>
                  <a:lnTo>
                    <a:pt x="43" y="153"/>
                  </a:lnTo>
                  <a:lnTo>
                    <a:pt x="59" y="154"/>
                  </a:lnTo>
                  <a:lnTo>
                    <a:pt x="73" y="159"/>
                  </a:lnTo>
                  <a:lnTo>
                    <a:pt x="484" y="383"/>
                  </a:lnTo>
                  <a:lnTo>
                    <a:pt x="484" y="383"/>
                  </a:lnTo>
                  <a:lnTo>
                    <a:pt x="486" y="383"/>
                  </a:lnTo>
                  <a:lnTo>
                    <a:pt x="486" y="382"/>
                  </a:lnTo>
                  <a:lnTo>
                    <a:pt x="717" y="23"/>
                  </a:lnTo>
                  <a:lnTo>
                    <a:pt x="728" y="11"/>
                  </a:lnTo>
                  <a:lnTo>
                    <a:pt x="742" y="4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rgbClr val="EE5957"/>
            </a:solidFill>
            <a:ln w="0">
              <a:solidFill>
                <a:srgbClr val="EE595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2774950" y="3749676"/>
              <a:ext cx="487363" cy="2228850"/>
            </a:xfrm>
            <a:custGeom>
              <a:avLst/>
              <a:gdLst>
                <a:gd name="T0" fmla="*/ 126 w 307"/>
                <a:gd name="T1" fmla="*/ 4 h 1404"/>
                <a:gd name="T2" fmla="*/ 165 w 307"/>
                <a:gd name="T3" fmla="*/ 26 h 1404"/>
                <a:gd name="T4" fmla="*/ 184 w 307"/>
                <a:gd name="T5" fmla="*/ 52 h 1404"/>
                <a:gd name="T6" fmla="*/ 192 w 307"/>
                <a:gd name="T7" fmla="*/ 71 h 1404"/>
                <a:gd name="T8" fmla="*/ 195 w 307"/>
                <a:gd name="T9" fmla="*/ 85 h 1404"/>
                <a:gd name="T10" fmla="*/ 200 w 307"/>
                <a:gd name="T11" fmla="*/ 112 h 1404"/>
                <a:gd name="T12" fmla="*/ 209 w 307"/>
                <a:gd name="T13" fmla="*/ 161 h 1404"/>
                <a:gd name="T14" fmla="*/ 221 w 307"/>
                <a:gd name="T15" fmla="*/ 225 h 1404"/>
                <a:gd name="T16" fmla="*/ 237 w 307"/>
                <a:gd name="T17" fmla="*/ 313 h 1404"/>
                <a:gd name="T18" fmla="*/ 258 w 307"/>
                <a:gd name="T19" fmla="*/ 423 h 1404"/>
                <a:gd name="T20" fmla="*/ 277 w 307"/>
                <a:gd name="T21" fmla="*/ 527 h 1404"/>
                <a:gd name="T22" fmla="*/ 294 w 307"/>
                <a:gd name="T23" fmla="*/ 619 h 1404"/>
                <a:gd name="T24" fmla="*/ 306 w 307"/>
                <a:gd name="T25" fmla="*/ 683 h 1404"/>
                <a:gd name="T26" fmla="*/ 307 w 307"/>
                <a:gd name="T27" fmla="*/ 756 h 1404"/>
                <a:gd name="T28" fmla="*/ 300 w 307"/>
                <a:gd name="T29" fmla="*/ 853 h 1404"/>
                <a:gd name="T30" fmla="*/ 283 w 307"/>
                <a:gd name="T31" fmla="*/ 972 h 1404"/>
                <a:gd name="T32" fmla="*/ 256 w 307"/>
                <a:gd name="T33" fmla="*/ 1118 h 1404"/>
                <a:gd name="T34" fmla="*/ 220 w 307"/>
                <a:gd name="T35" fmla="*/ 1291 h 1404"/>
                <a:gd name="T36" fmla="*/ 215 w 307"/>
                <a:gd name="T37" fmla="*/ 1317 h 1404"/>
                <a:gd name="T38" fmla="*/ 205 w 307"/>
                <a:gd name="T39" fmla="*/ 1346 h 1404"/>
                <a:gd name="T40" fmla="*/ 179 w 307"/>
                <a:gd name="T41" fmla="*/ 1382 h 1404"/>
                <a:gd name="T42" fmla="*/ 139 w 307"/>
                <a:gd name="T43" fmla="*/ 1402 h 1404"/>
                <a:gd name="T44" fmla="*/ 107 w 307"/>
                <a:gd name="T45" fmla="*/ 1404 h 1404"/>
                <a:gd name="T46" fmla="*/ 91 w 307"/>
                <a:gd name="T47" fmla="*/ 1402 h 1404"/>
                <a:gd name="T48" fmla="*/ 63 w 307"/>
                <a:gd name="T49" fmla="*/ 1389 h 1404"/>
                <a:gd name="T50" fmla="*/ 31 w 307"/>
                <a:gd name="T51" fmla="*/ 1356 h 1404"/>
                <a:gd name="T52" fmla="*/ 18 w 307"/>
                <a:gd name="T53" fmla="*/ 1314 h 1404"/>
                <a:gd name="T54" fmla="*/ 21 w 307"/>
                <a:gd name="T55" fmla="*/ 1284 h 1404"/>
                <a:gd name="T56" fmla="*/ 25 w 307"/>
                <a:gd name="T57" fmla="*/ 1264 h 1404"/>
                <a:gd name="T58" fmla="*/ 44 w 307"/>
                <a:gd name="T59" fmla="*/ 1173 h 1404"/>
                <a:gd name="T60" fmla="*/ 71 w 307"/>
                <a:gd name="T61" fmla="*/ 1042 h 1404"/>
                <a:gd name="T62" fmla="*/ 90 w 307"/>
                <a:gd name="T63" fmla="*/ 936 h 1404"/>
                <a:gd name="T64" fmla="*/ 102 w 307"/>
                <a:gd name="T65" fmla="*/ 853 h 1404"/>
                <a:gd name="T66" fmla="*/ 109 w 307"/>
                <a:gd name="T67" fmla="*/ 789 h 1404"/>
                <a:gd name="T68" fmla="*/ 111 w 307"/>
                <a:gd name="T69" fmla="*/ 743 h 1404"/>
                <a:gd name="T70" fmla="*/ 111 w 307"/>
                <a:gd name="T71" fmla="*/ 712 h 1404"/>
                <a:gd name="T72" fmla="*/ 109 w 307"/>
                <a:gd name="T73" fmla="*/ 691 h 1404"/>
                <a:gd name="T74" fmla="*/ 94 w 307"/>
                <a:gd name="T75" fmla="*/ 615 h 1404"/>
                <a:gd name="T76" fmla="*/ 76 w 307"/>
                <a:gd name="T77" fmla="*/ 518 h 1404"/>
                <a:gd name="T78" fmla="*/ 56 w 307"/>
                <a:gd name="T79" fmla="*/ 412 h 1404"/>
                <a:gd name="T80" fmla="*/ 37 w 307"/>
                <a:gd name="T81" fmla="*/ 309 h 1404"/>
                <a:gd name="T82" fmla="*/ 19 w 307"/>
                <a:gd name="T83" fmla="*/ 217 h 1404"/>
                <a:gd name="T84" fmla="*/ 10 w 307"/>
                <a:gd name="T85" fmla="*/ 165 h 1404"/>
                <a:gd name="T86" fmla="*/ 4 w 307"/>
                <a:gd name="T87" fmla="*/ 129 h 1404"/>
                <a:gd name="T88" fmla="*/ 1 w 307"/>
                <a:gd name="T89" fmla="*/ 116 h 1404"/>
                <a:gd name="T90" fmla="*/ 5 w 307"/>
                <a:gd name="T91" fmla="*/ 65 h 1404"/>
                <a:gd name="T92" fmla="*/ 34 w 307"/>
                <a:gd name="T93" fmla="*/ 23 h 1404"/>
                <a:gd name="T94" fmla="*/ 80 w 307"/>
                <a:gd name="T95" fmla="*/ 2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" h="1404">
                  <a:moveTo>
                    <a:pt x="103" y="0"/>
                  </a:moveTo>
                  <a:lnTo>
                    <a:pt x="126" y="4"/>
                  </a:lnTo>
                  <a:lnTo>
                    <a:pt x="146" y="13"/>
                  </a:lnTo>
                  <a:lnTo>
                    <a:pt x="165" y="26"/>
                  </a:lnTo>
                  <a:lnTo>
                    <a:pt x="179" y="44"/>
                  </a:lnTo>
                  <a:lnTo>
                    <a:pt x="184" y="52"/>
                  </a:lnTo>
                  <a:lnTo>
                    <a:pt x="188" y="63"/>
                  </a:lnTo>
                  <a:lnTo>
                    <a:pt x="192" y="71"/>
                  </a:lnTo>
                  <a:lnTo>
                    <a:pt x="194" y="80"/>
                  </a:lnTo>
                  <a:lnTo>
                    <a:pt x="195" y="85"/>
                  </a:lnTo>
                  <a:lnTo>
                    <a:pt x="196" y="95"/>
                  </a:lnTo>
                  <a:lnTo>
                    <a:pt x="200" y="112"/>
                  </a:lnTo>
                  <a:lnTo>
                    <a:pt x="204" y="133"/>
                  </a:lnTo>
                  <a:lnTo>
                    <a:pt x="209" y="161"/>
                  </a:lnTo>
                  <a:lnTo>
                    <a:pt x="215" y="191"/>
                  </a:lnTo>
                  <a:lnTo>
                    <a:pt x="221" y="225"/>
                  </a:lnTo>
                  <a:lnTo>
                    <a:pt x="228" y="262"/>
                  </a:lnTo>
                  <a:lnTo>
                    <a:pt x="237" y="313"/>
                  </a:lnTo>
                  <a:lnTo>
                    <a:pt x="247" y="368"/>
                  </a:lnTo>
                  <a:lnTo>
                    <a:pt x="258" y="423"/>
                  </a:lnTo>
                  <a:lnTo>
                    <a:pt x="268" y="476"/>
                  </a:lnTo>
                  <a:lnTo>
                    <a:pt x="277" y="527"/>
                  </a:lnTo>
                  <a:lnTo>
                    <a:pt x="287" y="576"/>
                  </a:lnTo>
                  <a:lnTo>
                    <a:pt x="294" y="619"/>
                  </a:lnTo>
                  <a:lnTo>
                    <a:pt x="302" y="654"/>
                  </a:lnTo>
                  <a:lnTo>
                    <a:pt x="306" y="683"/>
                  </a:lnTo>
                  <a:lnTo>
                    <a:pt x="307" y="717"/>
                  </a:lnTo>
                  <a:lnTo>
                    <a:pt x="307" y="756"/>
                  </a:lnTo>
                  <a:lnTo>
                    <a:pt x="305" y="802"/>
                  </a:lnTo>
                  <a:lnTo>
                    <a:pt x="300" y="853"/>
                  </a:lnTo>
                  <a:lnTo>
                    <a:pt x="292" y="910"/>
                  </a:lnTo>
                  <a:lnTo>
                    <a:pt x="283" y="972"/>
                  </a:lnTo>
                  <a:lnTo>
                    <a:pt x="271" y="1042"/>
                  </a:lnTo>
                  <a:lnTo>
                    <a:pt x="256" y="1118"/>
                  </a:lnTo>
                  <a:lnTo>
                    <a:pt x="239" y="1200"/>
                  </a:lnTo>
                  <a:lnTo>
                    <a:pt x="220" y="1291"/>
                  </a:lnTo>
                  <a:lnTo>
                    <a:pt x="216" y="1305"/>
                  </a:lnTo>
                  <a:lnTo>
                    <a:pt x="215" y="1317"/>
                  </a:lnTo>
                  <a:lnTo>
                    <a:pt x="212" y="1323"/>
                  </a:lnTo>
                  <a:lnTo>
                    <a:pt x="205" y="1346"/>
                  </a:lnTo>
                  <a:lnTo>
                    <a:pt x="194" y="1365"/>
                  </a:lnTo>
                  <a:lnTo>
                    <a:pt x="179" y="1382"/>
                  </a:lnTo>
                  <a:lnTo>
                    <a:pt x="160" y="1394"/>
                  </a:lnTo>
                  <a:lnTo>
                    <a:pt x="139" y="1402"/>
                  </a:lnTo>
                  <a:lnTo>
                    <a:pt x="116" y="1404"/>
                  </a:lnTo>
                  <a:lnTo>
                    <a:pt x="107" y="1404"/>
                  </a:lnTo>
                  <a:lnTo>
                    <a:pt x="99" y="1403"/>
                  </a:lnTo>
                  <a:lnTo>
                    <a:pt x="91" y="1402"/>
                  </a:lnTo>
                  <a:lnTo>
                    <a:pt x="84" y="1399"/>
                  </a:lnTo>
                  <a:lnTo>
                    <a:pt x="63" y="1389"/>
                  </a:lnTo>
                  <a:lnTo>
                    <a:pt x="46" y="1374"/>
                  </a:lnTo>
                  <a:lnTo>
                    <a:pt x="31" y="1356"/>
                  </a:lnTo>
                  <a:lnTo>
                    <a:pt x="22" y="1336"/>
                  </a:lnTo>
                  <a:lnTo>
                    <a:pt x="18" y="1314"/>
                  </a:lnTo>
                  <a:lnTo>
                    <a:pt x="19" y="1291"/>
                  </a:lnTo>
                  <a:lnTo>
                    <a:pt x="21" y="1284"/>
                  </a:lnTo>
                  <a:lnTo>
                    <a:pt x="22" y="1276"/>
                  </a:lnTo>
                  <a:lnTo>
                    <a:pt x="25" y="1264"/>
                  </a:lnTo>
                  <a:lnTo>
                    <a:pt x="29" y="1249"/>
                  </a:lnTo>
                  <a:lnTo>
                    <a:pt x="44" y="1173"/>
                  </a:lnTo>
                  <a:lnTo>
                    <a:pt x="59" y="1103"/>
                  </a:lnTo>
                  <a:lnTo>
                    <a:pt x="71" y="1042"/>
                  </a:lnTo>
                  <a:lnTo>
                    <a:pt x="81" y="986"/>
                  </a:lnTo>
                  <a:lnTo>
                    <a:pt x="90" y="936"/>
                  </a:lnTo>
                  <a:lnTo>
                    <a:pt x="97" y="891"/>
                  </a:lnTo>
                  <a:lnTo>
                    <a:pt x="102" y="853"/>
                  </a:lnTo>
                  <a:lnTo>
                    <a:pt x="106" y="819"/>
                  </a:lnTo>
                  <a:lnTo>
                    <a:pt x="109" y="789"/>
                  </a:lnTo>
                  <a:lnTo>
                    <a:pt x="111" y="764"/>
                  </a:lnTo>
                  <a:lnTo>
                    <a:pt x="111" y="743"/>
                  </a:lnTo>
                  <a:lnTo>
                    <a:pt x="112" y="725"/>
                  </a:lnTo>
                  <a:lnTo>
                    <a:pt x="111" y="712"/>
                  </a:lnTo>
                  <a:lnTo>
                    <a:pt x="110" y="700"/>
                  </a:lnTo>
                  <a:lnTo>
                    <a:pt x="109" y="691"/>
                  </a:lnTo>
                  <a:lnTo>
                    <a:pt x="102" y="657"/>
                  </a:lnTo>
                  <a:lnTo>
                    <a:pt x="94" y="615"/>
                  </a:lnTo>
                  <a:lnTo>
                    <a:pt x="86" y="569"/>
                  </a:lnTo>
                  <a:lnTo>
                    <a:pt x="76" y="518"/>
                  </a:lnTo>
                  <a:lnTo>
                    <a:pt x="67" y="466"/>
                  </a:lnTo>
                  <a:lnTo>
                    <a:pt x="56" y="412"/>
                  </a:lnTo>
                  <a:lnTo>
                    <a:pt x="47" y="360"/>
                  </a:lnTo>
                  <a:lnTo>
                    <a:pt x="37" y="309"/>
                  </a:lnTo>
                  <a:lnTo>
                    <a:pt x="27" y="260"/>
                  </a:lnTo>
                  <a:lnTo>
                    <a:pt x="19" y="217"/>
                  </a:lnTo>
                  <a:lnTo>
                    <a:pt x="14" y="190"/>
                  </a:lnTo>
                  <a:lnTo>
                    <a:pt x="10" y="165"/>
                  </a:lnTo>
                  <a:lnTo>
                    <a:pt x="6" y="145"/>
                  </a:lnTo>
                  <a:lnTo>
                    <a:pt x="4" y="129"/>
                  </a:lnTo>
                  <a:lnTo>
                    <a:pt x="1" y="12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5" y="65"/>
                  </a:lnTo>
                  <a:lnTo>
                    <a:pt x="17" y="43"/>
                  </a:lnTo>
                  <a:lnTo>
                    <a:pt x="34" y="23"/>
                  </a:lnTo>
                  <a:lnTo>
                    <a:pt x="55" y="10"/>
                  </a:lnTo>
                  <a:lnTo>
                    <a:pt x="80" y="2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2C93F9"/>
            </a:solidFill>
            <a:ln w="0">
              <a:solidFill>
                <a:srgbClr val="2C93F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392488" y="3816351"/>
              <a:ext cx="598488" cy="2228850"/>
            </a:xfrm>
            <a:custGeom>
              <a:avLst/>
              <a:gdLst>
                <a:gd name="T0" fmla="*/ 124 w 377"/>
                <a:gd name="T1" fmla="*/ 4 h 1404"/>
                <a:gd name="T2" fmla="*/ 162 w 377"/>
                <a:gd name="T3" fmla="*/ 23 h 1404"/>
                <a:gd name="T4" fmla="*/ 187 w 377"/>
                <a:gd name="T5" fmla="*/ 60 h 1404"/>
                <a:gd name="T6" fmla="*/ 195 w 377"/>
                <a:gd name="T7" fmla="*/ 77 h 1404"/>
                <a:gd name="T8" fmla="*/ 210 w 377"/>
                <a:gd name="T9" fmla="*/ 115 h 1404"/>
                <a:gd name="T10" fmla="*/ 233 w 377"/>
                <a:gd name="T11" fmla="*/ 170 h 1404"/>
                <a:gd name="T12" fmla="*/ 259 w 377"/>
                <a:gd name="T13" fmla="*/ 237 h 1404"/>
                <a:gd name="T14" fmla="*/ 286 w 377"/>
                <a:gd name="T15" fmla="*/ 310 h 1404"/>
                <a:gd name="T16" fmla="*/ 313 w 377"/>
                <a:gd name="T17" fmla="*/ 386 h 1404"/>
                <a:gd name="T18" fmla="*/ 337 w 377"/>
                <a:gd name="T19" fmla="*/ 458 h 1404"/>
                <a:gd name="T20" fmla="*/ 356 w 377"/>
                <a:gd name="T21" fmla="*/ 523 h 1404"/>
                <a:gd name="T22" fmla="*/ 368 w 377"/>
                <a:gd name="T23" fmla="*/ 580 h 1404"/>
                <a:gd name="T24" fmla="*/ 374 w 377"/>
                <a:gd name="T25" fmla="*/ 654 h 1404"/>
                <a:gd name="T26" fmla="*/ 377 w 377"/>
                <a:gd name="T27" fmla="*/ 747 h 1404"/>
                <a:gd name="T28" fmla="*/ 375 w 377"/>
                <a:gd name="T29" fmla="*/ 851 h 1404"/>
                <a:gd name="T30" fmla="*/ 373 w 377"/>
                <a:gd name="T31" fmla="*/ 958 h 1404"/>
                <a:gd name="T32" fmla="*/ 369 w 377"/>
                <a:gd name="T33" fmla="*/ 1063 h 1404"/>
                <a:gd name="T34" fmla="*/ 364 w 377"/>
                <a:gd name="T35" fmla="*/ 1158 h 1404"/>
                <a:gd name="T36" fmla="*/ 360 w 377"/>
                <a:gd name="T37" fmla="*/ 1237 h 1404"/>
                <a:gd name="T38" fmla="*/ 354 w 377"/>
                <a:gd name="T39" fmla="*/ 1294 h 1404"/>
                <a:gd name="T40" fmla="*/ 352 w 377"/>
                <a:gd name="T41" fmla="*/ 1322 h 1404"/>
                <a:gd name="T42" fmla="*/ 333 w 377"/>
                <a:gd name="T43" fmla="*/ 1365 h 1404"/>
                <a:gd name="T44" fmla="*/ 299 w 377"/>
                <a:gd name="T45" fmla="*/ 1394 h 1404"/>
                <a:gd name="T46" fmla="*/ 255 w 377"/>
                <a:gd name="T47" fmla="*/ 1404 h 1404"/>
                <a:gd name="T48" fmla="*/ 239 w 377"/>
                <a:gd name="T49" fmla="*/ 1403 h 1404"/>
                <a:gd name="T50" fmla="*/ 192 w 377"/>
                <a:gd name="T51" fmla="*/ 1381 h 1404"/>
                <a:gd name="T52" fmla="*/ 163 w 377"/>
                <a:gd name="T53" fmla="*/ 1342 h 1404"/>
                <a:gd name="T54" fmla="*/ 158 w 377"/>
                <a:gd name="T55" fmla="*/ 1290 h 1404"/>
                <a:gd name="T56" fmla="*/ 162 w 377"/>
                <a:gd name="T57" fmla="*/ 1254 h 1404"/>
                <a:gd name="T58" fmla="*/ 166 w 377"/>
                <a:gd name="T59" fmla="*/ 1187 h 1404"/>
                <a:gd name="T60" fmla="*/ 171 w 377"/>
                <a:gd name="T61" fmla="*/ 1097 h 1404"/>
                <a:gd name="T62" fmla="*/ 175 w 377"/>
                <a:gd name="T63" fmla="*/ 993 h 1404"/>
                <a:gd name="T64" fmla="*/ 179 w 377"/>
                <a:gd name="T65" fmla="*/ 885 h 1404"/>
                <a:gd name="T66" fmla="*/ 180 w 377"/>
                <a:gd name="T67" fmla="*/ 780 h 1404"/>
                <a:gd name="T68" fmla="*/ 179 w 377"/>
                <a:gd name="T69" fmla="*/ 688 h 1404"/>
                <a:gd name="T70" fmla="*/ 174 w 377"/>
                <a:gd name="T71" fmla="*/ 616 h 1404"/>
                <a:gd name="T72" fmla="*/ 163 w 377"/>
                <a:gd name="T73" fmla="*/ 564 h 1404"/>
                <a:gd name="T74" fmla="*/ 144 w 377"/>
                <a:gd name="T75" fmla="*/ 497 h 1404"/>
                <a:gd name="T76" fmla="*/ 117 w 377"/>
                <a:gd name="T77" fmla="*/ 420 h 1404"/>
                <a:gd name="T78" fmla="*/ 85 w 377"/>
                <a:gd name="T79" fmla="*/ 332 h 1404"/>
                <a:gd name="T80" fmla="*/ 51 w 377"/>
                <a:gd name="T81" fmla="*/ 245 h 1404"/>
                <a:gd name="T82" fmla="*/ 21 w 377"/>
                <a:gd name="T83" fmla="*/ 170 h 1404"/>
                <a:gd name="T84" fmla="*/ 6 w 377"/>
                <a:gd name="T85" fmla="*/ 135 h 1404"/>
                <a:gd name="T86" fmla="*/ 0 w 377"/>
                <a:gd name="T87" fmla="*/ 86 h 1404"/>
                <a:gd name="T88" fmla="*/ 17 w 377"/>
                <a:gd name="T89" fmla="*/ 40 h 1404"/>
                <a:gd name="T90" fmla="*/ 55 w 377"/>
                <a:gd name="T91" fmla="*/ 9 h 1404"/>
                <a:gd name="T92" fmla="*/ 81 w 377"/>
                <a:gd name="T93" fmla="*/ 1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7" h="1404">
                  <a:moveTo>
                    <a:pt x="103" y="0"/>
                  </a:moveTo>
                  <a:lnTo>
                    <a:pt x="124" y="4"/>
                  </a:lnTo>
                  <a:lnTo>
                    <a:pt x="144" y="12"/>
                  </a:lnTo>
                  <a:lnTo>
                    <a:pt x="162" y="23"/>
                  </a:lnTo>
                  <a:lnTo>
                    <a:pt x="176" y="40"/>
                  </a:lnTo>
                  <a:lnTo>
                    <a:pt x="187" y="60"/>
                  </a:lnTo>
                  <a:lnTo>
                    <a:pt x="189" y="65"/>
                  </a:lnTo>
                  <a:lnTo>
                    <a:pt x="195" y="77"/>
                  </a:lnTo>
                  <a:lnTo>
                    <a:pt x="201" y="94"/>
                  </a:lnTo>
                  <a:lnTo>
                    <a:pt x="210" y="115"/>
                  </a:lnTo>
                  <a:lnTo>
                    <a:pt x="221" y="141"/>
                  </a:lnTo>
                  <a:lnTo>
                    <a:pt x="233" y="170"/>
                  </a:lnTo>
                  <a:lnTo>
                    <a:pt x="244" y="203"/>
                  </a:lnTo>
                  <a:lnTo>
                    <a:pt x="259" y="237"/>
                  </a:lnTo>
                  <a:lnTo>
                    <a:pt x="272" y="273"/>
                  </a:lnTo>
                  <a:lnTo>
                    <a:pt x="286" y="310"/>
                  </a:lnTo>
                  <a:lnTo>
                    <a:pt x="299" y="348"/>
                  </a:lnTo>
                  <a:lnTo>
                    <a:pt x="313" y="386"/>
                  </a:lnTo>
                  <a:lnTo>
                    <a:pt x="326" y="423"/>
                  </a:lnTo>
                  <a:lnTo>
                    <a:pt x="337" y="458"/>
                  </a:lnTo>
                  <a:lnTo>
                    <a:pt x="347" y="492"/>
                  </a:lnTo>
                  <a:lnTo>
                    <a:pt x="356" y="523"/>
                  </a:lnTo>
                  <a:lnTo>
                    <a:pt x="362" y="551"/>
                  </a:lnTo>
                  <a:lnTo>
                    <a:pt x="368" y="580"/>
                  </a:lnTo>
                  <a:lnTo>
                    <a:pt x="371" y="615"/>
                  </a:lnTo>
                  <a:lnTo>
                    <a:pt x="374" y="654"/>
                  </a:lnTo>
                  <a:lnTo>
                    <a:pt x="375" y="699"/>
                  </a:lnTo>
                  <a:lnTo>
                    <a:pt x="377" y="747"/>
                  </a:lnTo>
                  <a:lnTo>
                    <a:pt x="377" y="798"/>
                  </a:lnTo>
                  <a:lnTo>
                    <a:pt x="375" y="851"/>
                  </a:lnTo>
                  <a:lnTo>
                    <a:pt x="375" y="904"/>
                  </a:lnTo>
                  <a:lnTo>
                    <a:pt x="373" y="958"/>
                  </a:lnTo>
                  <a:lnTo>
                    <a:pt x="371" y="1010"/>
                  </a:lnTo>
                  <a:lnTo>
                    <a:pt x="369" y="1063"/>
                  </a:lnTo>
                  <a:lnTo>
                    <a:pt x="366" y="1111"/>
                  </a:lnTo>
                  <a:lnTo>
                    <a:pt x="364" y="1158"/>
                  </a:lnTo>
                  <a:lnTo>
                    <a:pt x="361" y="1200"/>
                  </a:lnTo>
                  <a:lnTo>
                    <a:pt x="360" y="1237"/>
                  </a:lnTo>
                  <a:lnTo>
                    <a:pt x="357" y="1270"/>
                  </a:lnTo>
                  <a:lnTo>
                    <a:pt x="354" y="1294"/>
                  </a:lnTo>
                  <a:lnTo>
                    <a:pt x="353" y="1313"/>
                  </a:lnTo>
                  <a:lnTo>
                    <a:pt x="352" y="1322"/>
                  </a:lnTo>
                  <a:lnTo>
                    <a:pt x="345" y="1345"/>
                  </a:lnTo>
                  <a:lnTo>
                    <a:pt x="333" y="1365"/>
                  </a:lnTo>
                  <a:lnTo>
                    <a:pt x="318" y="1381"/>
                  </a:lnTo>
                  <a:lnTo>
                    <a:pt x="299" y="1394"/>
                  </a:lnTo>
                  <a:lnTo>
                    <a:pt x="278" y="1402"/>
                  </a:lnTo>
                  <a:lnTo>
                    <a:pt x="255" y="1404"/>
                  </a:lnTo>
                  <a:lnTo>
                    <a:pt x="247" y="1403"/>
                  </a:lnTo>
                  <a:lnTo>
                    <a:pt x="239" y="1403"/>
                  </a:lnTo>
                  <a:lnTo>
                    <a:pt x="214" y="1395"/>
                  </a:lnTo>
                  <a:lnTo>
                    <a:pt x="192" y="1381"/>
                  </a:lnTo>
                  <a:lnTo>
                    <a:pt x="175" y="1362"/>
                  </a:lnTo>
                  <a:lnTo>
                    <a:pt x="163" y="1342"/>
                  </a:lnTo>
                  <a:lnTo>
                    <a:pt x="158" y="1317"/>
                  </a:lnTo>
                  <a:lnTo>
                    <a:pt x="158" y="1290"/>
                  </a:lnTo>
                  <a:lnTo>
                    <a:pt x="159" y="1277"/>
                  </a:lnTo>
                  <a:lnTo>
                    <a:pt x="162" y="1254"/>
                  </a:lnTo>
                  <a:lnTo>
                    <a:pt x="163" y="1224"/>
                  </a:lnTo>
                  <a:lnTo>
                    <a:pt x="166" y="1187"/>
                  </a:lnTo>
                  <a:lnTo>
                    <a:pt x="169" y="1144"/>
                  </a:lnTo>
                  <a:lnTo>
                    <a:pt x="171" y="1097"/>
                  </a:lnTo>
                  <a:lnTo>
                    <a:pt x="174" y="1046"/>
                  </a:lnTo>
                  <a:lnTo>
                    <a:pt x="175" y="993"/>
                  </a:lnTo>
                  <a:lnTo>
                    <a:pt x="178" y="940"/>
                  </a:lnTo>
                  <a:lnTo>
                    <a:pt x="179" y="885"/>
                  </a:lnTo>
                  <a:lnTo>
                    <a:pt x="180" y="831"/>
                  </a:lnTo>
                  <a:lnTo>
                    <a:pt x="180" y="780"/>
                  </a:lnTo>
                  <a:lnTo>
                    <a:pt x="180" y="732"/>
                  </a:lnTo>
                  <a:lnTo>
                    <a:pt x="179" y="688"/>
                  </a:lnTo>
                  <a:lnTo>
                    <a:pt x="178" y="649"/>
                  </a:lnTo>
                  <a:lnTo>
                    <a:pt x="174" y="616"/>
                  </a:lnTo>
                  <a:lnTo>
                    <a:pt x="170" y="591"/>
                  </a:lnTo>
                  <a:lnTo>
                    <a:pt x="163" y="564"/>
                  </a:lnTo>
                  <a:lnTo>
                    <a:pt x="155" y="533"/>
                  </a:lnTo>
                  <a:lnTo>
                    <a:pt x="144" y="497"/>
                  </a:lnTo>
                  <a:lnTo>
                    <a:pt x="131" y="459"/>
                  </a:lnTo>
                  <a:lnTo>
                    <a:pt x="117" y="420"/>
                  </a:lnTo>
                  <a:lnTo>
                    <a:pt x="102" y="379"/>
                  </a:lnTo>
                  <a:lnTo>
                    <a:pt x="85" y="332"/>
                  </a:lnTo>
                  <a:lnTo>
                    <a:pt x="68" y="288"/>
                  </a:lnTo>
                  <a:lnTo>
                    <a:pt x="51" y="245"/>
                  </a:lnTo>
                  <a:lnTo>
                    <a:pt x="35" y="205"/>
                  </a:lnTo>
                  <a:lnTo>
                    <a:pt x="21" y="170"/>
                  </a:lnTo>
                  <a:lnTo>
                    <a:pt x="9" y="141"/>
                  </a:lnTo>
                  <a:lnTo>
                    <a:pt x="6" y="135"/>
                  </a:lnTo>
                  <a:lnTo>
                    <a:pt x="0" y="111"/>
                  </a:lnTo>
                  <a:lnTo>
                    <a:pt x="0" y="86"/>
                  </a:lnTo>
                  <a:lnTo>
                    <a:pt x="5" y="63"/>
                  </a:lnTo>
                  <a:lnTo>
                    <a:pt x="17" y="40"/>
                  </a:lnTo>
                  <a:lnTo>
                    <a:pt x="34" y="22"/>
                  </a:lnTo>
                  <a:lnTo>
                    <a:pt x="55" y="9"/>
                  </a:lnTo>
                  <a:lnTo>
                    <a:pt x="59" y="6"/>
                  </a:lnTo>
                  <a:lnTo>
                    <a:pt x="81" y="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2C93F9"/>
            </a:solidFill>
            <a:ln w="0">
              <a:solidFill>
                <a:srgbClr val="2C93F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91"/>
            <p:cNvSpPr>
              <a:spLocks noEditPoints="1"/>
            </p:cNvSpPr>
            <p:nvPr/>
          </p:nvSpPr>
          <p:spPr bwMode="auto">
            <a:xfrm>
              <a:off x="3567113" y="2251076"/>
              <a:ext cx="484188" cy="450850"/>
            </a:xfrm>
            <a:custGeom>
              <a:avLst/>
              <a:gdLst>
                <a:gd name="T0" fmla="*/ 227 w 305"/>
                <a:gd name="T1" fmla="*/ 284 h 284"/>
                <a:gd name="T2" fmla="*/ 227 w 305"/>
                <a:gd name="T3" fmla="*/ 284 h 284"/>
                <a:gd name="T4" fmla="*/ 227 w 305"/>
                <a:gd name="T5" fmla="*/ 284 h 284"/>
                <a:gd name="T6" fmla="*/ 227 w 305"/>
                <a:gd name="T7" fmla="*/ 284 h 284"/>
                <a:gd name="T8" fmla="*/ 100 w 305"/>
                <a:gd name="T9" fmla="*/ 0 h 284"/>
                <a:gd name="T10" fmla="*/ 114 w 305"/>
                <a:gd name="T11" fmla="*/ 0 h 284"/>
                <a:gd name="T12" fmla="*/ 121 w 305"/>
                <a:gd name="T13" fmla="*/ 3 h 284"/>
                <a:gd name="T14" fmla="*/ 125 w 305"/>
                <a:gd name="T15" fmla="*/ 3 h 284"/>
                <a:gd name="T16" fmla="*/ 137 w 305"/>
                <a:gd name="T17" fmla="*/ 9 h 284"/>
                <a:gd name="T18" fmla="*/ 153 w 305"/>
                <a:gd name="T19" fmla="*/ 18 h 284"/>
                <a:gd name="T20" fmla="*/ 171 w 305"/>
                <a:gd name="T21" fmla="*/ 30 h 284"/>
                <a:gd name="T22" fmla="*/ 191 w 305"/>
                <a:gd name="T23" fmla="*/ 44 h 284"/>
                <a:gd name="T24" fmla="*/ 210 w 305"/>
                <a:gd name="T25" fmla="*/ 59 h 284"/>
                <a:gd name="T26" fmla="*/ 230 w 305"/>
                <a:gd name="T27" fmla="*/ 73 h 284"/>
                <a:gd name="T28" fmla="*/ 250 w 305"/>
                <a:gd name="T29" fmla="*/ 88 h 284"/>
                <a:gd name="T30" fmla="*/ 267 w 305"/>
                <a:gd name="T31" fmla="*/ 101 h 284"/>
                <a:gd name="T32" fmla="*/ 282 w 305"/>
                <a:gd name="T33" fmla="*/ 113 h 284"/>
                <a:gd name="T34" fmla="*/ 294 w 305"/>
                <a:gd name="T35" fmla="*/ 122 h 284"/>
                <a:gd name="T36" fmla="*/ 302 w 305"/>
                <a:gd name="T37" fmla="*/ 128 h 284"/>
                <a:gd name="T38" fmla="*/ 305 w 305"/>
                <a:gd name="T39" fmla="*/ 130 h 284"/>
                <a:gd name="T40" fmla="*/ 227 w 305"/>
                <a:gd name="T41" fmla="*/ 284 h 284"/>
                <a:gd name="T42" fmla="*/ 226 w 305"/>
                <a:gd name="T43" fmla="*/ 284 h 284"/>
                <a:gd name="T44" fmla="*/ 225 w 305"/>
                <a:gd name="T45" fmla="*/ 283 h 284"/>
                <a:gd name="T46" fmla="*/ 221 w 305"/>
                <a:gd name="T47" fmla="*/ 281 h 284"/>
                <a:gd name="T48" fmla="*/ 214 w 305"/>
                <a:gd name="T49" fmla="*/ 278 h 284"/>
                <a:gd name="T50" fmla="*/ 203 w 305"/>
                <a:gd name="T51" fmla="*/ 271 h 284"/>
                <a:gd name="T52" fmla="*/ 187 w 305"/>
                <a:gd name="T53" fmla="*/ 263 h 284"/>
                <a:gd name="T54" fmla="*/ 165 w 305"/>
                <a:gd name="T55" fmla="*/ 253 h 284"/>
                <a:gd name="T56" fmla="*/ 148 w 305"/>
                <a:gd name="T57" fmla="*/ 243 h 284"/>
                <a:gd name="T58" fmla="*/ 128 w 305"/>
                <a:gd name="T59" fmla="*/ 234 h 284"/>
                <a:gd name="T60" fmla="*/ 107 w 305"/>
                <a:gd name="T61" fmla="*/ 223 h 284"/>
                <a:gd name="T62" fmla="*/ 86 w 305"/>
                <a:gd name="T63" fmla="*/ 211 h 284"/>
                <a:gd name="T64" fmla="*/ 65 w 305"/>
                <a:gd name="T65" fmla="*/ 198 h 284"/>
                <a:gd name="T66" fmla="*/ 45 w 305"/>
                <a:gd name="T67" fmla="*/ 183 h 284"/>
                <a:gd name="T68" fmla="*/ 28 w 305"/>
                <a:gd name="T69" fmla="*/ 166 h 284"/>
                <a:gd name="T70" fmla="*/ 14 w 305"/>
                <a:gd name="T71" fmla="*/ 149 h 284"/>
                <a:gd name="T72" fmla="*/ 5 w 305"/>
                <a:gd name="T73" fmla="*/ 131 h 284"/>
                <a:gd name="T74" fmla="*/ 0 w 305"/>
                <a:gd name="T75" fmla="*/ 110 h 284"/>
                <a:gd name="T76" fmla="*/ 1 w 305"/>
                <a:gd name="T77" fmla="*/ 89 h 284"/>
                <a:gd name="T78" fmla="*/ 9 w 305"/>
                <a:gd name="T79" fmla="*/ 67 h 284"/>
                <a:gd name="T80" fmla="*/ 26 w 305"/>
                <a:gd name="T81" fmla="*/ 42 h 284"/>
                <a:gd name="T82" fmla="*/ 45 w 305"/>
                <a:gd name="T83" fmla="*/ 22 h 284"/>
                <a:gd name="T84" fmla="*/ 65 w 305"/>
                <a:gd name="T85" fmla="*/ 9 h 284"/>
                <a:gd name="T86" fmla="*/ 85 w 305"/>
                <a:gd name="T87" fmla="*/ 3 h 284"/>
                <a:gd name="T88" fmla="*/ 100 w 305"/>
                <a:gd name="T8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5" h="284">
                  <a:moveTo>
                    <a:pt x="227" y="284"/>
                  </a:moveTo>
                  <a:lnTo>
                    <a:pt x="227" y="284"/>
                  </a:lnTo>
                  <a:lnTo>
                    <a:pt x="227" y="284"/>
                  </a:lnTo>
                  <a:lnTo>
                    <a:pt x="227" y="284"/>
                  </a:lnTo>
                  <a:close/>
                  <a:moveTo>
                    <a:pt x="100" y="0"/>
                  </a:moveTo>
                  <a:lnTo>
                    <a:pt x="114" y="0"/>
                  </a:lnTo>
                  <a:lnTo>
                    <a:pt x="121" y="3"/>
                  </a:lnTo>
                  <a:lnTo>
                    <a:pt x="125" y="3"/>
                  </a:lnTo>
                  <a:lnTo>
                    <a:pt x="137" y="9"/>
                  </a:lnTo>
                  <a:lnTo>
                    <a:pt x="153" y="18"/>
                  </a:lnTo>
                  <a:lnTo>
                    <a:pt x="171" y="30"/>
                  </a:lnTo>
                  <a:lnTo>
                    <a:pt x="191" y="44"/>
                  </a:lnTo>
                  <a:lnTo>
                    <a:pt x="210" y="59"/>
                  </a:lnTo>
                  <a:lnTo>
                    <a:pt x="230" y="73"/>
                  </a:lnTo>
                  <a:lnTo>
                    <a:pt x="250" y="88"/>
                  </a:lnTo>
                  <a:lnTo>
                    <a:pt x="267" y="101"/>
                  </a:lnTo>
                  <a:lnTo>
                    <a:pt x="282" y="113"/>
                  </a:lnTo>
                  <a:lnTo>
                    <a:pt x="294" y="122"/>
                  </a:lnTo>
                  <a:lnTo>
                    <a:pt x="302" y="128"/>
                  </a:lnTo>
                  <a:lnTo>
                    <a:pt x="305" y="130"/>
                  </a:lnTo>
                  <a:lnTo>
                    <a:pt x="227" y="284"/>
                  </a:lnTo>
                  <a:lnTo>
                    <a:pt x="226" y="284"/>
                  </a:lnTo>
                  <a:lnTo>
                    <a:pt x="225" y="283"/>
                  </a:lnTo>
                  <a:lnTo>
                    <a:pt x="221" y="281"/>
                  </a:lnTo>
                  <a:lnTo>
                    <a:pt x="214" y="278"/>
                  </a:lnTo>
                  <a:lnTo>
                    <a:pt x="203" y="271"/>
                  </a:lnTo>
                  <a:lnTo>
                    <a:pt x="187" y="263"/>
                  </a:lnTo>
                  <a:lnTo>
                    <a:pt x="165" y="253"/>
                  </a:lnTo>
                  <a:lnTo>
                    <a:pt x="148" y="243"/>
                  </a:lnTo>
                  <a:lnTo>
                    <a:pt x="128" y="234"/>
                  </a:lnTo>
                  <a:lnTo>
                    <a:pt x="107" y="223"/>
                  </a:lnTo>
                  <a:lnTo>
                    <a:pt x="86" y="211"/>
                  </a:lnTo>
                  <a:lnTo>
                    <a:pt x="65" y="198"/>
                  </a:lnTo>
                  <a:lnTo>
                    <a:pt x="45" y="183"/>
                  </a:lnTo>
                  <a:lnTo>
                    <a:pt x="28" y="166"/>
                  </a:lnTo>
                  <a:lnTo>
                    <a:pt x="14" y="149"/>
                  </a:lnTo>
                  <a:lnTo>
                    <a:pt x="5" y="131"/>
                  </a:lnTo>
                  <a:lnTo>
                    <a:pt x="0" y="110"/>
                  </a:lnTo>
                  <a:lnTo>
                    <a:pt x="1" y="89"/>
                  </a:lnTo>
                  <a:lnTo>
                    <a:pt x="9" y="67"/>
                  </a:lnTo>
                  <a:lnTo>
                    <a:pt x="26" y="42"/>
                  </a:lnTo>
                  <a:lnTo>
                    <a:pt x="45" y="22"/>
                  </a:lnTo>
                  <a:lnTo>
                    <a:pt x="65" y="9"/>
                  </a:lnTo>
                  <a:lnTo>
                    <a:pt x="85" y="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BEB30"/>
            </a:solidFill>
            <a:ln w="0">
              <a:solidFill>
                <a:srgbClr val="FBEB3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386138" y="2271713"/>
              <a:ext cx="390525" cy="1457325"/>
            </a:xfrm>
            <a:custGeom>
              <a:avLst/>
              <a:gdLst>
                <a:gd name="T0" fmla="*/ 221 w 246"/>
                <a:gd name="T1" fmla="*/ 0 h 918"/>
                <a:gd name="T2" fmla="*/ 234 w 246"/>
                <a:gd name="T3" fmla="*/ 22 h 918"/>
                <a:gd name="T4" fmla="*/ 243 w 246"/>
                <a:gd name="T5" fmla="*/ 47 h 918"/>
                <a:gd name="T6" fmla="*/ 246 w 246"/>
                <a:gd name="T7" fmla="*/ 73 h 918"/>
                <a:gd name="T8" fmla="*/ 246 w 246"/>
                <a:gd name="T9" fmla="*/ 101 h 918"/>
                <a:gd name="T10" fmla="*/ 241 w 246"/>
                <a:gd name="T11" fmla="*/ 127 h 918"/>
                <a:gd name="T12" fmla="*/ 233 w 246"/>
                <a:gd name="T13" fmla="*/ 153 h 918"/>
                <a:gd name="T14" fmla="*/ 220 w 246"/>
                <a:gd name="T15" fmla="*/ 199 h 918"/>
                <a:gd name="T16" fmla="*/ 212 w 246"/>
                <a:gd name="T17" fmla="*/ 244 h 918"/>
                <a:gd name="T18" fmla="*/ 208 w 246"/>
                <a:gd name="T19" fmla="*/ 288 h 918"/>
                <a:gd name="T20" fmla="*/ 205 w 246"/>
                <a:gd name="T21" fmla="*/ 333 h 918"/>
                <a:gd name="T22" fmla="*/ 204 w 246"/>
                <a:gd name="T23" fmla="*/ 378 h 918"/>
                <a:gd name="T24" fmla="*/ 200 w 246"/>
                <a:gd name="T25" fmla="*/ 424 h 918"/>
                <a:gd name="T26" fmla="*/ 193 w 246"/>
                <a:gd name="T27" fmla="*/ 470 h 918"/>
                <a:gd name="T28" fmla="*/ 190 w 246"/>
                <a:gd name="T29" fmla="*/ 507 h 918"/>
                <a:gd name="T30" fmla="*/ 188 w 246"/>
                <a:gd name="T31" fmla="*/ 546 h 918"/>
                <a:gd name="T32" fmla="*/ 191 w 246"/>
                <a:gd name="T33" fmla="*/ 587 h 918"/>
                <a:gd name="T34" fmla="*/ 193 w 246"/>
                <a:gd name="T35" fmla="*/ 627 h 918"/>
                <a:gd name="T36" fmla="*/ 197 w 246"/>
                <a:gd name="T37" fmla="*/ 668 h 918"/>
                <a:gd name="T38" fmla="*/ 199 w 246"/>
                <a:gd name="T39" fmla="*/ 708 h 918"/>
                <a:gd name="T40" fmla="*/ 196 w 246"/>
                <a:gd name="T41" fmla="*/ 745 h 918"/>
                <a:gd name="T42" fmla="*/ 193 w 246"/>
                <a:gd name="T43" fmla="*/ 766 h 918"/>
                <a:gd name="T44" fmla="*/ 191 w 246"/>
                <a:gd name="T45" fmla="*/ 780 h 918"/>
                <a:gd name="T46" fmla="*/ 188 w 246"/>
                <a:gd name="T47" fmla="*/ 789 h 918"/>
                <a:gd name="T48" fmla="*/ 186 w 246"/>
                <a:gd name="T49" fmla="*/ 793 h 918"/>
                <a:gd name="T50" fmla="*/ 184 w 246"/>
                <a:gd name="T51" fmla="*/ 796 h 918"/>
                <a:gd name="T52" fmla="*/ 183 w 246"/>
                <a:gd name="T53" fmla="*/ 799 h 918"/>
                <a:gd name="T54" fmla="*/ 182 w 246"/>
                <a:gd name="T55" fmla="*/ 804 h 918"/>
                <a:gd name="T56" fmla="*/ 180 w 246"/>
                <a:gd name="T57" fmla="*/ 812 h 918"/>
                <a:gd name="T58" fmla="*/ 179 w 246"/>
                <a:gd name="T59" fmla="*/ 823 h 918"/>
                <a:gd name="T60" fmla="*/ 179 w 246"/>
                <a:gd name="T61" fmla="*/ 844 h 918"/>
                <a:gd name="T62" fmla="*/ 179 w 246"/>
                <a:gd name="T63" fmla="*/ 847 h 918"/>
                <a:gd name="T64" fmla="*/ 179 w 246"/>
                <a:gd name="T65" fmla="*/ 852 h 918"/>
                <a:gd name="T66" fmla="*/ 178 w 246"/>
                <a:gd name="T67" fmla="*/ 860 h 918"/>
                <a:gd name="T68" fmla="*/ 175 w 246"/>
                <a:gd name="T69" fmla="*/ 871 h 918"/>
                <a:gd name="T70" fmla="*/ 173 w 246"/>
                <a:gd name="T71" fmla="*/ 881 h 918"/>
                <a:gd name="T72" fmla="*/ 169 w 246"/>
                <a:gd name="T73" fmla="*/ 892 h 918"/>
                <a:gd name="T74" fmla="*/ 162 w 246"/>
                <a:gd name="T75" fmla="*/ 901 h 918"/>
                <a:gd name="T76" fmla="*/ 153 w 246"/>
                <a:gd name="T77" fmla="*/ 910 h 918"/>
                <a:gd name="T78" fmla="*/ 142 w 246"/>
                <a:gd name="T79" fmla="*/ 915 h 918"/>
                <a:gd name="T80" fmla="*/ 129 w 246"/>
                <a:gd name="T81" fmla="*/ 918 h 918"/>
                <a:gd name="T82" fmla="*/ 112 w 246"/>
                <a:gd name="T83" fmla="*/ 915 h 918"/>
                <a:gd name="T84" fmla="*/ 93 w 246"/>
                <a:gd name="T85" fmla="*/ 909 h 918"/>
                <a:gd name="T86" fmla="*/ 73 w 246"/>
                <a:gd name="T87" fmla="*/ 890 h 918"/>
                <a:gd name="T88" fmla="*/ 51 w 246"/>
                <a:gd name="T89" fmla="*/ 871 h 918"/>
                <a:gd name="T90" fmla="*/ 26 w 246"/>
                <a:gd name="T91" fmla="*/ 851 h 918"/>
                <a:gd name="T92" fmla="*/ 0 w 246"/>
                <a:gd name="T93" fmla="*/ 831 h 918"/>
                <a:gd name="T94" fmla="*/ 221 w 246"/>
                <a:gd name="T95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6" h="918">
                  <a:moveTo>
                    <a:pt x="221" y="0"/>
                  </a:moveTo>
                  <a:lnTo>
                    <a:pt x="234" y="22"/>
                  </a:lnTo>
                  <a:lnTo>
                    <a:pt x="243" y="47"/>
                  </a:lnTo>
                  <a:lnTo>
                    <a:pt x="246" y="73"/>
                  </a:lnTo>
                  <a:lnTo>
                    <a:pt x="246" y="101"/>
                  </a:lnTo>
                  <a:lnTo>
                    <a:pt x="241" y="127"/>
                  </a:lnTo>
                  <a:lnTo>
                    <a:pt x="233" y="153"/>
                  </a:lnTo>
                  <a:lnTo>
                    <a:pt x="220" y="199"/>
                  </a:lnTo>
                  <a:lnTo>
                    <a:pt x="212" y="244"/>
                  </a:lnTo>
                  <a:lnTo>
                    <a:pt x="208" y="288"/>
                  </a:lnTo>
                  <a:lnTo>
                    <a:pt x="205" y="333"/>
                  </a:lnTo>
                  <a:lnTo>
                    <a:pt x="204" y="378"/>
                  </a:lnTo>
                  <a:lnTo>
                    <a:pt x="200" y="424"/>
                  </a:lnTo>
                  <a:lnTo>
                    <a:pt x="193" y="470"/>
                  </a:lnTo>
                  <a:lnTo>
                    <a:pt x="190" y="507"/>
                  </a:lnTo>
                  <a:lnTo>
                    <a:pt x="188" y="546"/>
                  </a:lnTo>
                  <a:lnTo>
                    <a:pt x="191" y="587"/>
                  </a:lnTo>
                  <a:lnTo>
                    <a:pt x="193" y="627"/>
                  </a:lnTo>
                  <a:lnTo>
                    <a:pt x="197" y="668"/>
                  </a:lnTo>
                  <a:lnTo>
                    <a:pt x="199" y="708"/>
                  </a:lnTo>
                  <a:lnTo>
                    <a:pt x="196" y="745"/>
                  </a:lnTo>
                  <a:lnTo>
                    <a:pt x="193" y="766"/>
                  </a:lnTo>
                  <a:lnTo>
                    <a:pt x="191" y="780"/>
                  </a:lnTo>
                  <a:lnTo>
                    <a:pt x="188" y="789"/>
                  </a:lnTo>
                  <a:lnTo>
                    <a:pt x="186" y="793"/>
                  </a:lnTo>
                  <a:lnTo>
                    <a:pt x="184" y="796"/>
                  </a:lnTo>
                  <a:lnTo>
                    <a:pt x="183" y="799"/>
                  </a:lnTo>
                  <a:lnTo>
                    <a:pt x="182" y="804"/>
                  </a:lnTo>
                  <a:lnTo>
                    <a:pt x="180" y="812"/>
                  </a:lnTo>
                  <a:lnTo>
                    <a:pt x="179" y="823"/>
                  </a:lnTo>
                  <a:lnTo>
                    <a:pt x="179" y="844"/>
                  </a:lnTo>
                  <a:lnTo>
                    <a:pt x="179" y="847"/>
                  </a:lnTo>
                  <a:lnTo>
                    <a:pt x="179" y="852"/>
                  </a:lnTo>
                  <a:lnTo>
                    <a:pt x="178" y="860"/>
                  </a:lnTo>
                  <a:lnTo>
                    <a:pt x="175" y="871"/>
                  </a:lnTo>
                  <a:lnTo>
                    <a:pt x="173" y="881"/>
                  </a:lnTo>
                  <a:lnTo>
                    <a:pt x="169" y="892"/>
                  </a:lnTo>
                  <a:lnTo>
                    <a:pt x="162" y="901"/>
                  </a:lnTo>
                  <a:lnTo>
                    <a:pt x="153" y="910"/>
                  </a:lnTo>
                  <a:lnTo>
                    <a:pt x="142" y="915"/>
                  </a:lnTo>
                  <a:lnTo>
                    <a:pt x="129" y="918"/>
                  </a:lnTo>
                  <a:lnTo>
                    <a:pt x="112" y="915"/>
                  </a:lnTo>
                  <a:lnTo>
                    <a:pt x="93" y="909"/>
                  </a:lnTo>
                  <a:lnTo>
                    <a:pt x="73" y="890"/>
                  </a:lnTo>
                  <a:lnTo>
                    <a:pt x="51" y="871"/>
                  </a:lnTo>
                  <a:lnTo>
                    <a:pt x="26" y="851"/>
                  </a:lnTo>
                  <a:lnTo>
                    <a:pt x="0" y="83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FEAB07"/>
            </a:solidFill>
            <a:ln w="0">
              <a:solidFill>
                <a:srgbClr val="FEAB0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2728913" y="2174876"/>
              <a:ext cx="1008063" cy="1416050"/>
            </a:xfrm>
            <a:custGeom>
              <a:avLst/>
              <a:gdLst>
                <a:gd name="T0" fmla="*/ 329 w 635"/>
                <a:gd name="T1" fmla="*/ 0 h 892"/>
                <a:gd name="T2" fmla="*/ 576 w 635"/>
                <a:gd name="T3" fmla="*/ 32 h 892"/>
                <a:gd name="T4" fmla="*/ 587 w 635"/>
                <a:gd name="T5" fmla="*/ 34 h 892"/>
                <a:gd name="T6" fmla="*/ 596 w 635"/>
                <a:gd name="T7" fmla="*/ 36 h 892"/>
                <a:gd name="T8" fmla="*/ 615 w 635"/>
                <a:gd name="T9" fmla="*/ 45 h 892"/>
                <a:gd name="T10" fmla="*/ 632 w 635"/>
                <a:gd name="T11" fmla="*/ 58 h 892"/>
                <a:gd name="T12" fmla="*/ 635 w 635"/>
                <a:gd name="T13" fmla="*/ 61 h 892"/>
                <a:gd name="T14" fmla="*/ 414 w 635"/>
                <a:gd name="T15" fmla="*/ 892 h 892"/>
                <a:gd name="T16" fmla="*/ 389 w 635"/>
                <a:gd name="T17" fmla="*/ 878 h 892"/>
                <a:gd name="T18" fmla="*/ 365 w 635"/>
                <a:gd name="T19" fmla="*/ 866 h 892"/>
                <a:gd name="T20" fmla="*/ 344 w 635"/>
                <a:gd name="T21" fmla="*/ 860 h 892"/>
                <a:gd name="T22" fmla="*/ 285 w 635"/>
                <a:gd name="T23" fmla="*/ 850 h 892"/>
                <a:gd name="T24" fmla="*/ 228 w 635"/>
                <a:gd name="T25" fmla="*/ 836 h 892"/>
                <a:gd name="T26" fmla="*/ 172 w 635"/>
                <a:gd name="T27" fmla="*/ 819 h 892"/>
                <a:gd name="T28" fmla="*/ 117 w 635"/>
                <a:gd name="T29" fmla="*/ 795 h 892"/>
                <a:gd name="T30" fmla="*/ 85 w 635"/>
                <a:gd name="T31" fmla="*/ 778 h 892"/>
                <a:gd name="T32" fmla="*/ 58 w 635"/>
                <a:gd name="T33" fmla="*/ 761 h 892"/>
                <a:gd name="T34" fmla="*/ 37 w 635"/>
                <a:gd name="T35" fmla="*/ 746 h 892"/>
                <a:gd name="T36" fmla="*/ 20 w 635"/>
                <a:gd name="T37" fmla="*/ 733 h 892"/>
                <a:gd name="T38" fmla="*/ 9 w 635"/>
                <a:gd name="T39" fmla="*/ 722 h 892"/>
                <a:gd name="T40" fmla="*/ 3 w 635"/>
                <a:gd name="T41" fmla="*/ 716 h 892"/>
                <a:gd name="T42" fmla="*/ 0 w 635"/>
                <a:gd name="T43" fmla="*/ 713 h 892"/>
                <a:gd name="T44" fmla="*/ 9 w 635"/>
                <a:gd name="T45" fmla="*/ 595 h 892"/>
                <a:gd name="T46" fmla="*/ 25 w 635"/>
                <a:gd name="T47" fmla="*/ 480 h 892"/>
                <a:gd name="T48" fmla="*/ 46 w 635"/>
                <a:gd name="T49" fmla="*/ 365 h 892"/>
                <a:gd name="T50" fmla="*/ 73 w 635"/>
                <a:gd name="T51" fmla="*/ 251 h 892"/>
                <a:gd name="T52" fmla="*/ 107 w 635"/>
                <a:gd name="T53" fmla="*/ 138 h 892"/>
                <a:gd name="T54" fmla="*/ 109 w 635"/>
                <a:gd name="T55" fmla="*/ 133 h 892"/>
                <a:gd name="T56" fmla="*/ 120 w 635"/>
                <a:gd name="T57" fmla="*/ 108 h 892"/>
                <a:gd name="T58" fmla="*/ 135 w 635"/>
                <a:gd name="T59" fmla="*/ 83 h 892"/>
                <a:gd name="T60" fmla="*/ 153 w 635"/>
                <a:gd name="T61" fmla="*/ 61 h 892"/>
                <a:gd name="T62" fmla="*/ 174 w 635"/>
                <a:gd name="T63" fmla="*/ 40 h 892"/>
                <a:gd name="T64" fmla="*/ 196 w 635"/>
                <a:gd name="T65" fmla="*/ 23 h 892"/>
                <a:gd name="T66" fmla="*/ 221 w 635"/>
                <a:gd name="T67" fmla="*/ 11 h 892"/>
                <a:gd name="T68" fmla="*/ 247 w 635"/>
                <a:gd name="T69" fmla="*/ 3 h 892"/>
                <a:gd name="T70" fmla="*/ 276 w 635"/>
                <a:gd name="T71" fmla="*/ 3 h 892"/>
                <a:gd name="T72" fmla="*/ 280 w 635"/>
                <a:gd name="T73" fmla="*/ 3 h 892"/>
                <a:gd name="T74" fmla="*/ 285 w 635"/>
                <a:gd name="T75" fmla="*/ 3 h 892"/>
                <a:gd name="T76" fmla="*/ 300 w 635"/>
                <a:gd name="T77" fmla="*/ 1 h 892"/>
                <a:gd name="T78" fmla="*/ 314 w 635"/>
                <a:gd name="T79" fmla="*/ 0 h 892"/>
                <a:gd name="T80" fmla="*/ 329 w 635"/>
                <a:gd name="T81" fmla="*/ 0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35" h="892">
                  <a:moveTo>
                    <a:pt x="329" y="0"/>
                  </a:moveTo>
                  <a:lnTo>
                    <a:pt x="576" y="32"/>
                  </a:lnTo>
                  <a:lnTo>
                    <a:pt x="587" y="34"/>
                  </a:lnTo>
                  <a:lnTo>
                    <a:pt x="596" y="36"/>
                  </a:lnTo>
                  <a:lnTo>
                    <a:pt x="615" y="45"/>
                  </a:lnTo>
                  <a:lnTo>
                    <a:pt x="632" y="58"/>
                  </a:lnTo>
                  <a:lnTo>
                    <a:pt x="635" y="61"/>
                  </a:lnTo>
                  <a:lnTo>
                    <a:pt x="414" y="892"/>
                  </a:lnTo>
                  <a:lnTo>
                    <a:pt x="389" y="878"/>
                  </a:lnTo>
                  <a:lnTo>
                    <a:pt x="365" y="866"/>
                  </a:lnTo>
                  <a:lnTo>
                    <a:pt x="344" y="860"/>
                  </a:lnTo>
                  <a:lnTo>
                    <a:pt x="285" y="850"/>
                  </a:lnTo>
                  <a:lnTo>
                    <a:pt x="228" y="836"/>
                  </a:lnTo>
                  <a:lnTo>
                    <a:pt x="172" y="819"/>
                  </a:lnTo>
                  <a:lnTo>
                    <a:pt x="117" y="795"/>
                  </a:lnTo>
                  <a:lnTo>
                    <a:pt x="85" y="778"/>
                  </a:lnTo>
                  <a:lnTo>
                    <a:pt x="58" y="761"/>
                  </a:lnTo>
                  <a:lnTo>
                    <a:pt x="37" y="746"/>
                  </a:lnTo>
                  <a:lnTo>
                    <a:pt x="20" y="733"/>
                  </a:lnTo>
                  <a:lnTo>
                    <a:pt x="9" y="722"/>
                  </a:lnTo>
                  <a:lnTo>
                    <a:pt x="3" y="716"/>
                  </a:lnTo>
                  <a:lnTo>
                    <a:pt x="0" y="713"/>
                  </a:lnTo>
                  <a:lnTo>
                    <a:pt x="9" y="595"/>
                  </a:lnTo>
                  <a:lnTo>
                    <a:pt x="25" y="480"/>
                  </a:lnTo>
                  <a:lnTo>
                    <a:pt x="46" y="365"/>
                  </a:lnTo>
                  <a:lnTo>
                    <a:pt x="73" y="251"/>
                  </a:lnTo>
                  <a:lnTo>
                    <a:pt x="107" y="138"/>
                  </a:lnTo>
                  <a:lnTo>
                    <a:pt x="109" y="133"/>
                  </a:lnTo>
                  <a:lnTo>
                    <a:pt x="120" y="108"/>
                  </a:lnTo>
                  <a:lnTo>
                    <a:pt x="135" y="83"/>
                  </a:lnTo>
                  <a:lnTo>
                    <a:pt x="153" y="61"/>
                  </a:lnTo>
                  <a:lnTo>
                    <a:pt x="174" y="40"/>
                  </a:lnTo>
                  <a:lnTo>
                    <a:pt x="196" y="23"/>
                  </a:lnTo>
                  <a:lnTo>
                    <a:pt x="221" y="11"/>
                  </a:lnTo>
                  <a:lnTo>
                    <a:pt x="247" y="3"/>
                  </a:lnTo>
                  <a:lnTo>
                    <a:pt x="276" y="3"/>
                  </a:lnTo>
                  <a:lnTo>
                    <a:pt x="280" y="3"/>
                  </a:lnTo>
                  <a:lnTo>
                    <a:pt x="285" y="3"/>
                  </a:lnTo>
                  <a:lnTo>
                    <a:pt x="300" y="1"/>
                  </a:lnTo>
                  <a:lnTo>
                    <a:pt x="314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BEB30"/>
            </a:solidFill>
            <a:ln w="0">
              <a:solidFill>
                <a:srgbClr val="FBEB3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549650" y="3611563"/>
              <a:ext cx="4763" cy="6350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2 h 4"/>
                <a:gd name="T4" fmla="*/ 1 w 3"/>
                <a:gd name="T5" fmla="*/ 3 h 4"/>
                <a:gd name="T6" fmla="*/ 0 w 3"/>
                <a:gd name="T7" fmla="*/ 4 h 4"/>
                <a:gd name="T8" fmla="*/ 0 w 3"/>
                <a:gd name="T9" fmla="*/ 4 h 4"/>
                <a:gd name="T10" fmla="*/ 0 w 3"/>
                <a:gd name="T11" fmla="*/ 4 h 4"/>
                <a:gd name="T12" fmla="*/ 1 w 3"/>
                <a:gd name="T13" fmla="*/ 3 h 4"/>
                <a:gd name="T14" fmla="*/ 3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AF31C"/>
            </a:solidFill>
            <a:ln w="0">
              <a:solidFill>
                <a:srgbClr val="FAF31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181350" y="2174876"/>
              <a:ext cx="428625" cy="163513"/>
            </a:xfrm>
            <a:custGeom>
              <a:avLst/>
              <a:gdLst>
                <a:gd name="T0" fmla="*/ 44 w 270"/>
                <a:gd name="T1" fmla="*/ 0 h 103"/>
                <a:gd name="T2" fmla="*/ 48 w 270"/>
                <a:gd name="T3" fmla="*/ 0 h 103"/>
                <a:gd name="T4" fmla="*/ 69 w 270"/>
                <a:gd name="T5" fmla="*/ 2 h 103"/>
                <a:gd name="T6" fmla="*/ 261 w 270"/>
                <a:gd name="T7" fmla="*/ 27 h 103"/>
                <a:gd name="T8" fmla="*/ 262 w 270"/>
                <a:gd name="T9" fmla="*/ 28 h 103"/>
                <a:gd name="T10" fmla="*/ 262 w 270"/>
                <a:gd name="T11" fmla="*/ 28 h 103"/>
                <a:gd name="T12" fmla="*/ 270 w 270"/>
                <a:gd name="T13" fmla="*/ 28 h 103"/>
                <a:gd name="T14" fmla="*/ 265 w 270"/>
                <a:gd name="T15" fmla="*/ 40 h 103"/>
                <a:gd name="T16" fmla="*/ 260 w 270"/>
                <a:gd name="T17" fmla="*/ 51 h 103"/>
                <a:gd name="T18" fmla="*/ 257 w 270"/>
                <a:gd name="T19" fmla="*/ 68 h 103"/>
                <a:gd name="T20" fmla="*/ 252 w 270"/>
                <a:gd name="T21" fmla="*/ 82 h 103"/>
                <a:gd name="T22" fmla="*/ 241 w 270"/>
                <a:gd name="T23" fmla="*/ 91 h 103"/>
                <a:gd name="T24" fmla="*/ 228 w 270"/>
                <a:gd name="T25" fmla="*/ 98 h 103"/>
                <a:gd name="T26" fmla="*/ 210 w 270"/>
                <a:gd name="T27" fmla="*/ 102 h 103"/>
                <a:gd name="T28" fmla="*/ 189 w 270"/>
                <a:gd name="T29" fmla="*/ 103 h 103"/>
                <a:gd name="T30" fmla="*/ 164 w 270"/>
                <a:gd name="T31" fmla="*/ 102 h 103"/>
                <a:gd name="T32" fmla="*/ 144 w 270"/>
                <a:gd name="T33" fmla="*/ 98 h 103"/>
                <a:gd name="T34" fmla="*/ 126 w 270"/>
                <a:gd name="T35" fmla="*/ 91 h 103"/>
                <a:gd name="T36" fmla="*/ 112 w 270"/>
                <a:gd name="T37" fmla="*/ 83 h 103"/>
                <a:gd name="T38" fmla="*/ 99 w 270"/>
                <a:gd name="T39" fmla="*/ 73 h 103"/>
                <a:gd name="T40" fmla="*/ 83 w 270"/>
                <a:gd name="T41" fmla="*/ 55 h 103"/>
                <a:gd name="T42" fmla="*/ 67 w 270"/>
                <a:gd name="T43" fmla="*/ 34 h 103"/>
                <a:gd name="T44" fmla="*/ 67 w 270"/>
                <a:gd name="T45" fmla="*/ 32 h 103"/>
                <a:gd name="T46" fmla="*/ 65 w 270"/>
                <a:gd name="T47" fmla="*/ 31 h 103"/>
                <a:gd name="T48" fmla="*/ 61 w 270"/>
                <a:gd name="T49" fmla="*/ 30 h 103"/>
                <a:gd name="T50" fmla="*/ 57 w 270"/>
                <a:gd name="T51" fmla="*/ 28 h 103"/>
                <a:gd name="T52" fmla="*/ 46 w 270"/>
                <a:gd name="T53" fmla="*/ 23 h 103"/>
                <a:gd name="T54" fmla="*/ 33 w 270"/>
                <a:gd name="T55" fmla="*/ 19 h 103"/>
                <a:gd name="T56" fmla="*/ 21 w 270"/>
                <a:gd name="T57" fmla="*/ 14 h 103"/>
                <a:gd name="T58" fmla="*/ 11 w 270"/>
                <a:gd name="T59" fmla="*/ 10 h 103"/>
                <a:gd name="T60" fmla="*/ 3 w 270"/>
                <a:gd name="T61" fmla="*/ 6 h 103"/>
                <a:gd name="T62" fmla="*/ 0 w 270"/>
                <a:gd name="T63" fmla="*/ 3 h 103"/>
                <a:gd name="T64" fmla="*/ 15 w 270"/>
                <a:gd name="T65" fmla="*/ 1 h 103"/>
                <a:gd name="T66" fmla="*/ 29 w 270"/>
                <a:gd name="T67" fmla="*/ 0 h 103"/>
                <a:gd name="T68" fmla="*/ 44 w 270"/>
                <a:gd name="T6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0" h="103">
                  <a:moveTo>
                    <a:pt x="44" y="0"/>
                  </a:moveTo>
                  <a:lnTo>
                    <a:pt x="48" y="0"/>
                  </a:lnTo>
                  <a:lnTo>
                    <a:pt x="69" y="2"/>
                  </a:lnTo>
                  <a:lnTo>
                    <a:pt x="261" y="27"/>
                  </a:lnTo>
                  <a:lnTo>
                    <a:pt x="262" y="28"/>
                  </a:lnTo>
                  <a:lnTo>
                    <a:pt x="262" y="28"/>
                  </a:lnTo>
                  <a:lnTo>
                    <a:pt x="270" y="28"/>
                  </a:lnTo>
                  <a:lnTo>
                    <a:pt x="265" y="40"/>
                  </a:lnTo>
                  <a:lnTo>
                    <a:pt x="260" y="51"/>
                  </a:lnTo>
                  <a:lnTo>
                    <a:pt x="257" y="68"/>
                  </a:lnTo>
                  <a:lnTo>
                    <a:pt x="252" y="82"/>
                  </a:lnTo>
                  <a:lnTo>
                    <a:pt x="241" y="91"/>
                  </a:lnTo>
                  <a:lnTo>
                    <a:pt x="228" y="98"/>
                  </a:lnTo>
                  <a:lnTo>
                    <a:pt x="210" y="102"/>
                  </a:lnTo>
                  <a:lnTo>
                    <a:pt x="189" y="103"/>
                  </a:lnTo>
                  <a:lnTo>
                    <a:pt x="164" y="102"/>
                  </a:lnTo>
                  <a:lnTo>
                    <a:pt x="144" y="98"/>
                  </a:lnTo>
                  <a:lnTo>
                    <a:pt x="126" y="91"/>
                  </a:lnTo>
                  <a:lnTo>
                    <a:pt x="112" y="83"/>
                  </a:lnTo>
                  <a:lnTo>
                    <a:pt x="99" y="73"/>
                  </a:lnTo>
                  <a:lnTo>
                    <a:pt x="83" y="55"/>
                  </a:lnTo>
                  <a:lnTo>
                    <a:pt x="67" y="34"/>
                  </a:lnTo>
                  <a:lnTo>
                    <a:pt x="67" y="32"/>
                  </a:lnTo>
                  <a:lnTo>
                    <a:pt x="65" y="31"/>
                  </a:lnTo>
                  <a:lnTo>
                    <a:pt x="61" y="30"/>
                  </a:lnTo>
                  <a:lnTo>
                    <a:pt x="57" y="28"/>
                  </a:lnTo>
                  <a:lnTo>
                    <a:pt x="46" y="23"/>
                  </a:lnTo>
                  <a:lnTo>
                    <a:pt x="33" y="19"/>
                  </a:lnTo>
                  <a:lnTo>
                    <a:pt x="21" y="14"/>
                  </a:lnTo>
                  <a:lnTo>
                    <a:pt x="11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15" y="1"/>
                  </a:lnTo>
                  <a:lnTo>
                    <a:pt x="29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A388"/>
            </a:solidFill>
            <a:ln w="0">
              <a:solidFill>
                <a:srgbClr val="FFA3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500438" y="2205038"/>
              <a:ext cx="196850" cy="534988"/>
            </a:xfrm>
            <a:custGeom>
              <a:avLst/>
              <a:gdLst>
                <a:gd name="T0" fmla="*/ 42 w 124"/>
                <a:gd name="T1" fmla="*/ 0 h 337"/>
                <a:gd name="T2" fmla="*/ 52 w 124"/>
                <a:gd name="T3" fmla="*/ 0 h 337"/>
                <a:gd name="T4" fmla="*/ 63 w 124"/>
                <a:gd name="T5" fmla="*/ 1 h 337"/>
                <a:gd name="T6" fmla="*/ 72 w 124"/>
                <a:gd name="T7" fmla="*/ 3 h 337"/>
                <a:gd name="T8" fmla="*/ 78 w 124"/>
                <a:gd name="T9" fmla="*/ 4 h 337"/>
                <a:gd name="T10" fmla="*/ 81 w 124"/>
                <a:gd name="T11" fmla="*/ 5 h 337"/>
                <a:gd name="T12" fmla="*/ 94 w 124"/>
                <a:gd name="T13" fmla="*/ 9 h 337"/>
                <a:gd name="T14" fmla="*/ 104 w 124"/>
                <a:gd name="T15" fmla="*/ 16 h 337"/>
                <a:gd name="T16" fmla="*/ 107 w 124"/>
                <a:gd name="T17" fmla="*/ 21 h 337"/>
                <a:gd name="T18" fmla="*/ 111 w 124"/>
                <a:gd name="T19" fmla="*/ 25 h 337"/>
                <a:gd name="T20" fmla="*/ 114 w 124"/>
                <a:gd name="T21" fmla="*/ 30 h 337"/>
                <a:gd name="T22" fmla="*/ 121 w 124"/>
                <a:gd name="T23" fmla="*/ 62 h 337"/>
                <a:gd name="T24" fmla="*/ 124 w 124"/>
                <a:gd name="T25" fmla="*/ 94 h 337"/>
                <a:gd name="T26" fmla="*/ 121 w 124"/>
                <a:gd name="T27" fmla="*/ 128 h 337"/>
                <a:gd name="T28" fmla="*/ 115 w 124"/>
                <a:gd name="T29" fmla="*/ 164 h 337"/>
                <a:gd name="T30" fmla="*/ 107 w 124"/>
                <a:gd name="T31" fmla="*/ 200 h 337"/>
                <a:gd name="T32" fmla="*/ 97 w 124"/>
                <a:gd name="T33" fmla="*/ 236 h 337"/>
                <a:gd name="T34" fmla="*/ 85 w 124"/>
                <a:gd name="T35" fmla="*/ 271 h 337"/>
                <a:gd name="T36" fmla="*/ 76 w 124"/>
                <a:gd name="T37" fmla="*/ 305 h 337"/>
                <a:gd name="T38" fmla="*/ 66 w 124"/>
                <a:gd name="T39" fmla="*/ 337 h 337"/>
                <a:gd name="T40" fmla="*/ 38 w 124"/>
                <a:gd name="T41" fmla="*/ 330 h 337"/>
                <a:gd name="T42" fmla="*/ 25 w 124"/>
                <a:gd name="T43" fmla="*/ 330 h 337"/>
                <a:gd name="T44" fmla="*/ 13 w 124"/>
                <a:gd name="T45" fmla="*/ 329 h 337"/>
                <a:gd name="T46" fmla="*/ 0 w 124"/>
                <a:gd name="T47" fmla="*/ 329 h 337"/>
                <a:gd name="T48" fmla="*/ 8 w 124"/>
                <a:gd name="T49" fmla="*/ 301 h 337"/>
                <a:gd name="T50" fmla="*/ 17 w 124"/>
                <a:gd name="T51" fmla="*/ 271 h 337"/>
                <a:gd name="T52" fmla="*/ 26 w 124"/>
                <a:gd name="T53" fmla="*/ 238 h 337"/>
                <a:gd name="T54" fmla="*/ 35 w 124"/>
                <a:gd name="T55" fmla="*/ 206 h 337"/>
                <a:gd name="T56" fmla="*/ 43 w 124"/>
                <a:gd name="T57" fmla="*/ 172 h 337"/>
                <a:gd name="T58" fmla="*/ 48 w 124"/>
                <a:gd name="T59" fmla="*/ 138 h 337"/>
                <a:gd name="T60" fmla="*/ 51 w 124"/>
                <a:gd name="T61" fmla="*/ 105 h 337"/>
                <a:gd name="T62" fmla="*/ 49 w 124"/>
                <a:gd name="T63" fmla="*/ 73 h 337"/>
                <a:gd name="T64" fmla="*/ 44 w 124"/>
                <a:gd name="T65" fmla="*/ 43 h 337"/>
                <a:gd name="T66" fmla="*/ 32 w 124"/>
                <a:gd name="T67" fmla="*/ 17 h 337"/>
                <a:gd name="T68" fmla="*/ 29 w 124"/>
                <a:gd name="T69" fmla="*/ 12 h 337"/>
                <a:gd name="T70" fmla="*/ 25 w 124"/>
                <a:gd name="T71" fmla="*/ 8 h 337"/>
                <a:gd name="T72" fmla="*/ 21 w 124"/>
                <a:gd name="T73" fmla="*/ 4 h 337"/>
                <a:gd name="T74" fmla="*/ 22 w 124"/>
                <a:gd name="T75" fmla="*/ 3 h 337"/>
                <a:gd name="T76" fmla="*/ 25 w 124"/>
                <a:gd name="T77" fmla="*/ 1 h 337"/>
                <a:gd name="T78" fmla="*/ 26 w 124"/>
                <a:gd name="T79" fmla="*/ 1 h 337"/>
                <a:gd name="T80" fmla="*/ 29 w 124"/>
                <a:gd name="T81" fmla="*/ 1 h 337"/>
                <a:gd name="T82" fmla="*/ 29 w 124"/>
                <a:gd name="T83" fmla="*/ 1 h 337"/>
                <a:gd name="T84" fmla="*/ 31 w 124"/>
                <a:gd name="T85" fmla="*/ 0 h 337"/>
                <a:gd name="T86" fmla="*/ 34 w 124"/>
                <a:gd name="T87" fmla="*/ 0 h 337"/>
                <a:gd name="T88" fmla="*/ 35 w 124"/>
                <a:gd name="T89" fmla="*/ 0 h 337"/>
                <a:gd name="T90" fmla="*/ 35 w 124"/>
                <a:gd name="T91" fmla="*/ 0 h 337"/>
                <a:gd name="T92" fmla="*/ 38 w 124"/>
                <a:gd name="T93" fmla="*/ 0 h 337"/>
                <a:gd name="T94" fmla="*/ 40 w 124"/>
                <a:gd name="T95" fmla="*/ 0 h 337"/>
                <a:gd name="T96" fmla="*/ 42 w 124"/>
                <a:gd name="T9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" h="337">
                  <a:moveTo>
                    <a:pt x="42" y="0"/>
                  </a:moveTo>
                  <a:lnTo>
                    <a:pt x="52" y="0"/>
                  </a:lnTo>
                  <a:lnTo>
                    <a:pt x="63" y="1"/>
                  </a:lnTo>
                  <a:lnTo>
                    <a:pt x="72" y="3"/>
                  </a:lnTo>
                  <a:lnTo>
                    <a:pt x="78" y="4"/>
                  </a:lnTo>
                  <a:lnTo>
                    <a:pt x="81" y="5"/>
                  </a:lnTo>
                  <a:lnTo>
                    <a:pt x="94" y="9"/>
                  </a:lnTo>
                  <a:lnTo>
                    <a:pt x="104" y="16"/>
                  </a:lnTo>
                  <a:lnTo>
                    <a:pt x="107" y="21"/>
                  </a:lnTo>
                  <a:lnTo>
                    <a:pt x="111" y="25"/>
                  </a:lnTo>
                  <a:lnTo>
                    <a:pt x="114" y="30"/>
                  </a:lnTo>
                  <a:lnTo>
                    <a:pt x="121" y="62"/>
                  </a:lnTo>
                  <a:lnTo>
                    <a:pt x="124" y="94"/>
                  </a:lnTo>
                  <a:lnTo>
                    <a:pt x="121" y="128"/>
                  </a:lnTo>
                  <a:lnTo>
                    <a:pt x="115" y="164"/>
                  </a:lnTo>
                  <a:lnTo>
                    <a:pt x="107" y="200"/>
                  </a:lnTo>
                  <a:lnTo>
                    <a:pt x="97" y="236"/>
                  </a:lnTo>
                  <a:lnTo>
                    <a:pt x="85" y="271"/>
                  </a:lnTo>
                  <a:lnTo>
                    <a:pt x="76" y="305"/>
                  </a:lnTo>
                  <a:lnTo>
                    <a:pt x="66" y="337"/>
                  </a:lnTo>
                  <a:lnTo>
                    <a:pt x="38" y="330"/>
                  </a:lnTo>
                  <a:lnTo>
                    <a:pt x="25" y="330"/>
                  </a:lnTo>
                  <a:lnTo>
                    <a:pt x="13" y="329"/>
                  </a:lnTo>
                  <a:lnTo>
                    <a:pt x="0" y="329"/>
                  </a:lnTo>
                  <a:lnTo>
                    <a:pt x="8" y="301"/>
                  </a:lnTo>
                  <a:lnTo>
                    <a:pt x="17" y="271"/>
                  </a:lnTo>
                  <a:lnTo>
                    <a:pt x="26" y="238"/>
                  </a:lnTo>
                  <a:lnTo>
                    <a:pt x="35" y="206"/>
                  </a:lnTo>
                  <a:lnTo>
                    <a:pt x="43" y="172"/>
                  </a:lnTo>
                  <a:lnTo>
                    <a:pt x="48" y="138"/>
                  </a:lnTo>
                  <a:lnTo>
                    <a:pt x="51" y="105"/>
                  </a:lnTo>
                  <a:lnTo>
                    <a:pt x="49" y="73"/>
                  </a:lnTo>
                  <a:lnTo>
                    <a:pt x="44" y="43"/>
                  </a:lnTo>
                  <a:lnTo>
                    <a:pt x="32" y="17"/>
                  </a:lnTo>
                  <a:lnTo>
                    <a:pt x="29" y="12"/>
                  </a:lnTo>
                  <a:lnTo>
                    <a:pt x="25" y="8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C93F9"/>
            </a:solidFill>
            <a:ln w="0">
              <a:solidFill>
                <a:srgbClr val="2C93F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727325" y="2386013"/>
              <a:ext cx="449263" cy="1068388"/>
            </a:xfrm>
            <a:custGeom>
              <a:avLst/>
              <a:gdLst>
                <a:gd name="T0" fmla="*/ 110 w 283"/>
                <a:gd name="T1" fmla="*/ 0 h 673"/>
                <a:gd name="T2" fmla="*/ 136 w 283"/>
                <a:gd name="T3" fmla="*/ 1 h 673"/>
                <a:gd name="T4" fmla="*/ 161 w 283"/>
                <a:gd name="T5" fmla="*/ 3 h 673"/>
                <a:gd name="T6" fmla="*/ 183 w 283"/>
                <a:gd name="T7" fmla="*/ 4 h 673"/>
                <a:gd name="T8" fmla="*/ 201 w 283"/>
                <a:gd name="T9" fmla="*/ 5 h 673"/>
                <a:gd name="T10" fmla="*/ 217 w 283"/>
                <a:gd name="T11" fmla="*/ 7 h 673"/>
                <a:gd name="T12" fmla="*/ 228 w 283"/>
                <a:gd name="T13" fmla="*/ 8 h 673"/>
                <a:gd name="T14" fmla="*/ 230 w 283"/>
                <a:gd name="T15" fmla="*/ 8 h 673"/>
                <a:gd name="T16" fmla="*/ 252 w 283"/>
                <a:gd name="T17" fmla="*/ 153 h 673"/>
                <a:gd name="T18" fmla="*/ 283 w 283"/>
                <a:gd name="T19" fmla="*/ 297 h 673"/>
                <a:gd name="T20" fmla="*/ 264 w 283"/>
                <a:gd name="T21" fmla="*/ 423 h 673"/>
                <a:gd name="T22" fmla="*/ 252 w 283"/>
                <a:gd name="T23" fmla="*/ 547 h 673"/>
                <a:gd name="T24" fmla="*/ 247 w 283"/>
                <a:gd name="T25" fmla="*/ 673 h 673"/>
                <a:gd name="T26" fmla="*/ 220 w 283"/>
                <a:gd name="T27" fmla="*/ 670 h 673"/>
                <a:gd name="T28" fmla="*/ 195 w 283"/>
                <a:gd name="T29" fmla="*/ 669 h 673"/>
                <a:gd name="T30" fmla="*/ 171 w 283"/>
                <a:gd name="T31" fmla="*/ 666 h 673"/>
                <a:gd name="T32" fmla="*/ 146 w 283"/>
                <a:gd name="T33" fmla="*/ 665 h 673"/>
                <a:gd name="T34" fmla="*/ 118 w 283"/>
                <a:gd name="T35" fmla="*/ 662 h 673"/>
                <a:gd name="T36" fmla="*/ 89 w 283"/>
                <a:gd name="T37" fmla="*/ 649 h 673"/>
                <a:gd name="T38" fmla="*/ 65 w 283"/>
                <a:gd name="T39" fmla="*/ 639 h 673"/>
                <a:gd name="T40" fmla="*/ 44 w 283"/>
                <a:gd name="T41" fmla="*/ 632 h 673"/>
                <a:gd name="T42" fmla="*/ 29 w 283"/>
                <a:gd name="T43" fmla="*/ 627 h 673"/>
                <a:gd name="T44" fmla="*/ 15 w 283"/>
                <a:gd name="T45" fmla="*/ 623 h 673"/>
                <a:gd name="T46" fmla="*/ 8 w 283"/>
                <a:gd name="T47" fmla="*/ 622 h 673"/>
                <a:gd name="T48" fmla="*/ 2 w 283"/>
                <a:gd name="T49" fmla="*/ 622 h 673"/>
                <a:gd name="T50" fmla="*/ 0 w 283"/>
                <a:gd name="T51" fmla="*/ 621 h 673"/>
                <a:gd name="T52" fmla="*/ 8 w 283"/>
                <a:gd name="T53" fmla="*/ 495 h 673"/>
                <a:gd name="T54" fmla="*/ 22 w 283"/>
                <a:gd name="T55" fmla="*/ 371 h 673"/>
                <a:gd name="T56" fmla="*/ 44 w 283"/>
                <a:gd name="T57" fmla="*/ 249 h 673"/>
                <a:gd name="T58" fmla="*/ 73 w 283"/>
                <a:gd name="T59" fmla="*/ 127 h 673"/>
                <a:gd name="T60" fmla="*/ 108 w 283"/>
                <a:gd name="T61" fmla="*/ 5 h 673"/>
                <a:gd name="T62" fmla="*/ 110 w 283"/>
                <a:gd name="T6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3" h="673">
                  <a:moveTo>
                    <a:pt x="110" y="0"/>
                  </a:moveTo>
                  <a:lnTo>
                    <a:pt x="136" y="1"/>
                  </a:lnTo>
                  <a:lnTo>
                    <a:pt x="161" y="3"/>
                  </a:lnTo>
                  <a:lnTo>
                    <a:pt x="183" y="4"/>
                  </a:lnTo>
                  <a:lnTo>
                    <a:pt x="201" y="5"/>
                  </a:lnTo>
                  <a:lnTo>
                    <a:pt x="217" y="7"/>
                  </a:lnTo>
                  <a:lnTo>
                    <a:pt x="228" y="8"/>
                  </a:lnTo>
                  <a:lnTo>
                    <a:pt x="230" y="8"/>
                  </a:lnTo>
                  <a:lnTo>
                    <a:pt x="252" y="153"/>
                  </a:lnTo>
                  <a:lnTo>
                    <a:pt x="283" y="297"/>
                  </a:lnTo>
                  <a:lnTo>
                    <a:pt x="264" y="423"/>
                  </a:lnTo>
                  <a:lnTo>
                    <a:pt x="252" y="547"/>
                  </a:lnTo>
                  <a:lnTo>
                    <a:pt x="247" y="673"/>
                  </a:lnTo>
                  <a:lnTo>
                    <a:pt x="220" y="670"/>
                  </a:lnTo>
                  <a:lnTo>
                    <a:pt x="195" y="669"/>
                  </a:lnTo>
                  <a:lnTo>
                    <a:pt x="171" y="666"/>
                  </a:lnTo>
                  <a:lnTo>
                    <a:pt x="146" y="665"/>
                  </a:lnTo>
                  <a:lnTo>
                    <a:pt x="118" y="662"/>
                  </a:lnTo>
                  <a:lnTo>
                    <a:pt x="89" y="649"/>
                  </a:lnTo>
                  <a:lnTo>
                    <a:pt x="65" y="639"/>
                  </a:lnTo>
                  <a:lnTo>
                    <a:pt x="44" y="632"/>
                  </a:lnTo>
                  <a:lnTo>
                    <a:pt x="29" y="627"/>
                  </a:lnTo>
                  <a:lnTo>
                    <a:pt x="15" y="623"/>
                  </a:lnTo>
                  <a:lnTo>
                    <a:pt x="8" y="622"/>
                  </a:lnTo>
                  <a:lnTo>
                    <a:pt x="2" y="622"/>
                  </a:lnTo>
                  <a:lnTo>
                    <a:pt x="0" y="621"/>
                  </a:lnTo>
                  <a:lnTo>
                    <a:pt x="8" y="495"/>
                  </a:lnTo>
                  <a:lnTo>
                    <a:pt x="22" y="371"/>
                  </a:lnTo>
                  <a:lnTo>
                    <a:pt x="44" y="249"/>
                  </a:lnTo>
                  <a:lnTo>
                    <a:pt x="73" y="127"/>
                  </a:lnTo>
                  <a:lnTo>
                    <a:pt x="108" y="5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7C711"/>
            </a:solidFill>
            <a:ln w="0">
              <a:solidFill>
                <a:srgbClr val="F7C71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668588" y="2668588"/>
              <a:ext cx="936625" cy="1635125"/>
            </a:xfrm>
            <a:custGeom>
              <a:avLst/>
              <a:gdLst>
                <a:gd name="T0" fmla="*/ 377 w 590"/>
                <a:gd name="T1" fmla="*/ 15 h 1030"/>
                <a:gd name="T2" fmla="*/ 590 w 590"/>
                <a:gd name="T3" fmla="*/ 41 h 1030"/>
                <a:gd name="T4" fmla="*/ 553 w 590"/>
                <a:gd name="T5" fmla="*/ 259 h 1030"/>
                <a:gd name="T6" fmla="*/ 534 w 590"/>
                <a:gd name="T7" fmla="*/ 482 h 1030"/>
                <a:gd name="T8" fmla="*/ 534 w 590"/>
                <a:gd name="T9" fmla="*/ 503 h 1030"/>
                <a:gd name="T10" fmla="*/ 534 w 590"/>
                <a:gd name="T11" fmla="*/ 504 h 1030"/>
                <a:gd name="T12" fmla="*/ 533 w 590"/>
                <a:gd name="T13" fmla="*/ 550 h 1030"/>
                <a:gd name="T14" fmla="*/ 534 w 590"/>
                <a:gd name="T15" fmla="*/ 597 h 1030"/>
                <a:gd name="T16" fmla="*/ 536 w 590"/>
                <a:gd name="T17" fmla="*/ 647 h 1030"/>
                <a:gd name="T18" fmla="*/ 524 w 590"/>
                <a:gd name="T19" fmla="*/ 703 h 1030"/>
                <a:gd name="T20" fmla="*/ 494 w 590"/>
                <a:gd name="T21" fmla="*/ 765 h 1030"/>
                <a:gd name="T22" fmla="*/ 479 w 590"/>
                <a:gd name="T23" fmla="*/ 797 h 1030"/>
                <a:gd name="T24" fmla="*/ 467 w 590"/>
                <a:gd name="T25" fmla="*/ 842 h 1030"/>
                <a:gd name="T26" fmla="*/ 465 w 590"/>
                <a:gd name="T27" fmla="*/ 864 h 1030"/>
                <a:gd name="T28" fmla="*/ 432 w 590"/>
                <a:gd name="T29" fmla="*/ 864 h 1030"/>
                <a:gd name="T30" fmla="*/ 384 w 590"/>
                <a:gd name="T31" fmla="*/ 867 h 1030"/>
                <a:gd name="T32" fmla="*/ 357 w 590"/>
                <a:gd name="T33" fmla="*/ 872 h 1030"/>
                <a:gd name="T34" fmla="*/ 323 w 590"/>
                <a:gd name="T35" fmla="*/ 886 h 1030"/>
                <a:gd name="T36" fmla="*/ 300 w 590"/>
                <a:gd name="T37" fmla="*/ 909 h 1030"/>
                <a:gd name="T38" fmla="*/ 295 w 590"/>
                <a:gd name="T39" fmla="*/ 943 h 1030"/>
                <a:gd name="T40" fmla="*/ 292 w 590"/>
                <a:gd name="T41" fmla="*/ 948 h 1030"/>
                <a:gd name="T42" fmla="*/ 287 w 590"/>
                <a:gd name="T43" fmla="*/ 952 h 1030"/>
                <a:gd name="T44" fmla="*/ 259 w 590"/>
                <a:gd name="T45" fmla="*/ 992 h 1030"/>
                <a:gd name="T46" fmla="*/ 237 w 590"/>
                <a:gd name="T47" fmla="*/ 1017 h 1030"/>
                <a:gd name="T48" fmla="*/ 212 w 590"/>
                <a:gd name="T49" fmla="*/ 1029 h 1030"/>
                <a:gd name="T50" fmla="*/ 173 w 590"/>
                <a:gd name="T51" fmla="*/ 1029 h 1030"/>
                <a:gd name="T52" fmla="*/ 156 w 590"/>
                <a:gd name="T53" fmla="*/ 1028 h 1030"/>
                <a:gd name="T54" fmla="*/ 139 w 590"/>
                <a:gd name="T55" fmla="*/ 977 h 1030"/>
                <a:gd name="T56" fmla="*/ 106 w 590"/>
                <a:gd name="T57" fmla="*/ 926 h 1030"/>
                <a:gd name="T58" fmla="*/ 71 w 590"/>
                <a:gd name="T59" fmla="*/ 873 h 1030"/>
                <a:gd name="T60" fmla="*/ 39 w 590"/>
                <a:gd name="T61" fmla="*/ 814 h 1030"/>
                <a:gd name="T62" fmla="*/ 14 w 590"/>
                <a:gd name="T63" fmla="*/ 744 h 1030"/>
                <a:gd name="T64" fmla="*/ 0 w 590"/>
                <a:gd name="T65" fmla="*/ 657 h 1030"/>
                <a:gd name="T66" fmla="*/ 1 w 590"/>
                <a:gd name="T67" fmla="*/ 635 h 1030"/>
                <a:gd name="T68" fmla="*/ 3 w 590"/>
                <a:gd name="T69" fmla="*/ 589 h 1030"/>
                <a:gd name="T70" fmla="*/ 4 w 590"/>
                <a:gd name="T71" fmla="*/ 533 h 1030"/>
                <a:gd name="T72" fmla="*/ 7 w 590"/>
                <a:gd name="T73" fmla="*/ 477 h 1030"/>
                <a:gd name="T74" fmla="*/ 8 w 590"/>
                <a:gd name="T75" fmla="*/ 433 h 1030"/>
                <a:gd name="T76" fmla="*/ 8 w 590"/>
                <a:gd name="T77" fmla="*/ 416 h 1030"/>
                <a:gd name="T78" fmla="*/ 191 w 590"/>
                <a:gd name="T79" fmla="*/ 439 h 1030"/>
                <a:gd name="T80" fmla="*/ 204 w 590"/>
                <a:gd name="T81" fmla="*/ 428 h 1030"/>
                <a:gd name="T82" fmla="*/ 208 w 590"/>
                <a:gd name="T83" fmla="*/ 411 h 1030"/>
                <a:gd name="T84" fmla="*/ 225 w 590"/>
                <a:gd name="T85" fmla="*/ 229 h 1030"/>
                <a:gd name="T86" fmla="*/ 259 w 590"/>
                <a:gd name="T87" fmla="*/ 50 h 1030"/>
                <a:gd name="T88" fmla="*/ 266 w 590"/>
                <a:gd name="T89" fmla="*/ 25 h 1030"/>
                <a:gd name="T90" fmla="*/ 267 w 590"/>
                <a:gd name="T91" fmla="*/ 16 h 1030"/>
                <a:gd name="T92" fmla="*/ 268 w 590"/>
                <a:gd name="T93" fmla="*/ 11 h 1030"/>
                <a:gd name="T94" fmla="*/ 271 w 590"/>
                <a:gd name="T95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0" h="1030">
                  <a:moveTo>
                    <a:pt x="271" y="0"/>
                  </a:moveTo>
                  <a:lnTo>
                    <a:pt x="377" y="15"/>
                  </a:lnTo>
                  <a:lnTo>
                    <a:pt x="486" y="28"/>
                  </a:lnTo>
                  <a:lnTo>
                    <a:pt x="590" y="41"/>
                  </a:lnTo>
                  <a:lnTo>
                    <a:pt x="568" y="151"/>
                  </a:lnTo>
                  <a:lnTo>
                    <a:pt x="553" y="259"/>
                  </a:lnTo>
                  <a:lnTo>
                    <a:pt x="542" y="369"/>
                  </a:lnTo>
                  <a:lnTo>
                    <a:pt x="534" y="482"/>
                  </a:lnTo>
                  <a:lnTo>
                    <a:pt x="534" y="492"/>
                  </a:lnTo>
                  <a:lnTo>
                    <a:pt x="534" y="503"/>
                  </a:lnTo>
                  <a:lnTo>
                    <a:pt x="534" y="503"/>
                  </a:lnTo>
                  <a:lnTo>
                    <a:pt x="534" y="504"/>
                  </a:lnTo>
                  <a:lnTo>
                    <a:pt x="533" y="529"/>
                  </a:lnTo>
                  <a:lnTo>
                    <a:pt x="533" y="550"/>
                  </a:lnTo>
                  <a:lnTo>
                    <a:pt x="533" y="572"/>
                  </a:lnTo>
                  <a:lnTo>
                    <a:pt x="534" y="597"/>
                  </a:lnTo>
                  <a:lnTo>
                    <a:pt x="536" y="625"/>
                  </a:lnTo>
                  <a:lnTo>
                    <a:pt x="536" y="647"/>
                  </a:lnTo>
                  <a:lnTo>
                    <a:pt x="533" y="674"/>
                  </a:lnTo>
                  <a:lnTo>
                    <a:pt x="524" y="703"/>
                  </a:lnTo>
                  <a:lnTo>
                    <a:pt x="511" y="732"/>
                  </a:lnTo>
                  <a:lnTo>
                    <a:pt x="494" y="765"/>
                  </a:lnTo>
                  <a:lnTo>
                    <a:pt x="479" y="797"/>
                  </a:lnTo>
                  <a:lnTo>
                    <a:pt x="479" y="797"/>
                  </a:lnTo>
                  <a:lnTo>
                    <a:pt x="471" y="820"/>
                  </a:lnTo>
                  <a:lnTo>
                    <a:pt x="467" y="842"/>
                  </a:lnTo>
                  <a:lnTo>
                    <a:pt x="467" y="864"/>
                  </a:lnTo>
                  <a:lnTo>
                    <a:pt x="465" y="864"/>
                  </a:lnTo>
                  <a:lnTo>
                    <a:pt x="452" y="864"/>
                  </a:lnTo>
                  <a:lnTo>
                    <a:pt x="432" y="864"/>
                  </a:lnTo>
                  <a:lnTo>
                    <a:pt x="409" y="864"/>
                  </a:lnTo>
                  <a:lnTo>
                    <a:pt x="384" y="867"/>
                  </a:lnTo>
                  <a:lnTo>
                    <a:pt x="359" y="872"/>
                  </a:lnTo>
                  <a:lnTo>
                    <a:pt x="357" y="872"/>
                  </a:lnTo>
                  <a:lnTo>
                    <a:pt x="339" y="879"/>
                  </a:lnTo>
                  <a:lnTo>
                    <a:pt x="323" y="886"/>
                  </a:lnTo>
                  <a:lnTo>
                    <a:pt x="310" y="896"/>
                  </a:lnTo>
                  <a:lnTo>
                    <a:pt x="300" y="909"/>
                  </a:lnTo>
                  <a:lnTo>
                    <a:pt x="295" y="924"/>
                  </a:lnTo>
                  <a:lnTo>
                    <a:pt x="295" y="943"/>
                  </a:lnTo>
                  <a:lnTo>
                    <a:pt x="295" y="945"/>
                  </a:lnTo>
                  <a:lnTo>
                    <a:pt x="292" y="948"/>
                  </a:lnTo>
                  <a:lnTo>
                    <a:pt x="289" y="951"/>
                  </a:lnTo>
                  <a:lnTo>
                    <a:pt x="287" y="952"/>
                  </a:lnTo>
                  <a:lnTo>
                    <a:pt x="272" y="974"/>
                  </a:lnTo>
                  <a:lnTo>
                    <a:pt x="259" y="992"/>
                  </a:lnTo>
                  <a:lnTo>
                    <a:pt x="249" y="1007"/>
                  </a:lnTo>
                  <a:lnTo>
                    <a:pt x="237" y="1017"/>
                  </a:lnTo>
                  <a:lnTo>
                    <a:pt x="225" y="1025"/>
                  </a:lnTo>
                  <a:lnTo>
                    <a:pt x="212" y="1029"/>
                  </a:lnTo>
                  <a:lnTo>
                    <a:pt x="194" y="1030"/>
                  </a:lnTo>
                  <a:lnTo>
                    <a:pt x="173" y="1029"/>
                  </a:lnTo>
                  <a:lnTo>
                    <a:pt x="165" y="1028"/>
                  </a:lnTo>
                  <a:lnTo>
                    <a:pt x="156" y="1028"/>
                  </a:lnTo>
                  <a:lnTo>
                    <a:pt x="149" y="1002"/>
                  </a:lnTo>
                  <a:lnTo>
                    <a:pt x="139" y="977"/>
                  </a:lnTo>
                  <a:lnTo>
                    <a:pt x="123" y="952"/>
                  </a:lnTo>
                  <a:lnTo>
                    <a:pt x="106" y="926"/>
                  </a:lnTo>
                  <a:lnTo>
                    <a:pt x="86" y="898"/>
                  </a:lnTo>
                  <a:lnTo>
                    <a:pt x="71" y="873"/>
                  </a:lnTo>
                  <a:lnTo>
                    <a:pt x="54" y="844"/>
                  </a:lnTo>
                  <a:lnTo>
                    <a:pt x="39" y="814"/>
                  </a:lnTo>
                  <a:lnTo>
                    <a:pt x="25" y="780"/>
                  </a:lnTo>
                  <a:lnTo>
                    <a:pt x="14" y="744"/>
                  </a:lnTo>
                  <a:lnTo>
                    <a:pt x="5" y="703"/>
                  </a:lnTo>
                  <a:lnTo>
                    <a:pt x="0" y="657"/>
                  </a:lnTo>
                  <a:lnTo>
                    <a:pt x="0" y="651"/>
                  </a:lnTo>
                  <a:lnTo>
                    <a:pt x="1" y="635"/>
                  </a:lnTo>
                  <a:lnTo>
                    <a:pt x="1" y="614"/>
                  </a:lnTo>
                  <a:lnTo>
                    <a:pt x="3" y="589"/>
                  </a:lnTo>
                  <a:lnTo>
                    <a:pt x="3" y="562"/>
                  </a:lnTo>
                  <a:lnTo>
                    <a:pt x="4" y="533"/>
                  </a:lnTo>
                  <a:lnTo>
                    <a:pt x="5" y="504"/>
                  </a:lnTo>
                  <a:lnTo>
                    <a:pt x="7" y="477"/>
                  </a:lnTo>
                  <a:lnTo>
                    <a:pt x="7" y="453"/>
                  </a:lnTo>
                  <a:lnTo>
                    <a:pt x="8" y="433"/>
                  </a:lnTo>
                  <a:lnTo>
                    <a:pt x="8" y="422"/>
                  </a:lnTo>
                  <a:lnTo>
                    <a:pt x="8" y="416"/>
                  </a:lnTo>
                  <a:lnTo>
                    <a:pt x="179" y="440"/>
                  </a:lnTo>
                  <a:lnTo>
                    <a:pt x="191" y="439"/>
                  </a:lnTo>
                  <a:lnTo>
                    <a:pt x="199" y="435"/>
                  </a:lnTo>
                  <a:lnTo>
                    <a:pt x="204" y="428"/>
                  </a:lnTo>
                  <a:lnTo>
                    <a:pt x="208" y="420"/>
                  </a:lnTo>
                  <a:lnTo>
                    <a:pt x="208" y="411"/>
                  </a:lnTo>
                  <a:lnTo>
                    <a:pt x="215" y="320"/>
                  </a:lnTo>
                  <a:lnTo>
                    <a:pt x="225" y="229"/>
                  </a:lnTo>
                  <a:lnTo>
                    <a:pt x="240" y="139"/>
                  </a:lnTo>
                  <a:lnTo>
                    <a:pt x="259" y="50"/>
                  </a:lnTo>
                  <a:lnTo>
                    <a:pt x="263" y="35"/>
                  </a:lnTo>
                  <a:lnTo>
                    <a:pt x="266" y="25"/>
                  </a:lnTo>
                  <a:lnTo>
                    <a:pt x="267" y="20"/>
                  </a:lnTo>
                  <a:lnTo>
                    <a:pt x="267" y="16"/>
                  </a:lnTo>
                  <a:lnTo>
                    <a:pt x="268" y="13"/>
                  </a:lnTo>
                  <a:lnTo>
                    <a:pt x="268" y="11"/>
                  </a:lnTo>
                  <a:lnTo>
                    <a:pt x="270" y="7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2C93F9"/>
            </a:solidFill>
            <a:ln w="0">
              <a:solidFill>
                <a:srgbClr val="2C93F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132138" y="2159001"/>
              <a:ext cx="212725" cy="534988"/>
            </a:xfrm>
            <a:custGeom>
              <a:avLst/>
              <a:gdLst>
                <a:gd name="T0" fmla="*/ 31 w 134"/>
                <a:gd name="T1" fmla="*/ 0 h 337"/>
                <a:gd name="T2" fmla="*/ 35 w 134"/>
                <a:gd name="T3" fmla="*/ 0 h 337"/>
                <a:gd name="T4" fmla="*/ 46 w 134"/>
                <a:gd name="T5" fmla="*/ 0 h 337"/>
                <a:gd name="T6" fmla="*/ 59 w 134"/>
                <a:gd name="T7" fmla="*/ 3 h 337"/>
                <a:gd name="T8" fmla="*/ 69 w 134"/>
                <a:gd name="T9" fmla="*/ 4 h 337"/>
                <a:gd name="T10" fmla="*/ 77 w 134"/>
                <a:gd name="T11" fmla="*/ 6 h 337"/>
                <a:gd name="T12" fmla="*/ 81 w 134"/>
                <a:gd name="T13" fmla="*/ 6 h 337"/>
                <a:gd name="T14" fmla="*/ 100 w 134"/>
                <a:gd name="T15" fmla="*/ 12 h 337"/>
                <a:gd name="T16" fmla="*/ 113 w 134"/>
                <a:gd name="T17" fmla="*/ 23 h 337"/>
                <a:gd name="T18" fmla="*/ 123 w 134"/>
                <a:gd name="T19" fmla="*/ 38 h 337"/>
                <a:gd name="T20" fmla="*/ 130 w 134"/>
                <a:gd name="T21" fmla="*/ 57 h 337"/>
                <a:gd name="T22" fmla="*/ 132 w 134"/>
                <a:gd name="T23" fmla="*/ 79 h 337"/>
                <a:gd name="T24" fmla="*/ 134 w 134"/>
                <a:gd name="T25" fmla="*/ 109 h 337"/>
                <a:gd name="T26" fmla="*/ 131 w 134"/>
                <a:gd name="T27" fmla="*/ 142 h 337"/>
                <a:gd name="T28" fmla="*/ 126 w 134"/>
                <a:gd name="T29" fmla="*/ 174 h 337"/>
                <a:gd name="T30" fmla="*/ 119 w 134"/>
                <a:gd name="T31" fmla="*/ 209 h 337"/>
                <a:gd name="T32" fmla="*/ 111 w 134"/>
                <a:gd name="T33" fmla="*/ 241 h 337"/>
                <a:gd name="T34" fmla="*/ 102 w 134"/>
                <a:gd name="T35" fmla="*/ 271 h 337"/>
                <a:gd name="T36" fmla="*/ 94 w 134"/>
                <a:gd name="T37" fmla="*/ 299 h 337"/>
                <a:gd name="T38" fmla="*/ 88 w 134"/>
                <a:gd name="T39" fmla="*/ 321 h 337"/>
                <a:gd name="T40" fmla="*/ 84 w 134"/>
                <a:gd name="T41" fmla="*/ 337 h 337"/>
                <a:gd name="T42" fmla="*/ 68 w 134"/>
                <a:gd name="T43" fmla="*/ 336 h 337"/>
                <a:gd name="T44" fmla="*/ 52 w 134"/>
                <a:gd name="T45" fmla="*/ 336 h 337"/>
                <a:gd name="T46" fmla="*/ 42 w 134"/>
                <a:gd name="T47" fmla="*/ 334 h 337"/>
                <a:gd name="T48" fmla="*/ 30 w 134"/>
                <a:gd name="T49" fmla="*/ 332 h 337"/>
                <a:gd name="T50" fmla="*/ 20 w 134"/>
                <a:gd name="T51" fmla="*/ 330 h 337"/>
                <a:gd name="T52" fmla="*/ 8 w 134"/>
                <a:gd name="T53" fmla="*/ 328 h 337"/>
                <a:gd name="T54" fmla="*/ 12 w 134"/>
                <a:gd name="T55" fmla="*/ 316 h 337"/>
                <a:gd name="T56" fmla="*/ 16 w 134"/>
                <a:gd name="T57" fmla="*/ 299 h 337"/>
                <a:gd name="T58" fmla="*/ 22 w 134"/>
                <a:gd name="T59" fmla="*/ 279 h 337"/>
                <a:gd name="T60" fmla="*/ 29 w 134"/>
                <a:gd name="T61" fmla="*/ 257 h 337"/>
                <a:gd name="T62" fmla="*/ 35 w 134"/>
                <a:gd name="T63" fmla="*/ 232 h 337"/>
                <a:gd name="T64" fmla="*/ 41 w 134"/>
                <a:gd name="T65" fmla="*/ 207 h 337"/>
                <a:gd name="T66" fmla="*/ 47 w 134"/>
                <a:gd name="T67" fmla="*/ 181 h 337"/>
                <a:gd name="T68" fmla="*/ 51 w 134"/>
                <a:gd name="T69" fmla="*/ 154 h 337"/>
                <a:gd name="T70" fmla="*/ 55 w 134"/>
                <a:gd name="T71" fmla="*/ 129 h 337"/>
                <a:gd name="T72" fmla="*/ 56 w 134"/>
                <a:gd name="T73" fmla="*/ 104 h 337"/>
                <a:gd name="T74" fmla="*/ 55 w 134"/>
                <a:gd name="T75" fmla="*/ 80 h 337"/>
                <a:gd name="T76" fmla="*/ 52 w 134"/>
                <a:gd name="T77" fmla="*/ 59 h 337"/>
                <a:gd name="T78" fmla="*/ 46 w 134"/>
                <a:gd name="T79" fmla="*/ 42 h 337"/>
                <a:gd name="T80" fmla="*/ 37 w 134"/>
                <a:gd name="T81" fmla="*/ 28 h 337"/>
                <a:gd name="T82" fmla="*/ 24 w 134"/>
                <a:gd name="T83" fmla="*/ 17 h 337"/>
                <a:gd name="T84" fmla="*/ 7 w 134"/>
                <a:gd name="T85" fmla="*/ 12 h 337"/>
                <a:gd name="T86" fmla="*/ 0 w 134"/>
                <a:gd name="T87" fmla="*/ 12 h 337"/>
                <a:gd name="T88" fmla="*/ 0 w 134"/>
                <a:gd name="T89" fmla="*/ 11 h 337"/>
                <a:gd name="T90" fmla="*/ 1 w 134"/>
                <a:gd name="T91" fmla="*/ 11 h 337"/>
                <a:gd name="T92" fmla="*/ 3 w 134"/>
                <a:gd name="T93" fmla="*/ 10 h 337"/>
                <a:gd name="T94" fmla="*/ 7 w 134"/>
                <a:gd name="T95" fmla="*/ 7 h 337"/>
                <a:gd name="T96" fmla="*/ 10 w 134"/>
                <a:gd name="T97" fmla="*/ 6 h 337"/>
                <a:gd name="T98" fmla="*/ 14 w 134"/>
                <a:gd name="T99" fmla="*/ 3 h 337"/>
                <a:gd name="T100" fmla="*/ 22 w 134"/>
                <a:gd name="T101" fmla="*/ 0 h 337"/>
                <a:gd name="T102" fmla="*/ 31 w 134"/>
                <a:gd name="T10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4" h="337">
                  <a:moveTo>
                    <a:pt x="31" y="0"/>
                  </a:moveTo>
                  <a:lnTo>
                    <a:pt x="35" y="0"/>
                  </a:lnTo>
                  <a:lnTo>
                    <a:pt x="46" y="0"/>
                  </a:lnTo>
                  <a:lnTo>
                    <a:pt x="59" y="3"/>
                  </a:lnTo>
                  <a:lnTo>
                    <a:pt x="69" y="4"/>
                  </a:lnTo>
                  <a:lnTo>
                    <a:pt x="77" y="6"/>
                  </a:lnTo>
                  <a:lnTo>
                    <a:pt x="81" y="6"/>
                  </a:lnTo>
                  <a:lnTo>
                    <a:pt x="100" y="12"/>
                  </a:lnTo>
                  <a:lnTo>
                    <a:pt x="113" y="23"/>
                  </a:lnTo>
                  <a:lnTo>
                    <a:pt x="123" y="38"/>
                  </a:lnTo>
                  <a:lnTo>
                    <a:pt x="130" y="57"/>
                  </a:lnTo>
                  <a:lnTo>
                    <a:pt x="132" y="79"/>
                  </a:lnTo>
                  <a:lnTo>
                    <a:pt x="134" y="109"/>
                  </a:lnTo>
                  <a:lnTo>
                    <a:pt x="131" y="142"/>
                  </a:lnTo>
                  <a:lnTo>
                    <a:pt x="126" y="174"/>
                  </a:lnTo>
                  <a:lnTo>
                    <a:pt x="119" y="209"/>
                  </a:lnTo>
                  <a:lnTo>
                    <a:pt x="111" y="241"/>
                  </a:lnTo>
                  <a:lnTo>
                    <a:pt x="102" y="271"/>
                  </a:lnTo>
                  <a:lnTo>
                    <a:pt x="94" y="299"/>
                  </a:lnTo>
                  <a:lnTo>
                    <a:pt x="88" y="321"/>
                  </a:lnTo>
                  <a:lnTo>
                    <a:pt x="84" y="337"/>
                  </a:lnTo>
                  <a:lnTo>
                    <a:pt x="68" y="336"/>
                  </a:lnTo>
                  <a:lnTo>
                    <a:pt x="52" y="336"/>
                  </a:lnTo>
                  <a:lnTo>
                    <a:pt x="42" y="334"/>
                  </a:lnTo>
                  <a:lnTo>
                    <a:pt x="30" y="332"/>
                  </a:lnTo>
                  <a:lnTo>
                    <a:pt x="20" y="330"/>
                  </a:lnTo>
                  <a:lnTo>
                    <a:pt x="8" y="328"/>
                  </a:lnTo>
                  <a:lnTo>
                    <a:pt x="12" y="316"/>
                  </a:lnTo>
                  <a:lnTo>
                    <a:pt x="16" y="299"/>
                  </a:lnTo>
                  <a:lnTo>
                    <a:pt x="22" y="279"/>
                  </a:lnTo>
                  <a:lnTo>
                    <a:pt x="29" y="257"/>
                  </a:lnTo>
                  <a:lnTo>
                    <a:pt x="35" y="232"/>
                  </a:lnTo>
                  <a:lnTo>
                    <a:pt x="41" y="207"/>
                  </a:lnTo>
                  <a:lnTo>
                    <a:pt x="47" y="181"/>
                  </a:lnTo>
                  <a:lnTo>
                    <a:pt x="51" y="154"/>
                  </a:lnTo>
                  <a:lnTo>
                    <a:pt x="55" y="129"/>
                  </a:lnTo>
                  <a:lnTo>
                    <a:pt x="56" y="104"/>
                  </a:lnTo>
                  <a:lnTo>
                    <a:pt x="55" y="80"/>
                  </a:lnTo>
                  <a:lnTo>
                    <a:pt x="52" y="59"/>
                  </a:lnTo>
                  <a:lnTo>
                    <a:pt x="46" y="42"/>
                  </a:lnTo>
                  <a:lnTo>
                    <a:pt x="37" y="28"/>
                  </a:lnTo>
                  <a:lnTo>
                    <a:pt x="24" y="17"/>
                  </a:lnTo>
                  <a:lnTo>
                    <a:pt x="7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3" y="10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4" y="3"/>
                  </a:lnTo>
                  <a:lnTo>
                    <a:pt x="22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2C93F9"/>
            </a:solidFill>
            <a:ln w="0">
              <a:solidFill>
                <a:srgbClr val="2C93F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206750" y="2776538"/>
              <a:ext cx="301625" cy="100013"/>
            </a:xfrm>
            <a:custGeom>
              <a:avLst/>
              <a:gdLst>
                <a:gd name="T0" fmla="*/ 8 w 190"/>
                <a:gd name="T1" fmla="*/ 0 h 63"/>
                <a:gd name="T2" fmla="*/ 190 w 190"/>
                <a:gd name="T3" fmla="*/ 24 h 63"/>
                <a:gd name="T4" fmla="*/ 187 w 190"/>
                <a:gd name="T5" fmla="*/ 38 h 63"/>
                <a:gd name="T6" fmla="*/ 185 w 190"/>
                <a:gd name="T7" fmla="*/ 50 h 63"/>
                <a:gd name="T8" fmla="*/ 182 w 190"/>
                <a:gd name="T9" fmla="*/ 63 h 63"/>
                <a:gd name="T10" fmla="*/ 0 w 190"/>
                <a:gd name="T11" fmla="*/ 39 h 63"/>
                <a:gd name="T12" fmla="*/ 3 w 190"/>
                <a:gd name="T13" fmla="*/ 26 h 63"/>
                <a:gd name="T14" fmla="*/ 5 w 190"/>
                <a:gd name="T15" fmla="*/ 13 h 63"/>
                <a:gd name="T16" fmla="*/ 8 w 190"/>
                <a:gd name="T1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63">
                  <a:moveTo>
                    <a:pt x="8" y="0"/>
                  </a:moveTo>
                  <a:lnTo>
                    <a:pt x="190" y="24"/>
                  </a:lnTo>
                  <a:lnTo>
                    <a:pt x="187" y="38"/>
                  </a:lnTo>
                  <a:lnTo>
                    <a:pt x="185" y="50"/>
                  </a:lnTo>
                  <a:lnTo>
                    <a:pt x="182" y="63"/>
                  </a:lnTo>
                  <a:lnTo>
                    <a:pt x="0" y="39"/>
                  </a:lnTo>
                  <a:lnTo>
                    <a:pt x="3" y="26"/>
                  </a:lnTo>
                  <a:lnTo>
                    <a:pt x="5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943E7"/>
            </a:solidFill>
            <a:ln w="0">
              <a:solidFill>
                <a:srgbClr val="0943E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521075" y="2595563"/>
              <a:ext cx="142875" cy="114300"/>
            </a:xfrm>
            <a:custGeom>
              <a:avLst/>
              <a:gdLst>
                <a:gd name="T0" fmla="*/ 27 w 90"/>
                <a:gd name="T1" fmla="*/ 0 h 72"/>
                <a:gd name="T2" fmla="*/ 46 w 90"/>
                <a:gd name="T3" fmla="*/ 3 h 72"/>
                <a:gd name="T4" fmla="*/ 63 w 90"/>
                <a:gd name="T5" fmla="*/ 6 h 72"/>
                <a:gd name="T6" fmla="*/ 81 w 90"/>
                <a:gd name="T7" fmla="*/ 8 h 72"/>
                <a:gd name="T8" fmla="*/ 85 w 90"/>
                <a:gd name="T9" fmla="*/ 9 h 72"/>
                <a:gd name="T10" fmla="*/ 88 w 90"/>
                <a:gd name="T11" fmla="*/ 11 h 72"/>
                <a:gd name="T12" fmla="*/ 89 w 90"/>
                <a:gd name="T13" fmla="*/ 13 h 72"/>
                <a:gd name="T14" fmla="*/ 90 w 90"/>
                <a:gd name="T15" fmla="*/ 17 h 72"/>
                <a:gd name="T16" fmla="*/ 89 w 90"/>
                <a:gd name="T17" fmla="*/ 21 h 72"/>
                <a:gd name="T18" fmla="*/ 85 w 90"/>
                <a:gd name="T19" fmla="*/ 36 h 72"/>
                <a:gd name="T20" fmla="*/ 82 w 90"/>
                <a:gd name="T21" fmla="*/ 47 h 72"/>
                <a:gd name="T22" fmla="*/ 78 w 90"/>
                <a:gd name="T23" fmla="*/ 62 h 72"/>
                <a:gd name="T24" fmla="*/ 76 w 90"/>
                <a:gd name="T25" fmla="*/ 66 h 72"/>
                <a:gd name="T26" fmla="*/ 72 w 90"/>
                <a:gd name="T27" fmla="*/ 70 h 72"/>
                <a:gd name="T28" fmla="*/ 68 w 90"/>
                <a:gd name="T29" fmla="*/ 71 h 72"/>
                <a:gd name="T30" fmla="*/ 63 w 90"/>
                <a:gd name="T31" fmla="*/ 72 h 72"/>
                <a:gd name="T32" fmla="*/ 44 w 90"/>
                <a:gd name="T33" fmla="*/ 70 h 72"/>
                <a:gd name="T34" fmla="*/ 27 w 90"/>
                <a:gd name="T35" fmla="*/ 67 h 72"/>
                <a:gd name="T36" fmla="*/ 9 w 90"/>
                <a:gd name="T37" fmla="*/ 64 h 72"/>
                <a:gd name="T38" fmla="*/ 5 w 90"/>
                <a:gd name="T39" fmla="*/ 63 h 72"/>
                <a:gd name="T40" fmla="*/ 2 w 90"/>
                <a:gd name="T41" fmla="*/ 62 h 72"/>
                <a:gd name="T42" fmla="*/ 1 w 90"/>
                <a:gd name="T43" fmla="*/ 58 h 72"/>
                <a:gd name="T44" fmla="*/ 0 w 90"/>
                <a:gd name="T45" fmla="*/ 55 h 72"/>
                <a:gd name="T46" fmla="*/ 0 w 90"/>
                <a:gd name="T47" fmla="*/ 51 h 72"/>
                <a:gd name="T48" fmla="*/ 4 w 90"/>
                <a:gd name="T49" fmla="*/ 37 h 72"/>
                <a:gd name="T50" fmla="*/ 8 w 90"/>
                <a:gd name="T51" fmla="*/ 25 h 72"/>
                <a:gd name="T52" fmla="*/ 12 w 90"/>
                <a:gd name="T53" fmla="*/ 11 h 72"/>
                <a:gd name="T54" fmla="*/ 14 w 90"/>
                <a:gd name="T55" fmla="*/ 7 h 72"/>
                <a:gd name="T56" fmla="*/ 18 w 90"/>
                <a:gd name="T57" fmla="*/ 3 h 72"/>
                <a:gd name="T58" fmla="*/ 22 w 90"/>
                <a:gd name="T59" fmla="*/ 0 h 72"/>
                <a:gd name="T60" fmla="*/ 27 w 90"/>
                <a:gd name="T6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0" h="72">
                  <a:moveTo>
                    <a:pt x="27" y="0"/>
                  </a:moveTo>
                  <a:lnTo>
                    <a:pt x="46" y="3"/>
                  </a:lnTo>
                  <a:lnTo>
                    <a:pt x="63" y="6"/>
                  </a:lnTo>
                  <a:lnTo>
                    <a:pt x="81" y="8"/>
                  </a:lnTo>
                  <a:lnTo>
                    <a:pt x="85" y="9"/>
                  </a:lnTo>
                  <a:lnTo>
                    <a:pt x="88" y="11"/>
                  </a:lnTo>
                  <a:lnTo>
                    <a:pt x="89" y="13"/>
                  </a:lnTo>
                  <a:lnTo>
                    <a:pt x="90" y="17"/>
                  </a:lnTo>
                  <a:lnTo>
                    <a:pt x="89" y="21"/>
                  </a:lnTo>
                  <a:lnTo>
                    <a:pt x="85" y="36"/>
                  </a:lnTo>
                  <a:lnTo>
                    <a:pt x="82" y="47"/>
                  </a:lnTo>
                  <a:lnTo>
                    <a:pt x="78" y="62"/>
                  </a:lnTo>
                  <a:lnTo>
                    <a:pt x="76" y="66"/>
                  </a:lnTo>
                  <a:lnTo>
                    <a:pt x="72" y="70"/>
                  </a:lnTo>
                  <a:lnTo>
                    <a:pt x="68" y="71"/>
                  </a:lnTo>
                  <a:lnTo>
                    <a:pt x="63" y="72"/>
                  </a:lnTo>
                  <a:lnTo>
                    <a:pt x="44" y="70"/>
                  </a:lnTo>
                  <a:lnTo>
                    <a:pt x="27" y="67"/>
                  </a:lnTo>
                  <a:lnTo>
                    <a:pt x="9" y="64"/>
                  </a:lnTo>
                  <a:lnTo>
                    <a:pt x="5" y="63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5"/>
                  </a:lnTo>
                  <a:lnTo>
                    <a:pt x="0" y="51"/>
                  </a:lnTo>
                  <a:lnTo>
                    <a:pt x="4" y="37"/>
                  </a:lnTo>
                  <a:lnTo>
                    <a:pt x="8" y="25"/>
                  </a:lnTo>
                  <a:lnTo>
                    <a:pt x="12" y="11"/>
                  </a:lnTo>
                  <a:lnTo>
                    <a:pt x="14" y="7"/>
                  </a:lnTo>
                  <a:lnTo>
                    <a:pt x="18" y="3"/>
                  </a:lnTo>
                  <a:lnTo>
                    <a:pt x="22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184525" y="2578101"/>
              <a:ext cx="77788" cy="42863"/>
            </a:xfrm>
            <a:custGeom>
              <a:avLst/>
              <a:gdLst>
                <a:gd name="T0" fmla="*/ 13 w 49"/>
                <a:gd name="T1" fmla="*/ 0 h 27"/>
                <a:gd name="T2" fmla="*/ 23 w 49"/>
                <a:gd name="T3" fmla="*/ 1 h 27"/>
                <a:gd name="T4" fmla="*/ 34 w 49"/>
                <a:gd name="T5" fmla="*/ 2 h 27"/>
                <a:gd name="T6" fmla="*/ 44 w 49"/>
                <a:gd name="T7" fmla="*/ 3 h 27"/>
                <a:gd name="T8" fmla="*/ 47 w 49"/>
                <a:gd name="T9" fmla="*/ 5 h 27"/>
                <a:gd name="T10" fmla="*/ 49 w 49"/>
                <a:gd name="T11" fmla="*/ 7 h 27"/>
                <a:gd name="T12" fmla="*/ 49 w 49"/>
                <a:gd name="T13" fmla="*/ 10 h 27"/>
                <a:gd name="T14" fmla="*/ 49 w 49"/>
                <a:gd name="T15" fmla="*/ 13 h 27"/>
                <a:gd name="T16" fmla="*/ 49 w 49"/>
                <a:gd name="T17" fmla="*/ 17 h 27"/>
                <a:gd name="T18" fmla="*/ 48 w 49"/>
                <a:gd name="T19" fmla="*/ 19 h 27"/>
                <a:gd name="T20" fmla="*/ 47 w 49"/>
                <a:gd name="T21" fmla="*/ 23 h 27"/>
                <a:gd name="T22" fmla="*/ 44 w 49"/>
                <a:gd name="T23" fmla="*/ 26 h 27"/>
                <a:gd name="T24" fmla="*/ 42 w 49"/>
                <a:gd name="T25" fmla="*/ 27 h 27"/>
                <a:gd name="T26" fmla="*/ 38 w 49"/>
                <a:gd name="T27" fmla="*/ 27 h 27"/>
                <a:gd name="T28" fmla="*/ 27 w 49"/>
                <a:gd name="T29" fmla="*/ 26 h 27"/>
                <a:gd name="T30" fmla="*/ 17 w 49"/>
                <a:gd name="T31" fmla="*/ 24 h 27"/>
                <a:gd name="T32" fmla="*/ 5 w 49"/>
                <a:gd name="T33" fmla="*/ 23 h 27"/>
                <a:gd name="T34" fmla="*/ 2 w 49"/>
                <a:gd name="T35" fmla="*/ 22 h 27"/>
                <a:gd name="T36" fmla="*/ 1 w 49"/>
                <a:gd name="T37" fmla="*/ 19 h 27"/>
                <a:gd name="T38" fmla="*/ 0 w 49"/>
                <a:gd name="T39" fmla="*/ 17 h 27"/>
                <a:gd name="T40" fmla="*/ 0 w 49"/>
                <a:gd name="T41" fmla="*/ 14 h 27"/>
                <a:gd name="T42" fmla="*/ 1 w 49"/>
                <a:gd name="T43" fmla="*/ 10 h 27"/>
                <a:gd name="T44" fmla="*/ 2 w 49"/>
                <a:gd name="T45" fmla="*/ 7 h 27"/>
                <a:gd name="T46" fmla="*/ 4 w 49"/>
                <a:gd name="T47" fmla="*/ 3 h 27"/>
                <a:gd name="T48" fmla="*/ 6 w 49"/>
                <a:gd name="T49" fmla="*/ 1 h 27"/>
                <a:gd name="T50" fmla="*/ 9 w 49"/>
                <a:gd name="T51" fmla="*/ 0 h 27"/>
                <a:gd name="T52" fmla="*/ 13 w 49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27">
                  <a:moveTo>
                    <a:pt x="13" y="0"/>
                  </a:moveTo>
                  <a:lnTo>
                    <a:pt x="23" y="1"/>
                  </a:lnTo>
                  <a:lnTo>
                    <a:pt x="34" y="2"/>
                  </a:lnTo>
                  <a:lnTo>
                    <a:pt x="44" y="3"/>
                  </a:lnTo>
                  <a:lnTo>
                    <a:pt x="47" y="5"/>
                  </a:lnTo>
                  <a:lnTo>
                    <a:pt x="49" y="7"/>
                  </a:lnTo>
                  <a:lnTo>
                    <a:pt x="49" y="10"/>
                  </a:lnTo>
                  <a:lnTo>
                    <a:pt x="49" y="13"/>
                  </a:lnTo>
                  <a:lnTo>
                    <a:pt x="49" y="17"/>
                  </a:lnTo>
                  <a:lnTo>
                    <a:pt x="48" y="19"/>
                  </a:lnTo>
                  <a:lnTo>
                    <a:pt x="47" y="23"/>
                  </a:lnTo>
                  <a:lnTo>
                    <a:pt x="44" y="26"/>
                  </a:lnTo>
                  <a:lnTo>
                    <a:pt x="42" y="27"/>
                  </a:lnTo>
                  <a:lnTo>
                    <a:pt x="38" y="27"/>
                  </a:lnTo>
                  <a:lnTo>
                    <a:pt x="27" y="26"/>
                  </a:lnTo>
                  <a:lnTo>
                    <a:pt x="17" y="24"/>
                  </a:lnTo>
                  <a:lnTo>
                    <a:pt x="5" y="23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2C93F9"/>
            </a:solidFill>
            <a:ln w="0">
              <a:solidFill>
                <a:srgbClr val="2C93F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557588" y="2627313"/>
              <a:ext cx="79375" cy="42863"/>
            </a:xfrm>
            <a:custGeom>
              <a:avLst/>
              <a:gdLst>
                <a:gd name="T0" fmla="*/ 12 w 50"/>
                <a:gd name="T1" fmla="*/ 0 h 27"/>
                <a:gd name="T2" fmla="*/ 24 w 50"/>
                <a:gd name="T3" fmla="*/ 1 h 27"/>
                <a:gd name="T4" fmla="*/ 33 w 50"/>
                <a:gd name="T5" fmla="*/ 3 h 27"/>
                <a:gd name="T6" fmla="*/ 45 w 50"/>
                <a:gd name="T7" fmla="*/ 4 h 27"/>
                <a:gd name="T8" fmla="*/ 48 w 50"/>
                <a:gd name="T9" fmla="*/ 5 h 27"/>
                <a:gd name="T10" fmla="*/ 50 w 50"/>
                <a:gd name="T11" fmla="*/ 6 h 27"/>
                <a:gd name="T12" fmla="*/ 50 w 50"/>
                <a:gd name="T13" fmla="*/ 10 h 27"/>
                <a:gd name="T14" fmla="*/ 50 w 50"/>
                <a:gd name="T15" fmla="*/ 13 h 27"/>
                <a:gd name="T16" fmla="*/ 49 w 50"/>
                <a:gd name="T17" fmla="*/ 17 h 27"/>
                <a:gd name="T18" fmla="*/ 49 w 50"/>
                <a:gd name="T19" fmla="*/ 20 h 27"/>
                <a:gd name="T20" fmla="*/ 46 w 50"/>
                <a:gd name="T21" fmla="*/ 23 h 27"/>
                <a:gd name="T22" fmla="*/ 45 w 50"/>
                <a:gd name="T23" fmla="*/ 25 h 27"/>
                <a:gd name="T24" fmla="*/ 41 w 50"/>
                <a:gd name="T25" fmla="*/ 26 h 27"/>
                <a:gd name="T26" fmla="*/ 38 w 50"/>
                <a:gd name="T27" fmla="*/ 27 h 27"/>
                <a:gd name="T28" fmla="*/ 27 w 50"/>
                <a:gd name="T29" fmla="*/ 26 h 27"/>
                <a:gd name="T30" fmla="*/ 17 w 50"/>
                <a:gd name="T31" fmla="*/ 25 h 27"/>
                <a:gd name="T32" fmla="*/ 6 w 50"/>
                <a:gd name="T33" fmla="*/ 22 h 27"/>
                <a:gd name="T34" fmla="*/ 3 w 50"/>
                <a:gd name="T35" fmla="*/ 22 h 27"/>
                <a:gd name="T36" fmla="*/ 2 w 50"/>
                <a:gd name="T37" fmla="*/ 20 h 27"/>
                <a:gd name="T38" fmla="*/ 0 w 50"/>
                <a:gd name="T39" fmla="*/ 17 h 27"/>
                <a:gd name="T40" fmla="*/ 0 w 50"/>
                <a:gd name="T41" fmla="*/ 13 h 27"/>
                <a:gd name="T42" fmla="*/ 2 w 50"/>
                <a:gd name="T43" fmla="*/ 10 h 27"/>
                <a:gd name="T44" fmla="*/ 3 w 50"/>
                <a:gd name="T45" fmla="*/ 6 h 27"/>
                <a:gd name="T46" fmla="*/ 4 w 50"/>
                <a:gd name="T47" fmla="*/ 4 h 27"/>
                <a:gd name="T48" fmla="*/ 7 w 50"/>
                <a:gd name="T49" fmla="*/ 1 h 27"/>
                <a:gd name="T50" fmla="*/ 10 w 50"/>
                <a:gd name="T51" fmla="*/ 0 h 27"/>
                <a:gd name="T52" fmla="*/ 12 w 50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lnTo>
                    <a:pt x="24" y="1"/>
                  </a:lnTo>
                  <a:lnTo>
                    <a:pt x="33" y="3"/>
                  </a:lnTo>
                  <a:lnTo>
                    <a:pt x="45" y="4"/>
                  </a:lnTo>
                  <a:lnTo>
                    <a:pt x="48" y="5"/>
                  </a:lnTo>
                  <a:lnTo>
                    <a:pt x="50" y="6"/>
                  </a:lnTo>
                  <a:lnTo>
                    <a:pt x="50" y="10"/>
                  </a:lnTo>
                  <a:lnTo>
                    <a:pt x="50" y="13"/>
                  </a:lnTo>
                  <a:lnTo>
                    <a:pt x="49" y="17"/>
                  </a:lnTo>
                  <a:lnTo>
                    <a:pt x="49" y="20"/>
                  </a:lnTo>
                  <a:lnTo>
                    <a:pt x="46" y="23"/>
                  </a:lnTo>
                  <a:lnTo>
                    <a:pt x="45" y="25"/>
                  </a:lnTo>
                  <a:lnTo>
                    <a:pt x="41" y="26"/>
                  </a:lnTo>
                  <a:lnTo>
                    <a:pt x="38" y="27"/>
                  </a:lnTo>
                  <a:lnTo>
                    <a:pt x="27" y="26"/>
                  </a:lnTo>
                  <a:lnTo>
                    <a:pt x="17" y="25"/>
                  </a:lnTo>
                  <a:lnTo>
                    <a:pt x="6" y="22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2C93F9"/>
            </a:solidFill>
            <a:ln w="0">
              <a:solidFill>
                <a:srgbClr val="2C93F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2803525" y="4094163"/>
              <a:ext cx="293688" cy="1876425"/>
            </a:xfrm>
            <a:custGeom>
              <a:avLst/>
              <a:gdLst>
                <a:gd name="T0" fmla="*/ 21 w 185"/>
                <a:gd name="T1" fmla="*/ 28 h 1182"/>
                <a:gd name="T2" fmla="*/ 54 w 185"/>
                <a:gd name="T3" fmla="*/ 79 h 1182"/>
                <a:gd name="T4" fmla="*/ 71 w 185"/>
                <a:gd name="T5" fmla="*/ 130 h 1182"/>
                <a:gd name="T6" fmla="*/ 88 w 185"/>
                <a:gd name="T7" fmla="*/ 131 h 1182"/>
                <a:gd name="T8" fmla="*/ 109 w 185"/>
                <a:gd name="T9" fmla="*/ 132 h 1182"/>
                <a:gd name="T10" fmla="*/ 122 w 185"/>
                <a:gd name="T11" fmla="*/ 177 h 1182"/>
                <a:gd name="T12" fmla="*/ 139 w 185"/>
                <a:gd name="T13" fmla="*/ 267 h 1182"/>
                <a:gd name="T14" fmla="*/ 155 w 185"/>
                <a:gd name="T15" fmla="*/ 344 h 1182"/>
                <a:gd name="T16" fmla="*/ 172 w 185"/>
                <a:gd name="T17" fmla="*/ 424 h 1182"/>
                <a:gd name="T18" fmla="*/ 183 w 185"/>
                <a:gd name="T19" fmla="*/ 511 h 1182"/>
                <a:gd name="T20" fmla="*/ 183 w 185"/>
                <a:gd name="T21" fmla="*/ 584 h 1182"/>
                <a:gd name="T22" fmla="*/ 176 w 185"/>
                <a:gd name="T23" fmla="*/ 655 h 1182"/>
                <a:gd name="T24" fmla="*/ 163 w 185"/>
                <a:gd name="T25" fmla="*/ 731 h 1182"/>
                <a:gd name="T26" fmla="*/ 145 w 185"/>
                <a:gd name="T27" fmla="*/ 817 h 1182"/>
                <a:gd name="T28" fmla="*/ 126 w 185"/>
                <a:gd name="T29" fmla="*/ 927 h 1182"/>
                <a:gd name="T30" fmla="*/ 104 w 185"/>
                <a:gd name="T31" fmla="*/ 1034 h 1182"/>
                <a:gd name="T32" fmla="*/ 83 w 185"/>
                <a:gd name="T33" fmla="*/ 1121 h 1182"/>
                <a:gd name="T34" fmla="*/ 66 w 185"/>
                <a:gd name="T35" fmla="*/ 1182 h 1182"/>
                <a:gd name="T36" fmla="*/ 28 w 185"/>
                <a:gd name="T37" fmla="*/ 1157 h 1182"/>
                <a:gd name="T38" fmla="*/ 3 w 185"/>
                <a:gd name="T39" fmla="*/ 1115 h 1182"/>
                <a:gd name="T40" fmla="*/ 0 w 185"/>
                <a:gd name="T41" fmla="*/ 1081 h 1182"/>
                <a:gd name="T42" fmla="*/ 3 w 185"/>
                <a:gd name="T43" fmla="*/ 1067 h 1182"/>
                <a:gd name="T44" fmla="*/ 7 w 185"/>
                <a:gd name="T45" fmla="*/ 1047 h 1182"/>
                <a:gd name="T46" fmla="*/ 26 w 185"/>
                <a:gd name="T47" fmla="*/ 957 h 1182"/>
                <a:gd name="T48" fmla="*/ 53 w 185"/>
                <a:gd name="T49" fmla="*/ 829 h 1182"/>
                <a:gd name="T50" fmla="*/ 71 w 185"/>
                <a:gd name="T51" fmla="*/ 724 h 1182"/>
                <a:gd name="T52" fmla="*/ 83 w 185"/>
                <a:gd name="T53" fmla="*/ 642 h 1182"/>
                <a:gd name="T54" fmla="*/ 91 w 185"/>
                <a:gd name="T55" fmla="*/ 577 h 1182"/>
                <a:gd name="T56" fmla="*/ 93 w 185"/>
                <a:gd name="T57" fmla="*/ 532 h 1182"/>
                <a:gd name="T58" fmla="*/ 93 w 185"/>
                <a:gd name="T59" fmla="*/ 496 h 1182"/>
                <a:gd name="T60" fmla="*/ 91 w 185"/>
                <a:gd name="T61" fmla="*/ 474 h 1182"/>
                <a:gd name="T62" fmla="*/ 76 w 185"/>
                <a:gd name="T63" fmla="*/ 398 h 1182"/>
                <a:gd name="T64" fmla="*/ 58 w 185"/>
                <a:gd name="T65" fmla="*/ 301 h 1182"/>
                <a:gd name="T66" fmla="*/ 38 w 185"/>
                <a:gd name="T67" fmla="*/ 195 h 1182"/>
                <a:gd name="T68" fmla="*/ 19 w 185"/>
                <a:gd name="T69" fmla="*/ 92 h 1182"/>
                <a:gd name="T70" fmla="*/ 1 w 185"/>
                <a:gd name="T71" fmla="*/ 0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5" h="1182">
                  <a:moveTo>
                    <a:pt x="1" y="0"/>
                  </a:moveTo>
                  <a:lnTo>
                    <a:pt x="21" y="28"/>
                  </a:lnTo>
                  <a:lnTo>
                    <a:pt x="38" y="54"/>
                  </a:lnTo>
                  <a:lnTo>
                    <a:pt x="54" y="79"/>
                  </a:lnTo>
                  <a:lnTo>
                    <a:pt x="64" y="104"/>
                  </a:lnTo>
                  <a:lnTo>
                    <a:pt x="71" y="130"/>
                  </a:lnTo>
                  <a:lnTo>
                    <a:pt x="80" y="130"/>
                  </a:lnTo>
                  <a:lnTo>
                    <a:pt x="88" y="131"/>
                  </a:lnTo>
                  <a:lnTo>
                    <a:pt x="98" y="132"/>
                  </a:lnTo>
                  <a:lnTo>
                    <a:pt x="109" y="132"/>
                  </a:lnTo>
                  <a:lnTo>
                    <a:pt x="114" y="132"/>
                  </a:lnTo>
                  <a:lnTo>
                    <a:pt x="122" y="177"/>
                  </a:lnTo>
                  <a:lnTo>
                    <a:pt x="131" y="223"/>
                  </a:lnTo>
                  <a:lnTo>
                    <a:pt x="139" y="267"/>
                  </a:lnTo>
                  <a:lnTo>
                    <a:pt x="147" y="308"/>
                  </a:lnTo>
                  <a:lnTo>
                    <a:pt x="155" y="344"/>
                  </a:lnTo>
                  <a:lnTo>
                    <a:pt x="161" y="375"/>
                  </a:lnTo>
                  <a:lnTo>
                    <a:pt x="172" y="424"/>
                  </a:lnTo>
                  <a:lnTo>
                    <a:pt x="180" y="469"/>
                  </a:lnTo>
                  <a:lnTo>
                    <a:pt x="183" y="511"/>
                  </a:lnTo>
                  <a:lnTo>
                    <a:pt x="185" y="549"/>
                  </a:lnTo>
                  <a:lnTo>
                    <a:pt x="183" y="584"/>
                  </a:lnTo>
                  <a:lnTo>
                    <a:pt x="181" y="619"/>
                  </a:lnTo>
                  <a:lnTo>
                    <a:pt x="176" y="655"/>
                  </a:lnTo>
                  <a:lnTo>
                    <a:pt x="170" y="691"/>
                  </a:lnTo>
                  <a:lnTo>
                    <a:pt x="163" y="731"/>
                  </a:lnTo>
                  <a:lnTo>
                    <a:pt x="155" y="771"/>
                  </a:lnTo>
                  <a:lnTo>
                    <a:pt x="145" y="817"/>
                  </a:lnTo>
                  <a:lnTo>
                    <a:pt x="136" y="868"/>
                  </a:lnTo>
                  <a:lnTo>
                    <a:pt x="126" y="927"/>
                  </a:lnTo>
                  <a:lnTo>
                    <a:pt x="114" y="983"/>
                  </a:lnTo>
                  <a:lnTo>
                    <a:pt x="104" y="1034"/>
                  </a:lnTo>
                  <a:lnTo>
                    <a:pt x="92" y="1080"/>
                  </a:lnTo>
                  <a:lnTo>
                    <a:pt x="83" y="1121"/>
                  </a:lnTo>
                  <a:lnTo>
                    <a:pt x="73" y="1155"/>
                  </a:lnTo>
                  <a:lnTo>
                    <a:pt x="66" y="1182"/>
                  </a:lnTo>
                  <a:lnTo>
                    <a:pt x="45" y="1172"/>
                  </a:lnTo>
                  <a:lnTo>
                    <a:pt x="28" y="1157"/>
                  </a:lnTo>
                  <a:lnTo>
                    <a:pt x="13" y="1139"/>
                  </a:lnTo>
                  <a:lnTo>
                    <a:pt x="3" y="1115"/>
                  </a:lnTo>
                  <a:lnTo>
                    <a:pt x="0" y="1089"/>
                  </a:lnTo>
                  <a:lnTo>
                    <a:pt x="0" y="1081"/>
                  </a:lnTo>
                  <a:lnTo>
                    <a:pt x="1" y="1074"/>
                  </a:lnTo>
                  <a:lnTo>
                    <a:pt x="3" y="1067"/>
                  </a:lnTo>
                  <a:lnTo>
                    <a:pt x="4" y="1059"/>
                  </a:lnTo>
                  <a:lnTo>
                    <a:pt x="7" y="1047"/>
                  </a:lnTo>
                  <a:lnTo>
                    <a:pt x="11" y="1032"/>
                  </a:lnTo>
                  <a:lnTo>
                    <a:pt x="26" y="957"/>
                  </a:lnTo>
                  <a:lnTo>
                    <a:pt x="39" y="890"/>
                  </a:lnTo>
                  <a:lnTo>
                    <a:pt x="53" y="829"/>
                  </a:lnTo>
                  <a:lnTo>
                    <a:pt x="62" y="774"/>
                  </a:lnTo>
                  <a:lnTo>
                    <a:pt x="71" y="724"/>
                  </a:lnTo>
                  <a:lnTo>
                    <a:pt x="77" y="681"/>
                  </a:lnTo>
                  <a:lnTo>
                    <a:pt x="83" y="642"/>
                  </a:lnTo>
                  <a:lnTo>
                    <a:pt x="88" y="608"/>
                  </a:lnTo>
                  <a:lnTo>
                    <a:pt x="91" y="577"/>
                  </a:lnTo>
                  <a:lnTo>
                    <a:pt x="92" y="553"/>
                  </a:lnTo>
                  <a:lnTo>
                    <a:pt x="93" y="532"/>
                  </a:lnTo>
                  <a:lnTo>
                    <a:pt x="94" y="513"/>
                  </a:lnTo>
                  <a:lnTo>
                    <a:pt x="93" y="496"/>
                  </a:lnTo>
                  <a:lnTo>
                    <a:pt x="93" y="485"/>
                  </a:lnTo>
                  <a:lnTo>
                    <a:pt x="91" y="474"/>
                  </a:lnTo>
                  <a:lnTo>
                    <a:pt x="84" y="440"/>
                  </a:lnTo>
                  <a:lnTo>
                    <a:pt x="76" y="398"/>
                  </a:lnTo>
                  <a:lnTo>
                    <a:pt x="68" y="352"/>
                  </a:lnTo>
                  <a:lnTo>
                    <a:pt x="58" y="301"/>
                  </a:lnTo>
                  <a:lnTo>
                    <a:pt x="49" y="249"/>
                  </a:lnTo>
                  <a:lnTo>
                    <a:pt x="38" y="195"/>
                  </a:lnTo>
                  <a:lnTo>
                    <a:pt x="29" y="143"/>
                  </a:lnTo>
                  <a:lnTo>
                    <a:pt x="19" y="92"/>
                  </a:lnTo>
                  <a:lnTo>
                    <a:pt x="9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48BD"/>
            </a:solidFill>
            <a:ln w="0">
              <a:solidFill>
                <a:srgbClr val="0048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205"/>
            <p:cNvSpPr>
              <a:spLocks noEditPoints="1"/>
            </p:cNvSpPr>
            <p:nvPr/>
          </p:nvSpPr>
          <p:spPr bwMode="auto">
            <a:xfrm>
              <a:off x="3522663" y="2809876"/>
              <a:ext cx="273050" cy="947738"/>
            </a:xfrm>
            <a:custGeom>
              <a:avLst/>
              <a:gdLst>
                <a:gd name="T0" fmla="*/ 13 w 172"/>
                <a:gd name="T1" fmla="*/ 574 h 597"/>
                <a:gd name="T2" fmla="*/ 13 w 172"/>
                <a:gd name="T3" fmla="*/ 574 h 597"/>
                <a:gd name="T4" fmla="*/ 7 w 172"/>
                <a:gd name="T5" fmla="*/ 571 h 597"/>
                <a:gd name="T6" fmla="*/ 7 w 172"/>
                <a:gd name="T7" fmla="*/ 571 h 597"/>
                <a:gd name="T8" fmla="*/ 5 w 172"/>
                <a:gd name="T9" fmla="*/ 570 h 597"/>
                <a:gd name="T10" fmla="*/ 5 w 172"/>
                <a:gd name="T11" fmla="*/ 570 h 597"/>
                <a:gd name="T12" fmla="*/ 0 w 172"/>
                <a:gd name="T13" fmla="*/ 564 h 597"/>
                <a:gd name="T14" fmla="*/ 169 w 172"/>
                <a:gd name="T15" fmla="*/ 73 h 597"/>
                <a:gd name="T16" fmla="*/ 164 w 172"/>
                <a:gd name="T17" fmla="*/ 225 h 597"/>
                <a:gd name="T18" fmla="*/ 160 w 172"/>
                <a:gd name="T19" fmla="*/ 376 h 597"/>
                <a:gd name="T20" fmla="*/ 157 w 172"/>
                <a:gd name="T21" fmla="*/ 512 h 597"/>
                <a:gd name="T22" fmla="*/ 155 w 172"/>
                <a:gd name="T23" fmla="*/ 581 h 597"/>
                <a:gd name="T24" fmla="*/ 143 w 172"/>
                <a:gd name="T25" fmla="*/ 593 h 597"/>
                <a:gd name="T26" fmla="*/ 118 w 172"/>
                <a:gd name="T27" fmla="*/ 597 h 597"/>
                <a:gd name="T28" fmla="*/ 80 w 172"/>
                <a:gd name="T29" fmla="*/ 596 h 597"/>
                <a:gd name="T30" fmla="*/ 80 w 172"/>
                <a:gd name="T31" fmla="*/ 592 h 597"/>
                <a:gd name="T32" fmla="*/ 76 w 172"/>
                <a:gd name="T33" fmla="*/ 572 h 597"/>
                <a:gd name="T34" fmla="*/ 72 w 172"/>
                <a:gd name="T35" fmla="*/ 572 h 597"/>
                <a:gd name="T36" fmla="*/ 59 w 172"/>
                <a:gd name="T37" fmla="*/ 575 h 597"/>
                <a:gd name="T38" fmla="*/ 71 w 172"/>
                <a:gd name="T39" fmla="*/ 567 h 597"/>
                <a:gd name="T40" fmla="*/ 87 w 172"/>
                <a:gd name="T41" fmla="*/ 542 h 597"/>
                <a:gd name="T42" fmla="*/ 92 w 172"/>
                <a:gd name="T43" fmla="*/ 517 h 597"/>
                <a:gd name="T44" fmla="*/ 93 w 172"/>
                <a:gd name="T45" fmla="*/ 505 h 597"/>
                <a:gd name="T46" fmla="*/ 94 w 172"/>
                <a:gd name="T47" fmla="*/ 473 h 597"/>
                <a:gd name="T48" fmla="*/ 97 w 172"/>
                <a:gd name="T49" fmla="*/ 460 h 597"/>
                <a:gd name="T50" fmla="*/ 100 w 172"/>
                <a:gd name="T51" fmla="*/ 454 h 597"/>
                <a:gd name="T52" fmla="*/ 105 w 172"/>
                <a:gd name="T53" fmla="*/ 441 h 597"/>
                <a:gd name="T54" fmla="*/ 110 w 172"/>
                <a:gd name="T55" fmla="*/ 406 h 597"/>
                <a:gd name="T56" fmla="*/ 111 w 172"/>
                <a:gd name="T57" fmla="*/ 329 h 597"/>
                <a:gd name="T58" fmla="*/ 105 w 172"/>
                <a:gd name="T59" fmla="*/ 248 h 597"/>
                <a:gd name="T60" fmla="*/ 104 w 172"/>
                <a:gd name="T61" fmla="*/ 168 h 597"/>
                <a:gd name="T62" fmla="*/ 114 w 172"/>
                <a:gd name="T63" fmla="*/ 85 h 597"/>
                <a:gd name="T64" fmla="*/ 140 w 172"/>
                <a:gd name="T65" fmla="*/ 32 h 597"/>
                <a:gd name="T66" fmla="*/ 172 w 172"/>
                <a:gd name="T67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2" h="597">
                  <a:moveTo>
                    <a:pt x="7" y="571"/>
                  </a:moveTo>
                  <a:lnTo>
                    <a:pt x="13" y="574"/>
                  </a:lnTo>
                  <a:lnTo>
                    <a:pt x="20" y="575"/>
                  </a:lnTo>
                  <a:lnTo>
                    <a:pt x="13" y="574"/>
                  </a:lnTo>
                  <a:lnTo>
                    <a:pt x="8" y="571"/>
                  </a:lnTo>
                  <a:lnTo>
                    <a:pt x="7" y="571"/>
                  </a:lnTo>
                  <a:close/>
                  <a:moveTo>
                    <a:pt x="5" y="570"/>
                  </a:moveTo>
                  <a:lnTo>
                    <a:pt x="7" y="571"/>
                  </a:lnTo>
                  <a:lnTo>
                    <a:pt x="7" y="570"/>
                  </a:lnTo>
                  <a:lnTo>
                    <a:pt x="5" y="570"/>
                  </a:lnTo>
                  <a:close/>
                  <a:moveTo>
                    <a:pt x="0" y="564"/>
                  </a:moveTo>
                  <a:lnTo>
                    <a:pt x="5" y="570"/>
                  </a:lnTo>
                  <a:lnTo>
                    <a:pt x="4" y="568"/>
                  </a:lnTo>
                  <a:lnTo>
                    <a:pt x="0" y="564"/>
                  </a:lnTo>
                  <a:close/>
                  <a:moveTo>
                    <a:pt x="172" y="0"/>
                  </a:moveTo>
                  <a:lnTo>
                    <a:pt x="169" y="73"/>
                  </a:lnTo>
                  <a:lnTo>
                    <a:pt x="166" y="149"/>
                  </a:lnTo>
                  <a:lnTo>
                    <a:pt x="164" y="225"/>
                  </a:lnTo>
                  <a:lnTo>
                    <a:pt x="161" y="303"/>
                  </a:lnTo>
                  <a:lnTo>
                    <a:pt x="160" y="376"/>
                  </a:lnTo>
                  <a:lnTo>
                    <a:pt x="157" y="447"/>
                  </a:lnTo>
                  <a:lnTo>
                    <a:pt x="157" y="512"/>
                  </a:lnTo>
                  <a:lnTo>
                    <a:pt x="156" y="570"/>
                  </a:lnTo>
                  <a:lnTo>
                    <a:pt x="155" y="581"/>
                  </a:lnTo>
                  <a:lnTo>
                    <a:pt x="151" y="589"/>
                  </a:lnTo>
                  <a:lnTo>
                    <a:pt x="143" y="593"/>
                  </a:lnTo>
                  <a:lnTo>
                    <a:pt x="131" y="596"/>
                  </a:lnTo>
                  <a:lnTo>
                    <a:pt x="118" y="597"/>
                  </a:lnTo>
                  <a:lnTo>
                    <a:pt x="101" y="596"/>
                  </a:lnTo>
                  <a:lnTo>
                    <a:pt x="80" y="596"/>
                  </a:lnTo>
                  <a:lnTo>
                    <a:pt x="80" y="594"/>
                  </a:lnTo>
                  <a:lnTo>
                    <a:pt x="80" y="592"/>
                  </a:lnTo>
                  <a:lnTo>
                    <a:pt x="77" y="580"/>
                  </a:lnTo>
                  <a:lnTo>
                    <a:pt x="76" y="572"/>
                  </a:lnTo>
                  <a:lnTo>
                    <a:pt x="76" y="570"/>
                  </a:lnTo>
                  <a:lnTo>
                    <a:pt x="72" y="572"/>
                  </a:lnTo>
                  <a:lnTo>
                    <a:pt x="67" y="574"/>
                  </a:lnTo>
                  <a:lnTo>
                    <a:pt x="59" y="575"/>
                  </a:lnTo>
                  <a:lnTo>
                    <a:pt x="59" y="575"/>
                  </a:lnTo>
                  <a:lnTo>
                    <a:pt x="71" y="567"/>
                  </a:lnTo>
                  <a:lnTo>
                    <a:pt x="80" y="555"/>
                  </a:lnTo>
                  <a:lnTo>
                    <a:pt x="87" y="542"/>
                  </a:lnTo>
                  <a:lnTo>
                    <a:pt x="90" y="529"/>
                  </a:lnTo>
                  <a:lnTo>
                    <a:pt x="92" y="517"/>
                  </a:lnTo>
                  <a:lnTo>
                    <a:pt x="93" y="509"/>
                  </a:lnTo>
                  <a:lnTo>
                    <a:pt x="93" y="505"/>
                  </a:lnTo>
                  <a:lnTo>
                    <a:pt x="93" y="484"/>
                  </a:lnTo>
                  <a:lnTo>
                    <a:pt x="94" y="473"/>
                  </a:lnTo>
                  <a:lnTo>
                    <a:pt x="96" y="465"/>
                  </a:lnTo>
                  <a:lnTo>
                    <a:pt x="97" y="460"/>
                  </a:lnTo>
                  <a:lnTo>
                    <a:pt x="98" y="457"/>
                  </a:lnTo>
                  <a:lnTo>
                    <a:pt x="100" y="454"/>
                  </a:lnTo>
                  <a:lnTo>
                    <a:pt x="102" y="450"/>
                  </a:lnTo>
                  <a:lnTo>
                    <a:pt x="105" y="441"/>
                  </a:lnTo>
                  <a:lnTo>
                    <a:pt x="107" y="427"/>
                  </a:lnTo>
                  <a:lnTo>
                    <a:pt x="110" y="406"/>
                  </a:lnTo>
                  <a:lnTo>
                    <a:pt x="113" y="369"/>
                  </a:lnTo>
                  <a:lnTo>
                    <a:pt x="111" y="329"/>
                  </a:lnTo>
                  <a:lnTo>
                    <a:pt x="107" y="288"/>
                  </a:lnTo>
                  <a:lnTo>
                    <a:pt x="105" y="248"/>
                  </a:lnTo>
                  <a:lnTo>
                    <a:pt x="102" y="207"/>
                  </a:lnTo>
                  <a:lnTo>
                    <a:pt x="104" y="168"/>
                  </a:lnTo>
                  <a:lnTo>
                    <a:pt x="107" y="131"/>
                  </a:lnTo>
                  <a:lnTo>
                    <a:pt x="114" y="85"/>
                  </a:lnTo>
                  <a:lnTo>
                    <a:pt x="118" y="41"/>
                  </a:lnTo>
                  <a:lnTo>
                    <a:pt x="140" y="32"/>
                  </a:lnTo>
                  <a:lnTo>
                    <a:pt x="157" y="17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C9B9D3"/>
            </a:solidFill>
            <a:ln w="0">
              <a:solidFill>
                <a:srgbClr val="C9B9D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3497263" y="3702051"/>
              <a:ext cx="174625" cy="155575"/>
            </a:xfrm>
            <a:custGeom>
              <a:avLst/>
              <a:gdLst>
                <a:gd name="T0" fmla="*/ 14 w 110"/>
                <a:gd name="T1" fmla="*/ 0 h 98"/>
                <a:gd name="T2" fmla="*/ 16 w 110"/>
                <a:gd name="T3" fmla="*/ 2 h 98"/>
                <a:gd name="T4" fmla="*/ 20 w 110"/>
                <a:gd name="T5" fmla="*/ 6 h 98"/>
                <a:gd name="T6" fmla="*/ 24 w 110"/>
                <a:gd name="T7" fmla="*/ 9 h 98"/>
                <a:gd name="T8" fmla="*/ 29 w 110"/>
                <a:gd name="T9" fmla="*/ 12 h 98"/>
                <a:gd name="T10" fmla="*/ 36 w 110"/>
                <a:gd name="T11" fmla="*/ 13 h 98"/>
                <a:gd name="T12" fmla="*/ 48 w 110"/>
                <a:gd name="T13" fmla="*/ 15 h 98"/>
                <a:gd name="T14" fmla="*/ 57 w 110"/>
                <a:gd name="T15" fmla="*/ 17 h 98"/>
                <a:gd name="T16" fmla="*/ 63 w 110"/>
                <a:gd name="T17" fmla="*/ 15 h 98"/>
                <a:gd name="T18" fmla="*/ 70 w 110"/>
                <a:gd name="T19" fmla="*/ 15 h 98"/>
                <a:gd name="T20" fmla="*/ 75 w 110"/>
                <a:gd name="T21" fmla="*/ 13 h 98"/>
                <a:gd name="T22" fmla="*/ 75 w 110"/>
                <a:gd name="T23" fmla="*/ 13 h 98"/>
                <a:gd name="T24" fmla="*/ 83 w 110"/>
                <a:gd name="T25" fmla="*/ 12 h 98"/>
                <a:gd name="T26" fmla="*/ 88 w 110"/>
                <a:gd name="T27" fmla="*/ 10 h 98"/>
                <a:gd name="T28" fmla="*/ 92 w 110"/>
                <a:gd name="T29" fmla="*/ 8 h 98"/>
                <a:gd name="T30" fmla="*/ 92 w 110"/>
                <a:gd name="T31" fmla="*/ 10 h 98"/>
                <a:gd name="T32" fmla="*/ 93 w 110"/>
                <a:gd name="T33" fmla="*/ 18 h 98"/>
                <a:gd name="T34" fmla="*/ 96 w 110"/>
                <a:gd name="T35" fmla="*/ 30 h 98"/>
                <a:gd name="T36" fmla="*/ 96 w 110"/>
                <a:gd name="T37" fmla="*/ 32 h 98"/>
                <a:gd name="T38" fmla="*/ 96 w 110"/>
                <a:gd name="T39" fmla="*/ 34 h 98"/>
                <a:gd name="T40" fmla="*/ 100 w 110"/>
                <a:gd name="T41" fmla="*/ 51 h 98"/>
                <a:gd name="T42" fmla="*/ 104 w 110"/>
                <a:gd name="T43" fmla="*/ 73 h 98"/>
                <a:gd name="T44" fmla="*/ 110 w 110"/>
                <a:gd name="T45" fmla="*/ 98 h 98"/>
                <a:gd name="T46" fmla="*/ 105 w 110"/>
                <a:gd name="T47" fmla="*/ 98 h 98"/>
                <a:gd name="T48" fmla="*/ 97 w 110"/>
                <a:gd name="T49" fmla="*/ 98 h 98"/>
                <a:gd name="T50" fmla="*/ 78 w 110"/>
                <a:gd name="T51" fmla="*/ 84 h 98"/>
                <a:gd name="T52" fmla="*/ 55 w 110"/>
                <a:gd name="T53" fmla="*/ 74 h 98"/>
                <a:gd name="T54" fmla="*/ 31 w 110"/>
                <a:gd name="T55" fmla="*/ 72 h 98"/>
                <a:gd name="T56" fmla="*/ 17 w 110"/>
                <a:gd name="T57" fmla="*/ 72 h 98"/>
                <a:gd name="T58" fmla="*/ 8 w 110"/>
                <a:gd name="T59" fmla="*/ 64 h 98"/>
                <a:gd name="T60" fmla="*/ 0 w 110"/>
                <a:gd name="T61" fmla="*/ 56 h 98"/>
                <a:gd name="T62" fmla="*/ 10 w 110"/>
                <a:gd name="T63" fmla="*/ 29 h 98"/>
                <a:gd name="T64" fmla="*/ 14 w 110"/>
                <a:gd name="T6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98">
                  <a:moveTo>
                    <a:pt x="14" y="0"/>
                  </a:moveTo>
                  <a:lnTo>
                    <a:pt x="16" y="2"/>
                  </a:lnTo>
                  <a:lnTo>
                    <a:pt x="20" y="6"/>
                  </a:lnTo>
                  <a:lnTo>
                    <a:pt x="24" y="9"/>
                  </a:lnTo>
                  <a:lnTo>
                    <a:pt x="29" y="12"/>
                  </a:lnTo>
                  <a:lnTo>
                    <a:pt x="36" y="13"/>
                  </a:lnTo>
                  <a:lnTo>
                    <a:pt x="48" y="15"/>
                  </a:lnTo>
                  <a:lnTo>
                    <a:pt x="57" y="17"/>
                  </a:lnTo>
                  <a:lnTo>
                    <a:pt x="63" y="15"/>
                  </a:lnTo>
                  <a:lnTo>
                    <a:pt x="70" y="15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83" y="12"/>
                  </a:lnTo>
                  <a:lnTo>
                    <a:pt x="88" y="10"/>
                  </a:lnTo>
                  <a:lnTo>
                    <a:pt x="92" y="8"/>
                  </a:lnTo>
                  <a:lnTo>
                    <a:pt x="92" y="10"/>
                  </a:lnTo>
                  <a:lnTo>
                    <a:pt x="93" y="18"/>
                  </a:lnTo>
                  <a:lnTo>
                    <a:pt x="96" y="30"/>
                  </a:lnTo>
                  <a:lnTo>
                    <a:pt x="96" y="32"/>
                  </a:lnTo>
                  <a:lnTo>
                    <a:pt x="96" y="34"/>
                  </a:lnTo>
                  <a:lnTo>
                    <a:pt x="100" y="51"/>
                  </a:lnTo>
                  <a:lnTo>
                    <a:pt x="104" y="73"/>
                  </a:lnTo>
                  <a:lnTo>
                    <a:pt x="110" y="98"/>
                  </a:lnTo>
                  <a:lnTo>
                    <a:pt x="105" y="98"/>
                  </a:lnTo>
                  <a:lnTo>
                    <a:pt x="97" y="98"/>
                  </a:lnTo>
                  <a:lnTo>
                    <a:pt x="78" y="84"/>
                  </a:lnTo>
                  <a:lnTo>
                    <a:pt x="55" y="74"/>
                  </a:lnTo>
                  <a:lnTo>
                    <a:pt x="31" y="72"/>
                  </a:lnTo>
                  <a:lnTo>
                    <a:pt x="17" y="72"/>
                  </a:lnTo>
                  <a:lnTo>
                    <a:pt x="8" y="64"/>
                  </a:lnTo>
                  <a:lnTo>
                    <a:pt x="0" y="56"/>
                  </a:lnTo>
                  <a:lnTo>
                    <a:pt x="10" y="2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48BD"/>
            </a:solidFill>
            <a:ln w="0">
              <a:solidFill>
                <a:srgbClr val="0048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3524250" y="3816351"/>
              <a:ext cx="127000" cy="41275"/>
            </a:xfrm>
            <a:custGeom>
              <a:avLst/>
              <a:gdLst>
                <a:gd name="T0" fmla="*/ 14 w 80"/>
                <a:gd name="T1" fmla="*/ 0 h 26"/>
                <a:gd name="T2" fmla="*/ 38 w 80"/>
                <a:gd name="T3" fmla="*/ 2 h 26"/>
                <a:gd name="T4" fmla="*/ 61 w 80"/>
                <a:gd name="T5" fmla="*/ 12 h 26"/>
                <a:gd name="T6" fmla="*/ 80 w 80"/>
                <a:gd name="T7" fmla="*/ 26 h 26"/>
                <a:gd name="T8" fmla="*/ 55 w 80"/>
                <a:gd name="T9" fmla="*/ 23 h 26"/>
                <a:gd name="T10" fmla="*/ 34 w 80"/>
                <a:gd name="T11" fmla="*/ 18 h 26"/>
                <a:gd name="T12" fmla="*/ 16 w 80"/>
                <a:gd name="T13" fmla="*/ 10 h 26"/>
                <a:gd name="T14" fmla="*/ 0 w 80"/>
                <a:gd name="T15" fmla="*/ 0 h 26"/>
                <a:gd name="T16" fmla="*/ 14 w 80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26">
                  <a:moveTo>
                    <a:pt x="14" y="0"/>
                  </a:moveTo>
                  <a:lnTo>
                    <a:pt x="38" y="2"/>
                  </a:lnTo>
                  <a:lnTo>
                    <a:pt x="61" y="12"/>
                  </a:lnTo>
                  <a:lnTo>
                    <a:pt x="80" y="26"/>
                  </a:lnTo>
                  <a:lnTo>
                    <a:pt x="55" y="23"/>
                  </a:lnTo>
                  <a:lnTo>
                    <a:pt x="34" y="18"/>
                  </a:lnTo>
                  <a:lnTo>
                    <a:pt x="16" y="10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48BD"/>
            </a:solidFill>
            <a:ln w="0">
              <a:solidFill>
                <a:srgbClr val="0048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3735388" y="2365376"/>
              <a:ext cx="71438" cy="223838"/>
            </a:xfrm>
            <a:custGeom>
              <a:avLst/>
              <a:gdLst>
                <a:gd name="T0" fmla="*/ 25 w 45"/>
                <a:gd name="T1" fmla="*/ 0 h 141"/>
                <a:gd name="T2" fmla="*/ 36 w 45"/>
                <a:gd name="T3" fmla="*/ 9 h 141"/>
                <a:gd name="T4" fmla="*/ 45 w 45"/>
                <a:gd name="T5" fmla="*/ 16 h 141"/>
                <a:gd name="T6" fmla="*/ 45 w 45"/>
                <a:gd name="T7" fmla="*/ 37 h 141"/>
                <a:gd name="T8" fmla="*/ 44 w 45"/>
                <a:gd name="T9" fmla="*/ 60 h 141"/>
                <a:gd name="T10" fmla="*/ 0 w 45"/>
                <a:gd name="T11" fmla="*/ 141 h 141"/>
                <a:gd name="T12" fmla="*/ 13 w 45"/>
                <a:gd name="T13" fmla="*/ 94 h 141"/>
                <a:gd name="T14" fmla="*/ 22 w 45"/>
                <a:gd name="T15" fmla="*/ 64 h 141"/>
                <a:gd name="T16" fmla="*/ 26 w 45"/>
                <a:gd name="T17" fmla="*/ 31 h 141"/>
                <a:gd name="T18" fmla="*/ 25 w 45"/>
                <a:gd name="T1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41">
                  <a:moveTo>
                    <a:pt x="25" y="0"/>
                  </a:moveTo>
                  <a:lnTo>
                    <a:pt x="36" y="9"/>
                  </a:lnTo>
                  <a:lnTo>
                    <a:pt x="45" y="16"/>
                  </a:lnTo>
                  <a:lnTo>
                    <a:pt x="45" y="37"/>
                  </a:lnTo>
                  <a:lnTo>
                    <a:pt x="44" y="60"/>
                  </a:lnTo>
                  <a:lnTo>
                    <a:pt x="0" y="141"/>
                  </a:lnTo>
                  <a:lnTo>
                    <a:pt x="13" y="94"/>
                  </a:lnTo>
                  <a:lnTo>
                    <a:pt x="22" y="64"/>
                  </a:lnTo>
                  <a:lnTo>
                    <a:pt x="26" y="3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A110"/>
            </a:solidFill>
            <a:ln w="0">
              <a:solidFill>
                <a:srgbClr val="C2A11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209"/>
            <p:cNvSpPr>
              <a:spLocks noEditPoints="1"/>
            </p:cNvSpPr>
            <p:nvPr/>
          </p:nvSpPr>
          <p:spPr bwMode="auto">
            <a:xfrm>
              <a:off x="3514725" y="2325688"/>
              <a:ext cx="261938" cy="1403350"/>
            </a:xfrm>
            <a:custGeom>
              <a:avLst/>
              <a:gdLst>
                <a:gd name="T0" fmla="*/ 23 w 165"/>
                <a:gd name="T1" fmla="*/ 813 h 884"/>
                <a:gd name="T2" fmla="*/ 22 w 165"/>
                <a:gd name="T3" fmla="*/ 814 h 884"/>
                <a:gd name="T4" fmla="*/ 23 w 165"/>
                <a:gd name="T5" fmla="*/ 813 h 884"/>
                <a:gd name="T6" fmla="*/ 25 w 165"/>
                <a:gd name="T7" fmla="*/ 810 h 884"/>
                <a:gd name="T8" fmla="*/ 43 w 165"/>
                <a:gd name="T9" fmla="*/ 330 h 884"/>
                <a:gd name="T10" fmla="*/ 80 w 165"/>
                <a:gd name="T11" fmla="*/ 347 h 884"/>
                <a:gd name="T12" fmla="*/ 99 w 165"/>
                <a:gd name="T13" fmla="*/ 348 h 884"/>
                <a:gd name="T14" fmla="*/ 119 w 165"/>
                <a:gd name="T15" fmla="*/ 390 h 884"/>
                <a:gd name="T16" fmla="*/ 109 w 165"/>
                <a:gd name="T17" fmla="*/ 473 h 884"/>
                <a:gd name="T18" fmla="*/ 110 w 165"/>
                <a:gd name="T19" fmla="*/ 553 h 884"/>
                <a:gd name="T20" fmla="*/ 116 w 165"/>
                <a:gd name="T21" fmla="*/ 634 h 884"/>
                <a:gd name="T22" fmla="*/ 115 w 165"/>
                <a:gd name="T23" fmla="*/ 711 h 884"/>
                <a:gd name="T24" fmla="*/ 110 w 165"/>
                <a:gd name="T25" fmla="*/ 746 h 884"/>
                <a:gd name="T26" fmla="*/ 105 w 165"/>
                <a:gd name="T27" fmla="*/ 759 h 884"/>
                <a:gd name="T28" fmla="*/ 102 w 165"/>
                <a:gd name="T29" fmla="*/ 765 h 884"/>
                <a:gd name="T30" fmla="*/ 99 w 165"/>
                <a:gd name="T31" fmla="*/ 778 h 884"/>
                <a:gd name="T32" fmla="*/ 98 w 165"/>
                <a:gd name="T33" fmla="*/ 810 h 884"/>
                <a:gd name="T34" fmla="*/ 97 w 165"/>
                <a:gd name="T35" fmla="*/ 822 h 884"/>
                <a:gd name="T36" fmla="*/ 92 w 165"/>
                <a:gd name="T37" fmla="*/ 847 h 884"/>
                <a:gd name="T38" fmla="*/ 76 w 165"/>
                <a:gd name="T39" fmla="*/ 872 h 884"/>
                <a:gd name="T40" fmla="*/ 59 w 165"/>
                <a:gd name="T41" fmla="*/ 882 h 884"/>
                <a:gd name="T42" fmla="*/ 46 w 165"/>
                <a:gd name="T43" fmla="*/ 884 h 884"/>
                <a:gd name="T44" fmla="*/ 25 w 165"/>
                <a:gd name="T45" fmla="*/ 880 h 884"/>
                <a:gd name="T46" fmla="*/ 12 w 165"/>
                <a:gd name="T47" fmla="*/ 875 h 884"/>
                <a:gd name="T48" fmla="*/ 3 w 165"/>
                <a:gd name="T49" fmla="*/ 867 h 884"/>
                <a:gd name="T50" fmla="*/ 3 w 165"/>
                <a:gd name="T51" fmla="*/ 841 h 884"/>
                <a:gd name="T52" fmla="*/ 0 w 165"/>
                <a:gd name="T53" fmla="*/ 788 h 884"/>
                <a:gd name="T54" fmla="*/ 0 w 165"/>
                <a:gd name="T55" fmla="*/ 745 h 884"/>
                <a:gd name="T56" fmla="*/ 1 w 165"/>
                <a:gd name="T57" fmla="*/ 719 h 884"/>
                <a:gd name="T58" fmla="*/ 1 w 165"/>
                <a:gd name="T59" fmla="*/ 708 h 884"/>
                <a:gd name="T60" fmla="*/ 9 w 165"/>
                <a:gd name="T61" fmla="*/ 576 h 884"/>
                <a:gd name="T62" fmla="*/ 40 w 165"/>
                <a:gd name="T63" fmla="*/ 339 h 884"/>
                <a:gd name="T64" fmla="*/ 131 w 165"/>
                <a:gd name="T65" fmla="*/ 0 h 884"/>
                <a:gd name="T66" fmla="*/ 165 w 165"/>
                <a:gd name="T67" fmla="*/ 56 h 884"/>
                <a:gd name="T68" fmla="*/ 152 w 165"/>
                <a:gd name="T69" fmla="*/ 119 h 884"/>
                <a:gd name="T70" fmla="*/ 95 w 165"/>
                <a:gd name="T71" fmla="*/ 244 h 884"/>
                <a:gd name="T72" fmla="*/ 82 w 165"/>
                <a:gd name="T73" fmla="*/ 232 h 884"/>
                <a:gd name="T74" fmla="*/ 89 w 165"/>
                <a:gd name="T75" fmla="*/ 206 h 884"/>
                <a:gd name="T76" fmla="*/ 94 w 165"/>
                <a:gd name="T77" fmla="*/ 187 h 884"/>
                <a:gd name="T78" fmla="*/ 92 w 165"/>
                <a:gd name="T79" fmla="*/ 181 h 884"/>
                <a:gd name="T80" fmla="*/ 85 w 165"/>
                <a:gd name="T81" fmla="*/ 178 h 884"/>
                <a:gd name="T82" fmla="*/ 94 w 165"/>
                <a:gd name="T83" fmla="*/ 136 h 884"/>
                <a:gd name="T84" fmla="*/ 131 w 165"/>
                <a:gd name="T85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5" h="884">
                  <a:moveTo>
                    <a:pt x="25" y="810"/>
                  </a:moveTo>
                  <a:lnTo>
                    <a:pt x="23" y="813"/>
                  </a:lnTo>
                  <a:lnTo>
                    <a:pt x="22" y="814"/>
                  </a:lnTo>
                  <a:lnTo>
                    <a:pt x="22" y="814"/>
                  </a:lnTo>
                  <a:lnTo>
                    <a:pt x="22" y="814"/>
                  </a:lnTo>
                  <a:lnTo>
                    <a:pt x="23" y="813"/>
                  </a:lnTo>
                  <a:lnTo>
                    <a:pt x="23" y="812"/>
                  </a:lnTo>
                  <a:lnTo>
                    <a:pt x="25" y="810"/>
                  </a:lnTo>
                  <a:close/>
                  <a:moveTo>
                    <a:pt x="43" y="330"/>
                  </a:moveTo>
                  <a:lnTo>
                    <a:pt x="43" y="330"/>
                  </a:lnTo>
                  <a:lnTo>
                    <a:pt x="60" y="340"/>
                  </a:lnTo>
                  <a:lnTo>
                    <a:pt x="80" y="347"/>
                  </a:lnTo>
                  <a:lnTo>
                    <a:pt x="98" y="348"/>
                  </a:lnTo>
                  <a:lnTo>
                    <a:pt x="99" y="348"/>
                  </a:lnTo>
                  <a:lnTo>
                    <a:pt x="123" y="346"/>
                  </a:lnTo>
                  <a:lnTo>
                    <a:pt x="119" y="390"/>
                  </a:lnTo>
                  <a:lnTo>
                    <a:pt x="112" y="436"/>
                  </a:lnTo>
                  <a:lnTo>
                    <a:pt x="109" y="473"/>
                  </a:lnTo>
                  <a:lnTo>
                    <a:pt x="107" y="512"/>
                  </a:lnTo>
                  <a:lnTo>
                    <a:pt x="110" y="553"/>
                  </a:lnTo>
                  <a:lnTo>
                    <a:pt x="112" y="593"/>
                  </a:lnTo>
                  <a:lnTo>
                    <a:pt x="116" y="634"/>
                  </a:lnTo>
                  <a:lnTo>
                    <a:pt x="118" y="674"/>
                  </a:lnTo>
                  <a:lnTo>
                    <a:pt x="115" y="711"/>
                  </a:lnTo>
                  <a:lnTo>
                    <a:pt x="112" y="732"/>
                  </a:lnTo>
                  <a:lnTo>
                    <a:pt x="110" y="746"/>
                  </a:lnTo>
                  <a:lnTo>
                    <a:pt x="107" y="755"/>
                  </a:lnTo>
                  <a:lnTo>
                    <a:pt x="105" y="759"/>
                  </a:lnTo>
                  <a:lnTo>
                    <a:pt x="103" y="762"/>
                  </a:lnTo>
                  <a:lnTo>
                    <a:pt x="102" y="765"/>
                  </a:lnTo>
                  <a:lnTo>
                    <a:pt x="101" y="770"/>
                  </a:lnTo>
                  <a:lnTo>
                    <a:pt x="99" y="778"/>
                  </a:lnTo>
                  <a:lnTo>
                    <a:pt x="98" y="789"/>
                  </a:lnTo>
                  <a:lnTo>
                    <a:pt x="98" y="810"/>
                  </a:lnTo>
                  <a:lnTo>
                    <a:pt x="98" y="814"/>
                  </a:lnTo>
                  <a:lnTo>
                    <a:pt x="97" y="822"/>
                  </a:lnTo>
                  <a:lnTo>
                    <a:pt x="95" y="834"/>
                  </a:lnTo>
                  <a:lnTo>
                    <a:pt x="92" y="847"/>
                  </a:lnTo>
                  <a:lnTo>
                    <a:pt x="85" y="860"/>
                  </a:lnTo>
                  <a:lnTo>
                    <a:pt x="76" y="872"/>
                  </a:lnTo>
                  <a:lnTo>
                    <a:pt x="64" y="880"/>
                  </a:lnTo>
                  <a:lnTo>
                    <a:pt x="59" y="882"/>
                  </a:lnTo>
                  <a:lnTo>
                    <a:pt x="52" y="882"/>
                  </a:lnTo>
                  <a:lnTo>
                    <a:pt x="46" y="884"/>
                  </a:lnTo>
                  <a:lnTo>
                    <a:pt x="37" y="882"/>
                  </a:lnTo>
                  <a:lnTo>
                    <a:pt x="25" y="880"/>
                  </a:lnTo>
                  <a:lnTo>
                    <a:pt x="18" y="879"/>
                  </a:lnTo>
                  <a:lnTo>
                    <a:pt x="12" y="875"/>
                  </a:lnTo>
                  <a:lnTo>
                    <a:pt x="5" y="869"/>
                  </a:lnTo>
                  <a:lnTo>
                    <a:pt x="3" y="867"/>
                  </a:lnTo>
                  <a:lnTo>
                    <a:pt x="3" y="863"/>
                  </a:lnTo>
                  <a:lnTo>
                    <a:pt x="3" y="841"/>
                  </a:lnTo>
                  <a:lnTo>
                    <a:pt x="1" y="813"/>
                  </a:lnTo>
                  <a:lnTo>
                    <a:pt x="0" y="788"/>
                  </a:lnTo>
                  <a:lnTo>
                    <a:pt x="0" y="766"/>
                  </a:lnTo>
                  <a:lnTo>
                    <a:pt x="0" y="745"/>
                  </a:lnTo>
                  <a:lnTo>
                    <a:pt x="1" y="720"/>
                  </a:lnTo>
                  <a:lnTo>
                    <a:pt x="1" y="719"/>
                  </a:lnTo>
                  <a:lnTo>
                    <a:pt x="1" y="719"/>
                  </a:lnTo>
                  <a:lnTo>
                    <a:pt x="1" y="708"/>
                  </a:lnTo>
                  <a:lnTo>
                    <a:pt x="1" y="698"/>
                  </a:lnTo>
                  <a:lnTo>
                    <a:pt x="9" y="576"/>
                  </a:lnTo>
                  <a:lnTo>
                    <a:pt x="22" y="458"/>
                  </a:lnTo>
                  <a:lnTo>
                    <a:pt x="40" y="339"/>
                  </a:lnTo>
                  <a:lnTo>
                    <a:pt x="43" y="330"/>
                  </a:lnTo>
                  <a:close/>
                  <a:moveTo>
                    <a:pt x="131" y="0"/>
                  </a:moveTo>
                  <a:lnTo>
                    <a:pt x="164" y="25"/>
                  </a:lnTo>
                  <a:lnTo>
                    <a:pt x="165" y="56"/>
                  </a:lnTo>
                  <a:lnTo>
                    <a:pt x="161" y="89"/>
                  </a:lnTo>
                  <a:lnTo>
                    <a:pt x="152" y="119"/>
                  </a:lnTo>
                  <a:lnTo>
                    <a:pt x="139" y="166"/>
                  </a:lnTo>
                  <a:lnTo>
                    <a:pt x="95" y="244"/>
                  </a:lnTo>
                  <a:lnTo>
                    <a:pt x="81" y="233"/>
                  </a:lnTo>
                  <a:lnTo>
                    <a:pt x="82" y="232"/>
                  </a:lnTo>
                  <a:lnTo>
                    <a:pt x="86" y="217"/>
                  </a:lnTo>
                  <a:lnTo>
                    <a:pt x="89" y="206"/>
                  </a:lnTo>
                  <a:lnTo>
                    <a:pt x="93" y="191"/>
                  </a:lnTo>
                  <a:lnTo>
                    <a:pt x="94" y="187"/>
                  </a:lnTo>
                  <a:lnTo>
                    <a:pt x="93" y="183"/>
                  </a:lnTo>
                  <a:lnTo>
                    <a:pt x="92" y="181"/>
                  </a:lnTo>
                  <a:lnTo>
                    <a:pt x="89" y="179"/>
                  </a:lnTo>
                  <a:lnTo>
                    <a:pt x="85" y="178"/>
                  </a:lnTo>
                  <a:lnTo>
                    <a:pt x="84" y="177"/>
                  </a:lnTo>
                  <a:lnTo>
                    <a:pt x="94" y="136"/>
                  </a:lnTo>
                  <a:lnTo>
                    <a:pt x="101" y="11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C16C00"/>
            </a:solidFill>
            <a:ln w="0">
              <a:solidFill>
                <a:srgbClr val="C16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210"/>
            <p:cNvSpPr>
              <a:spLocks noEditPoints="1"/>
            </p:cNvSpPr>
            <p:nvPr/>
          </p:nvSpPr>
          <p:spPr bwMode="auto">
            <a:xfrm>
              <a:off x="3265488" y="2306638"/>
              <a:ext cx="457200" cy="557213"/>
            </a:xfrm>
            <a:custGeom>
              <a:avLst/>
              <a:gdLst>
                <a:gd name="T0" fmla="*/ 199 w 288"/>
                <a:gd name="T1" fmla="*/ 342 h 351"/>
                <a:gd name="T2" fmla="*/ 200 w 288"/>
                <a:gd name="T3" fmla="*/ 342 h 351"/>
                <a:gd name="T4" fmla="*/ 197 w 288"/>
                <a:gd name="T5" fmla="*/ 351 h 351"/>
                <a:gd name="T6" fmla="*/ 199 w 288"/>
                <a:gd name="T7" fmla="*/ 342 h 351"/>
                <a:gd name="T8" fmla="*/ 9 w 288"/>
                <a:gd name="T9" fmla="*/ 212 h 351"/>
                <a:gd name="T10" fmla="*/ 36 w 288"/>
                <a:gd name="T11" fmla="*/ 233 h 351"/>
                <a:gd name="T12" fmla="*/ 36 w 288"/>
                <a:gd name="T13" fmla="*/ 223 h 351"/>
                <a:gd name="T14" fmla="*/ 76 w 288"/>
                <a:gd name="T15" fmla="*/ 252 h 351"/>
                <a:gd name="T16" fmla="*/ 0 w 288"/>
                <a:gd name="T17" fmla="*/ 243 h 351"/>
                <a:gd name="T18" fmla="*/ 4 w 288"/>
                <a:gd name="T19" fmla="*/ 229 h 351"/>
                <a:gd name="T20" fmla="*/ 9 w 288"/>
                <a:gd name="T21" fmla="*/ 212 h 351"/>
                <a:gd name="T22" fmla="*/ 251 w 288"/>
                <a:gd name="T23" fmla="*/ 148 h 351"/>
                <a:gd name="T24" fmla="*/ 241 w 288"/>
                <a:gd name="T25" fmla="*/ 189 h 351"/>
                <a:gd name="T26" fmla="*/ 239 w 288"/>
                <a:gd name="T27" fmla="*/ 189 h 351"/>
                <a:gd name="T28" fmla="*/ 251 w 288"/>
                <a:gd name="T29" fmla="*/ 148 h 351"/>
                <a:gd name="T30" fmla="*/ 190 w 288"/>
                <a:gd name="T31" fmla="*/ 116 h 351"/>
                <a:gd name="T32" fmla="*/ 179 w 288"/>
                <a:gd name="T33" fmla="*/ 155 h 351"/>
                <a:gd name="T34" fmla="*/ 169 w 288"/>
                <a:gd name="T35" fmla="*/ 194 h 351"/>
                <a:gd name="T36" fmla="*/ 95 w 288"/>
                <a:gd name="T37" fmla="*/ 140 h 351"/>
                <a:gd name="T38" fmla="*/ 131 w 288"/>
                <a:gd name="T39" fmla="*/ 134 h 351"/>
                <a:gd name="T40" fmla="*/ 162 w 288"/>
                <a:gd name="T41" fmla="*/ 126 h 351"/>
                <a:gd name="T42" fmla="*/ 190 w 288"/>
                <a:gd name="T43" fmla="*/ 116 h 351"/>
                <a:gd name="T44" fmla="*/ 269 w 288"/>
                <a:gd name="T45" fmla="*/ 0 h 351"/>
                <a:gd name="T46" fmla="*/ 279 w 288"/>
                <a:gd name="T47" fmla="*/ 7 h 351"/>
                <a:gd name="T48" fmla="*/ 288 w 288"/>
                <a:gd name="T49" fmla="*/ 12 h 351"/>
                <a:gd name="T50" fmla="*/ 258 w 288"/>
                <a:gd name="T51" fmla="*/ 125 h 351"/>
                <a:gd name="T52" fmla="*/ 264 w 288"/>
                <a:gd name="T53" fmla="*/ 92 h 351"/>
                <a:gd name="T54" fmla="*/ 269 w 288"/>
                <a:gd name="T55" fmla="*/ 61 h 351"/>
                <a:gd name="T56" fmla="*/ 272 w 288"/>
                <a:gd name="T57" fmla="*/ 30 h 351"/>
                <a:gd name="T58" fmla="*/ 269 w 288"/>
                <a:gd name="T5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8" h="351">
                  <a:moveTo>
                    <a:pt x="199" y="342"/>
                  </a:moveTo>
                  <a:lnTo>
                    <a:pt x="200" y="342"/>
                  </a:lnTo>
                  <a:lnTo>
                    <a:pt x="197" y="351"/>
                  </a:lnTo>
                  <a:lnTo>
                    <a:pt x="199" y="342"/>
                  </a:lnTo>
                  <a:close/>
                  <a:moveTo>
                    <a:pt x="9" y="212"/>
                  </a:moveTo>
                  <a:lnTo>
                    <a:pt x="36" y="233"/>
                  </a:lnTo>
                  <a:lnTo>
                    <a:pt x="36" y="223"/>
                  </a:lnTo>
                  <a:lnTo>
                    <a:pt x="76" y="252"/>
                  </a:lnTo>
                  <a:lnTo>
                    <a:pt x="0" y="243"/>
                  </a:lnTo>
                  <a:lnTo>
                    <a:pt x="4" y="229"/>
                  </a:lnTo>
                  <a:lnTo>
                    <a:pt x="9" y="212"/>
                  </a:lnTo>
                  <a:close/>
                  <a:moveTo>
                    <a:pt x="251" y="148"/>
                  </a:moveTo>
                  <a:lnTo>
                    <a:pt x="241" y="189"/>
                  </a:lnTo>
                  <a:lnTo>
                    <a:pt x="239" y="189"/>
                  </a:lnTo>
                  <a:lnTo>
                    <a:pt x="251" y="148"/>
                  </a:lnTo>
                  <a:close/>
                  <a:moveTo>
                    <a:pt x="190" y="116"/>
                  </a:moveTo>
                  <a:lnTo>
                    <a:pt x="179" y="155"/>
                  </a:lnTo>
                  <a:lnTo>
                    <a:pt x="169" y="194"/>
                  </a:lnTo>
                  <a:lnTo>
                    <a:pt x="95" y="140"/>
                  </a:lnTo>
                  <a:lnTo>
                    <a:pt x="131" y="134"/>
                  </a:lnTo>
                  <a:lnTo>
                    <a:pt x="162" y="126"/>
                  </a:lnTo>
                  <a:lnTo>
                    <a:pt x="190" y="116"/>
                  </a:lnTo>
                  <a:close/>
                  <a:moveTo>
                    <a:pt x="269" y="0"/>
                  </a:moveTo>
                  <a:lnTo>
                    <a:pt x="279" y="7"/>
                  </a:lnTo>
                  <a:lnTo>
                    <a:pt x="288" y="12"/>
                  </a:lnTo>
                  <a:lnTo>
                    <a:pt x="258" y="125"/>
                  </a:lnTo>
                  <a:lnTo>
                    <a:pt x="264" y="92"/>
                  </a:lnTo>
                  <a:lnTo>
                    <a:pt x="269" y="61"/>
                  </a:lnTo>
                  <a:lnTo>
                    <a:pt x="272" y="3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C2A110"/>
            </a:solidFill>
            <a:ln w="0">
              <a:solidFill>
                <a:srgbClr val="C2A11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211"/>
            <p:cNvSpPr>
              <a:spLocks/>
            </p:cNvSpPr>
            <p:nvPr/>
          </p:nvSpPr>
          <p:spPr bwMode="auto">
            <a:xfrm>
              <a:off x="3549650" y="3611563"/>
              <a:ext cx="4763" cy="6350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2 h 4"/>
                <a:gd name="T4" fmla="*/ 1 w 3"/>
                <a:gd name="T5" fmla="*/ 3 h 4"/>
                <a:gd name="T6" fmla="*/ 0 w 3"/>
                <a:gd name="T7" fmla="*/ 4 h 4"/>
                <a:gd name="T8" fmla="*/ 0 w 3"/>
                <a:gd name="T9" fmla="*/ 4 h 4"/>
                <a:gd name="T10" fmla="*/ 0 w 3"/>
                <a:gd name="T11" fmla="*/ 4 h 4"/>
                <a:gd name="T12" fmla="*/ 1 w 3"/>
                <a:gd name="T13" fmla="*/ 3 h 4"/>
                <a:gd name="T14" fmla="*/ 3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1A800"/>
            </a:solidFill>
            <a:ln w="0">
              <a:solidFill>
                <a:srgbClr val="C1A8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3533775" y="2282826"/>
              <a:ext cx="163513" cy="336550"/>
            </a:xfrm>
            <a:custGeom>
              <a:avLst/>
              <a:gdLst>
                <a:gd name="T0" fmla="*/ 78 w 103"/>
                <a:gd name="T1" fmla="*/ 0 h 212"/>
                <a:gd name="T2" fmla="*/ 81 w 103"/>
                <a:gd name="T3" fmla="*/ 2 h 212"/>
                <a:gd name="T4" fmla="*/ 89 w 103"/>
                <a:gd name="T5" fmla="*/ 7 h 212"/>
                <a:gd name="T6" fmla="*/ 100 w 103"/>
                <a:gd name="T7" fmla="*/ 15 h 212"/>
                <a:gd name="T8" fmla="*/ 103 w 103"/>
                <a:gd name="T9" fmla="*/ 45 h 212"/>
                <a:gd name="T10" fmla="*/ 100 w 103"/>
                <a:gd name="T11" fmla="*/ 76 h 212"/>
                <a:gd name="T12" fmla="*/ 95 w 103"/>
                <a:gd name="T13" fmla="*/ 107 h 212"/>
                <a:gd name="T14" fmla="*/ 89 w 103"/>
                <a:gd name="T15" fmla="*/ 140 h 212"/>
                <a:gd name="T16" fmla="*/ 82 w 103"/>
                <a:gd name="T17" fmla="*/ 163 h 212"/>
                <a:gd name="T18" fmla="*/ 70 w 103"/>
                <a:gd name="T19" fmla="*/ 204 h 212"/>
                <a:gd name="T20" fmla="*/ 52 w 103"/>
                <a:gd name="T21" fmla="*/ 203 h 212"/>
                <a:gd name="T22" fmla="*/ 36 w 103"/>
                <a:gd name="T23" fmla="*/ 200 h 212"/>
                <a:gd name="T24" fmla="*/ 19 w 103"/>
                <a:gd name="T25" fmla="*/ 197 h 212"/>
                <a:gd name="T26" fmla="*/ 18 w 103"/>
                <a:gd name="T27" fmla="*/ 197 h 212"/>
                <a:gd name="T28" fmla="*/ 13 w 103"/>
                <a:gd name="T29" fmla="*/ 199 h 212"/>
                <a:gd name="T30" fmla="*/ 9 w 103"/>
                <a:gd name="T31" fmla="*/ 200 h 212"/>
                <a:gd name="T32" fmla="*/ 6 w 103"/>
                <a:gd name="T33" fmla="*/ 204 h 212"/>
                <a:gd name="T34" fmla="*/ 4 w 103"/>
                <a:gd name="T35" fmla="*/ 208 h 212"/>
                <a:gd name="T36" fmla="*/ 2 w 103"/>
                <a:gd name="T37" fmla="*/ 212 h 212"/>
                <a:gd name="T38" fmla="*/ 0 w 103"/>
                <a:gd name="T39" fmla="*/ 209 h 212"/>
                <a:gd name="T40" fmla="*/ 10 w 103"/>
                <a:gd name="T41" fmla="*/ 170 h 212"/>
                <a:gd name="T42" fmla="*/ 21 w 103"/>
                <a:gd name="T43" fmla="*/ 131 h 212"/>
                <a:gd name="T44" fmla="*/ 44 w 103"/>
                <a:gd name="T45" fmla="*/ 116 h 212"/>
                <a:gd name="T46" fmla="*/ 63 w 103"/>
                <a:gd name="T47" fmla="*/ 100 h 212"/>
                <a:gd name="T48" fmla="*/ 74 w 103"/>
                <a:gd name="T49" fmla="*/ 82 h 212"/>
                <a:gd name="T50" fmla="*/ 80 w 103"/>
                <a:gd name="T51" fmla="*/ 62 h 212"/>
                <a:gd name="T52" fmla="*/ 80 w 103"/>
                <a:gd name="T53" fmla="*/ 62 h 212"/>
                <a:gd name="T54" fmla="*/ 81 w 103"/>
                <a:gd name="T55" fmla="*/ 31 h 212"/>
                <a:gd name="T56" fmla="*/ 78 w 103"/>
                <a:gd name="T57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3" h="212">
                  <a:moveTo>
                    <a:pt x="78" y="0"/>
                  </a:moveTo>
                  <a:lnTo>
                    <a:pt x="81" y="2"/>
                  </a:lnTo>
                  <a:lnTo>
                    <a:pt x="89" y="7"/>
                  </a:lnTo>
                  <a:lnTo>
                    <a:pt x="100" y="15"/>
                  </a:lnTo>
                  <a:lnTo>
                    <a:pt x="103" y="45"/>
                  </a:lnTo>
                  <a:lnTo>
                    <a:pt x="100" y="76"/>
                  </a:lnTo>
                  <a:lnTo>
                    <a:pt x="95" y="107"/>
                  </a:lnTo>
                  <a:lnTo>
                    <a:pt x="89" y="140"/>
                  </a:lnTo>
                  <a:lnTo>
                    <a:pt x="82" y="163"/>
                  </a:lnTo>
                  <a:lnTo>
                    <a:pt x="70" y="204"/>
                  </a:lnTo>
                  <a:lnTo>
                    <a:pt x="52" y="203"/>
                  </a:lnTo>
                  <a:lnTo>
                    <a:pt x="36" y="200"/>
                  </a:lnTo>
                  <a:lnTo>
                    <a:pt x="19" y="197"/>
                  </a:lnTo>
                  <a:lnTo>
                    <a:pt x="18" y="197"/>
                  </a:lnTo>
                  <a:lnTo>
                    <a:pt x="13" y="199"/>
                  </a:lnTo>
                  <a:lnTo>
                    <a:pt x="9" y="200"/>
                  </a:lnTo>
                  <a:lnTo>
                    <a:pt x="6" y="204"/>
                  </a:lnTo>
                  <a:lnTo>
                    <a:pt x="4" y="208"/>
                  </a:lnTo>
                  <a:lnTo>
                    <a:pt x="2" y="212"/>
                  </a:lnTo>
                  <a:lnTo>
                    <a:pt x="0" y="209"/>
                  </a:lnTo>
                  <a:lnTo>
                    <a:pt x="10" y="170"/>
                  </a:lnTo>
                  <a:lnTo>
                    <a:pt x="21" y="131"/>
                  </a:lnTo>
                  <a:lnTo>
                    <a:pt x="44" y="116"/>
                  </a:lnTo>
                  <a:lnTo>
                    <a:pt x="63" y="100"/>
                  </a:lnTo>
                  <a:lnTo>
                    <a:pt x="74" y="82"/>
                  </a:lnTo>
                  <a:lnTo>
                    <a:pt x="80" y="62"/>
                  </a:lnTo>
                  <a:lnTo>
                    <a:pt x="80" y="62"/>
                  </a:lnTo>
                  <a:lnTo>
                    <a:pt x="81" y="3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8BD"/>
            </a:solidFill>
            <a:ln w="0">
              <a:solidFill>
                <a:srgbClr val="0048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213"/>
            <p:cNvSpPr>
              <a:spLocks/>
            </p:cNvSpPr>
            <p:nvPr/>
          </p:nvSpPr>
          <p:spPr bwMode="auto">
            <a:xfrm>
              <a:off x="2668588" y="2692401"/>
              <a:ext cx="912813" cy="1611313"/>
            </a:xfrm>
            <a:custGeom>
              <a:avLst/>
              <a:gdLst>
                <a:gd name="T0" fmla="*/ 376 w 575"/>
                <a:gd name="T1" fmla="*/ 1 h 1015"/>
                <a:gd name="T2" fmla="*/ 575 w 575"/>
                <a:gd name="T3" fmla="*/ 99 h 1015"/>
                <a:gd name="T4" fmla="*/ 542 w 575"/>
                <a:gd name="T5" fmla="*/ 345 h 1015"/>
                <a:gd name="T6" fmla="*/ 534 w 575"/>
                <a:gd name="T7" fmla="*/ 488 h 1015"/>
                <a:gd name="T8" fmla="*/ 533 w 575"/>
                <a:gd name="T9" fmla="*/ 514 h 1015"/>
                <a:gd name="T10" fmla="*/ 534 w 575"/>
                <a:gd name="T11" fmla="*/ 582 h 1015"/>
                <a:gd name="T12" fmla="*/ 536 w 575"/>
                <a:gd name="T13" fmla="*/ 636 h 1015"/>
                <a:gd name="T14" fmla="*/ 509 w 575"/>
                <a:gd name="T15" fmla="*/ 672 h 1015"/>
                <a:gd name="T16" fmla="*/ 496 w 575"/>
                <a:gd name="T17" fmla="*/ 627 h 1015"/>
                <a:gd name="T18" fmla="*/ 377 w 575"/>
                <a:gd name="T19" fmla="*/ 621 h 1015"/>
                <a:gd name="T20" fmla="*/ 373 w 575"/>
                <a:gd name="T21" fmla="*/ 644 h 1015"/>
                <a:gd name="T22" fmla="*/ 357 w 575"/>
                <a:gd name="T23" fmla="*/ 689 h 1015"/>
                <a:gd name="T24" fmla="*/ 321 w 575"/>
                <a:gd name="T25" fmla="*/ 731 h 1015"/>
                <a:gd name="T26" fmla="*/ 270 w 575"/>
                <a:gd name="T27" fmla="*/ 740 h 1015"/>
                <a:gd name="T28" fmla="*/ 215 w 575"/>
                <a:gd name="T29" fmla="*/ 735 h 1015"/>
                <a:gd name="T30" fmla="*/ 169 w 575"/>
                <a:gd name="T31" fmla="*/ 750 h 1015"/>
                <a:gd name="T32" fmla="*/ 160 w 575"/>
                <a:gd name="T33" fmla="*/ 794 h 1015"/>
                <a:gd name="T34" fmla="*/ 170 w 575"/>
                <a:gd name="T35" fmla="*/ 857 h 1015"/>
                <a:gd name="T36" fmla="*/ 186 w 575"/>
                <a:gd name="T37" fmla="*/ 941 h 1015"/>
                <a:gd name="T38" fmla="*/ 194 w 575"/>
                <a:gd name="T39" fmla="*/ 1015 h 1015"/>
                <a:gd name="T40" fmla="*/ 165 w 575"/>
                <a:gd name="T41" fmla="*/ 1013 h 1015"/>
                <a:gd name="T42" fmla="*/ 139 w 575"/>
                <a:gd name="T43" fmla="*/ 962 h 1015"/>
                <a:gd name="T44" fmla="*/ 86 w 575"/>
                <a:gd name="T45" fmla="*/ 883 h 1015"/>
                <a:gd name="T46" fmla="*/ 39 w 575"/>
                <a:gd name="T47" fmla="*/ 799 h 1015"/>
                <a:gd name="T48" fmla="*/ 5 w 575"/>
                <a:gd name="T49" fmla="*/ 688 h 1015"/>
                <a:gd name="T50" fmla="*/ 17 w 575"/>
                <a:gd name="T51" fmla="*/ 644 h 1015"/>
                <a:gd name="T52" fmla="*/ 85 w 575"/>
                <a:gd name="T53" fmla="*/ 651 h 1015"/>
                <a:gd name="T54" fmla="*/ 172 w 575"/>
                <a:gd name="T55" fmla="*/ 661 h 1015"/>
                <a:gd name="T56" fmla="*/ 237 w 575"/>
                <a:gd name="T57" fmla="*/ 667 h 1015"/>
                <a:gd name="T58" fmla="*/ 258 w 575"/>
                <a:gd name="T59" fmla="*/ 668 h 1015"/>
                <a:gd name="T60" fmla="*/ 276 w 575"/>
                <a:gd name="T61" fmla="*/ 670 h 1015"/>
                <a:gd name="T62" fmla="*/ 308 w 575"/>
                <a:gd name="T63" fmla="*/ 663 h 1015"/>
                <a:gd name="T64" fmla="*/ 335 w 575"/>
                <a:gd name="T65" fmla="*/ 623 h 1015"/>
                <a:gd name="T66" fmla="*/ 340 w 575"/>
                <a:gd name="T67" fmla="*/ 573 h 1015"/>
                <a:gd name="T68" fmla="*/ 340 w 575"/>
                <a:gd name="T69" fmla="*/ 539 h 1015"/>
                <a:gd name="T70" fmla="*/ 342 w 575"/>
                <a:gd name="T71" fmla="*/ 430 h 1015"/>
                <a:gd name="T72" fmla="*/ 343 w 575"/>
                <a:gd name="T73" fmla="*/ 259 h 1015"/>
                <a:gd name="T74" fmla="*/ 376 w 575"/>
                <a:gd name="T75" fmla="*/ 214 h 1015"/>
                <a:gd name="T76" fmla="*/ 444 w 575"/>
                <a:gd name="T77" fmla="*/ 222 h 1015"/>
                <a:gd name="T78" fmla="*/ 483 w 575"/>
                <a:gd name="T79" fmla="*/ 213 h 1015"/>
                <a:gd name="T80" fmla="*/ 511 w 575"/>
                <a:gd name="T81" fmla="*/ 167 h 1015"/>
                <a:gd name="T82" fmla="*/ 521 w 575"/>
                <a:gd name="T83" fmla="*/ 116 h 1015"/>
                <a:gd name="T84" fmla="*/ 524 w 575"/>
                <a:gd name="T85" fmla="*/ 103 h 1015"/>
                <a:gd name="T86" fmla="*/ 529 w 575"/>
                <a:gd name="T87" fmla="*/ 77 h 1015"/>
                <a:gd name="T88" fmla="*/ 344 w 575"/>
                <a:gd name="T89" fmla="*/ 6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5" h="1015">
                  <a:moveTo>
                    <a:pt x="344" y="0"/>
                  </a:moveTo>
                  <a:lnTo>
                    <a:pt x="360" y="0"/>
                  </a:lnTo>
                  <a:lnTo>
                    <a:pt x="376" y="1"/>
                  </a:lnTo>
                  <a:lnTo>
                    <a:pt x="376" y="0"/>
                  </a:lnTo>
                  <a:lnTo>
                    <a:pt x="452" y="9"/>
                  </a:lnTo>
                  <a:lnTo>
                    <a:pt x="575" y="99"/>
                  </a:lnTo>
                  <a:lnTo>
                    <a:pt x="573" y="108"/>
                  </a:lnTo>
                  <a:lnTo>
                    <a:pt x="555" y="227"/>
                  </a:lnTo>
                  <a:lnTo>
                    <a:pt x="542" y="345"/>
                  </a:lnTo>
                  <a:lnTo>
                    <a:pt x="534" y="467"/>
                  </a:lnTo>
                  <a:lnTo>
                    <a:pt x="534" y="477"/>
                  </a:lnTo>
                  <a:lnTo>
                    <a:pt x="534" y="488"/>
                  </a:lnTo>
                  <a:lnTo>
                    <a:pt x="534" y="488"/>
                  </a:lnTo>
                  <a:lnTo>
                    <a:pt x="534" y="489"/>
                  </a:lnTo>
                  <a:lnTo>
                    <a:pt x="533" y="514"/>
                  </a:lnTo>
                  <a:lnTo>
                    <a:pt x="533" y="535"/>
                  </a:lnTo>
                  <a:lnTo>
                    <a:pt x="533" y="557"/>
                  </a:lnTo>
                  <a:lnTo>
                    <a:pt x="534" y="582"/>
                  </a:lnTo>
                  <a:lnTo>
                    <a:pt x="536" y="610"/>
                  </a:lnTo>
                  <a:lnTo>
                    <a:pt x="536" y="632"/>
                  </a:lnTo>
                  <a:lnTo>
                    <a:pt x="536" y="636"/>
                  </a:lnTo>
                  <a:lnTo>
                    <a:pt x="532" y="665"/>
                  </a:lnTo>
                  <a:lnTo>
                    <a:pt x="522" y="692"/>
                  </a:lnTo>
                  <a:lnTo>
                    <a:pt x="509" y="672"/>
                  </a:lnTo>
                  <a:lnTo>
                    <a:pt x="501" y="654"/>
                  </a:lnTo>
                  <a:lnTo>
                    <a:pt x="498" y="638"/>
                  </a:lnTo>
                  <a:lnTo>
                    <a:pt x="496" y="627"/>
                  </a:lnTo>
                  <a:lnTo>
                    <a:pt x="495" y="621"/>
                  </a:lnTo>
                  <a:lnTo>
                    <a:pt x="495" y="621"/>
                  </a:lnTo>
                  <a:lnTo>
                    <a:pt x="377" y="621"/>
                  </a:lnTo>
                  <a:lnTo>
                    <a:pt x="376" y="624"/>
                  </a:lnTo>
                  <a:lnTo>
                    <a:pt x="376" y="632"/>
                  </a:lnTo>
                  <a:lnTo>
                    <a:pt x="373" y="644"/>
                  </a:lnTo>
                  <a:lnTo>
                    <a:pt x="371" y="658"/>
                  </a:lnTo>
                  <a:lnTo>
                    <a:pt x="365" y="674"/>
                  </a:lnTo>
                  <a:lnTo>
                    <a:pt x="357" y="689"/>
                  </a:lnTo>
                  <a:lnTo>
                    <a:pt x="348" y="705"/>
                  </a:lnTo>
                  <a:lnTo>
                    <a:pt x="335" y="720"/>
                  </a:lnTo>
                  <a:lnTo>
                    <a:pt x="321" y="731"/>
                  </a:lnTo>
                  <a:lnTo>
                    <a:pt x="301" y="738"/>
                  </a:lnTo>
                  <a:lnTo>
                    <a:pt x="279" y="742"/>
                  </a:lnTo>
                  <a:lnTo>
                    <a:pt x="270" y="740"/>
                  </a:lnTo>
                  <a:lnTo>
                    <a:pt x="259" y="739"/>
                  </a:lnTo>
                  <a:lnTo>
                    <a:pt x="234" y="737"/>
                  </a:lnTo>
                  <a:lnTo>
                    <a:pt x="215" y="735"/>
                  </a:lnTo>
                  <a:lnTo>
                    <a:pt x="194" y="737"/>
                  </a:lnTo>
                  <a:lnTo>
                    <a:pt x="179" y="742"/>
                  </a:lnTo>
                  <a:lnTo>
                    <a:pt x="169" y="750"/>
                  </a:lnTo>
                  <a:lnTo>
                    <a:pt x="162" y="761"/>
                  </a:lnTo>
                  <a:lnTo>
                    <a:pt x="160" y="777"/>
                  </a:lnTo>
                  <a:lnTo>
                    <a:pt x="160" y="794"/>
                  </a:lnTo>
                  <a:lnTo>
                    <a:pt x="162" y="816"/>
                  </a:lnTo>
                  <a:lnTo>
                    <a:pt x="168" y="840"/>
                  </a:lnTo>
                  <a:lnTo>
                    <a:pt x="170" y="857"/>
                  </a:lnTo>
                  <a:lnTo>
                    <a:pt x="176" y="881"/>
                  </a:lnTo>
                  <a:lnTo>
                    <a:pt x="181" y="908"/>
                  </a:lnTo>
                  <a:lnTo>
                    <a:pt x="186" y="941"/>
                  </a:lnTo>
                  <a:lnTo>
                    <a:pt x="193" y="977"/>
                  </a:lnTo>
                  <a:lnTo>
                    <a:pt x="199" y="1015"/>
                  </a:lnTo>
                  <a:lnTo>
                    <a:pt x="194" y="1015"/>
                  </a:lnTo>
                  <a:lnTo>
                    <a:pt x="183" y="1015"/>
                  </a:lnTo>
                  <a:lnTo>
                    <a:pt x="173" y="1014"/>
                  </a:lnTo>
                  <a:lnTo>
                    <a:pt x="165" y="1013"/>
                  </a:lnTo>
                  <a:lnTo>
                    <a:pt x="156" y="1013"/>
                  </a:lnTo>
                  <a:lnTo>
                    <a:pt x="149" y="987"/>
                  </a:lnTo>
                  <a:lnTo>
                    <a:pt x="139" y="962"/>
                  </a:lnTo>
                  <a:lnTo>
                    <a:pt x="123" y="937"/>
                  </a:lnTo>
                  <a:lnTo>
                    <a:pt x="106" y="911"/>
                  </a:lnTo>
                  <a:lnTo>
                    <a:pt x="86" y="883"/>
                  </a:lnTo>
                  <a:lnTo>
                    <a:pt x="71" y="858"/>
                  </a:lnTo>
                  <a:lnTo>
                    <a:pt x="54" y="829"/>
                  </a:lnTo>
                  <a:lnTo>
                    <a:pt x="39" y="799"/>
                  </a:lnTo>
                  <a:lnTo>
                    <a:pt x="25" y="765"/>
                  </a:lnTo>
                  <a:lnTo>
                    <a:pt x="14" y="729"/>
                  </a:lnTo>
                  <a:lnTo>
                    <a:pt x="5" y="688"/>
                  </a:lnTo>
                  <a:lnTo>
                    <a:pt x="0" y="642"/>
                  </a:lnTo>
                  <a:lnTo>
                    <a:pt x="5" y="642"/>
                  </a:lnTo>
                  <a:lnTo>
                    <a:pt x="17" y="644"/>
                  </a:lnTo>
                  <a:lnTo>
                    <a:pt x="35" y="646"/>
                  </a:lnTo>
                  <a:lnTo>
                    <a:pt x="59" y="649"/>
                  </a:lnTo>
                  <a:lnTo>
                    <a:pt x="85" y="651"/>
                  </a:lnTo>
                  <a:lnTo>
                    <a:pt x="114" y="654"/>
                  </a:lnTo>
                  <a:lnTo>
                    <a:pt x="143" y="658"/>
                  </a:lnTo>
                  <a:lnTo>
                    <a:pt x="172" y="661"/>
                  </a:lnTo>
                  <a:lnTo>
                    <a:pt x="198" y="663"/>
                  </a:lnTo>
                  <a:lnTo>
                    <a:pt x="220" y="666"/>
                  </a:lnTo>
                  <a:lnTo>
                    <a:pt x="237" y="667"/>
                  </a:lnTo>
                  <a:lnTo>
                    <a:pt x="249" y="668"/>
                  </a:lnTo>
                  <a:lnTo>
                    <a:pt x="254" y="668"/>
                  </a:lnTo>
                  <a:lnTo>
                    <a:pt x="258" y="668"/>
                  </a:lnTo>
                  <a:lnTo>
                    <a:pt x="261" y="668"/>
                  </a:lnTo>
                  <a:lnTo>
                    <a:pt x="268" y="670"/>
                  </a:lnTo>
                  <a:lnTo>
                    <a:pt x="276" y="670"/>
                  </a:lnTo>
                  <a:lnTo>
                    <a:pt x="276" y="670"/>
                  </a:lnTo>
                  <a:lnTo>
                    <a:pt x="293" y="668"/>
                  </a:lnTo>
                  <a:lnTo>
                    <a:pt x="308" y="663"/>
                  </a:lnTo>
                  <a:lnTo>
                    <a:pt x="320" y="653"/>
                  </a:lnTo>
                  <a:lnTo>
                    <a:pt x="329" y="640"/>
                  </a:lnTo>
                  <a:lnTo>
                    <a:pt x="335" y="623"/>
                  </a:lnTo>
                  <a:lnTo>
                    <a:pt x="339" y="599"/>
                  </a:lnTo>
                  <a:lnTo>
                    <a:pt x="340" y="578"/>
                  </a:lnTo>
                  <a:lnTo>
                    <a:pt x="340" y="573"/>
                  </a:lnTo>
                  <a:lnTo>
                    <a:pt x="340" y="569"/>
                  </a:lnTo>
                  <a:lnTo>
                    <a:pt x="340" y="557"/>
                  </a:lnTo>
                  <a:lnTo>
                    <a:pt x="340" y="539"/>
                  </a:lnTo>
                  <a:lnTo>
                    <a:pt x="340" y="515"/>
                  </a:lnTo>
                  <a:lnTo>
                    <a:pt x="342" y="476"/>
                  </a:lnTo>
                  <a:lnTo>
                    <a:pt x="342" y="430"/>
                  </a:lnTo>
                  <a:lnTo>
                    <a:pt x="342" y="378"/>
                  </a:lnTo>
                  <a:lnTo>
                    <a:pt x="342" y="320"/>
                  </a:lnTo>
                  <a:lnTo>
                    <a:pt x="343" y="259"/>
                  </a:lnTo>
                  <a:lnTo>
                    <a:pt x="343" y="196"/>
                  </a:lnTo>
                  <a:lnTo>
                    <a:pt x="357" y="208"/>
                  </a:lnTo>
                  <a:lnTo>
                    <a:pt x="376" y="214"/>
                  </a:lnTo>
                  <a:lnTo>
                    <a:pt x="399" y="217"/>
                  </a:lnTo>
                  <a:lnTo>
                    <a:pt x="420" y="219"/>
                  </a:lnTo>
                  <a:lnTo>
                    <a:pt x="444" y="222"/>
                  </a:lnTo>
                  <a:lnTo>
                    <a:pt x="450" y="223"/>
                  </a:lnTo>
                  <a:lnTo>
                    <a:pt x="467" y="221"/>
                  </a:lnTo>
                  <a:lnTo>
                    <a:pt x="483" y="213"/>
                  </a:lnTo>
                  <a:lnTo>
                    <a:pt x="495" y="201"/>
                  </a:lnTo>
                  <a:lnTo>
                    <a:pt x="505" y="185"/>
                  </a:lnTo>
                  <a:lnTo>
                    <a:pt x="511" y="167"/>
                  </a:lnTo>
                  <a:lnTo>
                    <a:pt x="515" y="149"/>
                  </a:lnTo>
                  <a:lnTo>
                    <a:pt x="517" y="133"/>
                  </a:lnTo>
                  <a:lnTo>
                    <a:pt x="521" y="116"/>
                  </a:lnTo>
                  <a:lnTo>
                    <a:pt x="521" y="116"/>
                  </a:lnTo>
                  <a:lnTo>
                    <a:pt x="522" y="109"/>
                  </a:lnTo>
                  <a:lnTo>
                    <a:pt x="524" y="103"/>
                  </a:lnTo>
                  <a:lnTo>
                    <a:pt x="524" y="103"/>
                  </a:lnTo>
                  <a:lnTo>
                    <a:pt x="526" y="91"/>
                  </a:lnTo>
                  <a:lnTo>
                    <a:pt x="529" y="77"/>
                  </a:lnTo>
                  <a:lnTo>
                    <a:pt x="347" y="53"/>
                  </a:lnTo>
                  <a:lnTo>
                    <a:pt x="346" y="60"/>
                  </a:lnTo>
                  <a:lnTo>
                    <a:pt x="344" y="65"/>
                  </a:lnTo>
                  <a:lnTo>
                    <a:pt x="343" y="70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0048BD"/>
            </a:solidFill>
            <a:ln w="0">
              <a:solidFill>
                <a:srgbClr val="0048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214"/>
            <p:cNvSpPr>
              <a:spLocks/>
            </p:cNvSpPr>
            <p:nvPr/>
          </p:nvSpPr>
          <p:spPr bwMode="auto">
            <a:xfrm>
              <a:off x="3214688" y="2616201"/>
              <a:ext cx="65088" cy="77788"/>
            </a:xfrm>
            <a:custGeom>
              <a:avLst/>
              <a:gdLst>
                <a:gd name="T0" fmla="*/ 0 w 41"/>
                <a:gd name="T1" fmla="*/ 0 h 49"/>
                <a:gd name="T2" fmla="*/ 6 w 41"/>
                <a:gd name="T3" fmla="*/ 2 h 49"/>
                <a:gd name="T4" fmla="*/ 12 w 41"/>
                <a:gd name="T5" fmla="*/ 2 h 49"/>
                <a:gd name="T6" fmla="*/ 19 w 41"/>
                <a:gd name="T7" fmla="*/ 3 h 49"/>
                <a:gd name="T8" fmla="*/ 20 w 41"/>
                <a:gd name="T9" fmla="*/ 3 h 49"/>
                <a:gd name="T10" fmla="*/ 21 w 41"/>
                <a:gd name="T11" fmla="*/ 3 h 49"/>
                <a:gd name="T12" fmla="*/ 41 w 41"/>
                <a:gd name="T13" fmla="*/ 17 h 49"/>
                <a:gd name="T14" fmla="*/ 36 w 41"/>
                <a:gd name="T15" fmla="*/ 34 h 49"/>
                <a:gd name="T16" fmla="*/ 32 w 41"/>
                <a:gd name="T17" fmla="*/ 48 h 49"/>
                <a:gd name="T18" fmla="*/ 32 w 41"/>
                <a:gd name="T19" fmla="*/ 49 h 49"/>
                <a:gd name="T20" fmla="*/ 16 w 41"/>
                <a:gd name="T21" fmla="*/ 48 h 49"/>
                <a:gd name="T22" fmla="*/ 0 w 41"/>
                <a:gd name="T23" fmla="*/ 48 h 49"/>
                <a:gd name="T24" fmla="*/ 0 w 41"/>
                <a:gd name="T2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9">
                  <a:moveTo>
                    <a:pt x="0" y="0"/>
                  </a:moveTo>
                  <a:lnTo>
                    <a:pt x="6" y="2"/>
                  </a:lnTo>
                  <a:lnTo>
                    <a:pt x="12" y="2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41" y="17"/>
                  </a:lnTo>
                  <a:lnTo>
                    <a:pt x="36" y="34"/>
                  </a:lnTo>
                  <a:lnTo>
                    <a:pt x="32" y="48"/>
                  </a:lnTo>
                  <a:lnTo>
                    <a:pt x="32" y="49"/>
                  </a:lnTo>
                  <a:lnTo>
                    <a:pt x="16" y="48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8BD"/>
            </a:solidFill>
            <a:ln w="0">
              <a:solidFill>
                <a:srgbClr val="0048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215"/>
            <p:cNvSpPr>
              <a:spLocks noEditPoints="1"/>
            </p:cNvSpPr>
            <p:nvPr/>
          </p:nvSpPr>
          <p:spPr bwMode="auto">
            <a:xfrm>
              <a:off x="3213100" y="2838451"/>
              <a:ext cx="287338" cy="207963"/>
            </a:xfrm>
            <a:custGeom>
              <a:avLst/>
              <a:gdLst>
                <a:gd name="T0" fmla="*/ 181 w 181"/>
                <a:gd name="T1" fmla="*/ 11 h 131"/>
                <a:gd name="T2" fmla="*/ 181 w 181"/>
                <a:gd name="T3" fmla="*/ 11 h 131"/>
                <a:gd name="T4" fmla="*/ 179 w 181"/>
                <a:gd name="T5" fmla="*/ 17 h 131"/>
                <a:gd name="T6" fmla="*/ 181 w 181"/>
                <a:gd name="T7" fmla="*/ 11 h 131"/>
                <a:gd name="T8" fmla="*/ 0 w 181"/>
                <a:gd name="T9" fmla="*/ 0 h 131"/>
                <a:gd name="T10" fmla="*/ 178 w 181"/>
                <a:gd name="T11" fmla="*/ 24 h 131"/>
                <a:gd name="T12" fmla="*/ 174 w 181"/>
                <a:gd name="T13" fmla="*/ 41 h 131"/>
                <a:gd name="T14" fmla="*/ 172 w 181"/>
                <a:gd name="T15" fmla="*/ 57 h 131"/>
                <a:gd name="T16" fmla="*/ 168 w 181"/>
                <a:gd name="T17" fmla="*/ 75 h 131"/>
                <a:gd name="T18" fmla="*/ 162 w 181"/>
                <a:gd name="T19" fmla="*/ 93 h 131"/>
                <a:gd name="T20" fmla="*/ 152 w 181"/>
                <a:gd name="T21" fmla="*/ 109 h 131"/>
                <a:gd name="T22" fmla="*/ 140 w 181"/>
                <a:gd name="T23" fmla="*/ 121 h 131"/>
                <a:gd name="T24" fmla="*/ 124 w 181"/>
                <a:gd name="T25" fmla="*/ 129 h 131"/>
                <a:gd name="T26" fmla="*/ 107 w 181"/>
                <a:gd name="T27" fmla="*/ 131 h 131"/>
                <a:gd name="T28" fmla="*/ 101 w 181"/>
                <a:gd name="T29" fmla="*/ 130 h 131"/>
                <a:gd name="T30" fmla="*/ 77 w 181"/>
                <a:gd name="T31" fmla="*/ 127 h 131"/>
                <a:gd name="T32" fmla="*/ 56 w 181"/>
                <a:gd name="T33" fmla="*/ 125 h 131"/>
                <a:gd name="T34" fmla="*/ 33 w 181"/>
                <a:gd name="T35" fmla="*/ 122 h 131"/>
                <a:gd name="T36" fmla="*/ 14 w 181"/>
                <a:gd name="T37" fmla="*/ 116 h 131"/>
                <a:gd name="T38" fmla="*/ 0 w 181"/>
                <a:gd name="T39" fmla="*/ 104 h 131"/>
                <a:gd name="T40" fmla="*/ 0 w 181"/>
                <a:gd name="T41" fmla="*/ 7 h 131"/>
                <a:gd name="T42" fmla="*/ 0 w 181"/>
                <a:gd name="T43" fmla="*/ 7 h 131"/>
                <a:gd name="T44" fmla="*/ 0 w 181"/>
                <a:gd name="T4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" h="131">
                  <a:moveTo>
                    <a:pt x="181" y="11"/>
                  </a:moveTo>
                  <a:lnTo>
                    <a:pt x="181" y="11"/>
                  </a:lnTo>
                  <a:lnTo>
                    <a:pt x="179" y="17"/>
                  </a:lnTo>
                  <a:lnTo>
                    <a:pt x="181" y="11"/>
                  </a:lnTo>
                  <a:close/>
                  <a:moveTo>
                    <a:pt x="0" y="0"/>
                  </a:moveTo>
                  <a:lnTo>
                    <a:pt x="178" y="24"/>
                  </a:lnTo>
                  <a:lnTo>
                    <a:pt x="174" y="41"/>
                  </a:lnTo>
                  <a:lnTo>
                    <a:pt x="172" y="57"/>
                  </a:lnTo>
                  <a:lnTo>
                    <a:pt x="168" y="75"/>
                  </a:lnTo>
                  <a:lnTo>
                    <a:pt x="162" y="93"/>
                  </a:lnTo>
                  <a:lnTo>
                    <a:pt x="152" y="109"/>
                  </a:lnTo>
                  <a:lnTo>
                    <a:pt x="140" y="121"/>
                  </a:lnTo>
                  <a:lnTo>
                    <a:pt x="124" y="129"/>
                  </a:lnTo>
                  <a:lnTo>
                    <a:pt x="107" y="131"/>
                  </a:lnTo>
                  <a:lnTo>
                    <a:pt x="101" y="130"/>
                  </a:lnTo>
                  <a:lnTo>
                    <a:pt x="77" y="127"/>
                  </a:lnTo>
                  <a:lnTo>
                    <a:pt x="56" y="125"/>
                  </a:lnTo>
                  <a:lnTo>
                    <a:pt x="33" y="122"/>
                  </a:lnTo>
                  <a:lnTo>
                    <a:pt x="14" y="116"/>
                  </a:lnTo>
                  <a:lnTo>
                    <a:pt x="0" y="10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65CC"/>
            </a:solidFill>
            <a:ln w="0">
              <a:solidFill>
                <a:srgbClr val="1265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216"/>
            <p:cNvSpPr>
              <a:spLocks/>
            </p:cNvSpPr>
            <p:nvPr/>
          </p:nvSpPr>
          <p:spPr bwMode="auto">
            <a:xfrm>
              <a:off x="3213100" y="2776538"/>
              <a:ext cx="295275" cy="100013"/>
            </a:xfrm>
            <a:custGeom>
              <a:avLst/>
              <a:gdLst>
                <a:gd name="T0" fmla="*/ 4 w 186"/>
                <a:gd name="T1" fmla="*/ 0 h 63"/>
                <a:gd name="T2" fmla="*/ 186 w 186"/>
                <a:gd name="T3" fmla="*/ 24 h 63"/>
                <a:gd name="T4" fmla="*/ 183 w 186"/>
                <a:gd name="T5" fmla="*/ 38 h 63"/>
                <a:gd name="T6" fmla="*/ 181 w 186"/>
                <a:gd name="T7" fmla="*/ 50 h 63"/>
                <a:gd name="T8" fmla="*/ 179 w 186"/>
                <a:gd name="T9" fmla="*/ 56 h 63"/>
                <a:gd name="T10" fmla="*/ 178 w 186"/>
                <a:gd name="T11" fmla="*/ 63 h 63"/>
                <a:gd name="T12" fmla="*/ 178 w 186"/>
                <a:gd name="T13" fmla="*/ 63 h 63"/>
                <a:gd name="T14" fmla="*/ 0 w 186"/>
                <a:gd name="T15" fmla="*/ 39 h 63"/>
                <a:gd name="T16" fmla="*/ 0 w 186"/>
                <a:gd name="T17" fmla="*/ 17 h 63"/>
                <a:gd name="T18" fmla="*/ 1 w 186"/>
                <a:gd name="T19" fmla="*/ 12 h 63"/>
                <a:gd name="T20" fmla="*/ 3 w 186"/>
                <a:gd name="T21" fmla="*/ 7 h 63"/>
                <a:gd name="T22" fmla="*/ 4 w 186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63">
                  <a:moveTo>
                    <a:pt x="4" y="0"/>
                  </a:moveTo>
                  <a:lnTo>
                    <a:pt x="186" y="24"/>
                  </a:lnTo>
                  <a:lnTo>
                    <a:pt x="183" y="38"/>
                  </a:lnTo>
                  <a:lnTo>
                    <a:pt x="181" y="50"/>
                  </a:lnTo>
                  <a:lnTo>
                    <a:pt x="179" y="56"/>
                  </a:lnTo>
                  <a:lnTo>
                    <a:pt x="178" y="63"/>
                  </a:lnTo>
                  <a:lnTo>
                    <a:pt x="178" y="63"/>
                  </a:lnTo>
                  <a:lnTo>
                    <a:pt x="0" y="39"/>
                  </a:lnTo>
                  <a:lnTo>
                    <a:pt x="0" y="17"/>
                  </a:lnTo>
                  <a:lnTo>
                    <a:pt x="1" y="12"/>
                  </a:lnTo>
                  <a:lnTo>
                    <a:pt x="3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593"/>
            </a:solidFill>
            <a:ln w="0">
              <a:solidFill>
                <a:srgbClr val="00059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217"/>
            <p:cNvSpPr>
              <a:spLocks/>
            </p:cNvSpPr>
            <p:nvPr/>
          </p:nvSpPr>
          <p:spPr bwMode="auto">
            <a:xfrm>
              <a:off x="3536950" y="2595563"/>
              <a:ext cx="127000" cy="100013"/>
            </a:xfrm>
            <a:custGeom>
              <a:avLst/>
              <a:gdLst>
                <a:gd name="T0" fmla="*/ 16 w 80"/>
                <a:gd name="T1" fmla="*/ 0 h 63"/>
                <a:gd name="T2" fmla="*/ 17 w 80"/>
                <a:gd name="T3" fmla="*/ 0 h 63"/>
                <a:gd name="T4" fmla="*/ 34 w 80"/>
                <a:gd name="T5" fmla="*/ 3 h 63"/>
                <a:gd name="T6" fmla="*/ 50 w 80"/>
                <a:gd name="T7" fmla="*/ 6 h 63"/>
                <a:gd name="T8" fmla="*/ 68 w 80"/>
                <a:gd name="T9" fmla="*/ 7 h 63"/>
                <a:gd name="T10" fmla="*/ 70 w 80"/>
                <a:gd name="T11" fmla="*/ 7 h 63"/>
                <a:gd name="T12" fmla="*/ 71 w 80"/>
                <a:gd name="T13" fmla="*/ 8 h 63"/>
                <a:gd name="T14" fmla="*/ 75 w 80"/>
                <a:gd name="T15" fmla="*/ 9 h 63"/>
                <a:gd name="T16" fmla="*/ 78 w 80"/>
                <a:gd name="T17" fmla="*/ 11 h 63"/>
                <a:gd name="T18" fmla="*/ 79 w 80"/>
                <a:gd name="T19" fmla="*/ 13 h 63"/>
                <a:gd name="T20" fmla="*/ 80 w 80"/>
                <a:gd name="T21" fmla="*/ 17 h 63"/>
                <a:gd name="T22" fmla="*/ 79 w 80"/>
                <a:gd name="T23" fmla="*/ 21 h 63"/>
                <a:gd name="T24" fmla="*/ 75 w 80"/>
                <a:gd name="T25" fmla="*/ 36 h 63"/>
                <a:gd name="T26" fmla="*/ 72 w 80"/>
                <a:gd name="T27" fmla="*/ 47 h 63"/>
                <a:gd name="T28" fmla="*/ 68 w 80"/>
                <a:gd name="T29" fmla="*/ 62 h 63"/>
                <a:gd name="T30" fmla="*/ 67 w 80"/>
                <a:gd name="T31" fmla="*/ 63 h 63"/>
                <a:gd name="T32" fmla="*/ 43 w 80"/>
                <a:gd name="T33" fmla="*/ 46 h 63"/>
                <a:gd name="T34" fmla="*/ 51 w 80"/>
                <a:gd name="T35" fmla="*/ 47 h 63"/>
                <a:gd name="T36" fmla="*/ 53 w 80"/>
                <a:gd name="T37" fmla="*/ 47 h 63"/>
                <a:gd name="T38" fmla="*/ 57 w 80"/>
                <a:gd name="T39" fmla="*/ 46 h 63"/>
                <a:gd name="T40" fmla="*/ 59 w 80"/>
                <a:gd name="T41" fmla="*/ 43 h 63"/>
                <a:gd name="T42" fmla="*/ 62 w 80"/>
                <a:gd name="T43" fmla="*/ 40 h 63"/>
                <a:gd name="T44" fmla="*/ 62 w 80"/>
                <a:gd name="T45" fmla="*/ 37 h 63"/>
                <a:gd name="T46" fmla="*/ 63 w 80"/>
                <a:gd name="T47" fmla="*/ 33 h 63"/>
                <a:gd name="T48" fmla="*/ 63 w 80"/>
                <a:gd name="T49" fmla="*/ 30 h 63"/>
                <a:gd name="T50" fmla="*/ 63 w 80"/>
                <a:gd name="T51" fmla="*/ 26 h 63"/>
                <a:gd name="T52" fmla="*/ 61 w 80"/>
                <a:gd name="T53" fmla="*/ 25 h 63"/>
                <a:gd name="T54" fmla="*/ 58 w 80"/>
                <a:gd name="T55" fmla="*/ 24 h 63"/>
                <a:gd name="T56" fmla="*/ 46 w 80"/>
                <a:gd name="T57" fmla="*/ 23 h 63"/>
                <a:gd name="T58" fmla="*/ 37 w 80"/>
                <a:gd name="T59" fmla="*/ 21 h 63"/>
                <a:gd name="T60" fmla="*/ 25 w 80"/>
                <a:gd name="T61" fmla="*/ 20 h 63"/>
                <a:gd name="T62" fmla="*/ 25 w 80"/>
                <a:gd name="T63" fmla="*/ 20 h 63"/>
                <a:gd name="T64" fmla="*/ 21 w 80"/>
                <a:gd name="T65" fmla="*/ 20 h 63"/>
                <a:gd name="T66" fmla="*/ 19 w 80"/>
                <a:gd name="T67" fmla="*/ 23 h 63"/>
                <a:gd name="T68" fmla="*/ 16 w 80"/>
                <a:gd name="T69" fmla="*/ 25 h 63"/>
                <a:gd name="T70" fmla="*/ 0 w 80"/>
                <a:gd name="T71" fmla="*/ 15 h 63"/>
                <a:gd name="T72" fmla="*/ 2 w 80"/>
                <a:gd name="T73" fmla="*/ 11 h 63"/>
                <a:gd name="T74" fmla="*/ 4 w 80"/>
                <a:gd name="T75" fmla="*/ 7 h 63"/>
                <a:gd name="T76" fmla="*/ 7 w 80"/>
                <a:gd name="T77" fmla="*/ 3 h 63"/>
                <a:gd name="T78" fmla="*/ 11 w 80"/>
                <a:gd name="T79" fmla="*/ 2 h 63"/>
                <a:gd name="T80" fmla="*/ 16 w 80"/>
                <a:gd name="T8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63">
                  <a:moveTo>
                    <a:pt x="16" y="0"/>
                  </a:moveTo>
                  <a:lnTo>
                    <a:pt x="17" y="0"/>
                  </a:lnTo>
                  <a:lnTo>
                    <a:pt x="34" y="3"/>
                  </a:lnTo>
                  <a:lnTo>
                    <a:pt x="50" y="6"/>
                  </a:lnTo>
                  <a:lnTo>
                    <a:pt x="68" y="7"/>
                  </a:lnTo>
                  <a:lnTo>
                    <a:pt x="70" y="7"/>
                  </a:lnTo>
                  <a:lnTo>
                    <a:pt x="71" y="8"/>
                  </a:lnTo>
                  <a:lnTo>
                    <a:pt x="75" y="9"/>
                  </a:lnTo>
                  <a:lnTo>
                    <a:pt x="78" y="11"/>
                  </a:lnTo>
                  <a:lnTo>
                    <a:pt x="79" y="13"/>
                  </a:lnTo>
                  <a:lnTo>
                    <a:pt x="80" y="17"/>
                  </a:lnTo>
                  <a:lnTo>
                    <a:pt x="79" y="21"/>
                  </a:lnTo>
                  <a:lnTo>
                    <a:pt x="75" y="36"/>
                  </a:lnTo>
                  <a:lnTo>
                    <a:pt x="72" y="47"/>
                  </a:lnTo>
                  <a:lnTo>
                    <a:pt x="68" y="62"/>
                  </a:lnTo>
                  <a:lnTo>
                    <a:pt x="67" y="63"/>
                  </a:lnTo>
                  <a:lnTo>
                    <a:pt x="43" y="46"/>
                  </a:lnTo>
                  <a:lnTo>
                    <a:pt x="51" y="47"/>
                  </a:lnTo>
                  <a:lnTo>
                    <a:pt x="53" y="47"/>
                  </a:lnTo>
                  <a:lnTo>
                    <a:pt x="57" y="46"/>
                  </a:lnTo>
                  <a:lnTo>
                    <a:pt x="59" y="43"/>
                  </a:lnTo>
                  <a:lnTo>
                    <a:pt x="62" y="40"/>
                  </a:lnTo>
                  <a:lnTo>
                    <a:pt x="62" y="37"/>
                  </a:lnTo>
                  <a:lnTo>
                    <a:pt x="63" y="33"/>
                  </a:lnTo>
                  <a:lnTo>
                    <a:pt x="63" y="30"/>
                  </a:lnTo>
                  <a:lnTo>
                    <a:pt x="63" y="26"/>
                  </a:lnTo>
                  <a:lnTo>
                    <a:pt x="61" y="25"/>
                  </a:lnTo>
                  <a:lnTo>
                    <a:pt x="58" y="24"/>
                  </a:lnTo>
                  <a:lnTo>
                    <a:pt x="46" y="23"/>
                  </a:lnTo>
                  <a:lnTo>
                    <a:pt x="37" y="21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9" y="23"/>
                  </a:lnTo>
                  <a:lnTo>
                    <a:pt x="16" y="25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4" y="7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218"/>
            <p:cNvSpPr>
              <a:spLocks/>
            </p:cNvSpPr>
            <p:nvPr/>
          </p:nvSpPr>
          <p:spPr bwMode="auto">
            <a:xfrm>
              <a:off x="3214688" y="2579688"/>
              <a:ext cx="33338" cy="41275"/>
            </a:xfrm>
            <a:custGeom>
              <a:avLst/>
              <a:gdLst>
                <a:gd name="T0" fmla="*/ 0 w 21"/>
                <a:gd name="T1" fmla="*/ 0 h 26"/>
                <a:gd name="T2" fmla="*/ 4 w 21"/>
                <a:gd name="T3" fmla="*/ 4 h 26"/>
                <a:gd name="T4" fmla="*/ 0 w 21"/>
                <a:gd name="T5" fmla="*/ 10 h 26"/>
                <a:gd name="T6" fmla="*/ 21 w 21"/>
                <a:gd name="T7" fmla="*/ 26 h 26"/>
                <a:gd name="T8" fmla="*/ 20 w 21"/>
                <a:gd name="T9" fmla="*/ 26 h 26"/>
                <a:gd name="T10" fmla="*/ 19 w 21"/>
                <a:gd name="T11" fmla="*/ 26 h 26"/>
                <a:gd name="T12" fmla="*/ 12 w 21"/>
                <a:gd name="T13" fmla="*/ 25 h 26"/>
                <a:gd name="T14" fmla="*/ 6 w 21"/>
                <a:gd name="T15" fmla="*/ 25 h 26"/>
                <a:gd name="T16" fmla="*/ 0 w 21"/>
                <a:gd name="T17" fmla="*/ 23 h 26"/>
                <a:gd name="T18" fmla="*/ 0 w 21"/>
                <a:gd name="T1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6">
                  <a:moveTo>
                    <a:pt x="0" y="0"/>
                  </a:moveTo>
                  <a:lnTo>
                    <a:pt x="4" y="4"/>
                  </a:lnTo>
                  <a:lnTo>
                    <a:pt x="0" y="10"/>
                  </a:lnTo>
                  <a:lnTo>
                    <a:pt x="21" y="26"/>
                  </a:lnTo>
                  <a:lnTo>
                    <a:pt x="20" y="26"/>
                  </a:lnTo>
                  <a:lnTo>
                    <a:pt x="19" y="26"/>
                  </a:lnTo>
                  <a:lnTo>
                    <a:pt x="12" y="25"/>
                  </a:lnTo>
                  <a:lnTo>
                    <a:pt x="6" y="2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8BD"/>
            </a:solidFill>
            <a:ln w="0">
              <a:solidFill>
                <a:srgbClr val="0048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219"/>
            <p:cNvSpPr>
              <a:spLocks/>
            </p:cNvSpPr>
            <p:nvPr/>
          </p:nvSpPr>
          <p:spPr bwMode="auto">
            <a:xfrm>
              <a:off x="3562350" y="2627313"/>
              <a:ext cx="74613" cy="42863"/>
            </a:xfrm>
            <a:custGeom>
              <a:avLst/>
              <a:gdLst>
                <a:gd name="T0" fmla="*/ 9 w 47"/>
                <a:gd name="T1" fmla="*/ 0 h 27"/>
                <a:gd name="T2" fmla="*/ 9 w 47"/>
                <a:gd name="T3" fmla="*/ 0 h 27"/>
                <a:gd name="T4" fmla="*/ 21 w 47"/>
                <a:gd name="T5" fmla="*/ 1 h 27"/>
                <a:gd name="T6" fmla="*/ 30 w 47"/>
                <a:gd name="T7" fmla="*/ 3 h 27"/>
                <a:gd name="T8" fmla="*/ 42 w 47"/>
                <a:gd name="T9" fmla="*/ 4 h 27"/>
                <a:gd name="T10" fmla="*/ 45 w 47"/>
                <a:gd name="T11" fmla="*/ 5 h 27"/>
                <a:gd name="T12" fmla="*/ 47 w 47"/>
                <a:gd name="T13" fmla="*/ 6 h 27"/>
                <a:gd name="T14" fmla="*/ 47 w 47"/>
                <a:gd name="T15" fmla="*/ 10 h 27"/>
                <a:gd name="T16" fmla="*/ 47 w 47"/>
                <a:gd name="T17" fmla="*/ 13 h 27"/>
                <a:gd name="T18" fmla="*/ 46 w 47"/>
                <a:gd name="T19" fmla="*/ 17 h 27"/>
                <a:gd name="T20" fmla="*/ 46 w 47"/>
                <a:gd name="T21" fmla="*/ 20 h 27"/>
                <a:gd name="T22" fmla="*/ 43 w 47"/>
                <a:gd name="T23" fmla="*/ 23 h 27"/>
                <a:gd name="T24" fmla="*/ 41 w 47"/>
                <a:gd name="T25" fmla="*/ 26 h 27"/>
                <a:gd name="T26" fmla="*/ 37 w 47"/>
                <a:gd name="T27" fmla="*/ 27 h 27"/>
                <a:gd name="T28" fmla="*/ 35 w 47"/>
                <a:gd name="T29" fmla="*/ 27 h 27"/>
                <a:gd name="T30" fmla="*/ 27 w 47"/>
                <a:gd name="T31" fmla="*/ 26 h 27"/>
                <a:gd name="T32" fmla="*/ 0 w 47"/>
                <a:gd name="T33" fmla="*/ 5 h 27"/>
                <a:gd name="T34" fmla="*/ 3 w 47"/>
                <a:gd name="T35" fmla="*/ 3 h 27"/>
                <a:gd name="T36" fmla="*/ 5 w 47"/>
                <a:gd name="T37" fmla="*/ 0 h 27"/>
                <a:gd name="T38" fmla="*/ 9 w 47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27">
                  <a:moveTo>
                    <a:pt x="9" y="0"/>
                  </a:moveTo>
                  <a:lnTo>
                    <a:pt x="9" y="0"/>
                  </a:lnTo>
                  <a:lnTo>
                    <a:pt x="21" y="1"/>
                  </a:lnTo>
                  <a:lnTo>
                    <a:pt x="30" y="3"/>
                  </a:lnTo>
                  <a:lnTo>
                    <a:pt x="42" y="4"/>
                  </a:lnTo>
                  <a:lnTo>
                    <a:pt x="45" y="5"/>
                  </a:lnTo>
                  <a:lnTo>
                    <a:pt x="47" y="6"/>
                  </a:lnTo>
                  <a:lnTo>
                    <a:pt x="47" y="10"/>
                  </a:lnTo>
                  <a:lnTo>
                    <a:pt x="47" y="13"/>
                  </a:lnTo>
                  <a:lnTo>
                    <a:pt x="46" y="17"/>
                  </a:lnTo>
                  <a:lnTo>
                    <a:pt x="46" y="20"/>
                  </a:lnTo>
                  <a:lnTo>
                    <a:pt x="43" y="23"/>
                  </a:lnTo>
                  <a:lnTo>
                    <a:pt x="41" y="26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27" y="26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48BD"/>
            </a:solidFill>
            <a:ln w="0">
              <a:solidFill>
                <a:srgbClr val="0048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220"/>
            <p:cNvSpPr>
              <a:spLocks/>
            </p:cNvSpPr>
            <p:nvPr/>
          </p:nvSpPr>
          <p:spPr bwMode="auto">
            <a:xfrm>
              <a:off x="2660650" y="2141538"/>
              <a:ext cx="587375" cy="1614488"/>
            </a:xfrm>
            <a:custGeom>
              <a:avLst/>
              <a:gdLst>
                <a:gd name="T0" fmla="*/ 270 w 370"/>
                <a:gd name="T1" fmla="*/ 0 h 1017"/>
                <a:gd name="T2" fmla="*/ 284 w 370"/>
                <a:gd name="T3" fmla="*/ 1 h 1017"/>
                <a:gd name="T4" fmla="*/ 300 w 370"/>
                <a:gd name="T5" fmla="*/ 5 h 1017"/>
                <a:gd name="T6" fmla="*/ 319 w 370"/>
                <a:gd name="T7" fmla="*/ 6 h 1017"/>
                <a:gd name="T8" fmla="*/ 332 w 370"/>
                <a:gd name="T9" fmla="*/ 11 h 1017"/>
                <a:gd name="T10" fmla="*/ 352 w 370"/>
                <a:gd name="T11" fmla="*/ 30 h 1017"/>
                <a:gd name="T12" fmla="*/ 366 w 370"/>
                <a:gd name="T13" fmla="*/ 65 h 1017"/>
                <a:gd name="T14" fmla="*/ 370 w 370"/>
                <a:gd name="T15" fmla="*/ 119 h 1017"/>
                <a:gd name="T16" fmla="*/ 365 w 370"/>
                <a:gd name="T17" fmla="*/ 172 h 1017"/>
                <a:gd name="T18" fmla="*/ 357 w 370"/>
                <a:gd name="T19" fmla="*/ 210 h 1017"/>
                <a:gd name="T20" fmla="*/ 349 w 370"/>
                <a:gd name="T21" fmla="*/ 239 h 1017"/>
                <a:gd name="T22" fmla="*/ 349 w 370"/>
                <a:gd name="T23" fmla="*/ 347 h 1017"/>
                <a:gd name="T24" fmla="*/ 348 w 370"/>
                <a:gd name="T25" fmla="*/ 526 h 1017"/>
                <a:gd name="T26" fmla="*/ 347 w 370"/>
                <a:gd name="T27" fmla="*/ 680 h 1017"/>
                <a:gd name="T28" fmla="*/ 347 w 370"/>
                <a:gd name="T29" fmla="*/ 793 h 1017"/>
                <a:gd name="T30" fmla="*/ 345 w 370"/>
                <a:gd name="T31" fmla="*/ 862 h 1017"/>
                <a:gd name="T32" fmla="*/ 345 w 370"/>
                <a:gd name="T33" fmla="*/ 904 h 1017"/>
                <a:gd name="T34" fmla="*/ 345 w 370"/>
                <a:gd name="T35" fmla="*/ 920 h 1017"/>
                <a:gd name="T36" fmla="*/ 340 w 370"/>
                <a:gd name="T37" fmla="*/ 971 h 1017"/>
                <a:gd name="T38" fmla="*/ 321 w 370"/>
                <a:gd name="T39" fmla="*/ 1005 h 1017"/>
                <a:gd name="T40" fmla="*/ 287 w 370"/>
                <a:gd name="T41" fmla="*/ 1017 h 1017"/>
                <a:gd name="T42" fmla="*/ 263 w 370"/>
                <a:gd name="T43" fmla="*/ 1015 h 1017"/>
                <a:gd name="T44" fmla="*/ 254 w 370"/>
                <a:gd name="T45" fmla="*/ 1015 h 1017"/>
                <a:gd name="T46" fmla="*/ 225 w 370"/>
                <a:gd name="T47" fmla="*/ 1013 h 1017"/>
                <a:gd name="T48" fmla="*/ 177 w 370"/>
                <a:gd name="T49" fmla="*/ 1008 h 1017"/>
                <a:gd name="T50" fmla="*/ 119 w 370"/>
                <a:gd name="T51" fmla="*/ 1001 h 1017"/>
                <a:gd name="T52" fmla="*/ 64 w 370"/>
                <a:gd name="T53" fmla="*/ 996 h 1017"/>
                <a:gd name="T54" fmla="*/ 22 w 370"/>
                <a:gd name="T55" fmla="*/ 991 h 1017"/>
                <a:gd name="T56" fmla="*/ 5 w 370"/>
                <a:gd name="T57" fmla="*/ 989 h 1017"/>
                <a:gd name="T58" fmla="*/ 0 w 370"/>
                <a:gd name="T59" fmla="*/ 826 h 1017"/>
                <a:gd name="T60" fmla="*/ 13 w 370"/>
                <a:gd name="T61" fmla="*/ 576 h 1017"/>
                <a:gd name="T62" fmla="*/ 56 w 370"/>
                <a:gd name="T63" fmla="*/ 328 h 1017"/>
                <a:gd name="T64" fmla="*/ 93 w 370"/>
                <a:gd name="T65" fmla="*/ 195 h 1017"/>
                <a:gd name="T66" fmla="*/ 116 w 370"/>
                <a:gd name="T67" fmla="*/ 131 h 1017"/>
                <a:gd name="T68" fmla="*/ 153 w 370"/>
                <a:gd name="T69" fmla="*/ 66 h 1017"/>
                <a:gd name="T70" fmla="*/ 191 w 370"/>
                <a:gd name="T71" fmla="*/ 26 h 1017"/>
                <a:gd name="T72" fmla="*/ 234 w 370"/>
                <a:gd name="T73" fmla="*/ 4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1017">
                  <a:moveTo>
                    <a:pt x="262" y="0"/>
                  </a:moveTo>
                  <a:lnTo>
                    <a:pt x="270" y="0"/>
                  </a:lnTo>
                  <a:lnTo>
                    <a:pt x="277" y="0"/>
                  </a:lnTo>
                  <a:lnTo>
                    <a:pt x="284" y="1"/>
                  </a:lnTo>
                  <a:lnTo>
                    <a:pt x="292" y="4"/>
                  </a:lnTo>
                  <a:lnTo>
                    <a:pt x="300" y="5"/>
                  </a:lnTo>
                  <a:lnTo>
                    <a:pt x="307" y="5"/>
                  </a:lnTo>
                  <a:lnTo>
                    <a:pt x="319" y="6"/>
                  </a:lnTo>
                  <a:lnTo>
                    <a:pt x="326" y="9"/>
                  </a:lnTo>
                  <a:lnTo>
                    <a:pt x="332" y="11"/>
                  </a:lnTo>
                  <a:lnTo>
                    <a:pt x="343" y="19"/>
                  </a:lnTo>
                  <a:lnTo>
                    <a:pt x="352" y="30"/>
                  </a:lnTo>
                  <a:lnTo>
                    <a:pt x="360" y="41"/>
                  </a:lnTo>
                  <a:lnTo>
                    <a:pt x="366" y="65"/>
                  </a:lnTo>
                  <a:lnTo>
                    <a:pt x="370" y="91"/>
                  </a:lnTo>
                  <a:lnTo>
                    <a:pt x="370" y="119"/>
                  </a:lnTo>
                  <a:lnTo>
                    <a:pt x="368" y="146"/>
                  </a:lnTo>
                  <a:lnTo>
                    <a:pt x="365" y="172"/>
                  </a:lnTo>
                  <a:lnTo>
                    <a:pt x="361" y="193"/>
                  </a:lnTo>
                  <a:lnTo>
                    <a:pt x="357" y="210"/>
                  </a:lnTo>
                  <a:lnTo>
                    <a:pt x="353" y="223"/>
                  </a:lnTo>
                  <a:lnTo>
                    <a:pt x="349" y="239"/>
                  </a:lnTo>
                  <a:lnTo>
                    <a:pt x="349" y="290"/>
                  </a:lnTo>
                  <a:lnTo>
                    <a:pt x="349" y="347"/>
                  </a:lnTo>
                  <a:lnTo>
                    <a:pt x="348" y="446"/>
                  </a:lnTo>
                  <a:lnTo>
                    <a:pt x="348" y="526"/>
                  </a:lnTo>
                  <a:lnTo>
                    <a:pt x="348" y="606"/>
                  </a:lnTo>
                  <a:lnTo>
                    <a:pt x="347" y="680"/>
                  </a:lnTo>
                  <a:lnTo>
                    <a:pt x="347" y="751"/>
                  </a:lnTo>
                  <a:lnTo>
                    <a:pt x="347" y="793"/>
                  </a:lnTo>
                  <a:lnTo>
                    <a:pt x="347" y="831"/>
                  </a:lnTo>
                  <a:lnTo>
                    <a:pt x="345" y="862"/>
                  </a:lnTo>
                  <a:lnTo>
                    <a:pt x="345" y="886"/>
                  </a:lnTo>
                  <a:lnTo>
                    <a:pt x="345" y="904"/>
                  </a:lnTo>
                  <a:lnTo>
                    <a:pt x="345" y="916"/>
                  </a:lnTo>
                  <a:lnTo>
                    <a:pt x="345" y="920"/>
                  </a:lnTo>
                  <a:lnTo>
                    <a:pt x="344" y="946"/>
                  </a:lnTo>
                  <a:lnTo>
                    <a:pt x="340" y="971"/>
                  </a:lnTo>
                  <a:lnTo>
                    <a:pt x="332" y="991"/>
                  </a:lnTo>
                  <a:lnTo>
                    <a:pt x="321" y="1005"/>
                  </a:lnTo>
                  <a:lnTo>
                    <a:pt x="305" y="1013"/>
                  </a:lnTo>
                  <a:lnTo>
                    <a:pt x="287" y="1017"/>
                  </a:lnTo>
                  <a:lnTo>
                    <a:pt x="266" y="1015"/>
                  </a:lnTo>
                  <a:lnTo>
                    <a:pt x="263" y="1015"/>
                  </a:lnTo>
                  <a:lnTo>
                    <a:pt x="259" y="1015"/>
                  </a:lnTo>
                  <a:lnTo>
                    <a:pt x="254" y="1015"/>
                  </a:lnTo>
                  <a:lnTo>
                    <a:pt x="242" y="1014"/>
                  </a:lnTo>
                  <a:lnTo>
                    <a:pt x="225" y="1013"/>
                  </a:lnTo>
                  <a:lnTo>
                    <a:pt x="203" y="1010"/>
                  </a:lnTo>
                  <a:lnTo>
                    <a:pt x="177" y="1008"/>
                  </a:lnTo>
                  <a:lnTo>
                    <a:pt x="148" y="1005"/>
                  </a:lnTo>
                  <a:lnTo>
                    <a:pt x="119" y="1001"/>
                  </a:lnTo>
                  <a:lnTo>
                    <a:pt x="90" y="998"/>
                  </a:lnTo>
                  <a:lnTo>
                    <a:pt x="64" y="996"/>
                  </a:lnTo>
                  <a:lnTo>
                    <a:pt x="40" y="993"/>
                  </a:lnTo>
                  <a:lnTo>
                    <a:pt x="22" y="991"/>
                  </a:lnTo>
                  <a:lnTo>
                    <a:pt x="10" y="989"/>
                  </a:lnTo>
                  <a:lnTo>
                    <a:pt x="5" y="989"/>
                  </a:lnTo>
                  <a:lnTo>
                    <a:pt x="1" y="911"/>
                  </a:lnTo>
                  <a:lnTo>
                    <a:pt x="0" y="826"/>
                  </a:lnTo>
                  <a:lnTo>
                    <a:pt x="2" y="700"/>
                  </a:lnTo>
                  <a:lnTo>
                    <a:pt x="13" y="576"/>
                  </a:lnTo>
                  <a:lnTo>
                    <a:pt x="31" y="451"/>
                  </a:lnTo>
                  <a:lnTo>
                    <a:pt x="56" y="328"/>
                  </a:lnTo>
                  <a:lnTo>
                    <a:pt x="90" y="200"/>
                  </a:lnTo>
                  <a:lnTo>
                    <a:pt x="93" y="195"/>
                  </a:lnTo>
                  <a:lnTo>
                    <a:pt x="103" y="165"/>
                  </a:lnTo>
                  <a:lnTo>
                    <a:pt x="116" y="131"/>
                  </a:lnTo>
                  <a:lnTo>
                    <a:pt x="133" y="98"/>
                  </a:lnTo>
                  <a:lnTo>
                    <a:pt x="153" y="66"/>
                  </a:lnTo>
                  <a:lnTo>
                    <a:pt x="173" y="43"/>
                  </a:lnTo>
                  <a:lnTo>
                    <a:pt x="191" y="26"/>
                  </a:lnTo>
                  <a:lnTo>
                    <a:pt x="212" y="13"/>
                  </a:lnTo>
                  <a:lnTo>
                    <a:pt x="234" y="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FF541F"/>
            </a:solidFill>
            <a:ln w="0">
              <a:solidFill>
                <a:srgbClr val="FF541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21"/>
            <p:cNvSpPr>
              <a:spLocks/>
            </p:cNvSpPr>
            <p:nvPr/>
          </p:nvSpPr>
          <p:spPr bwMode="auto">
            <a:xfrm>
              <a:off x="3597275" y="2206626"/>
              <a:ext cx="209550" cy="1550988"/>
            </a:xfrm>
            <a:custGeom>
              <a:avLst/>
              <a:gdLst>
                <a:gd name="T0" fmla="*/ 7 w 132"/>
                <a:gd name="T1" fmla="*/ 0 h 977"/>
                <a:gd name="T2" fmla="*/ 19 w 132"/>
                <a:gd name="T3" fmla="*/ 2 h 977"/>
                <a:gd name="T4" fmla="*/ 42 w 132"/>
                <a:gd name="T5" fmla="*/ 4 h 977"/>
                <a:gd name="T6" fmla="*/ 83 w 132"/>
                <a:gd name="T7" fmla="*/ 11 h 977"/>
                <a:gd name="T8" fmla="*/ 122 w 132"/>
                <a:gd name="T9" fmla="*/ 41 h 977"/>
                <a:gd name="T10" fmla="*/ 132 w 132"/>
                <a:gd name="T11" fmla="*/ 95 h 977"/>
                <a:gd name="T12" fmla="*/ 131 w 132"/>
                <a:gd name="T13" fmla="*/ 197 h 977"/>
                <a:gd name="T14" fmla="*/ 125 w 132"/>
                <a:gd name="T15" fmla="*/ 368 h 977"/>
                <a:gd name="T16" fmla="*/ 118 w 132"/>
                <a:gd name="T17" fmla="*/ 571 h 977"/>
                <a:gd name="T18" fmla="*/ 112 w 132"/>
                <a:gd name="T19" fmla="*/ 775 h 977"/>
                <a:gd name="T20" fmla="*/ 109 w 132"/>
                <a:gd name="T21" fmla="*/ 950 h 977"/>
                <a:gd name="T22" fmla="*/ 92 w 132"/>
                <a:gd name="T23" fmla="*/ 974 h 977"/>
                <a:gd name="T24" fmla="*/ 66 w 132"/>
                <a:gd name="T25" fmla="*/ 977 h 977"/>
                <a:gd name="T26" fmla="*/ 42 w 132"/>
                <a:gd name="T27" fmla="*/ 976 h 977"/>
                <a:gd name="T28" fmla="*/ 32 w 132"/>
                <a:gd name="T29" fmla="*/ 976 h 977"/>
                <a:gd name="T30" fmla="*/ 28 w 132"/>
                <a:gd name="T31" fmla="*/ 976 h 977"/>
                <a:gd name="T32" fmla="*/ 29 w 132"/>
                <a:gd name="T33" fmla="*/ 974 h 977"/>
                <a:gd name="T34" fmla="*/ 36 w 132"/>
                <a:gd name="T35" fmla="*/ 974 h 977"/>
                <a:gd name="T36" fmla="*/ 43 w 132"/>
                <a:gd name="T37" fmla="*/ 973 h 977"/>
                <a:gd name="T38" fmla="*/ 42 w 132"/>
                <a:gd name="T39" fmla="*/ 973 h 977"/>
                <a:gd name="T40" fmla="*/ 26 w 132"/>
                <a:gd name="T41" fmla="*/ 971 h 977"/>
                <a:gd name="T42" fmla="*/ 12 w 132"/>
                <a:gd name="T43" fmla="*/ 955 h 977"/>
                <a:gd name="T44" fmla="*/ 2 w 132"/>
                <a:gd name="T45" fmla="*/ 896 h 977"/>
                <a:gd name="T46" fmla="*/ 2 w 132"/>
                <a:gd name="T47" fmla="*/ 842 h 977"/>
                <a:gd name="T48" fmla="*/ 2 w 132"/>
                <a:gd name="T49" fmla="*/ 832 h 977"/>
                <a:gd name="T50" fmla="*/ 2 w 132"/>
                <a:gd name="T51" fmla="*/ 825 h 977"/>
                <a:gd name="T52" fmla="*/ 3 w 132"/>
                <a:gd name="T53" fmla="*/ 807 h 977"/>
                <a:gd name="T54" fmla="*/ 3 w 132"/>
                <a:gd name="T55" fmla="*/ 790 h 977"/>
                <a:gd name="T56" fmla="*/ 5 w 132"/>
                <a:gd name="T57" fmla="*/ 758 h 977"/>
                <a:gd name="T58" fmla="*/ 5 w 132"/>
                <a:gd name="T59" fmla="*/ 735 h 977"/>
                <a:gd name="T60" fmla="*/ 7 w 132"/>
                <a:gd name="T61" fmla="*/ 711 h 977"/>
                <a:gd name="T62" fmla="*/ 8 w 132"/>
                <a:gd name="T63" fmla="*/ 683 h 977"/>
                <a:gd name="T64" fmla="*/ 9 w 132"/>
                <a:gd name="T65" fmla="*/ 658 h 977"/>
                <a:gd name="T66" fmla="*/ 12 w 132"/>
                <a:gd name="T67" fmla="*/ 611 h 977"/>
                <a:gd name="T68" fmla="*/ 13 w 132"/>
                <a:gd name="T69" fmla="*/ 580 h 977"/>
                <a:gd name="T70" fmla="*/ 15 w 132"/>
                <a:gd name="T71" fmla="*/ 554 h 977"/>
                <a:gd name="T72" fmla="*/ 17 w 132"/>
                <a:gd name="T73" fmla="*/ 519 h 977"/>
                <a:gd name="T74" fmla="*/ 25 w 132"/>
                <a:gd name="T75" fmla="*/ 363 h 977"/>
                <a:gd name="T76" fmla="*/ 28 w 132"/>
                <a:gd name="T77" fmla="*/ 320 h 977"/>
                <a:gd name="T78" fmla="*/ 30 w 132"/>
                <a:gd name="T79" fmla="*/ 264 h 977"/>
                <a:gd name="T80" fmla="*/ 33 w 132"/>
                <a:gd name="T81" fmla="*/ 224 h 977"/>
                <a:gd name="T82" fmla="*/ 37 w 132"/>
                <a:gd name="T83" fmla="*/ 160 h 977"/>
                <a:gd name="T84" fmla="*/ 40 w 132"/>
                <a:gd name="T85" fmla="*/ 117 h 977"/>
                <a:gd name="T86" fmla="*/ 40 w 132"/>
                <a:gd name="T87" fmla="*/ 104 h 977"/>
                <a:gd name="T88" fmla="*/ 40 w 132"/>
                <a:gd name="T89" fmla="*/ 90 h 977"/>
                <a:gd name="T90" fmla="*/ 40 w 132"/>
                <a:gd name="T91" fmla="*/ 82 h 977"/>
                <a:gd name="T92" fmla="*/ 38 w 132"/>
                <a:gd name="T93" fmla="*/ 70 h 977"/>
                <a:gd name="T94" fmla="*/ 36 w 132"/>
                <a:gd name="T95" fmla="*/ 58 h 977"/>
                <a:gd name="T96" fmla="*/ 32 w 132"/>
                <a:gd name="T97" fmla="*/ 45 h 977"/>
                <a:gd name="T98" fmla="*/ 28 w 132"/>
                <a:gd name="T99" fmla="*/ 36 h 977"/>
                <a:gd name="T100" fmla="*/ 24 w 132"/>
                <a:gd name="T101" fmla="*/ 27 h 977"/>
                <a:gd name="T102" fmla="*/ 20 w 132"/>
                <a:gd name="T103" fmla="*/ 21 h 977"/>
                <a:gd name="T104" fmla="*/ 13 w 132"/>
                <a:gd name="T105" fmla="*/ 12 h 977"/>
                <a:gd name="T106" fmla="*/ 0 w 132"/>
                <a:gd name="T107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2" h="977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30" y="3"/>
                  </a:lnTo>
                  <a:lnTo>
                    <a:pt x="42" y="4"/>
                  </a:lnTo>
                  <a:lnTo>
                    <a:pt x="53" y="7"/>
                  </a:lnTo>
                  <a:lnTo>
                    <a:pt x="66" y="8"/>
                  </a:lnTo>
                  <a:lnTo>
                    <a:pt x="83" y="11"/>
                  </a:lnTo>
                  <a:lnTo>
                    <a:pt x="100" y="18"/>
                  </a:lnTo>
                  <a:lnTo>
                    <a:pt x="113" y="28"/>
                  </a:lnTo>
                  <a:lnTo>
                    <a:pt x="122" y="41"/>
                  </a:lnTo>
                  <a:lnTo>
                    <a:pt x="129" y="57"/>
                  </a:lnTo>
                  <a:lnTo>
                    <a:pt x="131" y="75"/>
                  </a:lnTo>
                  <a:lnTo>
                    <a:pt x="132" y="95"/>
                  </a:lnTo>
                  <a:lnTo>
                    <a:pt x="132" y="116"/>
                  </a:lnTo>
                  <a:lnTo>
                    <a:pt x="132" y="152"/>
                  </a:lnTo>
                  <a:lnTo>
                    <a:pt x="131" y="197"/>
                  </a:lnTo>
                  <a:lnTo>
                    <a:pt x="129" y="249"/>
                  </a:lnTo>
                  <a:lnTo>
                    <a:pt x="127" y="307"/>
                  </a:lnTo>
                  <a:lnTo>
                    <a:pt x="125" y="368"/>
                  </a:lnTo>
                  <a:lnTo>
                    <a:pt x="122" y="434"/>
                  </a:lnTo>
                  <a:lnTo>
                    <a:pt x="121" y="502"/>
                  </a:lnTo>
                  <a:lnTo>
                    <a:pt x="118" y="571"/>
                  </a:lnTo>
                  <a:lnTo>
                    <a:pt x="115" y="641"/>
                  </a:lnTo>
                  <a:lnTo>
                    <a:pt x="114" y="710"/>
                  </a:lnTo>
                  <a:lnTo>
                    <a:pt x="112" y="775"/>
                  </a:lnTo>
                  <a:lnTo>
                    <a:pt x="110" y="838"/>
                  </a:lnTo>
                  <a:lnTo>
                    <a:pt x="110" y="897"/>
                  </a:lnTo>
                  <a:lnTo>
                    <a:pt x="109" y="950"/>
                  </a:lnTo>
                  <a:lnTo>
                    <a:pt x="108" y="963"/>
                  </a:lnTo>
                  <a:lnTo>
                    <a:pt x="101" y="971"/>
                  </a:lnTo>
                  <a:lnTo>
                    <a:pt x="92" y="974"/>
                  </a:lnTo>
                  <a:lnTo>
                    <a:pt x="79" y="976"/>
                  </a:lnTo>
                  <a:lnTo>
                    <a:pt x="77" y="976"/>
                  </a:lnTo>
                  <a:lnTo>
                    <a:pt x="66" y="977"/>
                  </a:lnTo>
                  <a:lnTo>
                    <a:pt x="53" y="976"/>
                  </a:lnTo>
                  <a:lnTo>
                    <a:pt x="47" y="976"/>
                  </a:lnTo>
                  <a:lnTo>
                    <a:pt x="42" y="976"/>
                  </a:lnTo>
                  <a:lnTo>
                    <a:pt x="38" y="976"/>
                  </a:lnTo>
                  <a:lnTo>
                    <a:pt x="34" y="976"/>
                  </a:lnTo>
                  <a:lnTo>
                    <a:pt x="32" y="976"/>
                  </a:lnTo>
                  <a:lnTo>
                    <a:pt x="32" y="976"/>
                  </a:lnTo>
                  <a:lnTo>
                    <a:pt x="29" y="976"/>
                  </a:lnTo>
                  <a:lnTo>
                    <a:pt x="28" y="976"/>
                  </a:lnTo>
                  <a:lnTo>
                    <a:pt x="28" y="976"/>
                  </a:lnTo>
                  <a:lnTo>
                    <a:pt x="28" y="974"/>
                  </a:lnTo>
                  <a:lnTo>
                    <a:pt x="29" y="974"/>
                  </a:lnTo>
                  <a:lnTo>
                    <a:pt x="30" y="974"/>
                  </a:lnTo>
                  <a:lnTo>
                    <a:pt x="33" y="974"/>
                  </a:lnTo>
                  <a:lnTo>
                    <a:pt x="36" y="974"/>
                  </a:lnTo>
                  <a:lnTo>
                    <a:pt x="40" y="974"/>
                  </a:lnTo>
                  <a:lnTo>
                    <a:pt x="42" y="973"/>
                  </a:lnTo>
                  <a:lnTo>
                    <a:pt x="43" y="973"/>
                  </a:lnTo>
                  <a:lnTo>
                    <a:pt x="45" y="973"/>
                  </a:lnTo>
                  <a:lnTo>
                    <a:pt x="45" y="973"/>
                  </a:lnTo>
                  <a:lnTo>
                    <a:pt x="42" y="973"/>
                  </a:lnTo>
                  <a:lnTo>
                    <a:pt x="37" y="973"/>
                  </a:lnTo>
                  <a:lnTo>
                    <a:pt x="33" y="972"/>
                  </a:lnTo>
                  <a:lnTo>
                    <a:pt x="26" y="971"/>
                  </a:lnTo>
                  <a:lnTo>
                    <a:pt x="21" y="967"/>
                  </a:lnTo>
                  <a:lnTo>
                    <a:pt x="16" y="961"/>
                  </a:lnTo>
                  <a:lnTo>
                    <a:pt x="12" y="955"/>
                  </a:lnTo>
                  <a:lnTo>
                    <a:pt x="7" y="939"/>
                  </a:lnTo>
                  <a:lnTo>
                    <a:pt x="3" y="918"/>
                  </a:lnTo>
                  <a:lnTo>
                    <a:pt x="2" y="896"/>
                  </a:lnTo>
                  <a:lnTo>
                    <a:pt x="2" y="871"/>
                  </a:lnTo>
                  <a:lnTo>
                    <a:pt x="2" y="845"/>
                  </a:lnTo>
                  <a:lnTo>
                    <a:pt x="2" y="842"/>
                  </a:lnTo>
                  <a:lnTo>
                    <a:pt x="2" y="837"/>
                  </a:lnTo>
                  <a:lnTo>
                    <a:pt x="2" y="832"/>
                  </a:lnTo>
                  <a:lnTo>
                    <a:pt x="2" y="832"/>
                  </a:lnTo>
                  <a:lnTo>
                    <a:pt x="2" y="829"/>
                  </a:lnTo>
                  <a:lnTo>
                    <a:pt x="2" y="828"/>
                  </a:lnTo>
                  <a:lnTo>
                    <a:pt x="2" y="825"/>
                  </a:lnTo>
                  <a:lnTo>
                    <a:pt x="2" y="823"/>
                  </a:lnTo>
                  <a:lnTo>
                    <a:pt x="3" y="815"/>
                  </a:lnTo>
                  <a:lnTo>
                    <a:pt x="3" y="807"/>
                  </a:lnTo>
                  <a:lnTo>
                    <a:pt x="3" y="803"/>
                  </a:lnTo>
                  <a:lnTo>
                    <a:pt x="3" y="798"/>
                  </a:lnTo>
                  <a:lnTo>
                    <a:pt x="3" y="790"/>
                  </a:lnTo>
                  <a:lnTo>
                    <a:pt x="4" y="782"/>
                  </a:lnTo>
                  <a:lnTo>
                    <a:pt x="4" y="777"/>
                  </a:lnTo>
                  <a:lnTo>
                    <a:pt x="5" y="758"/>
                  </a:lnTo>
                  <a:lnTo>
                    <a:pt x="5" y="751"/>
                  </a:lnTo>
                  <a:lnTo>
                    <a:pt x="5" y="749"/>
                  </a:lnTo>
                  <a:lnTo>
                    <a:pt x="5" y="735"/>
                  </a:lnTo>
                  <a:lnTo>
                    <a:pt x="7" y="723"/>
                  </a:lnTo>
                  <a:lnTo>
                    <a:pt x="7" y="718"/>
                  </a:lnTo>
                  <a:lnTo>
                    <a:pt x="7" y="711"/>
                  </a:lnTo>
                  <a:lnTo>
                    <a:pt x="8" y="703"/>
                  </a:lnTo>
                  <a:lnTo>
                    <a:pt x="8" y="698"/>
                  </a:lnTo>
                  <a:lnTo>
                    <a:pt x="8" y="683"/>
                  </a:lnTo>
                  <a:lnTo>
                    <a:pt x="9" y="675"/>
                  </a:lnTo>
                  <a:lnTo>
                    <a:pt x="9" y="666"/>
                  </a:lnTo>
                  <a:lnTo>
                    <a:pt x="9" y="658"/>
                  </a:lnTo>
                  <a:lnTo>
                    <a:pt x="11" y="647"/>
                  </a:lnTo>
                  <a:lnTo>
                    <a:pt x="12" y="618"/>
                  </a:lnTo>
                  <a:lnTo>
                    <a:pt x="12" y="611"/>
                  </a:lnTo>
                  <a:lnTo>
                    <a:pt x="12" y="600"/>
                  </a:lnTo>
                  <a:lnTo>
                    <a:pt x="13" y="590"/>
                  </a:lnTo>
                  <a:lnTo>
                    <a:pt x="13" y="580"/>
                  </a:lnTo>
                  <a:lnTo>
                    <a:pt x="13" y="574"/>
                  </a:lnTo>
                  <a:lnTo>
                    <a:pt x="15" y="569"/>
                  </a:lnTo>
                  <a:lnTo>
                    <a:pt x="15" y="554"/>
                  </a:lnTo>
                  <a:lnTo>
                    <a:pt x="16" y="548"/>
                  </a:lnTo>
                  <a:lnTo>
                    <a:pt x="17" y="519"/>
                  </a:lnTo>
                  <a:lnTo>
                    <a:pt x="17" y="519"/>
                  </a:lnTo>
                  <a:lnTo>
                    <a:pt x="19" y="491"/>
                  </a:lnTo>
                  <a:lnTo>
                    <a:pt x="24" y="391"/>
                  </a:lnTo>
                  <a:lnTo>
                    <a:pt x="25" y="363"/>
                  </a:lnTo>
                  <a:lnTo>
                    <a:pt x="26" y="349"/>
                  </a:lnTo>
                  <a:lnTo>
                    <a:pt x="28" y="320"/>
                  </a:lnTo>
                  <a:lnTo>
                    <a:pt x="28" y="320"/>
                  </a:lnTo>
                  <a:lnTo>
                    <a:pt x="29" y="292"/>
                  </a:lnTo>
                  <a:lnTo>
                    <a:pt x="29" y="292"/>
                  </a:lnTo>
                  <a:lnTo>
                    <a:pt x="30" y="264"/>
                  </a:lnTo>
                  <a:lnTo>
                    <a:pt x="32" y="251"/>
                  </a:lnTo>
                  <a:lnTo>
                    <a:pt x="33" y="224"/>
                  </a:lnTo>
                  <a:lnTo>
                    <a:pt x="33" y="224"/>
                  </a:lnTo>
                  <a:lnTo>
                    <a:pt x="36" y="198"/>
                  </a:lnTo>
                  <a:lnTo>
                    <a:pt x="36" y="185"/>
                  </a:lnTo>
                  <a:lnTo>
                    <a:pt x="37" y="160"/>
                  </a:lnTo>
                  <a:lnTo>
                    <a:pt x="40" y="137"/>
                  </a:lnTo>
                  <a:lnTo>
                    <a:pt x="40" y="127"/>
                  </a:lnTo>
                  <a:lnTo>
                    <a:pt x="40" y="117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04"/>
                  </a:lnTo>
                  <a:lnTo>
                    <a:pt x="40" y="95"/>
                  </a:lnTo>
                  <a:lnTo>
                    <a:pt x="40" y="92"/>
                  </a:lnTo>
                  <a:lnTo>
                    <a:pt x="40" y="90"/>
                  </a:lnTo>
                  <a:lnTo>
                    <a:pt x="40" y="90"/>
                  </a:lnTo>
                  <a:lnTo>
                    <a:pt x="40" y="87"/>
                  </a:lnTo>
                  <a:lnTo>
                    <a:pt x="40" y="82"/>
                  </a:lnTo>
                  <a:lnTo>
                    <a:pt x="40" y="78"/>
                  </a:lnTo>
                  <a:lnTo>
                    <a:pt x="38" y="74"/>
                  </a:lnTo>
                  <a:lnTo>
                    <a:pt x="38" y="70"/>
                  </a:lnTo>
                  <a:lnTo>
                    <a:pt x="37" y="65"/>
                  </a:lnTo>
                  <a:lnTo>
                    <a:pt x="37" y="63"/>
                  </a:lnTo>
                  <a:lnTo>
                    <a:pt x="36" y="58"/>
                  </a:lnTo>
                  <a:lnTo>
                    <a:pt x="36" y="55"/>
                  </a:lnTo>
                  <a:lnTo>
                    <a:pt x="34" y="50"/>
                  </a:lnTo>
                  <a:lnTo>
                    <a:pt x="32" y="45"/>
                  </a:lnTo>
                  <a:lnTo>
                    <a:pt x="30" y="41"/>
                  </a:lnTo>
                  <a:lnTo>
                    <a:pt x="29" y="38"/>
                  </a:lnTo>
                  <a:lnTo>
                    <a:pt x="28" y="36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3" y="25"/>
                  </a:lnTo>
                  <a:lnTo>
                    <a:pt x="20" y="21"/>
                  </a:lnTo>
                  <a:lnTo>
                    <a:pt x="16" y="16"/>
                  </a:lnTo>
                  <a:lnTo>
                    <a:pt x="15" y="14"/>
                  </a:lnTo>
                  <a:lnTo>
                    <a:pt x="13" y="12"/>
                  </a:lnTo>
                  <a:lnTo>
                    <a:pt x="11" y="10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41F"/>
            </a:solidFill>
            <a:ln w="0">
              <a:solidFill>
                <a:srgbClr val="FF541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22"/>
            <p:cNvSpPr>
              <a:spLocks/>
            </p:cNvSpPr>
            <p:nvPr/>
          </p:nvSpPr>
          <p:spPr bwMode="auto">
            <a:xfrm>
              <a:off x="3597275" y="2206626"/>
              <a:ext cx="134938" cy="1550988"/>
            </a:xfrm>
            <a:custGeom>
              <a:avLst/>
              <a:gdLst>
                <a:gd name="T0" fmla="*/ 7 w 85"/>
                <a:gd name="T1" fmla="*/ 0 h 977"/>
                <a:gd name="T2" fmla="*/ 19 w 85"/>
                <a:gd name="T3" fmla="*/ 2 h 977"/>
                <a:gd name="T4" fmla="*/ 42 w 85"/>
                <a:gd name="T5" fmla="*/ 4 h 977"/>
                <a:gd name="T6" fmla="*/ 77 w 85"/>
                <a:gd name="T7" fmla="*/ 45 h 977"/>
                <a:gd name="T8" fmla="*/ 84 w 85"/>
                <a:gd name="T9" fmla="*/ 137 h 977"/>
                <a:gd name="T10" fmla="*/ 75 w 85"/>
                <a:gd name="T11" fmla="*/ 283 h 977"/>
                <a:gd name="T12" fmla="*/ 66 w 85"/>
                <a:gd name="T13" fmla="*/ 446 h 977"/>
                <a:gd name="T14" fmla="*/ 58 w 85"/>
                <a:gd name="T15" fmla="*/ 604 h 977"/>
                <a:gd name="T16" fmla="*/ 51 w 85"/>
                <a:gd name="T17" fmla="*/ 736 h 977"/>
                <a:gd name="T18" fmla="*/ 47 w 85"/>
                <a:gd name="T19" fmla="*/ 823 h 977"/>
                <a:gd name="T20" fmla="*/ 46 w 85"/>
                <a:gd name="T21" fmla="*/ 867 h 977"/>
                <a:gd name="T22" fmla="*/ 50 w 85"/>
                <a:gd name="T23" fmla="*/ 929 h 977"/>
                <a:gd name="T24" fmla="*/ 67 w 85"/>
                <a:gd name="T25" fmla="*/ 971 h 977"/>
                <a:gd name="T26" fmla="*/ 53 w 85"/>
                <a:gd name="T27" fmla="*/ 976 h 977"/>
                <a:gd name="T28" fmla="*/ 38 w 85"/>
                <a:gd name="T29" fmla="*/ 976 h 977"/>
                <a:gd name="T30" fmla="*/ 28 w 85"/>
                <a:gd name="T31" fmla="*/ 976 h 977"/>
                <a:gd name="T32" fmla="*/ 9 w 85"/>
                <a:gd name="T33" fmla="*/ 960 h 977"/>
                <a:gd name="T34" fmla="*/ 2 w 85"/>
                <a:gd name="T35" fmla="*/ 910 h 977"/>
                <a:gd name="T36" fmla="*/ 2 w 85"/>
                <a:gd name="T37" fmla="*/ 845 h 977"/>
                <a:gd name="T38" fmla="*/ 2 w 85"/>
                <a:gd name="T39" fmla="*/ 832 h 977"/>
                <a:gd name="T40" fmla="*/ 2 w 85"/>
                <a:gd name="T41" fmla="*/ 828 h 977"/>
                <a:gd name="T42" fmla="*/ 3 w 85"/>
                <a:gd name="T43" fmla="*/ 815 h 977"/>
                <a:gd name="T44" fmla="*/ 3 w 85"/>
                <a:gd name="T45" fmla="*/ 798 h 977"/>
                <a:gd name="T46" fmla="*/ 4 w 85"/>
                <a:gd name="T47" fmla="*/ 777 h 977"/>
                <a:gd name="T48" fmla="*/ 5 w 85"/>
                <a:gd name="T49" fmla="*/ 749 h 977"/>
                <a:gd name="T50" fmla="*/ 7 w 85"/>
                <a:gd name="T51" fmla="*/ 718 h 977"/>
                <a:gd name="T52" fmla="*/ 8 w 85"/>
                <a:gd name="T53" fmla="*/ 698 h 977"/>
                <a:gd name="T54" fmla="*/ 9 w 85"/>
                <a:gd name="T55" fmla="*/ 666 h 977"/>
                <a:gd name="T56" fmla="*/ 12 w 85"/>
                <a:gd name="T57" fmla="*/ 618 h 977"/>
                <a:gd name="T58" fmla="*/ 13 w 85"/>
                <a:gd name="T59" fmla="*/ 590 h 977"/>
                <a:gd name="T60" fmla="*/ 15 w 85"/>
                <a:gd name="T61" fmla="*/ 569 h 977"/>
                <a:gd name="T62" fmla="*/ 17 w 85"/>
                <a:gd name="T63" fmla="*/ 519 h 977"/>
                <a:gd name="T64" fmla="*/ 24 w 85"/>
                <a:gd name="T65" fmla="*/ 391 h 977"/>
                <a:gd name="T66" fmla="*/ 28 w 85"/>
                <a:gd name="T67" fmla="*/ 320 h 977"/>
                <a:gd name="T68" fmla="*/ 29 w 85"/>
                <a:gd name="T69" fmla="*/ 292 h 977"/>
                <a:gd name="T70" fmla="*/ 33 w 85"/>
                <a:gd name="T71" fmla="*/ 224 h 977"/>
                <a:gd name="T72" fmla="*/ 36 w 85"/>
                <a:gd name="T73" fmla="*/ 185 h 977"/>
                <a:gd name="T74" fmla="*/ 40 w 85"/>
                <a:gd name="T75" fmla="*/ 127 h 977"/>
                <a:gd name="T76" fmla="*/ 40 w 85"/>
                <a:gd name="T77" fmla="*/ 92 h 977"/>
                <a:gd name="T78" fmla="*/ 40 w 85"/>
                <a:gd name="T79" fmla="*/ 87 h 977"/>
                <a:gd name="T80" fmla="*/ 38 w 85"/>
                <a:gd name="T81" fmla="*/ 74 h 977"/>
                <a:gd name="T82" fmla="*/ 37 w 85"/>
                <a:gd name="T83" fmla="*/ 63 h 977"/>
                <a:gd name="T84" fmla="*/ 34 w 85"/>
                <a:gd name="T85" fmla="*/ 50 h 977"/>
                <a:gd name="T86" fmla="*/ 29 w 85"/>
                <a:gd name="T87" fmla="*/ 38 h 977"/>
                <a:gd name="T88" fmla="*/ 25 w 85"/>
                <a:gd name="T89" fmla="*/ 29 h 977"/>
                <a:gd name="T90" fmla="*/ 23 w 85"/>
                <a:gd name="T91" fmla="*/ 25 h 977"/>
                <a:gd name="T92" fmla="*/ 15 w 85"/>
                <a:gd name="T93" fmla="*/ 14 h 977"/>
                <a:gd name="T94" fmla="*/ 5 w 85"/>
                <a:gd name="T95" fmla="*/ 4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5" h="977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30" y="3"/>
                  </a:lnTo>
                  <a:lnTo>
                    <a:pt x="42" y="4"/>
                  </a:lnTo>
                  <a:lnTo>
                    <a:pt x="53" y="7"/>
                  </a:lnTo>
                  <a:lnTo>
                    <a:pt x="67" y="24"/>
                  </a:lnTo>
                  <a:lnTo>
                    <a:pt x="77" y="45"/>
                  </a:lnTo>
                  <a:lnTo>
                    <a:pt x="83" y="70"/>
                  </a:lnTo>
                  <a:lnTo>
                    <a:pt x="85" y="101"/>
                  </a:lnTo>
                  <a:lnTo>
                    <a:pt x="84" y="137"/>
                  </a:lnTo>
                  <a:lnTo>
                    <a:pt x="80" y="182"/>
                  </a:lnTo>
                  <a:lnTo>
                    <a:pt x="77" y="232"/>
                  </a:lnTo>
                  <a:lnTo>
                    <a:pt x="75" y="283"/>
                  </a:lnTo>
                  <a:lnTo>
                    <a:pt x="71" y="337"/>
                  </a:lnTo>
                  <a:lnTo>
                    <a:pt x="68" y="392"/>
                  </a:lnTo>
                  <a:lnTo>
                    <a:pt x="66" y="446"/>
                  </a:lnTo>
                  <a:lnTo>
                    <a:pt x="63" y="501"/>
                  </a:lnTo>
                  <a:lnTo>
                    <a:pt x="59" y="553"/>
                  </a:lnTo>
                  <a:lnTo>
                    <a:pt x="58" y="604"/>
                  </a:lnTo>
                  <a:lnTo>
                    <a:pt x="55" y="652"/>
                  </a:lnTo>
                  <a:lnTo>
                    <a:pt x="53" y="696"/>
                  </a:lnTo>
                  <a:lnTo>
                    <a:pt x="51" y="736"/>
                  </a:lnTo>
                  <a:lnTo>
                    <a:pt x="49" y="772"/>
                  </a:lnTo>
                  <a:lnTo>
                    <a:pt x="47" y="800"/>
                  </a:lnTo>
                  <a:lnTo>
                    <a:pt x="47" y="823"/>
                  </a:lnTo>
                  <a:lnTo>
                    <a:pt x="46" y="837"/>
                  </a:lnTo>
                  <a:lnTo>
                    <a:pt x="46" y="845"/>
                  </a:lnTo>
                  <a:lnTo>
                    <a:pt x="46" y="867"/>
                  </a:lnTo>
                  <a:lnTo>
                    <a:pt x="46" y="889"/>
                  </a:lnTo>
                  <a:lnTo>
                    <a:pt x="47" y="910"/>
                  </a:lnTo>
                  <a:lnTo>
                    <a:pt x="50" y="929"/>
                  </a:lnTo>
                  <a:lnTo>
                    <a:pt x="53" y="946"/>
                  </a:lnTo>
                  <a:lnTo>
                    <a:pt x="59" y="960"/>
                  </a:lnTo>
                  <a:lnTo>
                    <a:pt x="67" y="971"/>
                  </a:lnTo>
                  <a:lnTo>
                    <a:pt x="77" y="976"/>
                  </a:lnTo>
                  <a:lnTo>
                    <a:pt x="66" y="977"/>
                  </a:lnTo>
                  <a:lnTo>
                    <a:pt x="53" y="976"/>
                  </a:lnTo>
                  <a:lnTo>
                    <a:pt x="47" y="976"/>
                  </a:lnTo>
                  <a:lnTo>
                    <a:pt x="42" y="976"/>
                  </a:lnTo>
                  <a:lnTo>
                    <a:pt x="38" y="976"/>
                  </a:lnTo>
                  <a:lnTo>
                    <a:pt x="34" y="976"/>
                  </a:lnTo>
                  <a:lnTo>
                    <a:pt x="32" y="976"/>
                  </a:lnTo>
                  <a:lnTo>
                    <a:pt x="28" y="976"/>
                  </a:lnTo>
                  <a:lnTo>
                    <a:pt x="28" y="976"/>
                  </a:lnTo>
                  <a:lnTo>
                    <a:pt x="17" y="971"/>
                  </a:lnTo>
                  <a:lnTo>
                    <a:pt x="9" y="960"/>
                  </a:lnTo>
                  <a:lnTo>
                    <a:pt x="5" y="947"/>
                  </a:lnTo>
                  <a:lnTo>
                    <a:pt x="2" y="930"/>
                  </a:lnTo>
                  <a:lnTo>
                    <a:pt x="2" y="910"/>
                  </a:lnTo>
                  <a:lnTo>
                    <a:pt x="0" y="889"/>
                  </a:lnTo>
                  <a:lnTo>
                    <a:pt x="2" y="867"/>
                  </a:lnTo>
                  <a:lnTo>
                    <a:pt x="2" y="845"/>
                  </a:lnTo>
                  <a:lnTo>
                    <a:pt x="2" y="842"/>
                  </a:lnTo>
                  <a:lnTo>
                    <a:pt x="2" y="837"/>
                  </a:lnTo>
                  <a:lnTo>
                    <a:pt x="2" y="832"/>
                  </a:lnTo>
                  <a:lnTo>
                    <a:pt x="2" y="832"/>
                  </a:lnTo>
                  <a:lnTo>
                    <a:pt x="2" y="829"/>
                  </a:lnTo>
                  <a:lnTo>
                    <a:pt x="2" y="828"/>
                  </a:lnTo>
                  <a:lnTo>
                    <a:pt x="2" y="825"/>
                  </a:lnTo>
                  <a:lnTo>
                    <a:pt x="2" y="823"/>
                  </a:lnTo>
                  <a:lnTo>
                    <a:pt x="3" y="815"/>
                  </a:lnTo>
                  <a:lnTo>
                    <a:pt x="3" y="807"/>
                  </a:lnTo>
                  <a:lnTo>
                    <a:pt x="3" y="803"/>
                  </a:lnTo>
                  <a:lnTo>
                    <a:pt x="3" y="798"/>
                  </a:lnTo>
                  <a:lnTo>
                    <a:pt x="4" y="790"/>
                  </a:lnTo>
                  <a:lnTo>
                    <a:pt x="4" y="782"/>
                  </a:lnTo>
                  <a:lnTo>
                    <a:pt x="4" y="777"/>
                  </a:lnTo>
                  <a:lnTo>
                    <a:pt x="5" y="758"/>
                  </a:lnTo>
                  <a:lnTo>
                    <a:pt x="5" y="751"/>
                  </a:lnTo>
                  <a:lnTo>
                    <a:pt x="5" y="749"/>
                  </a:lnTo>
                  <a:lnTo>
                    <a:pt x="5" y="735"/>
                  </a:lnTo>
                  <a:lnTo>
                    <a:pt x="7" y="723"/>
                  </a:lnTo>
                  <a:lnTo>
                    <a:pt x="7" y="718"/>
                  </a:lnTo>
                  <a:lnTo>
                    <a:pt x="7" y="711"/>
                  </a:lnTo>
                  <a:lnTo>
                    <a:pt x="8" y="703"/>
                  </a:lnTo>
                  <a:lnTo>
                    <a:pt x="8" y="698"/>
                  </a:lnTo>
                  <a:lnTo>
                    <a:pt x="8" y="683"/>
                  </a:lnTo>
                  <a:lnTo>
                    <a:pt x="9" y="675"/>
                  </a:lnTo>
                  <a:lnTo>
                    <a:pt x="9" y="666"/>
                  </a:lnTo>
                  <a:lnTo>
                    <a:pt x="9" y="658"/>
                  </a:lnTo>
                  <a:lnTo>
                    <a:pt x="11" y="647"/>
                  </a:lnTo>
                  <a:lnTo>
                    <a:pt x="12" y="618"/>
                  </a:lnTo>
                  <a:lnTo>
                    <a:pt x="12" y="611"/>
                  </a:lnTo>
                  <a:lnTo>
                    <a:pt x="12" y="600"/>
                  </a:lnTo>
                  <a:lnTo>
                    <a:pt x="13" y="590"/>
                  </a:lnTo>
                  <a:lnTo>
                    <a:pt x="13" y="580"/>
                  </a:lnTo>
                  <a:lnTo>
                    <a:pt x="13" y="574"/>
                  </a:lnTo>
                  <a:lnTo>
                    <a:pt x="15" y="569"/>
                  </a:lnTo>
                  <a:lnTo>
                    <a:pt x="15" y="554"/>
                  </a:lnTo>
                  <a:lnTo>
                    <a:pt x="16" y="548"/>
                  </a:lnTo>
                  <a:lnTo>
                    <a:pt x="17" y="519"/>
                  </a:lnTo>
                  <a:lnTo>
                    <a:pt x="17" y="519"/>
                  </a:lnTo>
                  <a:lnTo>
                    <a:pt x="19" y="491"/>
                  </a:lnTo>
                  <a:lnTo>
                    <a:pt x="24" y="391"/>
                  </a:lnTo>
                  <a:lnTo>
                    <a:pt x="25" y="363"/>
                  </a:lnTo>
                  <a:lnTo>
                    <a:pt x="26" y="349"/>
                  </a:lnTo>
                  <a:lnTo>
                    <a:pt x="28" y="320"/>
                  </a:lnTo>
                  <a:lnTo>
                    <a:pt x="28" y="320"/>
                  </a:lnTo>
                  <a:lnTo>
                    <a:pt x="29" y="292"/>
                  </a:lnTo>
                  <a:lnTo>
                    <a:pt x="29" y="292"/>
                  </a:lnTo>
                  <a:lnTo>
                    <a:pt x="30" y="264"/>
                  </a:lnTo>
                  <a:lnTo>
                    <a:pt x="32" y="251"/>
                  </a:lnTo>
                  <a:lnTo>
                    <a:pt x="33" y="224"/>
                  </a:lnTo>
                  <a:lnTo>
                    <a:pt x="33" y="224"/>
                  </a:lnTo>
                  <a:lnTo>
                    <a:pt x="36" y="198"/>
                  </a:lnTo>
                  <a:lnTo>
                    <a:pt x="36" y="185"/>
                  </a:lnTo>
                  <a:lnTo>
                    <a:pt x="37" y="160"/>
                  </a:lnTo>
                  <a:lnTo>
                    <a:pt x="40" y="137"/>
                  </a:lnTo>
                  <a:lnTo>
                    <a:pt x="40" y="127"/>
                  </a:lnTo>
                  <a:lnTo>
                    <a:pt x="40" y="117"/>
                  </a:lnTo>
                  <a:lnTo>
                    <a:pt x="40" y="95"/>
                  </a:lnTo>
                  <a:lnTo>
                    <a:pt x="40" y="92"/>
                  </a:lnTo>
                  <a:lnTo>
                    <a:pt x="40" y="90"/>
                  </a:lnTo>
                  <a:lnTo>
                    <a:pt x="40" y="90"/>
                  </a:lnTo>
                  <a:lnTo>
                    <a:pt x="40" y="87"/>
                  </a:lnTo>
                  <a:lnTo>
                    <a:pt x="40" y="82"/>
                  </a:lnTo>
                  <a:lnTo>
                    <a:pt x="40" y="78"/>
                  </a:lnTo>
                  <a:lnTo>
                    <a:pt x="38" y="74"/>
                  </a:lnTo>
                  <a:lnTo>
                    <a:pt x="38" y="70"/>
                  </a:lnTo>
                  <a:lnTo>
                    <a:pt x="37" y="65"/>
                  </a:lnTo>
                  <a:lnTo>
                    <a:pt x="37" y="63"/>
                  </a:lnTo>
                  <a:lnTo>
                    <a:pt x="36" y="58"/>
                  </a:lnTo>
                  <a:lnTo>
                    <a:pt x="36" y="55"/>
                  </a:lnTo>
                  <a:lnTo>
                    <a:pt x="34" y="50"/>
                  </a:lnTo>
                  <a:lnTo>
                    <a:pt x="32" y="45"/>
                  </a:lnTo>
                  <a:lnTo>
                    <a:pt x="30" y="41"/>
                  </a:lnTo>
                  <a:lnTo>
                    <a:pt x="29" y="38"/>
                  </a:lnTo>
                  <a:lnTo>
                    <a:pt x="28" y="36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3" y="25"/>
                  </a:lnTo>
                  <a:lnTo>
                    <a:pt x="20" y="21"/>
                  </a:lnTo>
                  <a:lnTo>
                    <a:pt x="16" y="16"/>
                  </a:lnTo>
                  <a:lnTo>
                    <a:pt x="15" y="14"/>
                  </a:lnTo>
                  <a:lnTo>
                    <a:pt x="13" y="12"/>
                  </a:lnTo>
                  <a:lnTo>
                    <a:pt x="11" y="10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31C"/>
            </a:solidFill>
            <a:ln w="0">
              <a:solidFill>
                <a:srgbClr val="FAF31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23"/>
            <p:cNvSpPr>
              <a:spLocks/>
            </p:cNvSpPr>
            <p:nvPr/>
          </p:nvSpPr>
          <p:spPr bwMode="auto">
            <a:xfrm>
              <a:off x="2660650" y="3452813"/>
              <a:ext cx="547688" cy="190500"/>
            </a:xfrm>
            <a:custGeom>
              <a:avLst/>
              <a:gdLst>
                <a:gd name="T0" fmla="*/ 0 w 345"/>
                <a:gd name="T1" fmla="*/ 0 h 120"/>
                <a:gd name="T2" fmla="*/ 31 w 345"/>
                <a:gd name="T3" fmla="*/ 5 h 120"/>
                <a:gd name="T4" fmla="*/ 71 w 345"/>
                <a:gd name="T5" fmla="*/ 10 h 120"/>
                <a:gd name="T6" fmla="*/ 115 w 345"/>
                <a:gd name="T7" fmla="*/ 15 h 120"/>
                <a:gd name="T8" fmla="*/ 162 w 345"/>
                <a:gd name="T9" fmla="*/ 21 h 120"/>
                <a:gd name="T10" fmla="*/ 211 w 345"/>
                <a:gd name="T11" fmla="*/ 26 h 120"/>
                <a:gd name="T12" fmla="*/ 258 w 345"/>
                <a:gd name="T13" fmla="*/ 30 h 120"/>
                <a:gd name="T14" fmla="*/ 304 w 345"/>
                <a:gd name="T15" fmla="*/ 34 h 120"/>
                <a:gd name="T16" fmla="*/ 345 w 345"/>
                <a:gd name="T17" fmla="*/ 36 h 120"/>
                <a:gd name="T18" fmla="*/ 345 w 345"/>
                <a:gd name="T19" fmla="*/ 60 h 120"/>
                <a:gd name="T20" fmla="*/ 345 w 345"/>
                <a:gd name="T21" fmla="*/ 78 h 120"/>
                <a:gd name="T22" fmla="*/ 345 w 345"/>
                <a:gd name="T23" fmla="*/ 90 h 120"/>
                <a:gd name="T24" fmla="*/ 345 w 345"/>
                <a:gd name="T25" fmla="*/ 94 h 120"/>
                <a:gd name="T26" fmla="*/ 344 w 345"/>
                <a:gd name="T27" fmla="*/ 120 h 120"/>
                <a:gd name="T28" fmla="*/ 304 w 345"/>
                <a:gd name="T29" fmla="*/ 117 h 120"/>
                <a:gd name="T30" fmla="*/ 258 w 345"/>
                <a:gd name="T31" fmla="*/ 115 h 120"/>
                <a:gd name="T32" fmla="*/ 211 w 345"/>
                <a:gd name="T33" fmla="*/ 110 h 120"/>
                <a:gd name="T34" fmla="*/ 162 w 345"/>
                <a:gd name="T35" fmla="*/ 104 h 120"/>
                <a:gd name="T36" fmla="*/ 116 w 345"/>
                <a:gd name="T37" fmla="*/ 99 h 120"/>
                <a:gd name="T38" fmla="*/ 73 w 345"/>
                <a:gd name="T39" fmla="*/ 94 h 120"/>
                <a:gd name="T40" fmla="*/ 34 w 345"/>
                <a:gd name="T41" fmla="*/ 89 h 120"/>
                <a:gd name="T42" fmla="*/ 1 w 345"/>
                <a:gd name="T43" fmla="*/ 85 h 120"/>
                <a:gd name="T44" fmla="*/ 0 w 345"/>
                <a:gd name="T4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5" h="120">
                  <a:moveTo>
                    <a:pt x="0" y="0"/>
                  </a:moveTo>
                  <a:lnTo>
                    <a:pt x="31" y="5"/>
                  </a:lnTo>
                  <a:lnTo>
                    <a:pt x="71" y="10"/>
                  </a:lnTo>
                  <a:lnTo>
                    <a:pt x="115" y="15"/>
                  </a:lnTo>
                  <a:lnTo>
                    <a:pt x="162" y="21"/>
                  </a:lnTo>
                  <a:lnTo>
                    <a:pt x="211" y="26"/>
                  </a:lnTo>
                  <a:lnTo>
                    <a:pt x="258" y="30"/>
                  </a:lnTo>
                  <a:lnTo>
                    <a:pt x="304" y="34"/>
                  </a:lnTo>
                  <a:lnTo>
                    <a:pt x="345" y="36"/>
                  </a:lnTo>
                  <a:lnTo>
                    <a:pt x="345" y="60"/>
                  </a:lnTo>
                  <a:lnTo>
                    <a:pt x="345" y="78"/>
                  </a:lnTo>
                  <a:lnTo>
                    <a:pt x="345" y="90"/>
                  </a:lnTo>
                  <a:lnTo>
                    <a:pt x="345" y="94"/>
                  </a:lnTo>
                  <a:lnTo>
                    <a:pt x="344" y="120"/>
                  </a:lnTo>
                  <a:lnTo>
                    <a:pt x="304" y="117"/>
                  </a:lnTo>
                  <a:lnTo>
                    <a:pt x="258" y="115"/>
                  </a:lnTo>
                  <a:lnTo>
                    <a:pt x="211" y="110"/>
                  </a:lnTo>
                  <a:lnTo>
                    <a:pt x="162" y="104"/>
                  </a:lnTo>
                  <a:lnTo>
                    <a:pt x="116" y="99"/>
                  </a:lnTo>
                  <a:lnTo>
                    <a:pt x="73" y="94"/>
                  </a:lnTo>
                  <a:lnTo>
                    <a:pt x="34" y="89"/>
                  </a:lnTo>
                  <a:lnTo>
                    <a:pt x="1" y="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31C"/>
            </a:solidFill>
            <a:ln w="0">
              <a:solidFill>
                <a:srgbClr val="FAF31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24"/>
            <p:cNvSpPr>
              <a:spLocks/>
            </p:cNvSpPr>
            <p:nvPr/>
          </p:nvSpPr>
          <p:spPr bwMode="auto">
            <a:xfrm>
              <a:off x="3032125" y="2141538"/>
              <a:ext cx="215900" cy="1614488"/>
            </a:xfrm>
            <a:custGeom>
              <a:avLst/>
              <a:gdLst>
                <a:gd name="T0" fmla="*/ 36 w 136"/>
                <a:gd name="T1" fmla="*/ 0 h 1017"/>
                <a:gd name="T2" fmla="*/ 50 w 136"/>
                <a:gd name="T3" fmla="*/ 1 h 1017"/>
                <a:gd name="T4" fmla="*/ 70 w 136"/>
                <a:gd name="T5" fmla="*/ 4 h 1017"/>
                <a:gd name="T6" fmla="*/ 85 w 136"/>
                <a:gd name="T7" fmla="*/ 6 h 1017"/>
                <a:gd name="T8" fmla="*/ 98 w 136"/>
                <a:gd name="T9" fmla="*/ 11 h 1017"/>
                <a:gd name="T10" fmla="*/ 118 w 136"/>
                <a:gd name="T11" fmla="*/ 30 h 1017"/>
                <a:gd name="T12" fmla="*/ 132 w 136"/>
                <a:gd name="T13" fmla="*/ 66 h 1017"/>
                <a:gd name="T14" fmla="*/ 136 w 136"/>
                <a:gd name="T15" fmla="*/ 124 h 1017"/>
                <a:gd name="T16" fmla="*/ 130 w 136"/>
                <a:gd name="T17" fmla="*/ 182 h 1017"/>
                <a:gd name="T18" fmla="*/ 119 w 136"/>
                <a:gd name="T19" fmla="*/ 223 h 1017"/>
                <a:gd name="T20" fmla="*/ 115 w 136"/>
                <a:gd name="T21" fmla="*/ 290 h 1017"/>
                <a:gd name="T22" fmla="*/ 114 w 136"/>
                <a:gd name="T23" fmla="*/ 408 h 1017"/>
                <a:gd name="T24" fmla="*/ 114 w 136"/>
                <a:gd name="T25" fmla="*/ 538 h 1017"/>
                <a:gd name="T26" fmla="*/ 113 w 136"/>
                <a:gd name="T27" fmla="*/ 663 h 1017"/>
                <a:gd name="T28" fmla="*/ 113 w 136"/>
                <a:gd name="T29" fmla="*/ 776 h 1017"/>
                <a:gd name="T30" fmla="*/ 111 w 136"/>
                <a:gd name="T31" fmla="*/ 862 h 1017"/>
                <a:gd name="T32" fmla="*/ 111 w 136"/>
                <a:gd name="T33" fmla="*/ 904 h 1017"/>
                <a:gd name="T34" fmla="*/ 111 w 136"/>
                <a:gd name="T35" fmla="*/ 920 h 1017"/>
                <a:gd name="T36" fmla="*/ 106 w 136"/>
                <a:gd name="T37" fmla="*/ 971 h 1017"/>
                <a:gd name="T38" fmla="*/ 87 w 136"/>
                <a:gd name="T39" fmla="*/ 1005 h 1017"/>
                <a:gd name="T40" fmla="*/ 53 w 136"/>
                <a:gd name="T41" fmla="*/ 1017 h 1017"/>
                <a:gd name="T42" fmla="*/ 29 w 136"/>
                <a:gd name="T43" fmla="*/ 1015 h 1017"/>
                <a:gd name="T44" fmla="*/ 20 w 136"/>
                <a:gd name="T45" fmla="*/ 1015 h 1017"/>
                <a:gd name="T46" fmla="*/ 46 w 136"/>
                <a:gd name="T47" fmla="*/ 1000 h 1017"/>
                <a:gd name="T48" fmla="*/ 62 w 136"/>
                <a:gd name="T49" fmla="*/ 968 h 1017"/>
                <a:gd name="T50" fmla="*/ 67 w 136"/>
                <a:gd name="T51" fmla="*/ 920 h 1017"/>
                <a:gd name="T52" fmla="*/ 67 w 136"/>
                <a:gd name="T53" fmla="*/ 904 h 1017"/>
                <a:gd name="T54" fmla="*/ 67 w 136"/>
                <a:gd name="T55" fmla="*/ 862 h 1017"/>
                <a:gd name="T56" fmla="*/ 68 w 136"/>
                <a:gd name="T57" fmla="*/ 777 h 1017"/>
                <a:gd name="T58" fmla="*/ 68 w 136"/>
                <a:gd name="T59" fmla="*/ 666 h 1017"/>
                <a:gd name="T60" fmla="*/ 70 w 136"/>
                <a:gd name="T61" fmla="*/ 542 h 1017"/>
                <a:gd name="T62" fmla="*/ 70 w 136"/>
                <a:gd name="T63" fmla="*/ 413 h 1017"/>
                <a:gd name="T64" fmla="*/ 70 w 136"/>
                <a:gd name="T65" fmla="*/ 293 h 1017"/>
                <a:gd name="T66" fmla="*/ 75 w 136"/>
                <a:gd name="T67" fmla="*/ 223 h 1017"/>
                <a:gd name="T68" fmla="*/ 83 w 136"/>
                <a:gd name="T69" fmla="*/ 187 h 1017"/>
                <a:gd name="T70" fmla="*/ 91 w 136"/>
                <a:gd name="T71" fmla="*/ 138 h 1017"/>
                <a:gd name="T72" fmla="*/ 91 w 136"/>
                <a:gd name="T73" fmla="*/ 86 h 1017"/>
                <a:gd name="T74" fmla="*/ 80 w 136"/>
                <a:gd name="T75" fmla="*/ 40 h 1017"/>
                <a:gd name="T76" fmla="*/ 66 w 136"/>
                <a:gd name="T77" fmla="*/ 21 h 1017"/>
                <a:gd name="T78" fmla="*/ 41 w 136"/>
                <a:gd name="T79" fmla="*/ 6 h 1017"/>
                <a:gd name="T80" fmla="*/ 21 w 136"/>
                <a:gd name="T81" fmla="*/ 4 h 1017"/>
                <a:gd name="T82" fmla="*/ 0 w 136"/>
                <a:gd name="T83" fmla="*/ 4 h 1017"/>
                <a:gd name="T84" fmla="*/ 28 w 136"/>
                <a:gd name="T85" fmla="*/ 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" h="1017">
                  <a:moveTo>
                    <a:pt x="28" y="0"/>
                  </a:moveTo>
                  <a:lnTo>
                    <a:pt x="36" y="0"/>
                  </a:lnTo>
                  <a:lnTo>
                    <a:pt x="43" y="0"/>
                  </a:lnTo>
                  <a:lnTo>
                    <a:pt x="50" y="1"/>
                  </a:lnTo>
                  <a:lnTo>
                    <a:pt x="62" y="2"/>
                  </a:lnTo>
                  <a:lnTo>
                    <a:pt x="70" y="4"/>
                  </a:lnTo>
                  <a:lnTo>
                    <a:pt x="76" y="5"/>
                  </a:lnTo>
                  <a:lnTo>
                    <a:pt x="85" y="6"/>
                  </a:lnTo>
                  <a:lnTo>
                    <a:pt x="92" y="9"/>
                  </a:lnTo>
                  <a:lnTo>
                    <a:pt x="98" y="11"/>
                  </a:lnTo>
                  <a:lnTo>
                    <a:pt x="109" y="19"/>
                  </a:lnTo>
                  <a:lnTo>
                    <a:pt x="118" y="30"/>
                  </a:lnTo>
                  <a:lnTo>
                    <a:pt x="126" y="41"/>
                  </a:lnTo>
                  <a:lnTo>
                    <a:pt x="132" y="66"/>
                  </a:lnTo>
                  <a:lnTo>
                    <a:pt x="136" y="95"/>
                  </a:lnTo>
                  <a:lnTo>
                    <a:pt x="136" y="124"/>
                  </a:lnTo>
                  <a:lnTo>
                    <a:pt x="134" y="154"/>
                  </a:lnTo>
                  <a:lnTo>
                    <a:pt x="130" y="182"/>
                  </a:lnTo>
                  <a:lnTo>
                    <a:pt x="125" y="205"/>
                  </a:lnTo>
                  <a:lnTo>
                    <a:pt x="119" y="223"/>
                  </a:lnTo>
                  <a:lnTo>
                    <a:pt x="115" y="239"/>
                  </a:lnTo>
                  <a:lnTo>
                    <a:pt x="115" y="290"/>
                  </a:lnTo>
                  <a:lnTo>
                    <a:pt x="115" y="347"/>
                  </a:lnTo>
                  <a:lnTo>
                    <a:pt x="114" y="408"/>
                  </a:lnTo>
                  <a:lnTo>
                    <a:pt x="114" y="472"/>
                  </a:lnTo>
                  <a:lnTo>
                    <a:pt x="114" y="538"/>
                  </a:lnTo>
                  <a:lnTo>
                    <a:pt x="114" y="602"/>
                  </a:lnTo>
                  <a:lnTo>
                    <a:pt x="113" y="663"/>
                  </a:lnTo>
                  <a:lnTo>
                    <a:pt x="113" y="722"/>
                  </a:lnTo>
                  <a:lnTo>
                    <a:pt x="113" y="776"/>
                  </a:lnTo>
                  <a:lnTo>
                    <a:pt x="113" y="823"/>
                  </a:lnTo>
                  <a:lnTo>
                    <a:pt x="111" y="862"/>
                  </a:lnTo>
                  <a:lnTo>
                    <a:pt x="111" y="886"/>
                  </a:lnTo>
                  <a:lnTo>
                    <a:pt x="111" y="904"/>
                  </a:lnTo>
                  <a:lnTo>
                    <a:pt x="111" y="916"/>
                  </a:lnTo>
                  <a:lnTo>
                    <a:pt x="111" y="920"/>
                  </a:lnTo>
                  <a:lnTo>
                    <a:pt x="110" y="946"/>
                  </a:lnTo>
                  <a:lnTo>
                    <a:pt x="106" y="971"/>
                  </a:lnTo>
                  <a:lnTo>
                    <a:pt x="98" y="991"/>
                  </a:lnTo>
                  <a:lnTo>
                    <a:pt x="87" y="1005"/>
                  </a:lnTo>
                  <a:lnTo>
                    <a:pt x="71" y="1013"/>
                  </a:lnTo>
                  <a:lnTo>
                    <a:pt x="53" y="1017"/>
                  </a:lnTo>
                  <a:lnTo>
                    <a:pt x="32" y="1015"/>
                  </a:lnTo>
                  <a:lnTo>
                    <a:pt x="29" y="1015"/>
                  </a:lnTo>
                  <a:lnTo>
                    <a:pt x="25" y="1015"/>
                  </a:lnTo>
                  <a:lnTo>
                    <a:pt x="20" y="1015"/>
                  </a:lnTo>
                  <a:lnTo>
                    <a:pt x="34" y="1009"/>
                  </a:lnTo>
                  <a:lnTo>
                    <a:pt x="46" y="1000"/>
                  </a:lnTo>
                  <a:lnTo>
                    <a:pt x="55" y="987"/>
                  </a:lnTo>
                  <a:lnTo>
                    <a:pt x="62" y="968"/>
                  </a:lnTo>
                  <a:lnTo>
                    <a:pt x="66" y="946"/>
                  </a:lnTo>
                  <a:lnTo>
                    <a:pt x="67" y="920"/>
                  </a:lnTo>
                  <a:lnTo>
                    <a:pt x="67" y="916"/>
                  </a:lnTo>
                  <a:lnTo>
                    <a:pt x="67" y="904"/>
                  </a:lnTo>
                  <a:lnTo>
                    <a:pt x="67" y="886"/>
                  </a:lnTo>
                  <a:lnTo>
                    <a:pt x="67" y="862"/>
                  </a:lnTo>
                  <a:lnTo>
                    <a:pt x="67" y="823"/>
                  </a:lnTo>
                  <a:lnTo>
                    <a:pt x="68" y="777"/>
                  </a:lnTo>
                  <a:lnTo>
                    <a:pt x="68" y="725"/>
                  </a:lnTo>
                  <a:lnTo>
                    <a:pt x="68" y="666"/>
                  </a:lnTo>
                  <a:lnTo>
                    <a:pt x="68" y="606"/>
                  </a:lnTo>
                  <a:lnTo>
                    <a:pt x="70" y="542"/>
                  </a:lnTo>
                  <a:lnTo>
                    <a:pt x="70" y="477"/>
                  </a:lnTo>
                  <a:lnTo>
                    <a:pt x="70" y="413"/>
                  </a:lnTo>
                  <a:lnTo>
                    <a:pt x="70" y="352"/>
                  </a:lnTo>
                  <a:lnTo>
                    <a:pt x="70" y="293"/>
                  </a:lnTo>
                  <a:lnTo>
                    <a:pt x="70" y="239"/>
                  </a:lnTo>
                  <a:lnTo>
                    <a:pt x="75" y="223"/>
                  </a:lnTo>
                  <a:lnTo>
                    <a:pt x="79" y="208"/>
                  </a:lnTo>
                  <a:lnTo>
                    <a:pt x="83" y="187"/>
                  </a:lnTo>
                  <a:lnTo>
                    <a:pt x="88" y="163"/>
                  </a:lnTo>
                  <a:lnTo>
                    <a:pt x="91" y="138"/>
                  </a:lnTo>
                  <a:lnTo>
                    <a:pt x="92" y="112"/>
                  </a:lnTo>
                  <a:lnTo>
                    <a:pt x="91" y="86"/>
                  </a:lnTo>
                  <a:lnTo>
                    <a:pt x="87" y="62"/>
                  </a:lnTo>
                  <a:lnTo>
                    <a:pt x="80" y="40"/>
                  </a:lnTo>
                  <a:lnTo>
                    <a:pt x="70" y="23"/>
                  </a:lnTo>
                  <a:lnTo>
                    <a:pt x="66" y="21"/>
                  </a:lnTo>
                  <a:lnTo>
                    <a:pt x="55" y="11"/>
                  </a:lnTo>
                  <a:lnTo>
                    <a:pt x="41" y="6"/>
                  </a:lnTo>
                  <a:lnTo>
                    <a:pt x="29" y="5"/>
                  </a:lnTo>
                  <a:lnTo>
                    <a:pt x="21" y="4"/>
                  </a:lnTo>
                  <a:lnTo>
                    <a:pt x="12" y="4"/>
                  </a:lnTo>
                  <a:lnTo>
                    <a:pt x="0" y="4"/>
                  </a:lnTo>
                  <a:lnTo>
                    <a:pt x="15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AF31C"/>
            </a:solidFill>
            <a:ln w="0">
              <a:solidFill>
                <a:srgbClr val="FAF31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225"/>
            <p:cNvSpPr>
              <a:spLocks/>
            </p:cNvSpPr>
            <p:nvPr/>
          </p:nvSpPr>
          <p:spPr bwMode="auto">
            <a:xfrm>
              <a:off x="2660650" y="2209801"/>
              <a:ext cx="479425" cy="1546225"/>
            </a:xfrm>
            <a:custGeom>
              <a:avLst/>
              <a:gdLst>
                <a:gd name="T0" fmla="*/ 169 w 302"/>
                <a:gd name="T1" fmla="*/ 16 h 974"/>
                <a:gd name="T2" fmla="*/ 161 w 302"/>
                <a:gd name="T3" fmla="*/ 63 h 974"/>
                <a:gd name="T4" fmla="*/ 144 w 302"/>
                <a:gd name="T5" fmla="*/ 98 h 974"/>
                <a:gd name="T6" fmla="*/ 135 w 302"/>
                <a:gd name="T7" fmla="*/ 124 h 974"/>
                <a:gd name="T8" fmla="*/ 124 w 302"/>
                <a:gd name="T9" fmla="*/ 157 h 974"/>
                <a:gd name="T10" fmla="*/ 114 w 302"/>
                <a:gd name="T11" fmla="*/ 285 h 974"/>
                <a:gd name="T12" fmla="*/ 140 w 302"/>
                <a:gd name="T13" fmla="*/ 285 h 974"/>
                <a:gd name="T14" fmla="*/ 161 w 302"/>
                <a:gd name="T15" fmla="*/ 285 h 974"/>
                <a:gd name="T16" fmla="*/ 177 w 302"/>
                <a:gd name="T17" fmla="*/ 382 h 974"/>
                <a:gd name="T18" fmla="*/ 204 w 302"/>
                <a:gd name="T19" fmla="*/ 482 h 974"/>
                <a:gd name="T20" fmla="*/ 245 w 302"/>
                <a:gd name="T21" fmla="*/ 576 h 974"/>
                <a:gd name="T22" fmla="*/ 302 w 302"/>
                <a:gd name="T23" fmla="*/ 661 h 974"/>
                <a:gd name="T24" fmla="*/ 302 w 302"/>
                <a:gd name="T25" fmla="*/ 747 h 974"/>
                <a:gd name="T26" fmla="*/ 301 w 302"/>
                <a:gd name="T27" fmla="*/ 817 h 974"/>
                <a:gd name="T28" fmla="*/ 208 w 302"/>
                <a:gd name="T29" fmla="*/ 808 h 974"/>
                <a:gd name="T30" fmla="*/ 114 w 302"/>
                <a:gd name="T31" fmla="*/ 798 h 974"/>
                <a:gd name="T32" fmla="*/ 31 w 302"/>
                <a:gd name="T33" fmla="*/ 788 h 974"/>
                <a:gd name="T34" fmla="*/ 1 w 302"/>
                <a:gd name="T35" fmla="*/ 868 h 974"/>
                <a:gd name="T36" fmla="*/ 72 w 302"/>
                <a:gd name="T37" fmla="*/ 877 h 974"/>
                <a:gd name="T38" fmla="*/ 161 w 302"/>
                <a:gd name="T39" fmla="*/ 887 h 974"/>
                <a:gd name="T40" fmla="*/ 255 w 302"/>
                <a:gd name="T41" fmla="*/ 897 h 974"/>
                <a:gd name="T42" fmla="*/ 300 w 302"/>
                <a:gd name="T43" fmla="*/ 903 h 974"/>
                <a:gd name="T44" fmla="*/ 289 w 302"/>
                <a:gd name="T45" fmla="*/ 944 h 974"/>
                <a:gd name="T46" fmla="*/ 268 w 302"/>
                <a:gd name="T47" fmla="*/ 966 h 974"/>
                <a:gd name="T48" fmla="*/ 259 w 302"/>
                <a:gd name="T49" fmla="*/ 972 h 974"/>
                <a:gd name="T50" fmla="*/ 266 w 302"/>
                <a:gd name="T51" fmla="*/ 972 h 974"/>
                <a:gd name="T52" fmla="*/ 281 w 302"/>
                <a:gd name="T53" fmla="*/ 974 h 974"/>
                <a:gd name="T54" fmla="*/ 273 w 302"/>
                <a:gd name="T55" fmla="*/ 974 h 974"/>
                <a:gd name="T56" fmla="*/ 263 w 302"/>
                <a:gd name="T57" fmla="*/ 972 h 974"/>
                <a:gd name="T58" fmla="*/ 254 w 302"/>
                <a:gd name="T59" fmla="*/ 972 h 974"/>
                <a:gd name="T60" fmla="*/ 225 w 302"/>
                <a:gd name="T61" fmla="*/ 970 h 974"/>
                <a:gd name="T62" fmla="*/ 177 w 302"/>
                <a:gd name="T63" fmla="*/ 965 h 974"/>
                <a:gd name="T64" fmla="*/ 119 w 302"/>
                <a:gd name="T65" fmla="*/ 958 h 974"/>
                <a:gd name="T66" fmla="*/ 64 w 302"/>
                <a:gd name="T67" fmla="*/ 953 h 974"/>
                <a:gd name="T68" fmla="*/ 22 w 302"/>
                <a:gd name="T69" fmla="*/ 948 h 974"/>
                <a:gd name="T70" fmla="*/ 5 w 302"/>
                <a:gd name="T71" fmla="*/ 946 h 974"/>
                <a:gd name="T72" fmla="*/ 0 w 302"/>
                <a:gd name="T73" fmla="*/ 783 h 974"/>
                <a:gd name="T74" fmla="*/ 2 w 302"/>
                <a:gd name="T75" fmla="*/ 654 h 974"/>
                <a:gd name="T76" fmla="*/ 31 w 302"/>
                <a:gd name="T77" fmla="*/ 407 h 974"/>
                <a:gd name="T78" fmla="*/ 90 w 302"/>
                <a:gd name="T79" fmla="*/ 157 h 974"/>
                <a:gd name="T80" fmla="*/ 103 w 302"/>
                <a:gd name="T81" fmla="*/ 122 h 974"/>
                <a:gd name="T82" fmla="*/ 133 w 302"/>
                <a:gd name="T83" fmla="*/ 55 h 974"/>
                <a:gd name="T84" fmla="*/ 173 w 302"/>
                <a:gd name="T85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2" h="974">
                  <a:moveTo>
                    <a:pt x="173" y="0"/>
                  </a:moveTo>
                  <a:lnTo>
                    <a:pt x="169" y="16"/>
                  </a:lnTo>
                  <a:lnTo>
                    <a:pt x="165" y="36"/>
                  </a:lnTo>
                  <a:lnTo>
                    <a:pt x="161" y="63"/>
                  </a:lnTo>
                  <a:lnTo>
                    <a:pt x="150" y="80"/>
                  </a:lnTo>
                  <a:lnTo>
                    <a:pt x="144" y="98"/>
                  </a:lnTo>
                  <a:lnTo>
                    <a:pt x="144" y="98"/>
                  </a:lnTo>
                  <a:lnTo>
                    <a:pt x="135" y="124"/>
                  </a:lnTo>
                  <a:lnTo>
                    <a:pt x="126" y="152"/>
                  </a:lnTo>
                  <a:lnTo>
                    <a:pt x="124" y="157"/>
                  </a:lnTo>
                  <a:lnTo>
                    <a:pt x="90" y="285"/>
                  </a:lnTo>
                  <a:lnTo>
                    <a:pt x="114" y="285"/>
                  </a:lnTo>
                  <a:lnTo>
                    <a:pt x="129" y="285"/>
                  </a:lnTo>
                  <a:lnTo>
                    <a:pt x="140" y="285"/>
                  </a:lnTo>
                  <a:lnTo>
                    <a:pt x="146" y="285"/>
                  </a:lnTo>
                  <a:lnTo>
                    <a:pt x="161" y="285"/>
                  </a:lnTo>
                  <a:lnTo>
                    <a:pt x="167" y="334"/>
                  </a:lnTo>
                  <a:lnTo>
                    <a:pt x="177" y="382"/>
                  </a:lnTo>
                  <a:lnTo>
                    <a:pt x="188" y="432"/>
                  </a:lnTo>
                  <a:lnTo>
                    <a:pt x="204" y="482"/>
                  </a:lnTo>
                  <a:lnTo>
                    <a:pt x="222" y="529"/>
                  </a:lnTo>
                  <a:lnTo>
                    <a:pt x="245" y="576"/>
                  </a:lnTo>
                  <a:lnTo>
                    <a:pt x="271" y="620"/>
                  </a:lnTo>
                  <a:lnTo>
                    <a:pt x="302" y="661"/>
                  </a:lnTo>
                  <a:lnTo>
                    <a:pt x="302" y="707"/>
                  </a:lnTo>
                  <a:lnTo>
                    <a:pt x="302" y="747"/>
                  </a:lnTo>
                  <a:lnTo>
                    <a:pt x="301" y="785"/>
                  </a:lnTo>
                  <a:lnTo>
                    <a:pt x="301" y="817"/>
                  </a:lnTo>
                  <a:lnTo>
                    <a:pt x="255" y="813"/>
                  </a:lnTo>
                  <a:lnTo>
                    <a:pt x="208" y="808"/>
                  </a:lnTo>
                  <a:lnTo>
                    <a:pt x="160" y="804"/>
                  </a:lnTo>
                  <a:lnTo>
                    <a:pt x="114" y="798"/>
                  </a:lnTo>
                  <a:lnTo>
                    <a:pt x="71" y="793"/>
                  </a:lnTo>
                  <a:lnTo>
                    <a:pt x="31" y="788"/>
                  </a:lnTo>
                  <a:lnTo>
                    <a:pt x="0" y="783"/>
                  </a:lnTo>
                  <a:lnTo>
                    <a:pt x="1" y="868"/>
                  </a:lnTo>
                  <a:lnTo>
                    <a:pt x="34" y="872"/>
                  </a:lnTo>
                  <a:lnTo>
                    <a:pt x="72" y="877"/>
                  </a:lnTo>
                  <a:lnTo>
                    <a:pt x="115" y="882"/>
                  </a:lnTo>
                  <a:lnTo>
                    <a:pt x="161" y="887"/>
                  </a:lnTo>
                  <a:lnTo>
                    <a:pt x="208" y="893"/>
                  </a:lnTo>
                  <a:lnTo>
                    <a:pt x="255" y="897"/>
                  </a:lnTo>
                  <a:lnTo>
                    <a:pt x="300" y="900"/>
                  </a:lnTo>
                  <a:lnTo>
                    <a:pt x="300" y="903"/>
                  </a:lnTo>
                  <a:lnTo>
                    <a:pt x="296" y="925"/>
                  </a:lnTo>
                  <a:lnTo>
                    <a:pt x="289" y="944"/>
                  </a:lnTo>
                  <a:lnTo>
                    <a:pt x="280" y="957"/>
                  </a:lnTo>
                  <a:lnTo>
                    <a:pt x="268" y="966"/>
                  </a:lnTo>
                  <a:lnTo>
                    <a:pt x="254" y="972"/>
                  </a:lnTo>
                  <a:lnTo>
                    <a:pt x="259" y="972"/>
                  </a:lnTo>
                  <a:lnTo>
                    <a:pt x="263" y="972"/>
                  </a:lnTo>
                  <a:lnTo>
                    <a:pt x="266" y="972"/>
                  </a:lnTo>
                  <a:lnTo>
                    <a:pt x="273" y="974"/>
                  </a:lnTo>
                  <a:lnTo>
                    <a:pt x="281" y="974"/>
                  </a:lnTo>
                  <a:lnTo>
                    <a:pt x="281" y="974"/>
                  </a:lnTo>
                  <a:lnTo>
                    <a:pt x="273" y="974"/>
                  </a:lnTo>
                  <a:lnTo>
                    <a:pt x="266" y="972"/>
                  </a:lnTo>
                  <a:lnTo>
                    <a:pt x="263" y="972"/>
                  </a:lnTo>
                  <a:lnTo>
                    <a:pt x="259" y="972"/>
                  </a:lnTo>
                  <a:lnTo>
                    <a:pt x="254" y="972"/>
                  </a:lnTo>
                  <a:lnTo>
                    <a:pt x="242" y="971"/>
                  </a:lnTo>
                  <a:lnTo>
                    <a:pt x="225" y="970"/>
                  </a:lnTo>
                  <a:lnTo>
                    <a:pt x="203" y="967"/>
                  </a:lnTo>
                  <a:lnTo>
                    <a:pt x="177" y="965"/>
                  </a:lnTo>
                  <a:lnTo>
                    <a:pt x="148" y="962"/>
                  </a:lnTo>
                  <a:lnTo>
                    <a:pt x="119" y="958"/>
                  </a:lnTo>
                  <a:lnTo>
                    <a:pt x="90" y="955"/>
                  </a:lnTo>
                  <a:lnTo>
                    <a:pt x="64" y="953"/>
                  </a:lnTo>
                  <a:lnTo>
                    <a:pt x="40" y="950"/>
                  </a:lnTo>
                  <a:lnTo>
                    <a:pt x="22" y="948"/>
                  </a:lnTo>
                  <a:lnTo>
                    <a:pt x="10" y="946"/>
                  </a:lnTo>
                  <a:lnTo>
                    <a:pt x="5" y="946"/>
                  </a:lnTo>
                  <a:lnTo>
                    <a:pt x="1" y="868"/>
                  </a:lnTo>
                  <a:lnTo>
                    <a:pt x="0" y="783"/>
                  </a:lnTo>
                  <a:lnTo>
                    <a:pt x="0" y="779"/>
                  </a:lnTo>
                  <a:lnTo>
                    <a:pt x="2" y="654"/>
                  </a:lnTo>
                  <a:lnTo>
                    <a:pt x="13" y="530"/>
                  </a:lnTo>
                  <a:lnTo>
                    <a:pt x="31" y="407"/>
                  </a:lnTo>
                  <a:lnTo>
                    <a:pt x="56" y="285"/>
                  </a:lnTo>
                  <a:lnTo>
                    <a:pt x="90" y="157"/>
                  </a:lnTo>
                  <a:lnTo>
                    <a:pt x="93" y="152"/>
                  </a:lnTo>
                  <a:lnTo>
                    <a:pt x="103" y="122"/>
                  </a:lnTo>
                  <a:lnTo>
                    <a:pt x="116" y="88"/>
                  </a:lnTo>
                  <a:lnTo>
                    <a:pt x="133" y="55"/>
                  </a:lnTo>
                  <a:lnTo>
                    <a:pt x="153" y="2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FC3B00"/>
            </a:solidFill>
            <a:ln w="0">
              <a:solidFill>
                <a:srgbClr val="FC3B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226"/>
            <p:cNvSpPr>
              <a:spLocks/>
            </p:cNvSpPr>
            <p:nvPr/>
          </p:nvSpPr>
          <p:spPr bwMode="auto">
            <a:xfrm>
              <a:off x="2660650" y="3452813"/>
              <a:ext cx="477838" cy="185738"/>
            </a:xfrm>
            <a:custGeom>
              <a:avLst/>
              <a:gdLst>
                <a:gd name="T0" fmla="*/ 0 w 301"/>
                <a:gd name="T1" fmla="*/ 0 h 117"/>
                <a:gd name="T2" fmla="*/ 31 w 301"/>
                <a:gd name="T3" fmla="*/ 5 h 117"/>
                <a:gd name="T4" fmla="*/ 71 w 301"/>
                <a:gd name="T5" fmla="*/ 10 h 117"/>
                <a:gd name="T6" fmla="*/ 114 w 301"/>
                <a:gd name="T7" fmla="*/ 15 h 117"/>
                <a:gd name="T8" fmla="*/ 160 w 301"/>
                <a:gd name="T9" fmla="*/ 21 h 117"/>
                <a:gd name="T10" fmla="*/ 208 w 301"/>
                <a:gd name="T11" fmla="*/ 25 h 117"/>
                <a:gd name="T12" fmla="*/ 255 w 301"/>
                <a:gd name="T13" fmla="*/ 30 h 117"/>
                <a:gd name="T14" fmla="*/ 301 w 301"/>
                <a:gd name="T15" fmla="*/ 34 h 117"/>
                <a:gd name="T16" fmla="*/ 301 w 301"/>
                <a:gd name="T17" fmla="*/ 36 h 117"/>
                <a:gd name="T18" fmla="*/ 301 w 301"/>
                <a:gd name="T19" fmla="*/ 60 h 117"/>
                <a:gd name="T20" fmla="*/ 301 w 301"/>
                <a:gd name="T21" fmla="*/ 78 h 117"/>
                <a:gd name="T22" fmla="*/ 301 w 301"/>
                <a:gd name="T23" fmla="*/ 90 h 117"/>
                <a:gd name="T24" fmla="*/ 301 w 301"/>
                <a:gd name="T25" fmla="*/ 94 h 117"/>
                <a:gd name="T26" fmla="*/ 300 w 301"/>
                <a:gd name="T27" fmla="*/ 117 h 117"/>
                <a:gd name="T28" fmla="*/ 255 w 301"/>
                <a:gd name="T29" fmla="*/ 114 h 117"/>
                <a:gd name="T30" fmla="*/ 208 w 301"/>
                <a:gd name="T31" fmla="*/ 110 h 117"/>
                <a:gd name="T32" fmla="*/ 161 w 301"/>
                <a:gd name="T33" fmla="*/ 104 h 117"/>
                <a:gd name="T34" fmla="*/ 115 w 301"/>
                <a:gd name="T35" fmla="*/ 99 h 117"/>
                <a:gd name="T36" fmla="*/ 72 w 301"/>
                <a:gd name="T37" fmla="*/ 94 h 117"/>
                <a:gd name="T38" fmla="*/ 34 w 301"/>
                <a:gd name="T39" fmla="*/ 89 h 117"/>
                <a:gd name="T40" fmla="*/ 1 w 301"/>
                <a:gd name="T41" fmla="*/ 85 h 117"/>
                <a:gd name="T42" fmla="*/ 0 w 301"/>
                <a:gd name="T4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1" h="117">
                  <a:moveTo>
                    <a:pt x="0" y="0"/>
                  </a:moveTo>
                  <a:lnTo>
                    <a:pt x="31" y="5"/>
                  </a:lnTo>
                  <a:lnTo>
                    <a:pt x="71" y="10"/>
                  </a:lnTo>
                  <a:lnTo>
                    <a:pt x="114" y="15"/>
                  </a:lnTo>
                  <a:lnTo>
                    <a:pt x="160" y="21"/>
                  </a:lnTo>
                  <a:lnTo>
                    <a:pt x="208" y="25"/>
                  </a:lnTo>
                  <a:lnTo>
                    <a:pt x="255" y="30"/>
                  </a:lnTo>
                  <a:lnTo>
                    <a:pt x="301" y="34"/>
                  </a:lnTo>
                  <a:lnTo>
                    <a:pt x="301" y="36"/>
                  </a:lnTo>
                  <a:lnTo>
                    <a:pt x="301" y="60"/>
                  </a:lnTo>
                  <a:lnTo>
                    <a:pt x="301" y="78"/>
                  </a:lnTo>
                  <a:lnTo>
                    <a:pt x="301" y="90"/>
                  </a:lnTo>
                  <a:lnTo>
                    <a:pt x="301" y="94"/>
                  </a:lnTo>
                  <a:lnTo>
                    <a:pt x="300" y="117"/>
                  </a:lnTo>
                  <a:lnTo>
                    <a:pt x="255" y="114"/>
                  </a:lnTo>
                  <a:lnTo>
                    <a:pt x="208" y="110"/>
                  </a:lnTo>
                  <a:lnTo>
                    <a:pt x="161" y="104"/>
                  </a:lnTo>
                  <a:lnTo>
                    <a:pt x="115" y="99"/>
                  </a:lnTo>
                  <a:lnTo>
                    <a:pt x="72" y="94"/>
                  </a:lnTo>
                  <a:lnTo>
                    <a:pt x="34" y="89"/>
                  </a:lnTo>
                  <a:lnTo>
                    <a:pt x="1" y="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C03"/>
            </a:solidFill>
            <a:ln w="0">
              <a:solidFill>
                <a:srgbClr val="EEBC0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227"/>
            <p:cNvSpPr>
              <a:spLocks/>
            </p:cNvSpPr>
            <p:nvPr/>
          </p:nvSpPr>
          <p:spPr bwMode="auto">
            <a:xfrm>
              <a:off x="3063875" y="3259138"/>
              <a:ext cx="147638" cy="496888"/>
            </a:xfrm>
            <a:custGeom>
              <a:avLst/>
              <a:gdLst>
                <a:gd name="T0" fmla="*/ 48 w 93"/>
                <a:gd name="T1" fmla="*/ 0 h 313"/>
                <a:gd name="T2" fmla="*/ 69 w 93"/>
                <a:gd name="T3" fmla="*/ 23 h 313"/>
                <a:gd name="T4" fmla="*/ 93 w 93"/>
                <a:gd name="T5" fmla="*/ 47 h 313"/>
                <a:gd name="T6" fmla="*/ 93 w 93"/>
                <a:gd name="T7" fmla="*/ 89 h 313"/>
                <a:gd name="T8" fmla="*/ 93 w 93"/>
                <a:gd name="T9" fmla="*/ 127 h 313"/>
                <a:gd name="T10" fmla="*/ 91 w 93"/>
                <a:gd name="T11" fmla="*/ 158 h 313"/>
                <a:gd name="T12" fmla="*/ 91 w 93"/>
                <a:gd name="T13" fmla="*/ 182 h 313"/>
                <a:gd name="T14" fmla="*/ 91 w 93"/>
                <a:gd name="T15" fmla="*/ 200 h 313"/>
                <a:gd name="T16" fmla="*/ 91 w 93"/>
                <a:gd name="T17" fmla="*/ 212 h 313"/>
                <a:gd name="T18" fmla="*/ 91 w 93"/>
                <a:gd name="T19" fmla="*/ 216 h 313"/>
                <a:gd name="T20" fmla="*/ 90 w 93"/>
                <a:gd name="T21" fmla="*/ 242 h 313"/>
                <a:gd name="T22" fmla="*/ 86 w 93"/>
                <a:gd name="T23" fmla="*/ 266 h 313"/>
                <a:gd name="T24" fmla="*/ 80 w 93"/>
                <a:gd name="T25" fmla="*/ 283 h 313"/>
                <a:gd name="T26" fmla="*/ 71 w 93"/>
                <a:gd name="T27" fmla="*/ 296 h 313"/>
                <a:gd name="T28" fmla="*/ 59 w 93"/>
                <a:gd name="T29" fmla="*/ 306 h 313"/>
                <a:gd name="T30" fmla="*/ 44 w 93"/>
                <a:gd name="T31" fmla="*/ 311 h 313"/>
                <a:gd name="T32" fmla="*/ 27 w 93"/>
                <a:gd name="T33" fmla="*/ 313 h 313"/>
                <a:gd name="T34" fmla="*/ 19 w 93"/>
                <a:gd name="T35" fmla="*/ 313 h 313"/>
                <a:gd name="T36" fmla="*/ 12 w 93"/>
                <a:gd name="T37" fmla="*/ 311 h 313"/>
                <a:gd name="T38" fmla="*/ 9 w 93"/>
                <a:gd name="T39" fmla="*/ 311 h 313"/>
                <a:gd name="T40" fmla="*/ 5 w 93"/>
                <a:gd name="T41" fmla="*/ 311 h 313"/>
                <a:gd name="T42" fmla="*/ 0 w 93"/>
                <a:gd name="T43" fmla="*/ 311 h 313"/>
                <a:gd name="T44" fmla="*/ 14 w 93"/>
                <a:gd name="T45" fmla="*/ 305 h 313"/>
                <a:gd name="T46" fmla="*/ 26 w 93"/>
                <a:gd name="T47" fmla="*/ 296 h 313"/>
                <a:gd name="T48" fmla="*/ 35 w 93"/>
                <a:gd name="T49" fmla="*/ 283 h 313"/>
                <a:gd name="T50" fmla="*/ 42 w 93"/>
                <a:gd name="T51" fmla="*/ 264 h 313"/>
                <a:gd name="T52" fmla="*/ 46 w 93"/>
                <a:gd name="T53" fmla="*/ 242 h 313"/>
                <a:gd name="T54" fmla="*/ 46 w 93"/>
                <a:gd name="T55" fmla="*/ 239 h 313"/>
                <a:gd name="T56" fmla="*/ 47 w 93"/>
                <a:gd name="T57" fmla="*/ 216 h 313"/>
                <a:gd name="T58" fmla="*/ 47 w 93"/>
                <a:gd name="T59" fmla="*/ 212 h 313"/>
                <a:gd name="T60" fmla="*/ 47 w 93"/>
                <a:gd name="T61" fmla="*/ 200 h 313"/>
                <a:gd name="T62" fmla="*/ 47 w 93"/>
                <a:gd name="T63" fmla="*/ 182 h 313"/>
                <a:gd name="T64" fmla="*/ 47 w 93"/>
                <a:gd name="T65" fmla="*/ 158 h 313"/>
                <a:gd name="T66" fmla="*/ 47 w 93"/>
                <a:gd name="T67" fmla="*/ 156 h 313"/>
                <a:gd name="T68" fmla="*/ 47 w 93"/>
                <a:gd name="T69" fmla="*/ 124 h 313"/>
                <a:gd name="T70" fmla="*/ 48 w 93"/>
                <a:gd name="T71" fmla="*/ 86 h 313"/>
                <a:gd name="T72" fmla="*/ 48 w 93"/>
                <a:gd name="T73" fmla="*/ 46 h 313"/>
                <a:gd name="T74" fmla="*/ 48 w 93"/>
                <a:gd name="T75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313">
                  <a:moveTo>
                    <a:pt x="48" y="0"/>
                  </a:moveTo>
                  <a:lnTo>
                    <a:pt x="69" y="23"/>
                  </a:lnTo>
                  <a:lnTo>
                    <a:pt x="93" y="47"/>
                  </a:lnTo>
                  <a:lnTo>
                    <a:pt x="93" y="89"/>
                  </a:lnTo>
                  <a:lnTo>
                    <a:pt x="93" y="127"/>
                  </a:lnTo>
                  <a:lnTo>
                    <a:pt x="91" y="158"/>
                  </a:lnTo>
                  <a:lnTo>
                    <a:pt x="91" y="182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1" y="216"/>
                  </a:lnTo>
                  <a:lnTo>
                    <a:pt x="90" y="242"/>
                  </a:lnTo>
                  <a:lnTo>
                    <a:pt x="86" y="266"/>
                  </a:lnTo>
                  <a:lnTo>
                    <a:pt x="80" y="283"/>
                  </a:lnTo>
                  <a:lnTo>
                    <a:pt x="71" y="296"/>
                  </a:lnTo>
                  <a:lnTo>
                    <a:pt x="59" y="306"/>
                  </a:lnTo>
                  <a:lnTo>
                    <a:pt x="44" y="311"/>
                  </a:lnTo>
                  <a:lnTo>
                    <a:pt x="27" y="313"/>
                  </a:lnTo>
                  <a:lnTo>
                    <a:pt x="19" y="313"/>
                  </a:lnTo>
                  <a:lnTo>
                    <a:pt x="12" y="311"/>
                  </a:lnTo>
                  <a:lnTo>
                    <a:pt x="9" y="311"/>
                  </a:lnTo>
                  <a:lnTo>
                    <a:pt x="5" y="311"/>
                  </a:lnTo>
                  <a:lnTo>
                    <a:pt x="0" y="311"/>
                  </a:lnTo>
                  <a:lnTo>
                    <a:pt x="14" y="305"/>
                  </a:lnTo>
                  <a:lnTo>
                    <a:pt x="26" y="296"/>
                  </a:lnTo>
                  <a:lnTo>
                    <a:pt x="35" y="283"/>
                  </a:lnTo>
                  <a:lnTo>
                    <a:pt x="42" y="264"/>
                  </a:lnTo>
                  <a:lnTo>
                    <a:pt x="46" y="242"/>
                  </a:lnTo>
                  <a:lnTo>
                    <a:pt x="46" y="239"/>
                  </a:lnTo>
                  <a:lnTo>
                    <a:pt x="47" y="216"/>
                  </a:lnTo>
                  <a:lnTo>
                    <a:pt x="47" y="212"/>
                  </a:lnTo>
                  <a:lnTo>
                    <a:pt x="47" y="200"/>
                  </a:lnTo>
                  <a:lnTo>
                    <a:pt x="47" y="182"/>
                  </a:lnTo>
                  <a:lnTo>
                    <a:pt x="47" y="158"/>
                  </a:lnTo>
                  <a:lnTo>
                    <a:pt x="47" y="156"/>
                  </a:lnTo>
                  <a:lnTo>
                    <a:pt x="47" y="124"/>
                  </a:lnTo>
                  <a:lnTo>
                    <a:pt x="48" y="86"/>
                  </a:lnTo>
                  <a:lnTo>
                    <a:pt x="48" y="4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EEBC03"/>
            </a:solidFill>
            <a:ln w="0">
              <a:solidFill>
                <a:srgbClr val="EEBC0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228"/>
            <p:cNvSpPr>
              <a:spLocks/>
            </p:cNvSpPr>
            <p:nvPr/>
          </p:nvSpPr>
          <p:spPr bwMode="auto">
            <a:xfrm>
              <a:off x="2803525" y="2252663"/>
              <a:ext cx="276225" cy="409575"/>
            </a:xfrm>
            <a:custGeom>
              <a:avLst/>
              <a:gdLst>
                <a:gd name="T0" fmla="*/ 135 w 174"/>
                <a:gd name="T1" fmla="*/ 0 h 258"/>
                <a:gd name="T2" fmla="*/ 149 w 174"/>
                <a:gd name="T3" fmla="*/ 3 h 258"/>
                <a:gd name="T4" fmla="*/ 161 w 174"/>
                <a:gd name="T5" fmla="*/ 8 h 258"/>
                <a:gd name="T6" fmla="*/ 168 w 174"/>
                <a:gd name="T7" fmla="*/ 19 h 258"/>
                <a:gd name="T8" fmla="*/ 172 w 174"/>
                <a:gd name="T9" fmla="*/ 33 h 258"/>
                <a:gd name="T10" fmla="*/ 174 w 174"/>
                <a:gd name="T11" fmla="*/ 50 h 258"/>
                <a:gd name="T12" fmla="*/ 174 w 174"/>
                <a:gd name="T13" fmla="*/ 70 h 258"/>
                <a:gd name="T14" fmla="*/ 174 w 174"/>
                <a:gd name="T15" fmla="*/ 91 h 258"/>
                <a:gd name="T16" fmla="*/ 173 w 174"/>
                <a:gd name="T17" fmla="*/ 115 h 258"/>
                <a:gd name="T18" fmla="*/ 172 w 174"/>
                <a:gd name="T19" fmla="*/ 140 h 258"/>
                <a:gd name="T20" fmla="*/ 170 w 174"/>
                <a:gd name="T21" fmla="*/ 167 h 258"/>
                <a:gd name="T22" fmla="*/ 169 w 174"/>
                <a:gd name="T23" fmla="*/ 191 h 258"/>
                <a:gd name="T24" fmla="*/ 164 w 174"/>
                <a:gd name="T25" fmla="*/ 211 h 258"/>
                <a:gd name="T26" fmla="*/ 157 w 174"/>
                <a:gd name="T27" fmla="*/ 225 h 258"/>
                <a:gd name="T28" fmla="*/ 148 w 174"/>
                <a:gd name="T29" fmla="*/ 237 h 258"/>
                <a:gd name="T30" fmla="*/ 136 w 174"/>
                <a:gd name="T31" fmla="*/ 246 h 258"/>
                <a:gd name="T32" fmla="*/ 125 w 174"/>
                <a:gd name="T33" fmla="*/ 252 h 258"/>
                <a:gd name="T34" fmla="*/ 113 w 174"/>
                <a:gd name="T35" fmla="*/ 256 h 258"/>
                <a:gd name="T36" fmla="*/ 101 w 174"/>
                <a:gd name="T37" fmla="*/ 257 h 258"/>
                <a:gd name="T38" fmla="*/ 89 w 174"/>
                <a:gd name="T39" fmla="*/ 258 h 258"/>
                <a:gd name="T40" fmla="*/ 80 w 174"/>
                <a:gd name="T41" fmla="*/ 258 h 258"/>
                <a:gd name="T42" fmla="*/ 63 w 174"/>
                <a:gd name="T43" fmla="*/ 258 h 258"/>
                <a:gd name="T44" fmla="*/ 60 w 174"/>
                <a:gd name="T45" fmla="*/ 258 h 258"/>
                <a:gd name="T46" fmla="*/ 56 w 174"/>
                <a:gd name="T47" fmla="*/ 258 h 258"/>
                <a:gd name="T48" fmla="*/ 39 w 174"/>
                <a:gd name="T49" fmla="*/ 258 h 258"/>
                <a:gd name="T50" fmla="*/ 24 w 174"/>
                <a:gd name="T51" fmla="*/ 258 h 258"/>
                <a:gd name="T52" fmla="*/ 0 w 174"/>
                <a:gd name="T53" fmla="*/ 258 h 258"/>
                <a:gd name="T54" fmla="*/ 34 w 174"/>
                <a:gd name="T55" fmla="*/ 130 h 258"/>
                <a:gd name="T56" fmla="*/ 36 w 174"/>
                <a:gd name="T57" fmla="*/ 125 h 258"/>
                <a:gd name="T58" fmla="*/ 43 w 174"/>
                <a:gd name="T59" fmla="*/ 102 h 258"/>
                <a:gd name="T60" fmla="*/ 50 w 174"/>
                <a:gd name="T61" fmla="*/ 81 h 258"/>
                <a:gd name="T62" fmla="*/ 58 w 174"/>
                <a:gd name="T63" fmla="*/ 62 h 258"/>
                <a:gd name="T64" fmla="*/ 70 w 174"/>
                <a:gd name="T65" fmla="*/ 41 h 258"/>
                <a:gd name="T66" fmla="*/ 84 w 174"/>
                <a:gd name="T67" fmla="*/ 19 h 258"/>
                <a:gd name="T68" fmla="*/ 135 w 174"/>
                <a:gd name="T6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" h="258">
                  <a:moveTo>
                    <a:pt x="135" y="0"/>
                  </a:moveTo>
                  <a:lnTo>
                    <a:pt x="149" y="3"/>
                  </a:lnTo>
                  <a:lnTo>
                    <a:pt x="161" y="8"/>
                  </a:lnTo>
                  <a:lnTo>
                    <a:pt x="168" y="19"/>
                  </a:lnTo>
                  <a:lnTo>
                    <a:pt x="172" y="33"/>
                  </a:lnTo>
                  <a:lnTo>
                    <a:pt x="174" y="50"/>
                  </a:lnTo>
                  <a:lnTo>
                    <a:pt x="174" y="70"/>
                  </a:lnTo>
                  <a:lnTo>
                    <a:pt x="174" y="91"/>
                  </a:lnTo>
                  <a:lnTo>
                    <a:pt x="173" y="115"/>
                  </a:lnTo>
                  <a:lnTo>
                    <a:pt x="172" y="140"/>
                  </a:lnTo>
                  <a:lnTo>
                    <a:pt x="170" y="167"/>
                  </a:lnTo>
                  <a:lnTo>
                    <a:pt x="169" y="191"/>
                  </a:lnTo>
                  <a:lnTo>
                    <a:pt x="164" y="211"/>
                  </a:lnTo>
                  <a:lnTo>
                    <a:pt x="157" y="225"/>
                  </a:lnTo>
                  <a:lnTo>
                    <a:pt x="148" y="237"/>
                  </a:lnTo>
                  <a:lnTo>
                    <a:pt x="136" y="246"/>
                  </a:lnTo>
                  <a:lnTo>
                    <a:pt x="125" y="252"/>
                  </a:lnTo>
                  <a:lnTo>
                    <a:pt x="113" y="256"/>
                  </a:lnTo>
                  <a:lnTo>
                    <a:pt x="101" y="257"/>
                  </a:lnTo>
                  <a:lnTo>
                    <a:pt x="89" y="258"/>
                  </a:lnTo>
                  <a:lnTo>
                    <a:pt x="80" y="258"/>
                  </a:lnTo>
                  <a:lnTo>
                    <a:pt x="63" y="258"/>
                  </a:lnTo>
                  <a:lnTo>
                    <a:pt x="60" y="258"/>
                  </a:lnTo>
                  <a:lnTo>
                    <a:pt x="56" y="258"/>
                  </a:lnTo>
                  <a:lnTo>
                    <a:pt x="39" y="258"/>
                  </a:lnTo>
                  <a:lnTo>
                    <a:pt x="24" y="258"/>
                  </a:lnTo>
                  <a:lnTo>
                    <a:pt x="0" y="258"/>
                  </a:lnTo>
                  <a:lnTo>
                    <a:pt x="34" y="130"/>
                  </a:lnTo>
                  <a:lnTo>
                    <a:pt x="36" y="125"/>
                  </a:lnTo>
                  <a:lnTo>
                    <a:pt x="43" y="102"/>
                  </a:lnTo>
                  <a:lnTo>
                    <a:pt x="50" y="81"/>
                  </a:lnTo>
                  <a:lnTo>
                    <a:pt x="58" y="62"/>
                  </a:lnTo>
                  <a:lnTo>
                    <a:pt x="70" y="41"/>
                  </a:lnTo>
                  <a:lnTo>
                    <a:pt x="84" y="19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AF31C"/>
            </a:solidFill>
            <a:ln w="0">
              <a:solidFill>
                <a:srgbClr val="FAF31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29"/>
            <p:cNvSpPr>
              <a:spLocks/>
            </p:cNvSpPr>
            <p:nvPr/>
          </p:nvSpPr>
          <p:spPr bwMode="auto">
            <a:xfrm>
              <a:off x="3290888" y="1858963"/>
              <a:ext cx="390525" cy="417513"/>
            </a:xfrm>
            <a:custGeom>
              <a:avLst/>
              <a:gdLst>
                <a:gd name="T0" fmla="*/ 128 w 246"/>
                <a:gd name="T1" fmla="*/ 0 h 263"/>
                <a:gd name="T2" fmla="*/ 246 w 246"/>
                <a:gd name="T3" fmla="*/ 103 h 263"/>
                <a:gd name="T4" fmla="*/ 208 w 246"/>
                <a:gd name="T5" fmla="*/ 191 h 263"/>
                <a:gd name="T6" fmla="*/ 206 w 246"/>
                <a:gd name="T7" fmla="*/ 195 h 263"/>
                <a:gd name="T8" fmla="*/ 201 w 246"/>
                <a:gd name="T9" fmla="*/ 208 h 263"/>
                <a:gd name="T10" fmla="*/ 192 w 246"/>
                <a:gd name="T11" fmla="*/ 226 h 263"/>
                <a:gd name="T12" fmla="*/ 192 w 246"/>
                <a:gd name="T13" fmla="*/ 227 h 263"/>
                <a:gd name="T14" fmla="*/ 176 w 246"/>
                <a:gd name="T15" fmla="*/ 263 h 263"/>
                <a:gd name="T16" fmla="*/ 69 w 246"/>
                <a:gd name="T17" fmla="*/ 251 h 263"/>
                <a:gd name="T18" fmla="*/ 57 w 246"/>
                <a:gd name="T19" fmla="*/ 242 h 263"/>
                <a:gd name="T20" fmla="*/ 2 w 246"/>
                <a:gd name="T21" fmla="*/ 202 h 263"/>
                <a:gd name="T22" fmla="*/ 0 w 246"/>
                <a:gd name="T23" fmla="*/ 201 h 263"/>
                <a:gd name="T24" fmla="*/ 0 w 246"/>
                <a:gd name="T25" fmla="*/ 201 h 263"/>
                <a:gd name="T26" fmla="*/ 1 w 246"/>
                <a:gd name="T27" fmla="*/ 199 h 263"/>
                <a:gd name="T28" fmla="*/ 5 w 246"/>
                <a:gd name="T29" fmla="*/ 192 h 263"/>
                <a:gd name="T30" fmla="*/ 11 w 246"/>
                <a:gd name="T31" fmla="*/ 182 h 263"/>
                <a:gd name="T32" fmla="*/ 19 w 246"/>
                <a:gd name="T33" fmla="*/ 170 h 263"/>
                <a:gd name="T34" fmla="*/ 27 w 246"/>
                <a:gd name="T35" fmla="*/ 157 h 263"/>
                <a:gd name="T36" fmla="*/ 35 w 246"/>
                <a:gd name="T37" fmla="*/ 144 h 263"/>
                <a:gd name="T38" fmla="*/ 43 w 246"/>
                <a:gd name="T39" fmla="*/ 132 h 263"/>
                <a:gd name="T40" fmla="*/ 49 w 246"/>
                <a:gd name="T41" fmla="*/ 121 h 263"/>
                <a:gd name="T42" fmla="*/ 54 w 246"/>
                <a:gd name="T43" fmla="*/ 110 h 263"/>
                <a:gd name="T44" fmla="*/ 58 w 246"/>
                <a:gd name="T45" fmla="*/ 95 h 263"/>
                <a:gd name="T46" fmla="*/ 60 w 246"/>
                <a:gd name="T47" fmla="*/ 81 h 263"/>
                <a:gd name="T48" fmla="*/ 58 w 246"/>
                <a:gd name="T49" fmla="*/ 69 h 263"/>
                <a:gd name="T50" fmla="*/ 58 w 246"/>
                <a:gd name="T51" fmla="*/ 64 h 263"/>
                <a:gd name="T52" fmla="*/ 58 w 246"/>
                <a:gd name="T53" fmla="*/ 60 h 263"/>
                <a:gd name="T54" fmla="*/ 58 w 246"/>
                <a:gd name="T55" fmla="*/ 57 h 263"/>
                <a:gd name="T56" fmla="*/ 57 w 246"/>
                <a:gd name="T57" fmla="*/ 56 h 263"/>
                <a:gd name="T58" fmla="*/ 83 w 246"/>
                <a:gd name="T59" fmla="*/ 35 h 263"/>
                <a:gd name="T60" fmla="*/ 109 w 246"/>
                <a:gd name="T61" fmla="*/ 14 h 263"/>
                <a:gd name="T62" fmla="*/ 128 w 246"/>
                <a:gd name="T63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6" h="263">
                  <a:moveTo>
                    <a:pt x="128" y="0"/>
                  </a:moveTo>
                  <a:lnTo>
                    <a:pt x="246" y="103"/>
                  </a:lnTo>
                  <a:lnTo>
                    <a:pt x="208" y="191"/>
                  </a:lnTo>
                  <a:lnTo>
                    <a:pt x="206" y="195"/>
                  </a:lnTo>
                  <a:lnTo>
                    <a:pt x="201" y="208"/>
                  </a:lnTo>
                  <a:lnTo>
                    <a:pt x="192" y="226"/>
                  </a:lnTo>
                  <a:lnTo>
                    <a:pt x="192" y="227"/>
                  </a:lnTo>
                  <a:lnTo>
                    <a:pt x="176" y="263"/>
                  </a:lnTo>
                  <a:lnTo>
                    <a:pt x="69" y="251"/>
                  </a:lnTo>
                  <a:lnTo>
                    <a:pt x="57" y="242"/>
                  </a:lnTo>
                  <a:lnTo>
                    <a:pt x="2" y="202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1" y="199"/>
                  </a:lnTo>
                  <a:lnTo>
                    <a:pt x="5" y="192"/>
                  </a:lnTo>
                  <a:lnTo>
                    <a:pt x="11" y="182"/>
                  </a:lnTo>
                  <a:lnTo>
                    <a:pt x="19" y="170"/>
                  </a:lnTo>
                  <a:lnTo>
                    <a:pt x="27" y="157"/>
                  </a:lnTo>
                  <a:lnTo>
                    <a:pt x="35" y="144"/>
                  </a:lnTo>
                  <a:lnTo>
                    <a:pt x="43" y="132"/>
                  </a:lnTo>
                  <a:lnTo>
                    <a:pt x="49" y="121"/>
                  </a:lnTo>
                  <a:lnTo>
                    <a:pt x="54" y="110"/>
                  </a:lnTo>
                  <a:lnTo>
                    <a:pt x="58" y="95"/>
                  </a:lnTo>
                  <a:lnTo>
                    <a:pt x="60" y="81"/>
                  </a:lnTo>
                  <a:lnTo>
                    <a:pt x="58" y="69"/>
                  </a:lnTo>
                  <a:lnTo>
                    <a:pt x="58" y="64"/>
                  </a:lnTo>
                  <a:lnTo>
                    <a:pt x="58" y="60"/>
                  </a:lnTo>
                  <a:lnTo>
                    <a:pt x="58" y="57"/>
                  </a:lnTo>
                  <a:lnTo>
                    <a:pt x="57" y="56"/>
                  </a:lnTo>
                  <a:lnTo>
                    <a:pt x="83" y="35"/>
                  </a:lnTo>
                  <a:lnTo>
                    <a:pt x="109" y="1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A388"/>
            </a:solidFill>
            <a:ln w="0">
              <a:solidFill>
                <a:srgbClr val="FFA3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30"/>
            <p:cNvSpPr>
              <a:spLocks/>
            </p:cNvSpPr>
            <p:nvPr/>
          </p:nvSpPr>
          <p:spPr bwMode="auto">
            <a:xfrm>
              <a:off x="3290888" y="1908176"/>
              <a:ext cx="346075" cy="376238"/>
            </a:xfrm>
            <a:custGeom>
              <a:avLst/>
              <a:gdLst>
                <a:gd name="T0" fmla="*/ 81 w 218"/>
                <a:gd name="T1" fmla="*/ 0 h 237"/>
                <a:gd name="T2" fmla="*/ 83 w 218"/>
                <a:gd name="T3" fmla="*/ 4 h 237"/>
                <a:gd name="T4" fmla="*/ 129 w 218"/>
                <a:gd name="T5" fmla="*/ 63 h 237"/>
                <a:gd name="T6" fmla="*/ 197 w 218"/>
                <a:gd name="T7" fmla="*/ 151 h 237"/>
                <a:gd name="T8" fmla="*/ 201 w 218"/>
                <a:gd name="T9" fmla="*/ 156 h 237"/>
                <a:gd name="T10" fmla="*/ 201 w 218"/>
                <a:gd name="T11" fmla="*/ 156 h 237"/>
                <a:gd name="T12" fmla="*/ 206 w 218"/>
                <a:gd name="T13" fmla="*/ 164 h 237"/>
                <a:gd name="T14" fmla="*/ 218 w 218"/>
                <a:gd name="T15" fmla="*/ 179 h 237"/>
                <a:gd name="T16" fmla="*/ 209 w 218"/>
                <a:gd name="T17" fmla="*/ 178 h 237"/>
                <a:gd name="T18" fmla="*/ 201 w 218"/>
                <a:gd name="T19" fmla="*/ 177 h 237"/>
                <a:gd name="T20" fmla="*/ 192 w 218"/>
                <a:gd name="T21" fmla="*/ 195 h 237"/>
                <a:gd name="T22" fmla="*/ 193 w 218"/>
                <a:gd name="T23" fmla="*/ 196 h 237"/>
                <a:gd name="T24" fmla="*/ 192 w 218"/>
                <a:gd name="T25" fmla="*/ 196 h 237"/>
                <a:gd name="T26" fmla="*/ 168 w 218"/>
                <a:gd name="T27" fmla="*/ 198 h 237"/>
                <a:gd name="T28" fmla="*/ 144 w 218"/>
                <a:gd name="T29" fmla="*/ 196 h 237"/>
                <a:gd name="T30" fmla="*/ 124 w 218"/>
                <a:gd name="T31" fmla="*/ 195 h 237"/>
                <a:gd name="T32" fmla="*/ 104 w 218"/>
                <a:gd name="T33" fmla="*/ 195 h 237"/>
                <a:gd name="T34" fmla="*/ 87 w 218"/>
                <a:gd name="T35" fmla="*/ 196 h 237"/>
                <a:gd name="T36" fmla="*/ 70 w 218"/>
                <a:gd name="T37" fmla="*/ 202 h 237"/>
                <a:gd name="T38" fmla="*/ 57 w 218"/>
                <a:gd name="T39" fmla="*/ 211 h 237"/>
                <a:gd name="T40" fmla="*/ 54 w 218"/>
                <a:gd name="T41" fmla="*/ 213 h 237"/>
                <a:gd name="T42" fmla="*/ 43 w 218"/>
                <a:gd name="T43" fmla="*/ 226 h 237"/>
                <a:gd name="T44" fmla="*/ 32 w 218"/>
                <a:gd name="T45" fmla="*/ 237 h 237"/>
                <a:gd name="T46" fmla="*/ 30 w 218"/>
                <a:gd name="T47" fmla="*/ 215 h 237"/>
                <a:gd name="T48" fmla="*/ 23 w 218"/>
                <a:gd name="T49" fmla="*/ 196 h 237"/>
                <a:gd name="T50" fmla="*/ 14 w 218"/>
                <a:gd name="T51" fmla="*/ 181 h 237"/>
                <a:gd name="T52" fmla="*/ 0 w 218"/>
                <a:gd name="T53" fmla="*/ 170 h 237"/>
                <a:gd name="T54" fmla="*/ 0 w 218"/>
                <a:gd name="T55" fmla="*/ 170 h 237"/>
                <a:gd name="T56" fmla="*/ 0 w 218"/>
                <a:gd name="T57" fmla="*/ 170 h 237"/>
                <a:gd name="T58" fmla="*/ 1 w 218"/>
                <a:gd name="T59" fmla="*/ 168 h 237"/>
                <a:gd name="T60" fmla="*/ 5 w 218"/>
                <a:gd name="T61" fmla="*/ 161 h 237"/>
                <a:gd name="T62" fmla="*/ 11 w 218"/>
                <a:gd name="T63" fmla="*/ 151 h 237"/>
                <a:gd name="T64" fmla="*/ 19 w 218"/>
                <a:gd name="T65" fmla="*/ 139 h 237"/>
                <a:gd name="T66" fmla="*/ 27 w 218"/>
                <a:gd name="T67" fmla="*/ 126 h 237"/>
                <a:gd name="T68" fmla="*/ 35 w 218"/>
                <a:gd name="T69" fmla="*/ 113 h 237"/>
                <a:gd name="T70" fmla="*/ 43 w 218"/>
                <a:gd name="T71" fmla="*/ 101 h 237"/>
                <a:gd name="T72" fmla="*/ 49 w 218"/>
                <a:gd name="T73" fmla="*/ 90 h 237"/>
                <a:gd name="T74" fmla="*/ 54 w 218"/>
                <a:gd name="T75" fmla="*/ 79 h 237"/>
                <a:gd name="T76" fmla="*/ 58 w 218"/>
                <a:gd name="T77" fmla="*/ 64 h 237"/>
                <a:gd name="T78" fmla="*/ 60 w 218"/>
                <a:gd name="T79" fmla="*/ 50 h 237"/>
                <a:gd name="T80" fmla="*/ 58 w 218"/>
                <a:gd name="T81" fmla="*/ 38 h 237"/>
                <a:gd name="T82" fmla="*/ 53 w 218"/>
                <a:gd name="T83" fmla="*/ 21 h 237"/>
                <a:gd name="T84" fmla="*/ 81 w 218"/>
                <a:gd name="T8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8" h="237">
                  <a:moveTo>
                    <a:pt x="81" y="0"/>
                  </a:moveTo>
                  <a:lnTo>
                    <a:pt x="83" y="4"/>
                  </a:lnTo>
                  <a:lnTo>
                    <a:pt x="129" y="63"/>
                  </a:lnTo>
                  <a:lnTo>
                    <a:pt x="197" y="151"/>
                  </a:lnTo>
                  <a:lnTo>
                    <a:pt x="201" y="156"/>
                  </a:lnTo>
                  <a:lnTo>
                    <a:pt x="201" y="156"/>
                  </a:lnTo>
                  <a:lnTo>
                    <a:pt x="206" y="164"/>
                  </a:lnTo>
                  <a:lnTo>
                    <a:pt x="218" y="179"/>
                  </a:lnTo>
                  <a:lnTo>
                    <a:pt x="209" y="178"/>
                  </a:lnTo>
                  <a:lnTo>
                    <a:pt x="201" y="177"/>
                  </a:lnTo>
                  <a:lnTo>
                    <a:pt x="192" y="195"/>
                  </a:lnTo>
                  <a:lnTo>
                    <a:pt x="193" y="196"/>
                  </a:lnTo>
                  <a:lnTo>
                    <a:pt x="192" y="196"/>
                  </a:lnTo>
                  <a:lnTo>
                    <a:pt x="168" y="198"/>
                  </a:lnTo>
                  <a:lnTo>
                    <a:pt x="144" y="196"/>
                  </a:lnTo>
                  <a:lnTo>
                    <a:pt x="124" y="195"/>
                  </a:lnTo>
                  <a:lnTo>
                    <a:pt x="104" y="195"/>
                  </a:lnTo>
                  <a:lnTo>
                    <a:pt x="87" y="196"/>
                  </a:lnTo>
                  <a:lnTo>
                    <a:pt x="70" y="202"/>
                  </a:lnTo>
                  <a:lnTo>
                    <a:pt x="57" y="211"/>
                  </a:lnTo>
                  <a:lnTo>
                    <a:pt x="54" y="213"/>
                  </a:lnTo>
                  <a:lnTo>
                    <a:pt x="43" y="226"/>
                  </a:lnTo>
                  <a:lnTo>
                    <a:pt x="32" y="237"/>
                  </a:lnTo>
                  <a:lnTo>
                    <a:pt x="30" y="215"/>
                  </a:lnTo>
                  <a:lnTo>
                    <a:pt x="23" y="196"/>
                  </a:lnTo>
                  <a:lnTo>
                    <a:pt x="14" y="181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1" y="168"/>
                  </a:lnTo>
                  <a:lnTo>
                    <a:pt x="5" y="161"/>
                  </a:lnTo>
                  <a:lnTo>
                    <a:pt x="11" y="151"/>
                  </a:lnTo>
                  <a:lnTo>
                    <a:pt x="19" y="139"/>
                  </a:lnTo>
                  <a:lnTo>
                    <a:pt x="27" y="126"/>
                  </a:lnTo>
                  <a:lnTo>
                    <a:pt x="35" y="113"/>
                  </a:lnTo>
                  <a:lnTo>
                    <a:pt x="43" y="101"/>
                  </a:lnTo>
                  <a:lnTo>
                    <a:pt x="49" y="90"/>
                  </a:lnTo>
                  <a:lnTo>
                    <a:pt x="54" y="79"/>
                  </a:lnTo>
                  <a:lnTo>
                    <a:pt x="58" y="64"/>
                  </a:lnTo>
                  <a:lnTo>
                    <a:pt x="60" y="50"/>
                  </a:lnTo>
                  <a:lnTo>
                    <a:pt x="58" y="38"/>
                  </a:lnTo>
                  <a:lnTo>
                    <a:pt x="53" y="2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E5957"/>
            </a:solidFill>
            <a:ln w="0">
              <a:solidFill>
                <a:srgbClr val="EE595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31"/>
            <p:cNvSpPr>
              <a:spLocks/>
            </p:cNvSpPr>
            <p:nvPr/>
          </p:nvSpPr>
          <p:spPr bwMode="auto">
            <a:xfrm>
              <a:off x="3611563" y="6153151"/>
              <a:ext cx="635000" cy="109538"/>
            </a:xfrm>
            <a:custGeom>
              <a:avLst/>
              <a:gdLst>
                <a:gd name="T0" fmla="*/ 4 w 400"/>
                <a:gd name="T1" fmla="*/ 0 h 69"/>
                <a:gd name="T2" fmla="*/ 394 w 400"/>
                <a:gd name="T3" fmla="*/ 0 h 69"/>
                <a:gd name="T4" fmla="*/ 397 w 400"/>
                <a:gd name="T5" fmla="*/ 2 h 69"/>
                <a:gd name="T6" fmla="*/ 398 w 400"/>
                <a:gd name="T7" fmla="*/ 3 h 69"/>
                <a:gd name="T8" fmla="*/ 400 w 400"/>
                <a:gd name="T9" fmla="*/ 6 h 69"/>
                <a:gd name="T10" fmla="*/ 400 w 400"/>
                <a:gd name="T11" fmla="*/ 63 h 69"/>
                <a:gd name="T12" fmla="*/ 398 w 400"/>
                <a:gd name="T13" fmla="*/ 66 h 69"/>
                <a:gd name="T14" fmla="*/ 397 w 400"/>
                <a:gd name="T15" fmla="*/ 69 h 69"/>
                <a:gd name="T16" fmla="*/ 394 w 400"/>
                <a:gd name="T17" fmla="*/ 69 h 69"/>
                <a:gd name="T18" fmla="*/ 4 w 400"/>
                <a:gd name="T19" fmla="*/ 69 h 69"/>
                <a:gd name="T20" fmla="*/ 2 w 400"/>
                <a:gd name="T21" fmla="*/ 69 h 69"/>
                <a:gd name="T22" fmla="*/ 0 w 400"/>
                <a:gd name="T23" fmla="*/ 66 h 69"/>
                <a:gd name="T24" fmla="*/ 0 w 400"/>
                <a:gd name="T25" fmla="*/ 63 h 69"/>
                <a:gd name="T26" fmla="*/ 0 w 400"/>
                <a:gd name="T27" fmla="*/ 6 h 69"/>
                <a:gd name="T28" fmla="*/ 0 w 400"/>
                <a:gd name="T29" fmla="*/ 3 h 69"/>
                <a:gd name="T30" fmla="*/ 2 w 400"/>
                <a:gd name="T31" fmla="*/ 2 h 69"/>
                <a:gd name="T32" fmla="*/ 4 w 400"/>
                <a:gd name="T3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0" h="69">
                  <a:moveTo>
                    <a:pt x="4" y="0"/>
                  </a:moveTo>
                  <a:lnTo>
                    <a:pt x="394" y="0"/>
                  </a:lnTo>
                  <a:lnTo>
                    <a:pt x="397" y="2"/>
                  </a:lnTo>
                  <a:lnTo>
                    <a:pt x="398" y="3"/>
                  </a:lnTo>
                  <a:lnTo>
                    <a:pt x="400" y="6"/>
                  </a:lnTo>
                  <a:lnTo>
                    <a:pt x="400" y="63"/>
                  </a:lnTo>
                  <a:lnTo>
                    <a:pt x="398" y="66"/>
                  </a:lnTo>
                  <a:lnTo>
                    <a:pt x="397" y="69"/>
                  </a:lnTo>
                  <a:lnTo>
                    <a:pt x="394" y="69"/>
                  </a:lnTo>
                  <a:lnTo>
                    <a:pt x="4" y="69"/>
                  </a:lnTo>
                  <a:lnTo>
                    <a:pt x="2" y="69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32"/>
            <p:cNvSpPr>
              <a:spLocks/>
            </p:cNvSpPr>
            <p:nvPr/>
          </p:nvSpPr>
          <p:spPr bwMode="auto">
            <a:xfrm>
              <a:off x="3609975" y="5927726"/>
              <a:ext cx="646113" cy="298450"/>
            </a:xfrm>
            <a:custGeom>
              <a:avLst/>
              <a:gdLst>
                <a:gd name="T0" fmla="*/ 240 w 407"/>
                <a:gd name="T1" fmla="*/ 53 h 188"/>
                <a:gd name="T2" fmla="*/ 261 w 407"/>
                <a:gd name="T3" fmla="*/ 76 h 188"/>
                <a:gd name="T4" fmla="*/ 283 w 407"/>
                <a:gd name="T5" fmla="*/ 98 h 188"/>
                <a:gd name="T6" fmla="*/ 299 w 407"/>
                <a:gd name="T7" fmla="*/ 111 h 188"/>
                <a:gd name="T8" fmla="*/ 304 w 407"/>
                <a:gd name="T9" fmla="*/ 114 h 188"/>
                <a:gd name="T10" fmla="*/ 325 w 407"/>
                <a:gd name="T11" fmla="*/ 114 h 188"/>
                <a:gd name="T12" fmla="*/ 355 w 407"/>
                <a:gd name="T13" fmla="*/ 114 h 188"/>
                <a:gd name="T14" fmla="*/ 384 w 407"/>
                <a:gd name="T15" fmla="*/ 118 h 188"/>
                <a:gd name="T16" fmla="*/ 403 w 407"/>
                <a:gd name="T17" fmla="*/ 131 h 188"/>
                <a:gd name="T18" fmla="*/ 407 w 407"/>
                <a:gd name="T19" fmla="*/ 145 h 188"/>
                <a:gd name="T20" fmla="*/ 407 w 407"/>
                <a:gd name="T21" fmla="*/ 146 h 188"/>
                <a:gd name="T22" fmla="*/ 406 w 407"/>
                <a:gd name="T23" fmla="*/ 153 h 188"/>
                <a:gd name="T24" fmla="*/ 405 w 407"/>
                <a:gd name="T25" fmla="*/ 163 h 188"/>
                <a:gd name="T26" fmla="*/ 403 w 407"/>
                <a:gd name="T27" fmla="*/ 166 h 188"/>
                <a:gd name="T28" fmla="*/ 403 w 407"/>
                <a:gd name="T29" fmla="*/ 169 h 188"/>
                <a:gd name="T30" fmla="*/ 401 w 407"/>
                <a:gd name="T31" fmla="*/ 173 h 188"/>
                <a:gd name="T32" fmla="*/ 399 w 407"/>
                <a:gd name="T33" fmla="*/ 175 h 188"/>
                <a:gd name="T34" fmla="*/ 398 w 407"/>
                <a:gd name="T35" fmla="*/ 178 h 188"/>
                <a:gd name="T36" fmla="*/ 395 w 407"/>
                <a:gd name="T37" fmla="*/ 180 h 188"/>
                <a:gd name="T38" fmla="*/ 394 w 407"/>
                <a:gd name="T39" fmla="*/ 183 h 188"/>
                <a:gd name="T40" fmla="*/ 392 w 407"/>
                <a:gd name="T41" fmla="*/ 184 h 188"/>
                <a:gd name="T42" fmla="*/ 389 w 407"/>
                <a:gd name="T43" fmla="*/ 186 h 188"/>
                <a:gd name="T44" fmla="*/ 386 w 407"/>
                <a:gd name="T45" fmla="*/ 187 h 188"/>
                <a:gd name="T46" fmla="*/ 376 w 407"/>
                <a:gd name="T47" fmla="*/ 187 h 188"/>
                <a:gd name="T48" fmla="*/ 342 w 407"/>
                <a:gd name="T49" fmla="*/ 188 h 188"/>
                <a:gd name="T50" fmla="*/ 299 w 407"/>
                <a:gd name="T51" fmla="*/ 188 h 188"/>
                <a:gd name="T52" fmla="*/ 261 w 407"/>
                <a:gd name="T53" fmla="*/ 188 h 188"/>
                <a:gd name="T54" fmla="*/ 244 w 407"/>
                <a:gd name="T55" fmla="*/ 188 h 188"/>
                <a:gd name="T56" fmla="*/ 189 w 407"/>
                <a:gd name="T57" fmla="*/ 186 h 188"/>
                <a:gd name="T58" fmla="*/ 143 w 407"/>
                <a:gd name="T59" fmla="*/ 180 h 188"/>
                <a:gd name="T60" fmla="*/ 118 w 407"/>
                <a:gd name="T61" fmla="*/ 176 h 188"/>
                <a:gd name="T62" fmla="*/ 110 w 407"/>
                <a:gd name="T63" fmla="*/ 175 h 188"/>
                <a:gd name="T64" fmla="*/ 85 w 407"/>
                <a:gd name="T65" fmla="*/ 175 h 188"/>
                <a:gd name="T66" fmla="*/ 49 w 407"/>
                <a:gd name="T67" fmla="*/ 176 h 188"/>
                <a:gd name="T68" fmla="*/ 16 w 407"/>
                <a:gd name="T69" fmla="*/ 176 h 188"/>
                <a:gd name="T70" fmla="*/ 1 w 407"/>
                <a:gd name="T71" fmla="*/ 175 h 188"/>
                <a:gd name="T72" fmla="*/ 0 w 407"/>
                <a:gd name="T73" fmla="*/ 154 h 188"/>
                <a:gd name="T74" fmla="*/ 0 w 407"/>
                <a:gd name="T75" fmla="*/ 140 h 188"/>
                <a:gd name="T76" fmla="*/ 4 w 407"/>
                <a:gd name="T77" fmla="*/ 82 h 188"/>
                <a:gd name="T78" fmla="*/ 11 w 407"/>
                <a:gd name="T79" fmla="*/ 53 h 188"/>
                <a:gd name="T80" fmla="*/ 15 w 407"/>
                <a:gd name="T81" fmla="*/ 48 h 188"/>
                <a:gd name="T82" fmla="*/ 21 w 407"/>
                <a:gd name="T83" fmla="*/ 46 h 188"/>
                <a:gd name="T84" fmla="*/ 28 w 407"/>
                <a:gd name="T85" fmla="*/ 51 h 188"/>
                <a:gd name="T86" fmla="*/ 39 w 407"/>
                <a:gd name="T87" fmla="*/ 64 h 188"/>
                <a:gd name="T88" fmla="*/ 62 w 407"/>
                <a:gd name="T89" fmla="*/ 74 h 188"/>
                <a:gd name="T90" fmla="*/ 93 w 407"/>
                <a:gd name="T91" fmla="*/ 73 h 188"/>
                <a:gd name="T92" fmla="*/ 117 w 407"/>
                <a:gd name="T93" fmla="*/ 56 h 188"/>
                <a:gd name="T94" fmla="*/ 130 w 407"/>
                <a:gd name="T95" fmla="*/ 34 h 188"/>
                <a:gd name="T96" fmla="*/ 134 w 407"/>
                <a:gd name="T97" fmla="*/ 13 h 188"/>
                <a:gd name="T98" fmla="*/ 135 w 407"/>
                <a:gd name="T99" fmla="*/ 6 h 188"/>
                <a:gd name="T100" fmla="*/ 155 w 407"/>
                <a:gd name="T101" fmla="*/ 5 h 188"/>
                <a:gd name="T102" fmla="*/ 219 w 407"/>
                <a:gd name="T10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88">
                  <a:moveTo>
                    <a:pt x="219" y="0"/>
                  </a:moveTo>
                  <a:lnTo>
                    <a:pt x="240" y="53"/>
                  </a:lnTo>
                  <a:lnTo>
                    <a:pt x="249" y="64"/>
                  </a:lnTo>
                  <a:lnTo>
                    <a:pt x="261" y="76"/>
                  </a:lnTo>
                  <a:lnTo>
                    <a:pt x="272" y="87"/>
                  </a:lnTo>
                  <a:lnTo>
                    <a:pt x="283" y="98"/>
                  </a:lnTo>
                  <a:lnTo>
                    <a:pt x="292" y="106"/>
                  </a:lnTo>
                  <a:lnTo>
                    <a:pt x="299" y="111"/>
                  </a:lnTo>
                  <a:lnTo>
                    <a:pt x="301" y="114"/>
                  </a:lnTo>
                  <a:lnTo>
                    <a:pt x="304" y="114"/>
                  </a:lnTo>
                  <a:lnTo>
                    <a:pt x="312" y="114"/>
                  </a:lnTo>
                  <a:lnTo>
                    <a:pt x="325" y="114"/>
                  </a:lnTo>
                  <a:lnTo>
                    <a:pt x="339" y="114"/>
                  </a:lnTo>
                  <a:lnTo>
                    <a:pt x="355" y="114"/>
                  </a:lnTo>
                  <a:lnTo>
                    <a:pt x="369" y="115"/>
                  </a:lnTo>
                  <a:lnTo>
                    <a:pt x="384" y="118"/>
                  </a:lnTo>
                  <a:lnTo>
                    <a:pt x="394" y="123"/>
                  </a:lnTo>
                  <a:lnTo>
                    <a:pt x="403" y="131"/>
                  </a:lnTo>
                  <a:lnTo>
                    <a:pt x="406" y="142"/>
                  </a:lnTo>
                  <a:lnTo>
                    <a:pt x="407" y="145"/>
                  </a:lnTo>
                  <a:lnTo>
                    <a:pt x="407" y="145"/>
                  </a:lnTo>
                  <a:lnTo>
                    <a:pt x="407" y="146"/>
                  </a:lnTo>
                  <a:lnTo>
                    <a:pt x="407" y="149"/>
                  </a:lnTo>
                  <a:lnTo>
                    <a:pt x="406" y="153"/>
                  </a:lnTo>
                  <a:lnTo>
                    <a:pt x="406" y="157"/>
                  </a:lnTo>
                  <a:lnTo>
                    <a:pt x="405" y="163"/>
                  </a:lnTo>
                  <a:lnTo>
                    <a:pt x="405" y="165"/>
                  </a:lnTo>
                  <a:lnTo>
                    <a:pt x="403" y="166"/>
                  </a:lnTo>
                  <a:lnTo>
                    <a:pt x="403" y="167"/>
                  </a:lnTo>
                  <a:lnTo>
                    <a:pt x="403" y="169"/>
                  </a:lnTo>
                  <a:lnTo>
                    <a:pt x="402" y="170"/>
                  </a:lnTo>
                  <a:lnTo>
                    <a:pt x="401" y="173"/>
                  </a:lnTo>
                  <a:lnTo>
                    <a:pt x="401" y="174"/>
                  </a:lnTo>
                  <a:lnTo>
                    <a:pt x="399" y="175"/>
                  </a:lnTo>
                  <a:lnTo>
                    <a:pt x="399" y="176"/>
                  </a:lnTo>
                  <a:lnTo>
                    <a:pt x="398" y="178"/>
                  </a:lnTo>
                  <a:lnTo>
                    <a:pt x="397" y="180"/>
                  </a:lnTo>
                  <a:lnTo>
                    <a:pt x="395" y="180"/>
                  </a:lnTo>
                  <a:lnTo>
                    <a:pt x="394" y="182"/>
                  </a:lnTo>
                  <a:lnTo>
                    <a:pt x="394" y="183"/>
                  </a:lnTo>
                  <a:lnTo>
                    <a:pt x="392" y="184"/>
                  </a:lnTo>
                  <a:lnTo>
                    <a:pt x="392" y="184"/>
                  </a:lnTo>
                  <a:lnTo>
                    <a:pt x="389" y="186"/>
                  </a:lnTo>
                  <a:lnTo>
                    <a:pt x="389" y="186"/>
                  </a:lnTo>
                  <a:lnTo>
                    <a:pt x="386" y="187"/>
                  </a:lnTo>
                  <a:lnTo>
                    <a:pt x="386" y="187"/>
                  </a:lnTo>
                  <a:lnTo>
                    <a:pt x="384" y="187"/>
                  </a:lnTo>
                  <a:lnTo>
                    <a:pt x="376" y="187"/>
                  </a:lnTo>
                  <a:lnTo>
                    <a:pt x="360" y="188"/>
                  </a:lnTo>
                  <a:lnTo>
                    <a:pt x="342" y="188"/>
                  </a:lnTo>
                  <a:lnTo>
                    <a:pt x="320" y="188"/>
                  </a:lnTo>
                  <a:lnTo>
                    <a:pt x="299" y="188"/>
                  </a:lnTo>
                  <a:lnTo>
                    <a:pt x="278" y="188"/>
                  </a:lnTo>
                  <a:lnTo>
                    <a:pt x="261" y="188"/>
                  </a:lnTo>
                  <a:lnTo>
                    <a:pt x="249" y="188"/>
                  </a:lnTo>
                  <a:lnTo>
                    <a:pt x="244" y="188"/>
                  </a:lnTo>
                  <a:lnTo>
                    <a:pt x="217" y="187"/>
                  </a:lnTo>
                  <a:lnTo>
                    <a:pt x="189" y="186"/>
                  </a:lnTo>
                  <a:lnTo>
                    <a:pt x="161" y="183"/>
                  </a:lnTo>
                  <a:lnTo>
                    <a:pt x="143" y="180"/>
                  </a:lnTo>
                  <a:lnTo>
                    <a:pt x="127" y="178"/>
                  </a:lnTo>
                  <a:lnTo>
                    <a:pt x="118" y="176"/>
                  </a:lnTo>
                  <a:lnTo>
                    <a:pt x="114" y="175"/>
                  </a:lnTo>
                  <a:lnTo>
                    <a:pt x="110" y="175"/>
                  </a:lnTo>
                  <a:lnTo>
                    <a:pt x="100" y="175"/>
                  </a:lnTo>
                  <a:lnTo>
                    <a:pt x="85" y="175"/>
                  </a:lnTo>
                  <a:lnTo>
                    <a:pt x="67" y="176"/>
                  </a:lnTo>
                  <a:lnTo>
                    <a:pt x="49" y="176"/>
                  </a:lnTo>
                  <a:lnTo>
                    <a:pt x="30" y="176"/>
                  </a:lnTo>
                  <a:lnTo>
                    <a:pt x="16" y="176"/>
                  </a:lnTo>
                  <a:lnTo>
                    <a:pt x="5" y="175"/>
                  </a:lnTo>
                  <a:lnTo>
                    <a:pt x="1" y="175"/>
                  </a:lnTo>
                  <a:lnTo>
                    <a:pt x="0" y="163"/>
                  </a:lnTo>
                  <a:lnTo>
                    <a:pt x="0" y="154"/>
                  </a:lnTo>
                  <a:lnTo>
                    <a:pt x="0" y="145"/>
                  </a:lnTo>
                  <a:lnTo>
                    <a:pt x="0" y="140"/>
                  </a:lnTo>
                  <a:lnTo>
                    <a:pt x="1" y="107"/>
                  </a:lnTo>
                  <a:lnTo>
                    <a:pt x="4" y="82"/>
                  </a:lnTo>
                  <a:lnTo>
                    <a:pt x="7" y="65"/>
                  </a:lnTo>
                  <a:lnTo>
                    <a:pt x="11" y="53"/>
                  </a:lnTo>
                  <a:lnTo>
                    <a:pt x="12" y="51"/>
                  </a:lnTo>
                  <a:lnTo>
                    <a:pt x="15" y="48"/>
                  </a:lnTo>
                  <a:lnTo>
                    <a:pt x="17" y="46"/>
                  </a:lnTo>
                  <a:lnTo>
                    <a:pt x="21" y="46"/>
                  </a:lnTo>
                  <a:lnTo>
                    <a:pt x="25" y="47"/>
                  </a:lnTo>
                  <a:lnTo>
                    <a:pt x="28" y="51"/>
                  </a:lnTo>
                  <a:lnTo>
                    <a:pt x="33" y="57"/>
                  </a:lnTo>
                  <a:lnTo>
                    <a:pt x="39" y="64"/>
                  </a:lnTo>
                  <a:lnTo>
                    <a:pt x="49" y="70"/>
                  </a:lnTo>
                  <a:lnTo>
                    <a:pt x="62" y="74"/>
                  </a:lnTo>
                  <a:lnTo>
                    <a:pt x="77" y="76"/>
                  </a:lnTo>
                  <a:lnTo>
                    <a:pt x="93" y="73"/>
                  </a:lnTo>
                  <a:lnTo>
                    <a:pt x="106" y="65"/>
                  </a:lnTo>
                  <a:lnTo>
                    <a:pt x="117" y="56"/>
                  </a:lnTo>
                  <a:lnTo>
                    <a:pt x="124" y="46"/>
                  </a:lnTo>
                  <a:lnTo>
                    <a:pt x="130" y="34"/>
                  </a:lnTo>
                  <a:lnTo>
                    <a:pt x="132" y="22"/>
                  </a:lnTo>
                  <a:lnTo>
                    <a:pt x="134" y="13"/>
                  </a:lnTo>
                  <a:lnTo>
                    <a:pt x="134" y="9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55" y="5"/>
                  </a:lnTo>
                  <a:lnTo>
                    <a:pt x="202" y="1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DE5722"/>
            </a:solidFill>
            <a:ln w="0">
              <a:solidFill>
                <a:srgbClr val="DE57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33"/>
            <p:cNvSpPr>
              <a:spLocks/>
            </p:cNvSpPr>
            <p:nvPr/>
          </p:nvSpPr>
          <p:spPr bwMode="auto">
            <a:xfrm>
              <a:off x="2730500" y="6153151"/>
              <a:ext cx="644525" cy="109538"/>
            </a:xfrm>
            <a:custGeom>
              <a:avLst/>
              <a:gdLst>
                <a:gd name="T0" fmla="*/ 6 w 406"/>
                <a:gd name="T1" fmla="*/ 0 h 69"/>
                <a:gd name="T2" fmla="*/ 401 w 406"/>
                <a:gd name="T3" fmla="*/ 0 h 69"/>
                <a:gd name="T4" fmla="*/ 404 w 406"/>
                <a:gd name="T5" fmla="*/ 2 h 69"/>
                <a:gd name="T6" fmla="*/ 405 w 406"/>
                <a:gd name="T7" fmla="*/ 3 h 69"/>
                <a:gd name="T8" fmla="*/ 406 w 406"/>
                <a:gd name="T9" fmla="*/ 6 h 69"/>
                <a:gd name="T10" fmla="*/ 406 w 406"/>
                <a:gd name="T11" fmla="*/ 63 h 69"/>
                <a:gd name="T12" fmla="*/ 405 w 406"/>
                <a:gd name="T13" fmla="*/ 66 h 69"/>
                <a:gd name="T14" fmla="*/ 404 w 406"/>
                <a:gd name="T15" fmla="*/ 69 h 69"/>
                <a:gd name="T16" fmla="*/ 401 w 406"/>
                <a:gd name="T17" fmla="*/ 69 h 69"/>
                <a:gd name="T18" fmla="*/ 6 w 406"/>
                <a:gd name="T19" fmla="*/ 69 h 69"/>
                <a:gd name="T20" fmla="*/ 3 w 406"/>
                <a:gd name="T21" fmla="*/ 69 h 69"/>
                <a:gd name="T22" fmla="*/ 0 w 406"/>
                <a:gd name="T23" fmla="*/ 66 h 69"/>
                <a:gd name="T24" fmla="*/ 0 w 406"/>
                <a:gd name="T25" fmla="*/ 63 h 69"/>
                <a:gd name="T26" fmla="*/ 0 w 406"/>
                <a:gd name="T27" fmla="*/ 6 h 69"/>
                <a:gd name="T28" fmla="*/ 0 w 406"/>
                <a:gd name="T29" fmla="*/ 3 h 69"/>
                <a:gd name="T30" fmla="*/ 3 w 406"/>
                <a:gd name="T31" fmla="*/ 2 h 69"/>
                <a:gd name="T32" fmla="*/ 6 w 406"/>
                <a:gd name="T3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6" h="69">
                  <a:moveTo>
                    <a:pt x="6" y="0"/>
                  </a:moveTo>
                  <a:lnTo>
                    <a:pt x="401" y="0"/>
                  </a:lnTo>
                  <a:lnTo>
                    <a:pt x="404" y="2"/>
                  </a:lnTo>
                  <a:lnTo>
                    <a:pt x="405" y="3"/>
                  </a:lnTo>
                  <a:lnTo>
                    <a:pt x="406" y="6"/>
                  </a:lnTo>
                  <a:lnTo>
                    <a:pt x="406" y="63"/>
                  </a:lnTo>
                  <a:lnTo>
                    <a:pt x="405" y="66"/>
                  </a:lnTo>
                  <a:lnTo>
                    <a:pt x="404" y="69"/>
                  </a:lnTo>
                  <a:lnTo>
                    <a:pt x="401" y="69"/>
                  </a:lnTo>
                  <a:lnTo>
                    <a:pt x="6" y="69"/>
                  </a:lnTo>
                  <a:lnTo>
                    <a:pt x="3" y="69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34"/>
            <p:cNvSpPr>
              <a:spLocks/>
            </p:cNvSpPr>
            <p:nvPr/>
          </p:nvSpPr>
          <p:spPr bwMode="auto">
            <a:xfrm>
              <a:off x="2728913" y="5927726"/>
              <a:ext cx="646113" cy="298450"/>
            </a:xfrm>
            <a:custGeom>
              <a:avLst/>
              <a:gdLst>
                <a:gd name="T0" fmla="*/ 240 w 407"/>
                <a:gd name="T1" fmla="*/ 53 h 188"/>
                <a:gd name="T2" fmla="*/ 262 w 407"/>
                <a:gd name="T3" fmla="*/ 76 h 188"/>
                <a:gd name="T4" fmla="*/ 284 w 407"/>
                <a:gd name="T5" fmla="*/ 98 h 188"/>
                <a:gd name="T6" fmla="*/ 299 w 407"/>
                <a:gd name="T7" fmla="*/ 111 h 188"/>
                <a:gd name="T8" fmla="*/ 304 w 407"/>
                <a:gd name="T9" fmla="*/ 114 h 188"/>
                <a:gd name="T10" fmla="*/ 325 w 407"/>
                <a:gd name="T11" fmla="*/ 114 h 188"/>
                <a:gd name="T12" fmla="*/ 355 w 407"/>
                <a:gd name="T13" fmla="*/ 114 h 188"/>
                <a:gd name="T14" fmla="*/ 384 w 407"/>
                <a:gd name="T15" fmla="*/ 118 h 188"/>
                <a:gd name="T16" fmla="*/ 403 w 407"/>
                <a:gd name="T17" fmla="*/ 131 h 188"/>
                <a:gd name="T18" fmla="*/ 407 w 407"/>
                <a:gd name="T19" fmla="*/ 145 h 188"/>
                <a:gd name="T20" fmla="*/ 407 w 407"/>
                <a:gd name="T21" fmla="*/ 146 h 188"/>
                <a:gd name="T22" fmla="*/ 407 w 407"/>
                <a:gd name="T23" fmla="*/ 153 h 188"/>
                <a:gd name="T24" fmla="*/ 405 w 407"/>
                <a:gd name="T25" fmla="*/ 163 h 188"/>
                <a:gd name="T26" fmla="*/ 405 w 407"/>
                <a:gd name="T27" fmla="*/ 166 h 188"/>
                <a:gd name="T28" fmla="*/ 403 w 407"/>
                <a:gd name="T29" fmla="*/ 169 h 188"/>
                <a:gd name="T30" fmla="*/ 402 w 407"/>
                <a:gd name="T31" fmla="*/ 173 h 188"/>
                <a:gd name="T32" fmla="*/ 401 w 407"/>
                <a:gd name="T33" fmla="*/ 175 h 188"/>
                <a:gd name="T34" fmla="*/ 398 w 407"/>
                <a:gd name="T35" fmla="*/ 178 h 188"/>
                <a:gd name="T36" fmla="*/ 397 w 407"/>
                <a:gd name="T37" fmla="*/ 180 h 188"/>
                <a:gd name="T38" fmla="*/ 394 w 407"/>
                <a:gd name="T39" fmla="*/ 183 h 188"/>
                <a:gd name="T40" fmla="*/ 391 w 407"/>
                <a:gd name="T41" fmla="*/ 184 h 188"/>
                <a:gd name="T42" fmla="*/ 389 w 407"/>
                <a:gd name="T43" fmla="*/ 186 h 188"/>
                <a:gd name="T44" fmla="*/ 386 w 407"/>
                <a:gd name="T45" fmla="*/ 187 h 188"/>
                <a:gd name="T46" fmla="*/ 376 w 407"/>
                <a:gd name="T47" fmla="*/ 187 h 188"/>
                <a:gd name="T48" fmla="*/ 342 w 407"/>
                <a:gd name="T49" fmla="*/ 188 h 188"/>
                <a:gd name="T50" fmla="*/ 299 w 407"/>
                <a:gd name="T51" fmla="*/ 188 h 188"/>
                <a:gd name="T52" fmla="*/ 261 w 407"/>
                <a:gd name="T53" fmla="*/ 188 h 188"/>
                <a:gd name="T54" fmla="*/ 245 w 407"/>
                <a:gd name="T55" fmla="*/ 188 h 188"/>
                <a:gd name="T56" fmla="*/ 190 w 407"/>
                <a:gd name="T57" fmla="*/ 186 h 188"/>
                <a:gd name="T58" fmla="*/ 143 w 407"/>
                <a:gd name="T59" fmla="*/ 180 h 188"/>
                <a:gd name="T60" fmla="*/ 118 w 407"/>
                <a:gd name="T61" fmla="*/ 176 h 188"/>
                <a:gd name="T62" fmla="*/ 111 w 407"/>
                <a:gd name="T63" fmla="*/ 175 h 188"/>
                <a:gd name="T64" fmla="*/ 85 w 407"/>
                <a:gd name="T65" fmla="*/ 175 h 188"/>
                <a:gd name="T66" fmla="*/ 48 w 407"/>
                <a:gd name="T67" fmla="*/ 176 h 188"/>
                <a:gd name="T68" fmla="*/ 16 w 407"/>
                <a:gd name="T69" fmla="*/ 176 h 188"/>
                <a:gd name="T70" fmla="*/ 1 w 407"/>
                <a:gd name="T71" fmla="*/ 175 h 188"/>
                <a:gd name="T72" fmla="*/ 0 w 407"/>
                <a:gd name="T73" fmla="*/ 154 h 188"/>
                <a:gd name="T74" fmla="*/ 0 w 407"/>
                <a:gd name="T75" fmla="*/ 140 h 188"/>
                <a:gd name="T76" fmla="*/ 4 w 407"/>
                <a:gd name="T77" fmla="*/ 82 h 188"/>
                <a:gd name="T78" fmla="*/ 11 w 407"/>
                <a:gd name="T79" fmla="*/ 53 h 188"/>
                <a:gd name="T80" fmla="*/ 14 w 407"/>
                <a:gd name="T81" fmla="*/ 48 h 188"/>
                <a:gd name="T82" fmla="*/ 21 w 407"/>
                <a:gd name="T83" fmla="*/ 46 h 188"/>
                <a:gd name="T84" fmla="*/ 29 w 407"/>
                <a:gd name="T85" fmla="*/ 51 h 188"/>
                <a:gd name="T86" fmla="*/ 41 w 407"/>
                <a:gd name="T87" fmla="*/ 64 h 188"/>
                <a:gd name="T88" fmla="*/ 62 w 407"/>
                <a:gd name="T89" fmla="*/ 74 h 188"/>
                <a:gd name="T90" fmla="*/ 93 w 407"/>
                <a:gd name="T91" fmla="*/ 72 h 188"/>
                <a:gd name="T92" fmla="*/ 115 w 407"/>
                <a:gd name="T93" fmla="*/ 55 h 188"/>
                <a:gd name="T94" fmla="*/ 128 w 407"/>
                <a:gd name="T95" fmla="*/ 31 h 188"/>
                <a:gd name="T96" fmla="*/ 134 w 407"/>
                <a:gd name="T97" fmla="*/ 13 h 188"/>
                <a:gd name="T98" fmla="*/ 135 w 407"/>
                <a:gd name="T99" fmla="*/ 6 h 188"/>
                <a:gd name="T100" fmla="*/ 155 w 407"/>
                <a:gd name="T101" fmla="*/ 5 h 188"/>
                <a:gd name="T102" fmla="*/ 219 w 407"/>
                <a:gd name="T10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88">
                  <a:moveTo>
                    <a:pt x="219" y="0"/>
                  </a:moveTo>
                  <a:lnTo>
                    <a:pt x="240" y="53"/>
                  </a:lnTo>
                  <a:lnTo>
                    <a:pt x="250" y="64"/>
                  </a:lnTo>
                  <a:lnTo>
                    <a:pt x="262" y="76"/>
                  </a:lnTo>
                  <a:lnTo>
                    <a:pt x="272" y="87"/>
                  </a:lnTo>
                  <a:lnTo>
                    <a:pt x="284" y="98"/>
                  </a:lnTo>
                  <a:lnTo>
                    <a:pt x="293" y="106"/>
                  </a:lnTo>
                  <a:lnTo>
                    <a:pt x="299" y="111"/>
                  </a:lnTo>
                  <a:lnTo>
                    <a:pt x="301" y="114"/>
                  </a:lnTo>
                  <a:lnTo>
                    <a:pt x="304" y="114"/>
                  </a:lnTo>
                  <a:lnTo>
                    <a:pt x="313" y="114"/>
                  </a:lnTo>
                  <a:lnTo>
                    <a:pt x="325" y="114"/>
                  </a:lnTo>
                  <a:lnTo>
                    <a:pt x="339" y="114"/>
                  </a:lnTo>
                  <a:lnTo>
                    <a:pt x="355" y="114"/>
                  </a:lnTo>
                  <a:lnTo>
                    <a:pt x="369" y="115"/>
                  </a:lnTo>
                  <a:lnTo>
                    <a:pt x="384" y="118"/>
                  </a:lnTo>
                  <a:lnTo>
                    <a:pt x="395" y="123"/>
                  </a:lnTo>
                  <a:lnTo>
                    <a:pt x="403" y="131"/>
                  </a:lnTo>
                  <a:lnTo>
                    <a:pt x="407" y="142"/>
                  </a:lnTo>
                  <a:lnTo>
                    <a:pt x="407" y="145"/>
                  </a:lnTo>
                  <a:lnTo>
                    <a:pt x="407" y="145"/>
                  </a:lnTo>
                  <a:lnTo>
                    <a:pt x="407" y="146"/>
                  </a:lnTo>
                  <a:lnTo>
                    <a:pt x="407" y="149"/>
                  </a:lnTo>
                  <a:lnTo>
                    <a:pt x="407" y="153"/>
                  </a:lnTo>
                  <a:lnTo>
                    <a:pt x="406" y="157"/>
                  </a:lnTo>
                  <a:lnTo>
                    <a:pt x="405" y="163"/>
                  </a:lnTo>
                  <a:lnTo>
                    <a:pt x="405" y="165"/>
                  </a:lnTo>
                  <a:lnTo>
                    <a:pt x="405" y="166"/>
                  </a:lnTo>
                  <a:lnTo>
                    <a:pt x="405" y="167"/>
                  </a:lnTo>
                  <a:lnTo>
                    <a:pt x="403" y="169"/>
                  </a:lnTo>
                  <a:lnTo>
                    <a:pt x="403" y="170"/>
                  </a:lnTo>
                  <a:lnTo>
                    <a:pt x="402" y="173"/>
                  </a:lnTo>
                  <a:lnTo>
                    <a:pt x="401" y="174"/>
                  </a:lnTo>
                  <a:lnTo>
                    <a:pt x="401" y="175"/>
                  </a:lnTo>
                  <a:lnTo>
                    <a:pt x="399" y="176"/>
                  </a:lnTo>
                  <a:lnTo>
                    <a:pt x="398" y="178"/>
                  </a:lnTo>
                  <a:lnTo>
                    <a:pt x="397" y="180"/>
                  </a:lnTo>
                  <a:lnTo>
                    <a:pt x="397" y="180"/>
                  </a:lnTo>
                  <a:lnTo>
                    <a:pt x="395" y="182"/>
                  </a:lnTo>
                  <a:lnTo>
                    <a:pt x="394" y="183"/>
                  </a:lnTo>
                  <a:lnTo>
                    <a:pt x="393" y="184"/>
                  </a:lnTo>
                  <a:lnTo>
                    <a:pt x="391" y="184"/>
                  </a:lnTo>
                  <a:lnTo>
                    <a:pt x="390" y="186"/>
                  </a:lnTo>
                  <a:lnTo>
                    <a:pt x="389" y="186"/>
                  </a:lnTo>
                  <a:lnTo>
                    <a:pt x="388" y="187"/>
                  </a:lnTo>
                  <a:lnTo>
                    <a:pt x="386" y="187"/>
                  </a:lnTo>
                  <a:lnTo>
                    <a:pt x="384" y="187"/>
                  </a:lnTo>
                  <a:lnTo>
                    <a:pt x="376" y="187"/>
                  </a:lnTo>
                  <a:lnTo>
                    <a:pt x="361" y="188"/>
                  </a:lnTo>
                  <a:lnTo>
                    <a:pt x="342" y="188"/>
                  </a:lnTo>
                  <a:lnTo>
                    <a:pt x="321" y="188"/>
                  </a:lnTo>
                  <a:lnTo>
                    <a:pt x="299" y="188"/>
                  </a:lnTo>
                  <a:lnTo>
                    <a:pt x="278" y="188"/>
                  </a:lnTo>
                  <a:lnTo>
                    <a:pt x="261" y="188"/>
                  </a:lnTo>
                  <a:lnTo>
                    <a:pt x="249" y="188"/>
                  </a:lnTo>
                  <a:lnTo>
                    <a:pt x="245" y="188"/>
                  </a:lnTo>
                  <a:lnTo>
                    <a:pt x="219" y="187"/>
                  </a:lnTo>
                  <a:lnTo>
                    <a:pt x="190" y="186"/>
                  </a:lnTo>
                  <a:lnTo>
                    <a:pt x="161" y="183"/>
                  </a:lnTo>
                  <a:lnTo>
                    <a:pt x="143" y="180"/>
                  </a:lnTo>
                  <a:lnTo>
                    <a:pt x="128" y="178"/>
                  </a:lnTo>
                  <a:lnTo>
                    <a:pt x="118" y="176"/>
                  </a:lnTo>
                  <a:lnTo>
                    <a:pt x="115" y="175"/>
                  </a:lnTo>
                  <a:lnTo>
                    <a:pt x="111" y="175"/>
                  </a:lnTo>
                  <a:lnTo>
                    <a:pt x="101" y="175"/>
                  </a:lnTo>
                  <a:lnTo>
                    <a:pt x="85" y="175"/>
                  </a:lnTo>
                  <a:lnTo>
                    <a:pt x="68" y="176"/>
                  </a:lnTo>
                  <a:lnTo>
                    <a:pt x="48" y="176"/>
                  </a:lnTo>
                  <a:lnTo>
                    <a:pt x="31" y="176"/>
                  </a:lnTo>
                  <a:lnTo>
                    <a:pt x="16" y="176"/>
                  </a:lnTo>
                  <a:lnTo>
                    <a:pt x="5" y="175"/>
                  </a:lnTo>
                  <a:lnTo>
                    <a:pt x="1" y="175"/>
                  </a:lnTo>
                  <a:lnTo>
                    <a:pt x="1" y="163"/>
                  </a:lnTo>
                  <a:lnTo>
                    <a:pt x="0" y="154"/>
                  </a:lnTo>
                  <a:lnTo>
                    <a:pt x="0" y="145"/>
                  </a:lnTo>
                  <a:lnTo>
                    <a:pt x="0" y="140"/>
                  </a:lnTo>
                  <a:lnTo>
                    <a:pt x="1" y="107"/>
                  </a:lnTo>
                  <a:lnTo>
                    <a:pt x="4" y="82"/>
                  </a:lnTo>
                  <a:lnTo>
                    <a:pt x="8" y="65"/>
                  </a:lnTo>
                  <a:lnTo>
                    <a:pt x="11" y="53"/>
                  </a:lnTo>
                  <a:lnTo>
                    <a:pt x="12" y="51"/>
                  </a:lnTo>
                  <a:lnTo>
                    <a:pt x="14" y="48"/>
                  </a:lnTo>
                  <a:lnTo>
                    <a:pt x="18" y="46"/>
                  </a:lnTo>
                  <a:lnTo>
                    <a:pt x="21" y="46"/>
                  </a:lnTo>
                  <a:lnTo>
                    <a:pt x="25" y="47"/>
                  </a:lnTo>
                  <a:lnTo>
                    <a:pt x="29" y="51"/>
                  </a:lnTo>
                  <a:lnTo>
                    <a:pt x="34" y="57"/>
                  </a:lnTo>
                  <a:lnTo>
                    <a:pt x="41" y="64"/>
                  </a:lnTo>
                  <a:lnTo>
                    <a:pt x="50" y="70"/>
                  </a:lnTo>
                  <a:lnTo>
                    <a:pt x="62" y="74"/>
                  </a:lnTo>
                  <a:lnTo>
                    <a:pt x="77" y="76"/>
                  </a:lnTo>
                  <a:lnTo>
                    <a:pt x="93" y="72"/>
                  </a:lnTo>
                  <a:lnTo>
                    <a:pt x="106" y="65"/>
                  </a:lnTo>
                  <a:lnTo>
                    <a:pt x="115" y="55"/>
                  </a:lnTo>
                  <a:lnTo>
                    <a:pt x="123" y="43"/>
                  </a:lnTo>
                  <a:lnTo>
                    <a:pt x="128" y="31"/>
                  </a:lnTo>
                  <a:lnTo>
                    <a:pt x="132" y="21"/>
                  </a:lnTo>
                  <a:lnTo>
                    <a:pt x="134" y="13"/>
                  </a:lnTo>
                  <a:lnTo>
                    <a:pt x="135" y="9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55" y="5"/>
                  </a:lnTo>
                  <a:lnTo>
                    <a:pt x="202" y="1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DE5722"/>
            </a:solidFill>
            <a:ln w="0">
              <a:solidFill>
                <a:srgbClr val="DE57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35"/>
            <p:cNvSpPr>
              <a:spLocks/>
            </p:cNvSpPr>
            <p:nvPr/>
          </p:nvSpPr>
          <p:spPr bwMode="auto">
            <a:xfrm>
              <a:off x="3213100" y="2692401"/>
              <a:ext cx="1588" cy="111125"/>
            </a:xfrm>
            <a:custGeom>
              <a:avLst/>
              <a:gdLst>
                <a:gd name="T0" fmla="*/ 1 w 1"/>
                <a:gd name="T1" fmla="*/ 0 h 70"/>
                <a:gd name="T2" fmla="*/ 0 w 1"/>
                <a:gd name="T3" fmla="*/ 70 h 70"/>
                <a:gd name="T4" fmla="*/ 0 w 1"/>
                <a:gd name="T5" fmla="*/ 70 h 70"/>
                <a:gd name="T6" fmla="*/ 1 w 1"/>
                <a:gd name="T7" fmla="*/ 27 h 70"/>
                <a:gd name="T8" fmla="*/ 1 w 1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70">
                  <a:moveTo>
                    <a:pt x="1" y="0"/>
                  </a:moveTo>
                  <a:lnTo>
                    <a:pt x="0" y="70"/>
                  </a:lnTo>
                  <a:lnTo>
                    <a:pt x="0" y="70"/>
                  </a:lnTo>
                  <a:lnTo>
                    <a:pt x="1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5A"/>
            </a:solidFill>
            <a:ln w="0">
              <a:solidFill>
                <a:srgbClr val="00005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236"/>
            <p:cNvSpPr>
              <a:spLocks noChangeArrowheads="1"/>
            </p:cNvSpPr>
            <p:nvPr/>
          </p:nvSpPr>
          <p:spPr bwMode="auto">
            <a:xfrm>
              <a:off x="3213100" y="2838451"/>
              <a:ext cx="1588" cy="11113"/>
            </a:xfrm>
            <a:prstGeom prst="rect">
              <a:avLst/>
            </a:prstGeom>
            <a:solidFill>
              <a:srgbClr val="00036E"/>
            </a:solidFill>
            <a:ln w="0">
              <a:solidFill>
                <a:srgbClr val="0003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37"/>
            <p:cNvSpPr>
              <a:spLocks/>
            </p:cNvSpPr>
            <p:nvPr/>
          </p:nvSpPr>
          <p:spPr bwMode="auto">
            <a:xfrm>
              <a:off x="3213100" y="2803526"/>
              <a:ext cx="0" cy="34925"/>
            </a:xfrm>
            <a:custGeom>
              <a:avLst/>
              <a:gdLst>
                <a:gd name="T0" fmla="*/ 0 h 22"/>
                <a:gd name="T1" fmla="*/ 22 h 22"/>
                <a:gd name="T2" fmla="*/ 22 h 22"/>
                <a:gd name="T3" fmla="*/ 17 h 22"/>
                <a:gd name="T4" fmla="*/ 0 h 22"/>
                <a:gd name="T5" fmla="*/ 0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2">
                  <a:moveTo>
                    <a:pt x="0" y="0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31"/>
            </a:solidFill>
            <a:ln w="0">
              <a:solidFill>
                <a:srgbClr val="00003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38"/>
            <p:cNvSpPr>
              <a:spLocks noEditPoints="1"/>
            </p:cNvSpPr>
            <p:nvPr/>
          </p:nvSpPr>
          <p:spPr bwMode="auto">
            <a:xfrm>
              <a:off x="2914650" y="2284413"/>
              <a:ext cx="300038" cy="546100"/>
            </a:xfrm>
            <a:custGeom>
              <a:avLst/>
              <a:gdLst>
                <a:gd name="T0" fmla="*/ 189 w 189"/>
                <a:gd name="T1" fmla="*/ 284 h 344"/>
                <a:gd name="T2" fmla="*/ 188 w 189"/>
                <a:gd name="T3" fmla="*/ 327 h 344"/>
                <a:gd name="T4" fmla="*/ 188 w 189"/>
                <a:gd name="T5" fmla="*/ 344 h 344"/>
                <a:gd name="T6" fmla="*/ 189 w 189"/>
                <a:gd name="T7" fmla="*/ 284 h 344"/>
                <a:gd name="T8" fmla="*/ 102 w 189"/>
                <a:gd name="T9" fmla="*/ 122 h 344"/>
                <a:gd name="T10" fmla="*/ 144 w 189"/>
                <a:gd name="T11" fmla="*/ 153 h 344"/>
                <a:gd name="T12" fmla="*/ 144 w 189"/>
                <a:gd name="T13" fmla="*/ 203 h 344"/>
                <a:gd name="T14" fmla="*/ 144 w 189"/>
                <a:gd name="T15" fmla="*/ 258 h 344"/>
                <a:gd name="T16" fmla="*/ 144 w 189"/>
                <a:gd name="T17" fmla="*/ 314 h 344"/>
                <a:gd name="T18" fmla="*/ 120 w 189"/>
                <a:gd name="T19" fmla="*/ 292 h 344"/>
                <a:gd name="T20" fmla="*/ 96 w 189"/>
                <a:gd name="T21" fmla="*/ 270 h 344"/>
                <a:gd name="T22" fmla="*/ 74 w 189"/>
                <a:gd name="T23" fmla="*/ 250 h 344"/>
                <a:gd name="T24" fmla="*/ 56 w 189"/>
                <a:gd name="T25" fmla="*/ 232 h 344"/>
                <a:gd name="T26" fmla="*/ 56 w 189"/>
                <a:gd name="T27" fmla="*/ 232 h 344"/>
                <a:gd name="T28" fmla="*/ 66 w 189"/>
                <a:gd name="T29" fmla="*/ 226 h 344"/>
                <a:gd name="T30" fmla="*/ 78 w 189"/>
                <a:gd name="T31" fmla="*/ 217 h 344"/>
                <a:gd name="T32" fmla="*/ 87 w 189"/>
                <a:gd name="T33" fmla="*/ 205 h 344"/>
                <a:gd name="T34" fmla="*/ 94 w 189"/>
                <a:gd name="T35" fmla="*/ 191 h 344"/>
                <a:gd name="T36" fmla="*/ 99 w 189"/>
                <a:gd name="T37" fmla="*/ 171 h 344"/>
                <a:gd name="T38" fmla="*/ 100 w 189"/>
                <a:gd name="T39" fmla="*/ 147 h 344"/>
                <a:gd name="T40" fmla="*/ 102 w 189"/>
                <a:gd name="T41" fmla="*/ 122 h 344"/>
                <a:gd name="T42" fmla="*/ 14 w 189"/>
                <a:gd name="T43" fmla="*/ 0 h 344"/>
                <a:gd name="T44" fmla="*/ 6 w 189"/>
                <a:gd name="T45" fmla="*/ 10 h 344"/>
                <a:gd name="T46" fmla="*/ 0 w 189"/>
                <a:gd name="T47" fmla="*/ 20 h 344"/>
                <a:gd name="T48" fmla="*/ 1 w 189"/>
                <a:gd name="T49" fmla="*/ 16 h 344"/>
                <a:gd name="T50" fmla="*/ 6 w 189"/>
                <a:gd name="T51" fmla="*/ 8 h 344"/>
                <a:gd name="T52" fmla="*/ 14 w 189"/>
                <a:gd name="T53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9" h="344">
                  <a:moveTo>
                    <a:pt x="189" y="284"/>
                  </a:moveTo>
                  <a:lnTo>
                    <a:pt x="188" y="327"/>
                  </a:lnTo>
                  <a:lnTo>
                    <a:pt x="188" y="344"/>
                  </a:lnTo>
                  <a:lnTo>
                    <a:pt x="189" y="284"/>
                  </a:lnTo>
                  <a:close/>
                  <a:moveTo>
                    <a:pt x="102" y="122"/>
                  </a:moveTo>
                  <a:lnTo>
                    <a:pt x="144" y="153"/>
                  </a:lnTo>
                  <a:lnTo>
                    <a:pt x="144" y="203"/>
                  </a:lnTo>
                  <a:lnTo>
                    <a:pt x="144" y="258"/>
                  </a:lnTo>
                  <a:lnTo>
                    <a:pt x="144" y="314"/>
                  </a:lnTo>
                  <a:lnTo>
                    <a:pt x="120" y="292"/>
                  </a:lnTo>
                  <a:lnTo>
                    <a:pt x="96" y="270"/>
                  </a:lnTo>
                  <a:lnTo>
                    <a:pt x="74" y="250"/>
                  </a:lnTo>
                  <a:lnTo>
                    <a:pt x="56" y="232"/>
                  </a:lnTo>
                  <a:lnTo>
                    <a:pt x="56" y="232"/>
                  </a:lnTo>
                  <a:lnTo>
                    <a:pt x="66" y="226"/>
                  </a:lnTo>
                  <a:lnTo>
                    <a:pt x="78" y="217"/>
                  </a:lnTo>
                  <a:lnTo>
                    <a:pt x="87" y="205"/>
                  </a:lnTo>
                  <a:lnTo>
                    <a:pt x="94" y="191"/>
                  </a:lnTo>
                  <a:lnTo>
                    <a:pt x="99" y="171"/>
                  </a:lnTo>
                  <a:lnTo>
                    <a:pt x="100" y="147"/>
                  </a:lnTo>
                  <a:lnTo>
                    <a:pt x="102" y="122"/>
                  </a:lnTo>
                  <a:close/>
                  <a:moveTo>
                    <a:pt x="14" y="0"/>
                  </a:moveTo>
                  <a:lnTo>
                    <a:pt x="6" y="10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6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51600"/>
            </a:solidFill>
            <a:ln w="0">
              <a:solidFill>
                <a:srgbClr val="B51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39"/>
            <p:cNvSpPr>
              <a:spLocks/>
            </p:cNvSpPr>
            <p:nvPr/>
          </p:nvSpPr>
          <p:spPr bwMode="auto">
            <a:xfrm>
              <a:off x="3143250" y="2527301"/>
              <a:ext cx="71438" cy="322263"/>
            </a:xfrm>
            <a:custGeom>
              <a:avLst/>
              <a:gdLst>
                <a:gd name="T0" fmla="*/ 0 w 45"/>
                <a:gd name="T1" fmla="*/ 0 h 203"/>
                <a:gd name="T2" fmla="*/ 45 w 45"/>
                <a:gd name="T3" fmla="*/ 33 h 203"/>
                <a:gd name="T4" fmla="*/ 45 w 45"/>
                <a:gd name="T5" fmla="*/ 56 h 203"/>
                <a:gd name="T6" fmla="*/ 45 w 45"/>
                <a:gd name="T7" fmla="*/ 104 h 203"/>
                <a:gd name="T8" fmla="*/ 45 w 45"/>
                <a:gd name="T9" fmla="*/ 131 h 203"/>
                <a:gd name="T10" fmla="*/ 44 w 45"/>
                <a:gd name="T11" fmla="*/ 191 h 203"/>
                <a:gd name="T12" fmla="*/ 44 w 45"/>
                <a:gd name="T13" fmla="*/ 196 h 203"/>
                <a:gd name="T14" fmla="*/ 44 w 45"/>
                <a:gd name="T15" fmla="*/ 203 h 203"/>
                <a:gd name="T16" fmla="*/ 23 w 45"/>
                <a:gd name="T17" fmla="*/ 183 h 203"/>
                <a:gd name="T18" fmla="*/ 0 w 45"/>
                <a:gd name="T19" fmla="*/ 161 h 203"/>
                <a:gd name="T20" fmla="*/ 0 w 45"/>
                <a:gd name="T21" fmla="*/ 105 h 203"/>
                <a:gd name="T22" fmla="*/ 0 w 45"/>
                <a:gd name="T23" fmla="*/ 50 h 203"/>
                <a:gd name="T24" fmla="*/ 0 w 45"/>
                <a:gd name="T2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203">
                  <a:moveTo>
                    <a:pt x="0" y="0"/>
                  </a:moveTo>
                  <a:lnTo>
                    <a:pt x="45" y="33"/>
                  </a:lnTo>
                  <a:lnTo>
                    <a:pt x="45" y="56"/>
                  </a:lnTo>
                  <a:lnTo>
                    <a:pt x="45" y="104"/>
                  </a:lnTo>
                  <a:lnTo>
                    <a:pt x="45" y="131"/>
                  </a:lnTo>
                  <a:lnTo>
                    <a:pt x="44" y="191"/>
                  </a:lnTo>
                  <a:lnTo>
                    <a:pt x="44" y="196"/>
                  </a:lnTo>
                  <a:lnTo>
                    <a:pt x="44" y="203"/>
                  </a:lnTo>
                  <a:lnTo>
                    <a:pt x="23" y="183"/>
                  </a:lnTo>
                  <a:lnTo>
                    <a:pt x="0" y="161"/>
                  </a:lnTo>
                  <a:lnTo>
                    <a:pt x="0" y="105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8E00"/>
            </a:solidFill>
            <a:ln w="0">
              <a:solidFill>
                <a:srgbClr val="AF8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40"/>
            <p:cNvSpPr>
              <a:spLocks/>
            </p:cNvSpPr>
            <p:nvPr/>
          </p:nvSpPr>
          <p:spPr bwMode="auto">
            <a:xfrm>
              <a:off x="2889250" y="2309813"/>
              <a:ext cx="26988" cy="55563"/>
            </a:xfrm>
            <a:custGeom>
              <a:avLst/>
              <a:gdLst>
                <a:gd name="T0" fmla="*/ 17 w 17"/>
                <a:gd name="T1" fmla="*/ 0 h 35"/>
                <a:gd name="T2" fmla="*/ 16 w 17"/>
                <a:gd name="T3" fmla="*/ 4 h 35"/>
                <a:gd name="T4" fmla="*/ 8 w 17"/>
                <a:gd name="T5" fmla="*/ 19 h 35"/>
                <a:gd name="T6" fmla="*/ 0 w 17"/>
                <a:gd name="T7" fmla="*/ 35 h 35"/>
                <a:gd name="T8" fmla="*/ 0 w 17"/>
                <a:gd name="T9" fmla="*/ 35 h 35"/>
                <a:gd name="T10" fmla="*/ 6 w 17"/>
                <a:gd name="T11" fmla="*/ 17 h 35"/>
                <a:gd name="T12" fmla="*/ 17 w 17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5">
                  <a:moveTo>
                    <a:pt x="17" y="0"/>
                  </a:moveTo>
                  <a:lnTo>
                    <a:pt x="16" y="4"/>
                  </a:lnTo>
                  <a:lnTo>
                    <a:pt x="8" y="1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6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20000"/>
            </a:solidFill>
            <a:ln w="0">
              <a:solidFill>
                <a:srgbClr val="A2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241"/>
            <p:cNvSpPr>
              <a:spLocks noEditPoints="1"/>
            </p:cNvSpPr>
            <p:nvPr/>
          </p:nvSpPr>
          <p:spPr bwMode="auto">
            <a:xfrm>
              <a:off x="2882900" y="2271713"/>
              <a:ext cx="193675" cy="381000"/>
            </a:xfrm>
            <a:custGeom>
              <a:avLst/>
              <a:gdLst>
                <a:gd name="T0" fmla="*/ 76 w 122"/>
                <a:gd name="T1" fmla="*/ 240 h 240"/>
                <a:gd name="T2" fmla="*/ 76 w 122"/>
                <a:gd name="T3" fmla="*/ 240 h 240"/>
                <a:gd name="T4" fmla="*/ 76 w 122"/>
                <a:gd name="T5" fmla="*/ 240 h 240"/>
                <a:gd name="T6" fmla="*/ 71 w 122"/>
                <a:gd name="T7" fmla="*/ 7 h 240"/>
                <a:gd name="T8" fmla="*/ 71 w 122"/>
                <a:gd name="T9" fmla="*/ 7 h 240"/>
                <a:gd name="T10" fmla="*/ 65 w 122"/>
                <a:gd name="T11" fmla="*/ 9 h 240"/>
                <a:gd name="T12" fmla="*/ 60 w 122"/>
                <a:gd name="T13" fmla="*/ 14 h 240"/>
                <a:gd name="T14" fmla="*/ 56 w 122"/>
                <a:gd name="T15" fmla="*/ 20 h 240"/>
                <a:gd name="T16" fmla="*/ 48 w 122"/>
                <a:gd name="T17" fmla="*/ 34 h 240"/>
                <a:gd name="T18" fmla="*/ 47 w 122"/>
                <a:gd name="T19" fmla="*/ 50 h 240"/>
                <a:gd name="T20" fmla="*/ 48 w 122"/>
                <a:gd name="T21" fmla="*/ 64 h 240"/>
                <a:gd name="T22" fmla="*/ 56 w 122"/>
                <a:gd name="T23" fmla="*/ 79 h 240"/>
                <a:gd name="T24" fmla="*/ 67 w 122"/>
                <a:gd name="T25" fmla="*/ 90 h 240"/>
                <a:gd name="T26" fmla="*/ 67 w 122"/>
                <a:gd name="T27" fmla="*/ 90 h 240"/>
                <a:gd name="T28" fmla="*/ 122 w 122"/>
                <a:gd name="T29" fmla="*/ 130 h 240"/>
                <a:gd name="T30" fmla="*/ 120 w 122"/>
                <a:gd name="T31" fmla="*/ 155 h 240"/>
                <a:gd name="T32" fmla="*/ 119 w 122"/>
                <a:gd name="T33" fmla="*/ 179 h 240"/>
                <a:gd name="T34" fmla="*/ 114 w 122"/>
                <a:gd name="T35" fmla="*/ 199 h 240"/>
                <a:gd name="T36" fmla="*/ 107 w 122"/>
                <a:gd name="T37" fmla="*/ 213 h 240"/>
                <a:gd name="T38" fmla="*/ 98 w 122"/>
                <a:gd name="T39" fmla="*/ 225 h 240"/>
                <a:gd name="T40" fmla="*/ 86 w 122"/>
                <a:gd name="T41" fmla="*/ 234 h 240"/>
                <a:gd name="T42" fmla="*/ 76 w 122"/>
                <a:gd name="T43" fmla="*/ 240 h 240"/>
                <a:gd name="T44" fmla="*/ 55 w 122"/>
                <a:gd name="T45" fmla="*/ 219 h 240"/>
                <a:gd name="T46" fmla="*/ 38 w 122"/>
                <a:gd name="T47" fmla="*/ 195 h 240"/>
                <a:gd name="T48" fmla="*/ 22 w 122"/>
                <a:gd name="T49" fmla="*/ 170 h 240"/>
                <a:gd name="T50" fmla="*/ 10 w 122"/>
                <a:gd name="T51" fmla="*/ 143 h 240"/>
                <a:gd name="T52" fmla="*/ 3 w 122"/>
                <a:gd name="T53" fmla="*/ 115 h 240"/>
                <a:gd name="T54" fmla="*/ 0 w 122"/>
                <a:gd name="T55" fmla="*/ 86 h 240"/>
                <a:gd name="T56" fmla="*/ 4 w 122"/>
                <a:gd name="T57" fmla="*/ 59 h 240"/>
                <a:gd name="T58" fmla="*/ 12 w 122"/>
                <a:gd name="T59" fmla="*/ 43 h 240"/>
                <a:gd name="T60" fmla="*/ 20 w 122"/>
                <a:gd name="T61" fmla="*/ 28 h 240"/>
                <a:gd name="T62" fmla="*/ 26 w 122"/>
                <a:gd name="T63" fmla="*/ 18 h 240"/>
                <a:gd name="T64" fmla="*/ 34 w 122"/>
                <a:gd name="T65" fmla="*/ 8 h 240"/>
                <a:gd name="T66" fmla="*/ 34 w 122"/>
                <a:gd name="T67" fmla="*/ 7 h 240"/>
                <a:gd name="T68" fmla="*/ 34 w 122"/>
                <a:gd name="T69" fmla="*/ 7 h 240"/>
                <a:gd name="T70" fmla="*/ 34 w 122"/>
                <a:gd name="T71" fmla="*/ 7 h 240"/>
                <a:gd name="T72" fmla="*/ 34 w 122"/>
                <a:gd name="T73" fmla="*/ 7 h 240"/>
                <a:gd name="T74" fmla="*/ 37 w 122"/>
                <a:gd name="T75" fmla="*/ 8 h 240"/>
                <a:gd name="T76" fmla="*/ 38 w 122"/>
                <a:gd name="T77" fmla="*/ 9 h 240"/>
                <a:gd name="T78" fmla="*/ 41 w 122"/>
                <a:gd name="T79" fmla="*/ 11 h 240"/>
                <a:gd name="T80" fmla="*/ 43 w 122"/>
                <a:gd name="T81" fmla="*/ 13 h 240"/>
                <a:gd name="T82" fmla="*/ 46 w 122"/>
                <a:gd name="T83" fmla="*/ 14 h 240"/>
                <a:gd name="T84" fmla="*/ 48 w 122"/>
                <a:gd name="T85" fmla="*/ 14 h 240"/>
                <a:gd name="T86" fmla="*/ 48 w 122"/>
                <a:gd name="T87" fmla="*/ 14 h 240"/>
                <a:gd name="T88" fmla="*/ 59 w 122"/>
                <a:gd name="T89" fmla="*/ 8 h 240"/>
                <a:gd name="T90" fmla="*/ 71 w 122"/>
                <a:gd name="T91" fmla="*/ 7 h 240"/>
                <a:gd name="T92" fmla="*/ 107 w 122"/>
                <a:gd name="T93" fmla="*/ 0 h 240"/>
                <a:gd name="T94" fmla="*/ 110 w 122"/>
                <a:gd name="T95" fmla="*/ 0 h 240"/>
                <a:gd name="T96" fmla="*/ 114 w 122"/>
                <a:gd name="T97" fmla="*/ 1 h 240"/>
                <a:gd name="T98" fmla="*/ 106 w 122"/>
                <a:gd name="T99" fmla="*/ 0 h 240"/>
                <a:gd name="T100" fmla="*/ 107 w 122"/>
                <a:gd name="T10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2" h="240">
                  <a:moveTo>
                    <a:pt x="76" y="240"/>
                  </a:moveTo>
                  <a:lnTo>
                    <a:pt x="76" y="240"/>
                  </a:lnTo>
                  <a:lnTo>
                    <a:pt x="76" y="240"/>
                  </a:lnTo>
                  <a:close/>
                  <a:moveTo>
                    <a:pt x="71" y="7"/>
                  </a:moveTo>
                  <a:lnTo>
                    <a:pt x="71" y="7"/>
                  </a:lnTo>
                  <a:lnTo>
                    <a:pt x="65" y="9"/>
                  </a:lnTo>
                  <a:lnTo>
                    <a:pt x="60" y="14"/>
                  </a:lnTo>
                  <a:lnTo>
                    <a:pt x="56" y="20"/>
                  </a:lnTo>
                  <a:lnTo>
                    <a:pt x="48" y="34"/>
                  </a:lnTo>
                  <a:lnTo>
                    <a:pt x="47" y="50"/>
                  </a:lnTo>
                  <a:lnTo>
                    <a:pt x="48" y="64"/>
                  </a:lnTo>
                  <a:lnTo>
                    <a:pt x="56" y="79"/>
                  </a:lnTo>
                  <a:lnTo>
                    <a:pt x="67" y="90"/>
                  </a:lnTo>
                  <a:lnTo>
                    <a:pt x="67" y="90"/>
                  </a:lnTo>
                  <a:lnTo>
                    <a:pt x="122" y="130"/>
                  </a:lnTo>
                  <a:lnTo>
                    <a:pt x="120" y="155"/>
                  </a:lnTo>
                  <a:lnTo>
                    <a:pt x="119" y="179"/>
                  </a:lnTo>
                  <a:lnTo>
                    <a:pt x="114" y="199"/>
                  </a:lnTo>
                  <a:lnTo>
                    <a:pt x="107" y="213"/>
                  </a:lnTo>
                  <a:lnTo>
                    <a:pt x="98" y="225"/>
                  </a:lnTo>
                  <a:lnTo>
                    <a:pt x="86" y="234"/>
                  </a:lnTo>
                  <a:lnTo>
                    <a:pt x="76" y="240"/>
                  </a:lnTo>
                  <a:lnTo>
                    <a:pt x="55" y="219"/>
                  </a:lnTo>
                  <a:lnTo>
                    <a:pt x="38" y="195"/>
                  </a:lnTo>
                  <a:lnTo>
                    <a:pt x="22" y="170"/>
                  </a:lnTo>
                  <a:lnTo>
                    <a:pt x="10" y="143"/>
                  </a:lnTo>
                  <a:lnTo>
                    <a:pt x="3" y="115"/>
                  </a:lnTo>
                  <a:lnTo>
                    <a:pt x="0" y="86"/>
                  </a:lnTo>
                  <a:lnTo>
                    <a:pt x="4" y="59"/>
                  </a:lnTo>
                  <a:lnTo>
                    <a:pt x="12" y="43"/>
                  </a:lnTo>
                  <a:lnTo>
                    <a:pt x="20" y="28"/>
                  </a:lnTo>
                  <a:lnTo>
                    <a:pt x="26" y="18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7" y="8"/>
                  </a:lnTo>
                  <a:lnTo>
                    <a:pt x="38" y="9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6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59" y="8"/>
                  </a:lnTo>
                  <a:lnTo>
                    <a:pt x="71" y="7"/>
                  </a:lnTo>
                  <a:close/>
                  <a:moveTo>
                    <a:pt x="107" y="0"/>
                  </a:moveTo>
                  <a:lnTo>
                    <a:pt x="110" y="0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AF8E00"/>
            </a:solidFill>
            <a:ln w="0">
              <a:solidFill>
                <a:srgbClr val="AF8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242"/>
            <p:cNvSpPr>
              <a:spLocks/>
            </p:cNvSpPr>
            <p:nvPr/>
          </p:nvSpPr>
          <p:spPr bwMode="auto">
            <a:xfrm>
              <a:off x="3375025" y="1119188"/>
              <a:ext cx="230188" cy="149225"/>
            </a:xfrm>
            <a:custGeom>
              <a:avLst/>
              <a:gdLst>
                <a:gd name="T0" fmla="*/ 85 w 145"/>
                <a:gd name="T1" fmla="*/ 0 h 94"/>
                <a:gd name="T2" fmla="*/ 104 w 145"/>
                <a:gd name="T3" fmla="*/ 0 h 94"/>
                <a:gd name="T4" fmla="*/ 118 w 145"/>
                <a:gd name="T5" fmla="*/ 3 h 94"/>
                <a:gd name="T6" fmla="*/ 128 w 145"/>
                <a:gd name="T7" fmla="*/ 9 h 94"/>
                <a:gd name="T8" fmla="*/ 136 w 145"/>
                <a:gd name="T9" fmla="*/ 17 h 94"/>
                <a:gd name="T10" fmla="*/ 142 w 145"/>
                <a:gd name="T11" fmla="*/ 24 h 94"/>
                <a:gd name="T12" fmla="*/ 144 w 145"/>
                <a:gd name="T13" fmla="*/ 34 h 94"/>
                <a:gd name="T14" fmla="*/ 145 w 145"/>
                <a:gd name="T15" fmla="*/ 41 h 94"/>
                <a:gd name="T16" fmla="*/ 144 w 145"/>
                <a:gd name="T17" fmla="*/ 48 h 94"/>
                <a:gd name="T18" fmla="*/ 143 w 145"/>
                <a:gd name="T19" fmla="*/ 52 h 94"/>
                <a:gd name="T20" fmla="*/ 139 w 145"/>
                <a:gd name="T21" fmla="*/ 58 h 94"/>
                <a:gd name="T22" fmla="*/ 132 w 145"/>
                <a:gd name="T23" fmla="*/ 66 h 94"/>
                <a:gd name="T24" fmla="*/ 127 w 145"/>
                <a:gd name="T25" fmla="*/ 74 h 94"/>
                <a:gd name="T26" fmla="*/ 122 w 145"/>
                <a:gd name="T27" fmla="*/ 79 h 94"/>
                <a:gd name="T28" fmla="*/ 121 w 145"/>
                <a:gd name="T29" fmla="*/ 82 h 94"/>
                <a:gd name="T30" fmla="*/ 63 w 145"/>
                <a:gd name="T31" fmla="*/ 94 h 94"/>
                <a:gd name="T32" fmla="*/ 0 w 145"/>
                <a:gd name="T33" fmla="*/ 66 h 94"/>
                <a:gd name="T34" fmla="*/ 3 w 145"/>
                <a:gd name="T35" fmla="*/ 55 h 94"/>
                <a:gd name="T36" fmla="*/ 8 w 145"/>
                <a:gd name="T37" fmla="*/ 43 h 94"/>
                <a:gd name="T38" fmla="*/ 17 w 145"/>
                <a:gd name="T39" fmla="*/ 31 h 94"/>
                <a:gd name="T40" fmla="*/ 28 w 145"/>
                <a:gd name="T41" fmla="*/ 20 h 94"/>
                <a:gd name="T42" fmla="*/ 42 w 145"/>
                <a:gd name="T43" fmla="*/ 10 h 94"/>
                <a:gd name="T44" fmla="*/ 62 w 145"/>
                <a:gd name="T45" fmla="*/ 3 h 94"/>
                <a:gd name="T46" fmla="*/ 85 w 145"/>
                <a:gd name="T4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94">
                  <a:moveTo>
                    <a:pt x="85" y="0"/>
                  </a:moveTo>
                  <a:lnTo>
                    <a:pt x="104" y="0"/>
                  </a:lnTo>
                  <a:lnTo>
                    <a:pt x="118" y="3"/>
                  </a:lnTo>
                  <a:lnTo>
                    <a:pt x="128" y="9"/>
                  </a:lnTo>
                  <a:lnTo>
                    <a:pt x="136" y="17"/>
                  </a:lnTo>
                  <a:lnTo>
                    <a:pt x="142" y="24"/>
                  </a:lnTo>
                  <a:lnTo>
                    <a:pt x="144" y="34"/>
                  </a:lnTo>
                  <a:lnTo>
                    <a:pt x="145" y="41"/>
                  </a:lnTo>
                  <a:lnTo>
                    <a:pt x="144" y="48"/>
                  </a:lnTo>
                  <a:lnTo>
                    <a:pt x="143" y="52"/>
                  </a:lnTo>
                  <a:lnTo>
                    <a:pt x="139" y="58"/>
                  </a:lnTo>
                  <a:lnTo>
                    <a:pt x="132" y="66"/>
                  </a:lnTo>
                  <a:lnTo>
                    <a:pt x="127" y="74"/>
                  </a:lnTo>
                  <a:lnTo>
                    <a:pt x="122" y="79"/>
                  </a:lnTo>
                  <a:lnTo>
                    <a:pt x="121" y="82"/>
                  </a:lnTo>
                  <a:lnTo>
                    <a:pt x="63" y="94"/>
                  </a:lnTo>
                  <a:lnTo>
                    <a:pt x="0" y="66"/>
                  </a:lnTo>
                  <a:lnTo>
                    <a:pt x="3" y="55"/>
                  </a:lnTo>
                  <a:lnTo>
                    <a:pt x="8" y="43"/>
                  </a:lnTo>
                  <a:lnTo>
                    <a:pt x="17" y="31"/>
                  </a:lnTo>
                  <a:lnTo>
                    <a:pt x="28" y="20"/>
                  </a:lnTo>
                  <a:lnTo>
                    <a:pt x="42" y="10"/>
                  </a:lnTo>
                  <a:lnTo>
                    <a:pt x="62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D97A00"/>
            </a:solidFill>
            <a:ln w="0">
              <a:solidFill>
                <a:srgbClr val="D97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243"/>
            <p:cNvSpPr>
              <a:spLocks/>
            </p:cNvSpPr>
            <p:nvPr/>
          </p:nvSpPr>
          <p:spPr bwMode="auto">
            <a:xfrm>
              <a:off x="3203575" y="1412876"/>
              <a:ext cx="835025" cy="333375"/>
            </a:xfrm>
            <a:custGeom>
              <a:avLst/>
              <a:gdLst>
                <a:gd name="T0" fmla="*/ 452 w 526"/>
                <a:gd name="T1" fmla="*/ 0 h 210"/>
                <a:gd name="T2" fmla="*/ 476 w 526"/>
                <a:gd name="T3" fmla="*/ 0 h 210"/>
                <a:gd name="T4" fmla="*/ 494 w 526"/>
                <a:gd name="T5" fmla="*/ 4 h 210"/>
                <a:gd name="T6" fmla="*/ 509 w 526"/>
                <a:gd name="T7" fmla="*/ 11 h 210"/>
                <a:gd name="T8" fmla="*/ 515 w 526"/>
                <a:gd name="T9" fmla="*/ 19 h 210"/>
                <a:gd name="T10" fmla="*/ 524 w 526"/>
                <a:gd name="T11" fmla="*/ 50 h 210"/>
                <a:gd name="T12" fmla="*/ 526 w 526"/>
                <a:gd name="T13" fmla="*/ 78 h 210"/>
                <a:gd name="T14" fmla="*/ 519 w 526"/>
                <a:gd name="T15" fmla="*/ 104 h 210"/>
                <a:gd name="T16" fmla="*/ 505 w 526"/>
                <a:gd name="T17" fmla="*/ 126 h 210"/>
                <a:gd name="T18" fmla="*/ 483 w 526"/>
                <a:gd name="T19" fmla="*/ 146 h 210"/>
                <a:gd name="T20" fmla="*/ 454 w 526"/>
                <a:gd name="T21" fmla="*/ 163 h 210"/>
                <a:gd name="T22" fmla="*/ 417 w 526"/>
                <a:gd name="T23" fmla="*/ 177 h 210"/>
                <a:gd name="T24" fmla="*/ 374 w 526"/>
                <a:gd name="T25" fmla="*/ 188 h 210"/>
                <a:gd name="T26" fmla="*/ 323 w 526"/>
                <a:gd name="T27" fmla="*/ 195 h 210"/>
                <a:gd name="T28" fmla="*/ 265 w 526"/>
                <a:gd name="T29" fmla="*/ 201 h 210"/>
                <a:gd name="T30" fmla="*/ 208 w 526"/>
                <a:gd name="T31" fmla="*/ 203 h 210"/>
                <a:gd name="T32" fmla="*/ 159 w 526"/>
                <a:gd name="T33" fmla="*/ 206 h 210"/>
                <a:gd name="T34" fmla="*/ 119 w 526"/>
                <a:gd name="T35" fmla="*/ 209 h 210"/>
                <a:gd name="T36" fmla="*/ 86 w 526"/>
                <a:gd name="T37" fmla="*/ 210 h 210"/>
                <a:gd name="T38" fmla="*/ 60 w 526"/>
                <a:gd name="T39" fmla="*/ 210 h 210"/>
                <a:gd name="T40" fmla="*/ 39 w 526"/>
                <a:gd name="T41" fmla="*/ 210 h 210"/>
                <a:gd name="T42" fmla="*/ 23 w 526"/>
                <a:gd name="T43" fmla="*/ 207 h 210"/>
                <a:gd name="T44" fmla="*/ 11 w 526"/>
                <a:gd name="T45" fmla="*/ 202 h 210"/>
                <a:gd name="T46" fmla="*/ 5 w 526"/>
                <a:gd name="T47" fmla="*/ 195 h 210"/>
                <a:gd name="T48" fmla="*/ 1 w 526"/>
                <a:gd name="T49" fmla="*/ 186 h 210"/>
                <a:gd name="T50" fmla="*/ 0 w 526"/>
                <a:gd name="T51" fmla="*/ 169 h 210"/>
                <a:gd name="T52" fmla="*/ 3 w 526"/>
                <a:gd name="T53" fmla="*/ 148 h 210"/>
                <a:gd name="T54" fmla="*/ 14 w 526"/>
                <a:gd name="T55" fmla="*/ 125 h 210"/>
                <a:gd name="T56" fmla="*/ 28 w 526"/>
                <a:gd name="T57" fmla="*/ 99 h 210"/>
                <a:gd name="T58" fmla="*/ 48 w 526"/>
                <a:gd name="T59" fmla="*/ 72 h 210"/>
                <a:gd name="T60" fmla="*/ 51 w 526"/>
                <a:gd name="T61" fmla="*/ 71 h 210"/>
                <a:gd name="T62" fmla="*/ 61 w 526"/>
                <a:gd name="T63" fmla="*/ 68 h 210"/>
                <a:gd name="T64" fmla="*/ 77 w 526"/>
                <a:gd name="T65" fmla="*/ 65 h 210"/>
                <a:gd name="T66" fmla="*/ 98 w 526"/>
                <a:gd name="T67" fmla="*/ 59 h 210"/>
                <a:gd name="T68" fmla="*/ 124 w 526"/>
                <a:gd name="T69" fmla="*/ 53 h 210"/>
                <a:gd name="T70" fmla="*/ 153 w 526"/>
                <a:gd name="T71" fmla="*/ 46 h 210"/>
                <a:gd name="T72" fmla="*/ 184 w 526"/>
                <a:gd name="T73" fmla="*/ 40 h 210"/>
                <a:gd name="T74" fmla="*/ 218 w 526"/>
                <a:gd name="T75" fmla="*/ 32 h 210"/>
                <a:gd name="T76" fmla="*/ 253 w 526"/>
                <a:gd name="T77" fmla="*/ 25 h 210"/>
                <a:gd name="T78" fmla="*/ 290 w 526"/>
                <a:gd name="T79" fmla="*/ 19 h 210"/>
                <a:gd name="T80" fmla="*/ 325 w 526"/>
                <a:gd name="T81" fmla="*/ 12 h 210"/>
                <a:gd name="T82" fmla="*/ 361 w 526"/>
                <a:gd name="T83" fmla="*/ 7 h 210"/>
                <a:gd name="T84" fmla="*/ 394 w 526"/>
                <a:gd name="T85" fmla="*/ 3 h 210"/>
                <a:gd name="T86" fmla="*/ 425 w 526"/>
                <a:gd name="T87" fmla="*/ 0 h 210"/>
                <a:gd name="T88" fmla="*/ 452 w 526"/>
                <a:gd name="T89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6" h="210">
                  <a:moveTo>
                    <a:pt x="452" y="0"/>
                  </a:moveTo>
                  <a:lnTo>
                    <a:pt x="476" y="0"/>
                  </a:lnTo>
                  <a:lnTo>
                    <a:pt x="494" y="4"/>
                  </a:lnTo>
                  <a:lnTo>
                    <a:pt x="509" y="11"/>
                  </a:lnTo>
                  <a:lnTo>
                    <a:pt x="515" y="19"/>
                  </a:lnTo>
                  <a:lnTo>
                    <a:pt x="524" y="50"/>
                  </a:lnTo>
                  <a:lnTo>
                    <a:pt x="526" y="78"/>
                  </a:lnTo>
                  <a:lnTo>
                    <a:pt x="519" y="104"/>
                  </a:lnTo>
                  <a:lnTo>
                    <a:pt x="505" y="126"/>
                  </a:lnTo>
                  <a:lnTo>
                    <a:pt x="483" y="146"/>
                  </a:lnTo>
                  <a:lnTo>
                    <a:pt x="454" y="163"/>
                  </a:lnTo>
                  <a:lnTo>
                    <a:pt x="417" y="177"/>
                  </a:lnTo>
                  <a:lnTo>
                    <a:pt x="374" y="188"/>
                  </a:lnTo>
                  <a:lnTo>
                    <a:pt x="323" y="195"/>
                  </a:lnTo>
                  <a:lnTo>
                    <a:pt x="265" y="201"/>
                  </a:lnTo>
                  <a:lnTo>
                    <a:pt x="208" y="203"/>
                  </a:lnTo>
                  <a:lnTo>
                    <a:pt x="159" y="206"/>
                  </a:lnTo>
                  <a:lnTo>
                    <a:pt x="119" y="209"/>
                  </a:lnTo>
                  <a:lnTo>
                    <a:pt x="86" y="210"/>
                  </a:lnTo>
                  <a:lnTo>
                    <a:pt x="60" y="210"/>
                  </a:lnTo>
                  <a:lnTo>
                    <a:pt x="39" y="210"/>
                  </a:lnTo>
                  <a:lnTo>
                    <a:pt x="23" y="207"/>
                  </a:lnTo>
                  <a:lnTo>
                    <a:pt x="11" y="202"/>
                  </a:lnTo>
                  <a:lnTo>
                    <a:pt x="5" y="195"/>
                  </a:lnTo>
                  <a:lnTo>
                    <a:pt x="1" y="186"/>
                  </a:lnTo>
                  <a:lnTo>
                    <a:pt x="0" y="169"/>
                  </a:lnTo>
                  <a:lnTo>
                    <a:pt x="3" y="148"/>
                  </a:lnTo>
                  <a:lnTo>
                    <a:pt x="14" y="125"/>
                  </a:lnTo>
                  <a:lnTo>
                    <a:pt x="28" y="99"/>
                  </a:lnTo>
                  <a:lnTo>
                    <a:pt x="48" y="72"/>
                  </a:lnTo>
                  <a:lnTo>
                    <a:pt x="51" y="71"/>
                  </a:lnTo>
                  <a:lnTo>
                    <a:pt x="61" y="68"/>
                  </a:lnTo>
                  <a:lnTo>
                    <a:pt x="77" y="65"/>
                  </a:lnTo>
                  <a:lnTo>
                    <a:pt x="98" y="59"/>
                  </a:lnTo>
                  <a:lnTo>
                    <a:pt x="124" y="53"/>
                  </a:lnTo>
                  <a:lnTo>
                    <a:pt x="153" y="46"/>
                  </a:lnTo>
                  <a:lnTo>
                    <a:pt x="184" y="40"/>
                  </a:lnTo>
                  <a:lnTo>
                    <a:pt x="218" y="32"/>
                  </a:lnTo>
                  <a:lnTo>
                    <a:pt x="253" y="25"/>
                  </a:lnTo>
                  <a:lnTo>
                    <a:pt x="290" y="19"/>
                  </a:lnTo>
                  <a:lnTo>
                    <a:pt x="325" y="12"/>
                  </a:lnTo>
                  <a:lnTo>
                    <a:pt x="361" y="7"/>
                  </a:lnTo>
                  <a:lnTo>
                    <a:pt x="394" y="3"/>
                  </a:lnTo>
                  <a:lnTo>
                    <a:pt x="425" y="0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D97A00"/>
            </a:solidFill>
            <a:ln w="0">
              <a:solidFill>
                <a:srgbClr val="D97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244"/>
            <p:cNvSpPr>
              <a:spLocks/>
            </p:cNvSpPr>
            <p:nvPr/>
          </p:nvSpPr>
          <p:spPr bwMode="auto">
            <a:xfrm>
              <a:off x="3265488" y="1708151"/>
              <a:ext cx="249238" cy="255588"/>
            </a:xfrm>
            <a:custGeom>
              <a:avLst/>
              <a:gdLst>
                <a:gd name="T0" fmla="*/ 110 w 157"/>
                <a:gd name="T1" fmla="*/ 0 h 161"/>
                <a:gd name="T2" fmla="*/ 123 w 157"/>
                <a:gd name="T3" fmla="*/ 2 h 161"/>
                <a:gd name="T4" fmla="*/ 131 w 157"/>
                <a:gd name="T5" fmla="*/ 2 h 161"/>
                <a:gd name="T6" fmla="*/ 136 w 157"/>
                <a:gd name="T7" fmla="*/ 8 h 161"/>
                <a:gd name="T8" fmla="*/ 140 w 157"/>
                <a:gd name="T9" fmla="*/ 20 h 161"/>
                <a:gd name="T10" fmla="*/ 145 w 157"/>
                <a:gd name="T11" fmla="*/ 36 h 161"/>
                <a:gd name="T12" fmla="*/ 150 w 157"/>
                <a:gd name="T13" fmla="*/ 54 h 161"/>
                <a:gd name="T14" fmla="*/ 153 w 157"/>
                <a:gd name="T15" fmla="*/ 71 h 161"/>
                <a:gd name="T16" fmla="*/ 156 w 157"/>
                <a:gd name="T17" fmla="*/ 85 h 161"/>
                <a:gd name="T18" fmla="*/ 157 w 157"/>
                <a:gd name="T19" fmla="*/ 93 h 161"/>
                <a:gd name="T20" fmla="*/ 156 w 157"/>
                <a:gd name="T21" fmla="*/ 101 h 161"/>
                <a:gd name="T22" fmla="*/ 150 w 157"/>
                <a:gd name="T23" fmla="*/ 113 h 161"/>
                <a:gd name="T24" fmla="*/ 142 w 157"/>
                <a:gd name="T25" fmla="*/ 126 h 161"/>
                <a:gd name="T26" fmla="*/ 132 w 157"/>
                <a:gd name="T27" fmla="*/ 139 h 161"/>
                <a:gd name="T28" fmla="*/ 118 w 157"/>
                <a:gd name="T29" fmla="*/ 150 h 161"/>
                <a:gd name="T30" fmla="*/ 103 w 157"/>
                <a:gd name="T31" fmla="*/ 157 h 161"/>
                <a:gd name="T32" fmla="*/ 86 w 157"/>
                <a:gd name="T33" fmla="*/ 161 h 161"/>
                <a:gd name="T34" fmla="*/ 69 w 157"/>
                <a:gd name="T35" fmla="*/ 159 h 161"/>
                <a:gd name="T36" fmla="*/ 55 w 157"/>
                <a:gd name="T37" fmla="*/ 153 h 161"/>
                <a:gd name="T38" fmla="*/ 40 w 157"/>
                <a:gd name="T39" fmla="*/ 144 h 161"/>
                <a:gd name="T40" fmla="*/ 29 w 157"/>
                <a:gd name="T41" fmla="*/ 129 h 161"/>
                <a:gd name="T42" fmla="*/ 18 w 157"/>
                <a:gd name="T43" fmla="*/ 108 h 161"/>
                <a:gd name="T44" fmla="*/ 10 w 157"/>
                <a:gd name="T45" fmla="*/ 81 h 161"/>
                <a:gd name="T46" fmla="*/ 4 w 157"/>
                <a:gd name="T47" fmla="*/ 47 h 161"/>
                <a:gd name="T48" fmla="*/ 0 w 157"/>
                <a:gd name="T49" fmla="*/ 6 h 161"/>
                <a:gd name="T50" fmla="*/ 4 w 157"/>
                <a:gd name="T51" fmla="*/ 4 h 161"/>
                <a:gd name="T52" fmla="*/ 16 w 157"/>
                <a:gd name="T53" fmla="*/ 4 h 161"/>
                <a:gd name="T54" fmla="*/ 31 w 157"/>
                <a:gd name="T55" fmla="*/ 3 h 161"/>
                <a:gd name="T56" fmla="*/ 51 w 157"/>
                <a:gd name="T57" fmla="*/ 3 h 161"/>
                <a:gd name="T58" fmla="*/ 72 w 157"/>
                <a:gd name="T59" fmla="*/ 2 h 161"/>
                <a:gd name="T60" fmla="*/ 91 w 157"/>
                <a:gd name="T61" fmla="*/ 2 h 161"/>
                <a:gd name="T62" fmla="*/ 110 w 157"/>
                <a:gd name="T6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61">
                  <a:moveTo>
                    <a:pt x="110" y="0"/>
                  </a:moveTo>
                  <a:lnTo>
                    <a:pt x="123" y="2"/>
                  </a:lnTo>
                  <a:lnTo>
                    <a:pt x="131" y="2"/>
                  </a:lnTo>
                  <a:lnTo>
                    <a:pt x="136" y="8"/>
                  </a:lnTo>
                  <a:lnTo>
                    <a:pt x="140" y="20"/>
                  </a:lnTo>
                  <a:lnTo>
                    <a:pt x="145" y="36"/>
                  </a:lnTo>
                  <a:lnTo>
                    <a:pt x="150" y="54"/>
                  </a:lnTo>
                  <a:lnTo>
                    <a:pt x="153" y="71"/>
                  </a:lnTo>
                  <a:lnTo>
                    <a:pt x="156" y="85"/>
                  </a:lnTo>
                  <a:lnTo>
                    <a:pt x="157" y="93"/>
                  </a:lnTo>
                  <a:lnTo>
                    <a:pt x="156" y="101"/>
                  </a:lnTo>
                  <a:lnTo>
                    <a:pt x="150" y="113"/>
                  </a:lnTo>
                  <a:lnTo>
                    <a:pt x="142" y="126"/>
                  </a:lnTo>
                  <a:lnTo>
                    <a:pt x="132" y="139"/>
                  </a:lnTo>
                  <a:lnTo>
                    <a:pt x="118" y="150"/>
                  </a:lnTo>
                  <a:lnTo>
                    <a:pt x="103" y="157"/>
                  </a:lnTo>
                  <a:lnTo>
                    <a:pt x="86" y="161"/>
                  </a:lnTo>
                  <a:lnTo>
                    <a:pt x="69" y="159"/>
                  </a:lnTo>
                  <a:lnTo>
                    <a:pt x="55" y="153"/>
                  </a:lnTo>
                  <a:lnTo>
                    <a:pt x="40" y="144"/>
                  </a:lnTo>
                  <a:lnTo>
                    <a:pt x="29" y="129"/>
                  </a:lnTo>
                  <a:lnTo>
                    <a:pt x="18" y="108"/>
                  </a:lnTo>
                  <a:lnTo>
                    <a:pt x="10" y="81"/>
                  </a:lnTo>
                  <a:lnTo>
                    <a:pt x="4" y="47"/>
                  </a:lnTo>
                  <a:lnTo>
                    <a:pt x="0" y="6"/>
                  </a:lnTo>
                  <a:lnTo>
                    <a:pt x="4" y="4"/>
                  </a:lnTo>
                  <a:lnTo>
                    <a:pt x="16" y="4"/>
                  </a:lnTo>
                  <a:lnTo>
                    <a:pt x="31" y="3"/>
                  </a:lnTo>
                  <a:lnTo>
                    <a:pt x="51" y="3"/>
                  </a:lnTo>
                  <a:lnTo>
                    <a:pt x="72" y="2"/>
                  </a:lnTo>
                  <a:lnTo>
                    <a:pt x="91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6E0000"/>
            </a:solidFill>
            <a:ln w="0">
              <a:solidFill>
                <a:srgbClr val="6E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45"/>
            <p:cNvSpPr>
              <a:spLocks/>
            </p:cNvSpPr>
            <p:nvPr/>
          </p:nvSpPr>
          <p:spPr bwMode="auto">
            <a:xfrm>
              <a:off x="3252788" y="1196976"/>
              <a:ext cx="704850" cy="769938"/>
            </a:xfrm>
            <a:custGeom>
              <a:avLst/>
              <a:gdLst>
                <a:gd name="T0" fmla="*/ 288 w 444"/>
                <a:gd name="T1" fmla="*/ 3 h 485"/>
                <a:gd name="T2" fmla="*/ 340 w 444"/>
                <a:gd name="T3" fmla="*/ 15 h 485"/>
                <a:gd name="T4" fmla="*/ 377 w 444"/>
                <a:gd name="T5" fmla="*/ 37 h 485"/>
                <a:gd name="T6" fmla="*/ 402 w 444"/>
                <a:gd name="T7" fmla="*/ 67 h 485"/>
                <a:gd name="T8" fmla="*/ 420 w 444"/>
                <a:gd name="T9" fmla="*/ 104 h 485"/>
                <a:gd name="T10" fmla="*/ 438 w 444"/>
                <a:gd name="T11" fmla="*/ 164 h 485"/>
                <a:gd name="T12" fmla="*/ 444 w 444"/>
                <a:gd name="T13" fmla="*/ 224 h 485"/>
                <a:gd name="T14" fmla="*/ 441 w 444"/>
                <a:gd name="T15" fmla="*/ 279 h 485"/>
                <a:gd name="T16" fmla="*/ 436 w 444"/>
                <a:gd name="T17" fmla="*/ 321 h 485"/>
                <a:gd name="T18" fmla="*/ 431 w 444"/>
                <a:gd name="T19" fmla="*/ 346 h 485"/>
                <a:gd name="T20" fmla="*/ 120 w 444"/>
                <a:gd name="T21" fmla="*/ 457 h 485"/>
                <a:gd name="T22" fmla="*/ 116 w 444"/>
                <a:gd name="T23" fmla="*/ 453 h 485"/>
                <a:gd name="T24" fmla="*/ 114 w 444"/>
                <a:gd name="T25" fmla="*/ 457 h 485"/>
                <a:gd name="T26" fmla="*/ 111 w 444"/>
                <a:gd name="T27" fmla="*/ 465 h 485"/>
                <a:gd name="T28" fmla="*/ 110 w 444"/>
                <a:gd name="T29" fmla="*/ 474 h 485"/>
                <a:gd name="T30" fmla="*/ 109 w 444"/>
                <a:gd name="T31" fmla="*/ 482 h 485"/>
                <a:gd name="T32" fmla="*/ 107 w 444"/>
                <a:gd name="T33" fmla="*/ 485 h 485"/>
                <a:gd name="T34" fmla="*/ 106 w 444"/>
                <a:gd name="T35" fmla="*/ 464 h 485"/>
                <a:gd name="T36" fmla="*/ 94 w 444"/>
                <a:gd name="T37" fmla="*/ 438 h 485"/>
                <a:gd name="T38" fmla="*/ 76 w 444"/>
                <a:gd name="T39" fmla="*/ 424 h 485"/>
                <a:gd name="T40" fmla="*/ 55 w 444"/>
                <a:gd name="T41" fmla="*/ 417 h 485"/>
                <a:gd name="T42" fmla="*/ 34 w 444"/>
                <a:gd name="T43" fmla="*/ 405 h 485"/>
                <a:gd name="T44" fmla="*/ 17 w 444"/>
                <a:gd name="T45" fmla="*/ 384 h 485"/>
                <a:gd name="T46" fmla="*/ 9 w 444"/>
                <a:gd name="T47" fmla="*/ 342 h 485"/>
                <a:gd name="T48" fmla="*/ 5 w 444"/>
                <a:gd name="T49" fmla="*/ 284 h 485"/>
                <a:gd name="T50" fmla="*/ 3 w 444"/>
                <a:gd name="T51" fmla="*/ 250 h 485"/>
                <a:gd name="T52" fmla="*/ 1 w 444"/>
                <a:gd name="T53" fmla="*/ 224 h 485"/>
                <a:gd name="T54" fmla="*/ 0 w 444"/>
                <a:gd name="T55" fmla="*/ 195 h 485"/>
                <a:gd name="T56" fmla="*/ 3 w 444"/>
                <a:gd name="T57" fmla="*/ 148 h 485"/>
                <a:gd name="T58" fmla="*/ 17 w 444"/>
                <a:gd name="T59" fmla="*/ 102 h 485"/>
                <a:gd name="T60" fmla="*/ 48 w 444"/>
                <a:gd name="T61" fmla="*/ 62 h 485"/>
                <a:gd name="T62" fmla="*/ 96 w 444"/>
                <a:gd name="T63" fmla="*/ 29 h 485"/>
                <a:gd name="T64" fmla="*/ 162 w 444"/>
                <a:gd name="T65" fmla="*/ 8 h 485"/>
                <a:gd name="T66" fmla="*/ 253 w 444"/>
                <a:gd name="T6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4" h="485">
                  <a:moveTo>
                    <a:pt x="253" y="0"/>
                  </a:moveTo>
                  <a:lnTo>
                    <a:pt x="288" y="3"/>
                  </a:lnTo>
                  <a:lnTo>
                    <a:pt x="317" y="8"/>
                  </a:lnTo>
                  <a:lnTo>
                    <a:pt x="340" y="15"/>
                  </a:lnTo>
                  <a:lnTo>
                    <a:pt x="361" y="25"/>
                  </a:lnTo>
                  <a:lnTo>
                    <a:pt x="377" y="37"/>
                  </a:lnTo>
                  <a:lnTo>
                    <a:pt x="390" y="51"/>
                  </a:lnTo>
                  <a:lnTo>
                    <a:pt x="402" y="67"/>
                  </a:lnTo>
                  <a:lnTo>
                    <a:pt x="411" y="84"/>
                  </a:lnTo>
                  <a:lnTo>
                    <a:pt x="420" y="104"/>
                  </a:lnTo>
                  <a:lnTo>
                    <a:pt x="431" y="134"/>
                  </a:lnTo>
                  <a:lnTo>
                    <a:pt x="438" y="164"/>
                  </a:lnTo>
                  <a:lnTo>
                    <a:pt x="442" y="194"/>
                  </a:lnTo>
                  <a:lnTo>
                    <a:pt x="444" y="224"/>
                  </a:lnTo>
                  <a:lnTo>
                    <a:pt x="444" y="253"/>
                  </a:lnTo>
                  <a:lnTo>
                    <a:pt x="441" y="279"/>
                  </a:lnTo>
                  <a:lnTo>
                    <a:pt x="438" y="301"/>
                  </a:lnTo>
                  <a:lnTo>
                    <a:pt x="436" y="321"/>
                  </a:lnTo>
                  <a:lnTo>
                    <a:pt x="432" y="335"/>
                  </a:lnTo>
                  <a:lnTo>
                    <a:pt x="431" y="346"/>
                  </a:lnTo>
                  <a:lnTo>
                    <a:pt x="429" y="348"/>
                  </a:lnTo>
                  <a:lnTo>
                    <a:pt x="120" y="457"/>
                  </a:lnTo>
                  <a:lnTo>
                    <a:pt x="118" y="455"/>
                  </a:lnTo>
                  <a:lnTo>
                    <a:pt x="116" y="453"/>
                  </a:lnTo>
                  <a:lnTo>
                    <a:pt x="115" y="455"/>
                  </a:lnTo>
                  <a:lnTo>
                    <a:pt x="114" y="457"/>
                  </a:lnTo>
                  <a:lnTo>
                    <a:pt x="113" y="461"/>
                  </a:lnTo>
                  <a:lnTo>
                    <a:pt x="111" y="465"/>
                  </a:lnTo>
                  <a:lnTo>
                    <a:pt x="110" y="469"/>
                  </a:lnTo>
                  <a:lnTo>
                    <a:pt x="110" y="474"/>
                  </a:lnTo>
                  <a:lnTo>
                    <a:pt x="109" y="478"/>
                  </a:lnTo>
                  <a:lnTo>
                    <a:pt x="109" y="482"/>
                  </a:lnTo>
                  <a:lnTo>
                    <a:pt x="107" y="485"/>
                  </a:lnTo>
                  <a:lnTo>
                    <a:pt x="107" y="485"/>
                  </a:lnTo>
                  <a:lnTo>
                    <a:pt x="107" y="485"/>
                  </a:lnTo>
                  <a:lnTo>
                    <a:pt x="106" y="464"/>
                  </a:lnTo>
                  <a:lnTo>
                    <a:pt x="101" y="448"/>
                  </a:lnTo>
                  <a:lnTo>
                    <a:pt x="94" y="438"/>
                  </a:lnTo>
                  <a:lnTo>
                    <a:pt x="85" y="430"/>
                  </a:lnTo>
                  <a:lnTo>
                    <a:pt x="76" y="424"/>
                  </a:lnTo>
                  <a:lnTo>
                    <a:pt x="65" y="419"/>
                  </a:lnTo>
                  <a:lnTo>
                    <a:pt x="55" y="417"/>
                  </a:lnTo>
                  <a:lnTo>
                    <a:pt x="44" y="411"/>
                  </a:lnTo>
                  <a:lnTo>
                    <a:pt x="34" y="405"/>
                  </a:lnTo>
                  <a:lnTo>
                    <a:pt x="25" y="397"/>
                  </a:lnTo>
                  <a:lnTo>
                    <a:pt x="17" y="384"/>
                  </a:lnTo>
                  <a:lnTo>
                    <a:pt x="12" y="366"/>
                  </a:lnTo>
                  <a:lnTo>
                    <a:pt x="9" y="342"/>
                  </a:lnTo>
                  <a:lnTo>
                    <a:pt x="6" y="311"/>
                  </a:lnTo>
                  <a:lnTo>
                    <a:pt x="5" y="284"/>
                  </a:lnTo>
                  <a:lnTo>
                    <a:pt x="4" y="265"/>
                  </a:lnTo>
                  <a:lnTo>
                    <a:pt x="3" y="250"/>
                  </a:lnTo>
                  <a:lnTo>
                    <a:pt x="3" y="237"/>
                  </a:lnTo>
                  <a:lnTo>
                    <a:pt x="1" y="224"/>
                  </a:lnTo>
                  <a:lnTo>
                    <a:pt x="0" y="211"/>
                  </a:lnTo>
                  <a:lnTo>
                    <a:pt x="0" y="195"/>
                  </a:lnTo>
                  <a:lnTo>
                    <a:pt x="0" y="172"/>
                  </a:lnTo>
                  <a:lnTo>
                    <a:pt x="3" y="148"/>
                  </a:lnTo>
                  <a:lnTo>
                    <a:pt x="8" y="125"/>
                  </a:lnTo>
                  <a:lnTo>
                    <a:pt x="17" y="102"/>
                  </a:lnTo>
                  <a:lnTo>
                    <a:pt x="30" y="81"/>
                  </a:lnTo>
                  <a:lnTo>
                    <a:pt x="48" y="62"/>
                  </a:lnTo>
                  <a:lnTo>
                    <a:pt x="69" y="45"/>
                  </a:lnTo>
                  <a:lnTo>
                    <a:pt x="96" y="29"/>
                  </a:lnTo>
                  <a:lnTo>
                    <a:pt x="127" y="17"/>
                  </a:lnTo>
                  <a:lnTo>
                    <a:pt x="162" y="8"/>
                  </a:lnTo>
                  <a:lnTo>
                    <a:pt x="205" y="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6E0000"/>
            </a:solidFill>
            <a:ln w="0">
              <a:solidFill>
                <a:srgbClr val="6E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246"/>
            <p:cNvSpPr>
              <a:spLocks/>
            </p:cNvSpPr>
            <p:nvPr/>
          </p:nvSpPr>
          <p:spPr bwMode="auto">
            <a:xfrm>
              <a:off x="3355975" y="1335088"/>
              <a:ext cx="623888" cy="857250"/>
            </a:xfrm>
            <a:custGeom>
              <a:avLst/>
              <a:gdLst>
                <a:gd name="T0" fmla="*/ 211 w 393"/>
                <a:gd name="T1" fmla="*/ 0 h 540"/>
                <a:gd name="T2" fmla="*/ 244 w 393"/>
                <a:gd name="T3" fmla="*/ 2 h 540"/>
                <a:gd name="T4" fmla="*/ 274 w 393"/>
                <a:gd name="T5" fmla="*/ 10 h 540"/>
                <a:gd name="T6" fmla="*/ 303 w 393"/>
                <a:gd name="T7" fmla="*/ 22 h 540"/>
                <a:gd name="T8" fmla="*/ 329 w 393"/>
                <a:gd name="T9" fmla="*/ 39 h 540"/>
                <a:gd name="T10" fmla="*/ 350 w 393"/>
                <a:gd name="T11" fmla="*/ 59 h 540"/>
                <a:gd name="T12" fmla="*/ 368 w 393"/>
                <a:gd name="T13" fmla="*/ 83 h 540"/>
                <a:gd name="T14" fmla="*/ 381 w 393"/>
                <a:gd name="T15" fmla="*/ 111 h 540"/>
                <a:gd name="T16" fmla="*/ 391 w 393"/>
                <a:gd name="T17" fmla="*/ 141 h 540"/>
                <a:gd name="T18" fmla="*/ 393 w 393"/>
                <a:gd name="T19" fmla="*/ 175 h 540"/>
                <a:gd name="T20" fmla="*/ 385 w 393"/>
                <a:gd name="T21" fmla="*/ 324 h 540"/>
                <a:gd name="T22" fmla="*/ 383 w 393"/>
                <a:gd name="T23" fmla="*/ 344 h 540"/>
                <a:gd name="T24" fmla="*/ 377 w 393"/>
                <a:gd name="T25" fmla="*/ 368 h 540"/>
                <a:gd name="T26" fmla="*/ 370 w 393"/>
                <a:gd name="T27" fmla="*/ 394 h 540"/>
                <a:gd name="T28" fmla="*/ 360 w 393"/>
                <a:gd name="T29" fmla="*/ 420 h 540"/>
                <a:gd name="T30" fmla="*/ 350 w 393"/>
                <a:gd name="T31" fmla="*/ 445 h 540"/>
                <a:gd name="T32" fmla="*/ 339 w 393"/>
                <a:gd name="T33" fmla="*/ 466 h 540"/>
                <a:gd name="T34" fmla="*/ 329 w 393"/>
                <a:gd name="T35" fmla="*/ 481 h 540"/>
                <a:gd name="T36" fmla="*/ 325 w 393"/>
                <a:gd name="T37" fmla="*/ 489 h 540"/>
                <a:gd name="T38" fmla="*/ 320 w 393"/>
                <a:gd name="T39" fmla="*/ 498 h 540"/>
                <a:gd name="T40" fmla="*/ 313 w 393"/>
                <a:gd name="T41" fmla="*/ 509 h 540"/>
                <a:gd name="T42" fmla="*/ 304 w 393"/>
                <a:gd name="T43" fmla="*/ 518 h 540"/>
                <a:gd name="T44" fmla="*/ 291 w 393"/>
                <a:gd name="T45" fmla="*/ 526 h 540"/>
                <a:gd name="T46" fmla="*/ 290 w 393"/>
                <a:gd name="T47" fmla="*/ 526 h 540"/>
                <a:gd name="T48" fmla="*/ 269 w 393"/>
                <a:gd name="T49" fmla="*/ 534 h 540"/>
                <a:gd name="T50" fmla="*/ 245 w 393"/>
                <a:gd name="T51" fmla="*/ 538 h 540"/>
                <a:gd name="T52" fmla="*/ 224 w 393"/>
                <a:gd name="T53" fmla="*/ 540 h 540"/>
                <a:gd name="T54" fmla="*/ 206 w 393"/>
                <a:gd name="T55" fmla="*/ 540 h 540"/>
                <a:gd name="T56" fmla="*/ 194 w 393"/>
                <a:gd name="T57" fmla="*/ 540 h 540"/>
                <a:gd name="T58" fmla="*/ 186 w 393"/>
                <a:gd name="T59" fmla="*/ 540 h 540"/>
                <a:gd name="T60" fmla="*/ 177 w 393"/>
                <a:gd name="T61" fmla="*/ 540 h 540"/>
                <a:gd name="T62" fmla="*/ 168 w 393"/>
                <a:gd name="T63" fmla="*/ 539 h 540"/>
                <a:gd name="T64" fmla="*/ 160 w 393"/>
                <a:gd name="T65" fmla="*/ 538 h 540"/>
                <a:gd name="T66" fmla="*/ 131 w 393"/>
                <a:gd name="T67" fmla="*/ 529 h 540"/>
                <a:gd name="T68" fmla="*/ 105 w 393"/>
                <a:gd name="T69" fmla="*/ 514 h 540"/>
                <a:gd name="T70" fmla="*/ 82 w 393"/>
                <a:gd name="T71" fmla="*/ 496 h 540"/>
                <a:gd name="T72" fmla="*/ 61 w 393"/>
                <a:gd name="T73" fmla="*/ 475 h 540"/>
                <a:gd name="T74" fmla="*/ 44 w 393"/>
                <a:gd name="T75" fmla="*/ 451 h 540"/>
                <a:gd name="T76" fmla="*/ 29 w 393"/>
                <a:gd name="T77" fmla="*/ 425 h 540"/>
                <a:gd name="T78" fmla="*/ 17 w 393"/>
                <a:gd name="T79" fmla="*/ 399 h 540"/>
                <a:gd name="T80" fmla="*/ 12 w 393"/>
                <a:gd name="T81" fmla="*/ 382 h 540"/>
                <a:gd name="T82" fmla="*/ 3 w 393"/>
                <a:gd name="T83" fmla="*/ 343 h 540"/>
                <a:gd name="T84" fmla="*/ 0 w 393"/>
                <a:gd name="T85" fmla="*/ 305 h 540"/>
                <a:gd name="T86" fmla="*/ 40 w 393"/>
                <a:gd name="T87" fmla="*/ 179 h 540"/>
                <a:gd name="T88" fmla="*/ 42 w 393"/>
                <a:gd name="T89" fmla="*/ 145 h 540"/>
                <a:gd name="T90" fmla="*/ 50 w 393"/>
                <a:gd name="T91" fmla="*/ 112 h 540"/>
                <a:gd name="T92" fmla="*/ 63 w 393"/>
                <a:gd name="T93" fmla="*/ 83 h 540"/>
                <a:gd name="T94" fmla="*/ 80 w 393"/>
                <a:gd name="T95" fmla="*/ 59 h 540"/>
                <a:gd name="T96" fmla="*/ 101 w 393"/>
                <a:gd name="T97" fmla="*/ 38 h 540"/>
                <a:gd name="T98" fmla="*/ 125 w 393"/>
                <a:gd name="T99" fmla="*/ 21 h 540"/>
                <a:gd name="T100" fmla="*/ 151 w 393"/>
                <a:gd name="T101" fmla="*/ 9 h 540"/>
                <a:gd name="T102" fmla="*/ 180 w 393"/>
                <a:gd name="T103" fmla="*/ 2 h 540"/>
                <a:gd name="T104" fmla="*/ 211 w 393"/>
                <a:gd name="T105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3" h="540">
                  <a:moveTo>
                    <a:pt x="211" y="0"/>
                  </a:moveTo>
                  <a:lnTo>
                    <a:pt x="244" y="2"/>
                  </a:lnTo>
                  <a:lnTo>
                    <a:pt x="274" y="10"/>
                  </a:lnTo>
                  <a:lnTo>
                    <a:pt x="303" y="22"/>
                  </a:lnTo>
                  <a:lnTo>
                    <a:pt x="329" y="39"/>
                  </a:lnTo>
                  <a:lnTo>
                    <a:pt x="350" y="59"/>
                  </a:lnTo>
                  <a:lnTo>
                    <a:pt x="368" y="83"/>
                  </a:lnTo>
                  <a:lnTo>
                    <a:pt x="381" y="111"/>
                  </a:lnTo>
                  <a:lnTo>
                    <a:pt x="391" y="141"/>
                  </a:lnTo>
                  <a:lnTo>
                    <a:pt x="393" y="175"/>
                  </a:lnTo>
                  <a:lnTo>
                    <a:pt x="385" y="324"/>
                  </a:lnTo>
                  <a:lnTo>
                    <a:pt x="383" y="344"/>
                  </a:lnTo>
                  <a:lnTo>
                    <a:pt x="377" y="368"/>
                  </a:lnTo>
                  <a:lnTo>
                    <a:pt x="370" y="394"/>
                  </a:lnTo>
                  <a:lnTo>
                    <a:pt x="360" y="420"/>
                  </a:lnTo>
                  <a:lnTo>
                    <a:pt x="350" y="445"/>
                  </a:lnTo>
                  <a:lnTo>
                    <a:pt x="339" y="466"/>
                  </a:lnTo>
                  <a:lnTo>
                    <a:pt x="329" y="481"/>
                  </a:lnTo>
                  <a:lnTo>
                    <a:pt x="325" y="489"/>
                  </a:lnTo>
                  <a:lnTo>
                    <a:pt x="320" y="498"/>
                  </a:lnTo>
                  <a:lnTo>
                    <a:pt x="313" y="509"/>
                  </a:lnTo>
                  <a:lnTo>
                    <a:pt x="304" y="518"/>
                  </a:lnTo>
                  <a:lnTo>
                    <a:pt x="291" y="526"/>
                  </a:lnTo>
                  <a:lnTo>
                    <a:pt x="290" y="526"/>
                  </a:lnTo>
                  <a:lnTo>
                    <a:pt x="269" y="534"/>
                  </a:lnTo>
                  <a:lnTo>
                    <a:pt x="245" y="538"/>
                  </a:lnTo>
                  <a:lnTo>
                    <a:pt x="224" y="540"/>
                  </a:lnTo>
                  <a:lnTo>
                    <a:pt x="206" y="540"/>
                  </a:lnTo>
                  <a:lnTo>
                    <a:pt x="194" y="540"/>
                  </a:lnTo>
                  <a:lnTo>
                    <a:pt x="186" y="540"/>
                  </a:lnTo>
                  <a:lnTo>
                    <a:pt x="177" y="540"/>
                  </a:lnTo>
                  <a:lnTo>
                    <a:pt x="168" y="539"/>
                  </a:lnTo>
                  <a:lnTo>
                    <a:pt x="160" y="538"/>
                  </a:lnTo>
                  <a:lnTo>
                    <a:pt x="131" y="529"/>
                  </a:lnTo>
                  <a:lnTo>
                    <a:pt x="105" y="514"/>
                  </a:lnTo>
                  <a:lnTo>
                    <a:pt x="82" y="496"/>
                  </a:lnTo>
                  <a:lnTo>
                    <a:pt x="61" y="475"/>
                  </a:lnTo>
                  <a:lnTo>
                    <a:pt x="44" y="451"/>
                  </a:lnTo>
                  <a:lnTo>
                    <a:pt x="29" y="425"/>
                  </a:lnTo>
                  <a:lnTo>
                    <a:pt x="17" y="399"/>
                  </a:lnTo>
                  <a:lnTo>
                    <a:pt x="12" y="382"/>
                  </a:lnTo>
                  <a:lnTo>
                    <a:pt x="3" y="343"/>
                  </a:lnTo>
                  <a:lnTo>
                    <a:pt x="0" y="305"/>
                  </a:lnTo>
                  <a:lnTo>
                    <a:pt x="40" y="179"/>
                  </a:lnTo>
                  <a:lnTo>
                    <a:pt x="42" y="145"/>
                  </a:lnTo>
                  <a:lnTo>
                    <a:pt x="50" y="112"/>
                  </a:lnTo>
                  <a:lnTo>
                    <a:pt x="63" y="83"/>
                  </a:lnTo>
                  <a:lnTo>
                    <a:pt x="80" y="59"/>
                  </a:lnTo>
                  <a:lnTo>
                    <a:pt x="101" y="38"/>
                  </a:lnTo>
                  <a:lnTo>
                    <a:pt x="125" y="21"/>
                  </a:lnTo>
                  <a:lnTo>
                    <a:pt x="151" y="9"/>
                  </a:lnTo>
                  <a:lnTo>
                    <a:pt x="180" y="2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EE5957"/>
            </a:solidFill>
            <a:ln w="0">
              <a:solidFill>
                <a:srgbClr val="EE595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47"/>
            <p:cNvSpPr>
              <a:spLocks/>
            </p:cNvSpPr>
            <p:nvPr/>
          </p:nvSpPr>
          <p:spPr bwMode="auto">
            <a:xfrm>
              <a:off x="3459163" y="1303338"/>
              <a:ext cx="525463" cy="881063"/>
            </a:xfrm>
            <a:custGeom>
              <a:avLst/>
              <a:gdLst>
                <a:gd name="T0" fmla="*/ 162 w 331"/>
                <a:gd name="T1" fmla="*/ 0 h 555"/>
                <a:gd name="T2" fmla="*/ 195 w 331"/>
                <a:gd name="T3" fmla="*/ 3 h 555"/>
                <a:gd name="T4" fmla="*/ 223 w 331"/>
                <a:gd name="T5" fmla="*/ 8 h 555"/>
                <a:gd name="T6" fmla="*/ 250 w 331"/>
                <a:gd name="T7" fmla="*/ 17 h 555"/>
                <a:gd name="T8" fmla="*/ 271 w 331"/>
                <a:gd name="T9" fmla="*/ 29 h 555"/>
                <a:gd name="T10" fmla="*/ 288 w 331"/>
                <a:gd name="T11" fmla="*/ 45 h 555"/>
                <a:gd name="T12" fmla="*/ 302 w 331"/>
                <a:gd name="T13" fmla="*/ 63 h 555"/>
                <a:gd name="T14" fmla="*/ 314 w 331"/>
                <a:gd name="T15" fmla="*/ 84 h 555"/>
                <a:gd name="T16" fmla="*/ 322 w 331"/>
                <a:gd name="T17" fmla="*/ 106 h 555"/>
                <a:gd name="T18" fmla="*/ 328 w 331"/>
                <a:gd name="T19" fmla="*/ 134 h 555"/>
                <a:gd name="T20" fmla="*/ 331 w 331"/>
                <a:gd name="T21" fmla="*/ 164 h 555"/>
                <a:gd name="T22" fmla="*/ 331 w 331"/>
                <a:gd name="T23" fmla="*/ 190 h 555"/>
                <a:gd name="T24" fmla="*/ 329 w 331"/>
                <a:gd name="T25" fmla="*/ 232 h 555"/>
                <a:gd name="T26" fmla="*/ 329 w 331"/>
                <a:gd name="T27" fmla="*/ 255 h 555"/>
                <a:gd name="T28" fmla="*/ 326 w 331"/>
                <a:gd name="T29" fmla="*/ 344 h 555"/>
                <a:gd name="T30" fmla="*/ 324 w 331"/>
                <a:gd name="T31" fmla="*/ 372 h 555"/>
                <a:gd name="T32" fmla="*/ 322 w 331"/>
                <a:gd name="T33" fmla="*/ 398 h 555"/>
                <a:gd name="T34" fmla="*/ 318 w 331"/>
                <a:gd name="T35" fmla="*/ 424 h 555"/>
                <a:gd name="T36" fmla="*/ 312 w 331"/>
                <a:gd name="T37" fmla="*/ 448 h 555"/>
                <a:gd name="T38" fmla="*/ 305 w 331"/>
                <a:gd name="T39" fmla="*/ 471 h 555"/>
                <a:gd name="T40" fmla="*/ 294 w 331"/>
                <a:gd name="T41" fmla="*/ 491 h 555"/>
                <a:gd name="T42" fmla="*/ 280 w 331"/>
                <a:gd name="T43" fmla="*/ 509 h 555"/>
                <a:gd name="T44" fmla="*/ 264 w 331"/>
                <a:gd name="T45" fmla="*/ 525 h 555"/>
                <a:gd name="T46" fmla="*/ 246 w 331"/>
                <a:gd name="T47" fmla="*/ 538 h 555"/>
                <a:gd name="T48" fmla="*/ 222 w 331"/>
                <a:gd name="T49" fmla="*/ 547 h 555"/>
                <a:gd name="T50" fmla="*/ 196 w 331"/>
                <a:gd name="T51" fmla="*/ 554 h 555"/>
                <a:gd name="T52" fmla="*/ 164 w 331"/>
                <a:gd name="T53" fmla="*/ 555 h 555"/>
                <a:gd name="T54" fmla="*/ 136 w 331"/>
                <a:gd name="T55" fmla="*/ 552 h 555"/>
                <a:gd name="T56" fmla="*/ 111 w 331"/>
                <a:gd name="T57" fmla="*/ 545 h 555"/>
                <a:gd name="T58" fmla="*/ 89 w 331"/>
                <a:gd name="T59" fmla="*/ 533 h 555"/>
                <a:gd name="T60" fmla="*/ 69 w 331"/>
                <a:gd name="T61" fmla="*/ 517 h 555"/>
                <a:gd name="T62" fmla="*/ 49 w 331"/>
                <a:gd name="T63" fmla="*/ 495 h 555"/>
                <a:gd name="T64" fmla="*/ 34 w 331"/>
                <a:gd name="T65" fmla="*/ 469 h 555"/>
                <a:gd name="T66" fmla="*/ 22 w 331"/>
                <a:gd name="T67" fmla="*/ 440 h 555"/>
                <a:gd name="T68" fmla="*/ 13 w 331"/>
                <a:gd name="T69" fmla="*/ 410 h 555"/>
                <a:gd name="T70" fmla="*/ 5 w 331"/>
                <a:gd name="T71" fmla="*/ 378 h 555"/>
                <a:gd name="T72" fmla="*/ 1 w 331"/>
                <a:gd name="T73" fmla="*/ 347 h 555"/>
                <a:gd name="T74" fmla="*/ 0 w 331"/>
                <a:gd name="T75" fmla="*/ 317 h 555"/>
                <a:gd name="T76" fmla="*/ 0 w 331"/>
                <a:gd name="T77" fmla="*/ 288 h 555"/>
                <a:gd name="T78" fmla="*/ 5 w 331"/>
                <a:gd name="T79" fmla="*/ 198 h 555"/>
                <a:gd name="T80" fmla="*/ 6 w 331"/>
                <a:gd name="T81" fmla="*/ 186 h 555"/>
                <a:gd name="T82" fmla="*/ 9 w 331"/>
                <a:gd name="T83" fmla="*/ 144 h 555"/>
                <a:gd name="T84" fmla="*/ 15 w 331"/>
                <a:gd name="T85" fmla="*/ 107 h 555"/>
                <a:gd name="T86" fmla="*/ 26 w 331"/>
                <a:gd name="T87" fmla="*/ 77 h 555"/>
                <a:gd name="T88" fmla="*/ 39 w 331"/>
                <a:gd name="T89" fmla="*/ 52 h 555"/>
                <a:gd name="T90" fmla="*/ 57 w 331"/>
                <a:gd name="T91" fmla="*/ 33 h 555"/>
                <a:gd name="T92" fmla="*/ 78 w 331"/>
                <a:gd name="T93" fmla="*/ 18 h 555"/>
                <a:gd name="T94" fmla="*/ 103 w 331"/>
                <a:gd name="T95" fmla="*/ 8 h 555"/>
                <a:gd name="T96" fmla="*/ 130 w 331"/>
                <a:gd name="T97" fmla="*/ 3 h 555"/>
                <a:gd name="T98" fmla="*/ 162 w 331"/>
                <a:gd name="T99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1" h="555">
                  <a:moveTo>
                    <a:pt x="162" y="0"/>
                  </a:moveTo>
                  <a:lnTo>
                    <a:pt x="195" y="3"/>
                  </a:lnTo>
                  <a:lnTo>
                    <a:pt x="223" y="8"/>
                  </a:lnTo>
                  <a:lnTo>
                    <a:pt x="250" y="17"/>
                  </a:lnTo>
                  <a:lnTo>
                    <a:pt x="271" y="29"/>
                  </a:lnTo>
                  <a:lnTo>
                    <a:pt x="288" y="45"/>
                  </a:lnTo>
                  <a:lnTo>
                    <a:pt x="302" y="63"/>
                  </a:lnTo>
                  <a:lnTo>
                    <a:pt x="314" y="84"/>
                  </a:lnTo>
                  <a:lnTo>
                    <a:pt x="322" y="106"/>
                  </a:lnTo>
                  <a:lnTo>
                    <a:pt x="328" y="134"/>
                  </a:lnTo>
                  <a:lnTo>
                    <a:pt x="331" y="164"/>
                  </a:lnTo>
                  <a:lnTo>
                    <a:pt x="331" y="190"/>
                  </a:lnTo>
                  <a:lnTo>
                    <a:pt x="329" y="232"/>
                  </a:lnTo>
                  <a:lnTo>
                    <a:pt x="329" y="255"/>
                  </a:lnTo>
                  <a:lnTo>
                    <a:pt x="326" y="344"/>
                  </a:lnTo>
                  <a:lnTo>
                    <a:pt x="324" y="372"/>
                  </a:lnTo>
                  <a:lnTo>
                    <a:pt x="322" y="398"/>
                  </a:lnTo>
                  <a:lnTo>
                    <a:pt x="318" y="424"/>
                  </a:lnTo>
                  <a:lnTo>
                    <a:pt x="312" y="448"/>
                  </a:lnTo>
                  <a:lnTo>
                    <a:pt x="305" y="471"/>
                  </a:lnTo>
                  <a:lnTo>
                    <a:pt x="294" y="491"/>
                  </a:lnTo>
                  <a:lnTo>
                    <a:pt x="280" y="509"/>
                  </a:lnTo>
                  <a:lnTo>
                    <a:pt x="264" y="525"/>
                  </a:lnTo>
                  <a:lnTo>
                    <a:pt x="246" y="538"/>
                  </a:lnTo>
                  <a:lnTo>
                    <a:pt x="222" y="547"/>
                  </a:lnTo>
                  <a:lnTo>
                    <a:pt x="196" y="554"/>
                  </a:lnTo>
                  <a:lnTo>
                    <a:pt x="164" y="555"/>
                  </a:lnTo>
                  <a:lnTo>
                    <a:pt x="136" y="552"/>
                  </a:lnTo>
                  <a:lnTo>
                    <a:pt x="111" y="545"/>
                  </a:lnTo>
                  <a:lnTo>
                    <a:pt x="89" y="533"/>
                  </a:lnTo>
                  <a:lnTo>
                    <a:pt x="69" y="517"/>
                  </a:lnTo>
                  <a:lnTo>
                    <a:pt x="49" y="495"/>
                  </a:lnTo>
                  <a:lnTo>
                    <a:pt x="34" y="469"/>
                  </a:lnTo>
                  <a:lnTo>
                    <a:pt x="22" y="440"/>
                  </a:lnTo>
                  <a:lnTo>
                    <a:pt x="13" y="410"/>
                  </a:lnTo>
                  <a:lnTo>
                    <a:pt x="5" y="378"/>
                  </a:lnTo>
                  <a:lnTo>
                    <a:pt x="1" y="347"/>
                  </a:lnTo>
                  <a:lnTo>
                    <a:pt x="0" y="317"/>
                  </a:lnTo>
                  <a:lnTo>
                    <a:pt x="0" y="288"/>
                  </a:lnTo>
                  <a:lnTo>
                    <a:pt x="5" y="198"/>
                  </a:lnTo>
                  <a:lnTo>
                    <a:pt x="6" y="186"/>
                  </a:lnTo>
                  <a:lnTo>
                    <a:pt x="9" y="144"/>
                  </a:lnTo>
                  <a:lnTo>
                    <a:pt x="15" y="107"/>
                  </a:lnTo>
                  <a:lnTo>
                    <a:pt x="26" y="77"/>
                  </a:lnTo>
                  <a:lnTo>
                    <a:pt x="39" y="52"/>
                  </a:lnTo>
                  <a:lnTo>
                    <a:pt x="57" y="33"/>
                  </a:lnTo>
                  <a:lnTo>
                    <a:pt x="78" y="18"/>
                  </a:lnTo>
                  <a:lnTo>
                    <a:pt x="103" y="8"/>
                  </a:lnTo>
                  <a:lnTo>
                    <a:pt x="130" y="3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A388"/>
            </a:solidFill>
            <a:ln w="0">
              <a:solidFill>
                <a:srgbClr val="FFA3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248"/>
            <p:cNvSpPr>
              <a:spLocks/>
            </p:cNvSpPr>
            <p:nvPr/>
          </p:nvSpPr>
          <p:spPr bwMode="auto">
            <a:xfrm>
              <a:off x="3738563" y="1846263"/>
              <a:ext cx="112713" cy="46038"/>
            </a:xfrm>
            <a:custGeom>
              <a:avLst/>
              <a:gdLst>
                <a:gd name="T0" fmla="*/ 7 w 71"/>
                <a:gd name="T1" fmla="*/ 0 h 29"/>
                <a:gd name="T2" fmla="*/ 11 w 71"/>
                <a:gd name="T3" fmla="*/ 0 h 29"/>
                <a:gd name="T4" fmla="*/ 16 w 71"/>
                <a:gd name="T5" fmla="*/ 1 h 29"/>
                <a:gd name="T6" fmla="*/ 20 w 71"/>
                <a:gd name="T7" fmla="*/ 2 h 29"/>
                <a:gd name="T8" fmla="*/ 25 w 71"/>
                <a:gd name="T9" fmla="*/ 4 h 29"/>
                <a:gd name="T10" fmla="*/ 30 w 71"/>
                <a:gd name="T11" fmla="*/ 4 h 29"/>
                <a:gd name="T12" fmla="*/ 37 w 71"/>
                <a:gd name="T13" fmla="*/ 5 h 29"/>
                <a:gd name="T14" fmla="*/ 50 w 71"/>
                <a:gd name="T15" fmla="*/ 4 h 29"/>
                <a:gd name="T16" fmla="*/ 59 w 71"/>
                <a:gd name="T17" fmla="*/ 1 h 29"/>
                <a:gd name="T18" fmla="*/ 62 w 71"/>
                <a:gd name="T19" fmla="*/ 0 h 29"/>
                <a:gd name="T20" fmla="*/ 66 w 71"/>
                <a:gd name="T21" fmla="*/ 0 h 29"/>
                <a:gd name="T22" fmla="*/ 67 w 71"/>
                <a:gd name="T23" fmla="*/ 1 h 29"/>
                <a:gd name="T24" fmla="*/ 70 w 71"/>
                <a:gd name="T25" fmla="*/ 2 h 29"/>
                <a:gd name="T26" fmla="*/ 70 w 71"/>
                <a:gd name="T27" fmla="*/ 5 h 29"/>
                <a:gd name="T28" fmla="*/ 71 w 71"/>
                <a:gd name="T29" fmla="*/ 6 h 29"/>
                <a:gd name="T30" fmla="*/ 68 w 71"/>
                <a:gd name="T31" fmla="*/ 14 h 29"/>
                <a:gd name="T32" fmla="*/ 60 w 71"/>
                <a:gd name="T33" fmla="*/ 21 h 29"/>
                <a:gd name="T34" fmla="*/ 50 w 71"/>
                <a:gd name="T35" fmla="*/ 26 h 29"/>
                <a:gd name="T36" fmla="*/ 37 w 71"/>
                <a:gd name="T37" fmla="*/ 29 h 29"/>
                <a:gd name="T38" fmla="*/ 23 w 71"/>
                <a:gd name="T39" fmla="*/ 26 h 29"/>
                <a:gd name="T40" fmla="*/ 11 w 71"/>
                <a:gd name="T41" fmla="*/ 21 h 29"/>
                <a:gd name="T42" fmla="*/ 3 w 71"/>
                <a:gd name="T43" fmla="*/ 14 h 29"/>
                <a:gd name="T44" fmla="*/ 0 w 71"/>
                <a:gd name="T45" fmla="*/ 6 h 29"/>
                <a:gd name="T46" fmla="*/ 0 w 71"/>
                <a:gd name="T47" fmla="*/ 4 h 29"/>
                <a:gd name="T48" fmla="*/ 0 w 71"/>
                <a:gd name="T49" fmla="*/ 2 h 29"/>
                <a:gd name="T50" fmla="*/ 3 w 71"/>
                <a:gd name="T51" fmla="*/ 1 h 29"/>
                <a:gd name="T52" fmla="*/ 4 w 71"/>
                <a:gd name="T53" fmla="*/ 0 h 29"/>
                <a:gd name="T54" fmla="*/ 7 w 71"/>
                <a:gd name="T5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1" h="29">
                  <a:moveTo>
                    <a:pt x="7" y="0"/>
                  </a:moveTo>
                  <a:lnTo>
                    <a:pt x="11" y="0"/>
                  </a:lnTo>
                  <a:lnTo>
                    <a:pt x="16" y="1"/>
                  </a:lnTo>
                  <a:lnTo>
                    <a:pt x="20" y="2"/>
                  </a:lnTo>
                  <a:lnTo>
                    <a:pt x="25" y="4"/>
                  </a:lnTo>
                  <a:lnTo>
                    <a:pt x="30" y="4"/>
                  </a:lnTo>
                  <a:lnTo>
                    <a:pt x="37" y="5"/>
                  </a:lnTo>
                  <a:lnTo>
                    <a:pt x="50" y="4"/>
                  </a:lnTo>
                  <a:lnTo>
                    <a:pt x="59" y="1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67" y="1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68" y="14"/>
                  </a:lnTo>
                  <a:lnTo>
                    <a:pt x="60" y="21"/>
                  </a:lnTo>
                  <a:lnTo>
                    <a:pt x="50" y="26"/>
                  </a:lnTo>
                  <a:lnTo>
                    <a:pt x="37" y="29"/>
                  </a:lnTo>
                  <a:lnTo>
                    <a:pt x="23" y="26"/>
                  </a:lnTo>
                  <a:lnTo>
                    <a:pt x="11" y="21"/>
                  </a:lnTo>
                  <a:lnTo>
                    <a:pt x="3" y="1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E5957"/>
            </a:solidFill>
            <a:ln w="0">
              <a:solidFill>
                <a:srgbClr val="EE595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249"/>
            <p:cNvSpPr>
              <a:spLocks/>
            </p:cNvSpPr>
            <p:nvPr/>
          </p:nvSpPr>
          <p:spPr bwMode="auto">
            <a:xfrm>
              <a:off x="3305175" y="1641476"/>
              <a:ext cx="155575" cy="222250"/>
            </a:xfrm>
            <a:custGeom>
              <a:avLst/>
              <a:gdLst>
                <a:gd name="T0" fmla="*/ 39 w 98"/>
                <a:gd name="T1" fmla="*/ 0 h 140"/>
                <a:gd name="T2" fmla="*/ 55 w 98"/>
                <a:gd name="T3" fmla="*/ 2 h 140"/>
                <a:gd name="T4" fmla="*/ 70 w 98"/>
                <a:gd name="T5" fmla="*/ 10 h 140"/>
                <a:gd name="T6" fmla="*/ 83 w 98"/>
                <a:gd name="T7" fmla="*/ 24 h 140"/>
                <a:gd name="T8" fmla="*/ 94 w 98"/>
                <a:gd name="T9" fmla="*/ 44 h 140"/>
                <a:gd name="T10" fmla="*/ 98 w 98"/>
                <a:gd name="T11" fmla="*/ 66 h 140"/>
                <a:gd name="T12" fmla="*/ 97 w 98"/>
                <a:gd name="T13" fmla="*/ 88 h 140"/>
                <a:gd name="T14" fmla="*/ 91 w 98"/>
                <a:gd name="T15" fmla="*/ 109 h 140"/>
                <a:gd name="T16" fmla="*/ 82 w 98"/>
                <a:gd name="T17" fmla="*/ 125 h 140"/>
                <a:gd name="T18" fmla="*/ 69 w 98"/>
                <a:gd name="T19" fmla="*/ 135 h 140"/>
                <a:gd name="T20" fmla="*/ 53 w 98"/>
                <a:gd name="T21" fmla="*/ 140 h 140"/>
                <a:gd name="T22" fmla="*/ 38 w 98"/>
                <a:gd name="T23" fmla="*/ 138 h 140"/>
                <a:gd name="T24" fmla="*/ 23 w 98"/>
                <a:gd name="T25" fmla="*/ 130 h 140"/>
                <a:gd name="T26" fmla="*/ 11 w 98"/>
                <a:gd name="T27" fmla="*/ 116 h 140"/>
                <a:gd name="T28" fmla="*/ 4 w 98"/>
                <a:gd name="T29" fmla="*/ 96 h 140"/>
                <a:gd name="T30" fmla="*/ 0 w 98"/>
                <a:gd name="T31" fmla="*/ 74 h 140"/>
                <a:gd name="T32" fmla="*/ 0 w 98"/>
                <a:gd name="T33" fmla="*/ 51 h 140"/>
                <a:gd name="T34" fmla="*/ 4 w 98"/>
                <a:gd name="T35" fmla="*/ 33 h 140"/>
                <a:gd name="T36" fmla="*/ 13 w 98"/>
                <a:gd name="T37" fmla="*/ 17 h 140"/>
                <a:gd name="T38" fmla="*/ 25 w 98"/>
                <a:gd name="T39" fmla="*/ 6 h 140"/>
                <a:gd name="T40" fmla="*/ 39 w 98"/>
                <a:gd name="T41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8" h="140">
                  <a:moveTo>
                    <a:pt x="39" y="0"/>
                  </a:moveTo>
                  <a:lnTo>
                    <a:pt x="55" y="2"/>
                  </a:lnTo>
                  <a:lnTo>
                    <a:pt x="70" y="10"/>
                  </a:lnTo>
                  <a:lnTo>
                    <a:pt x="83" y="24"/>
                  </a:lnTo>
                  <a:lnTo>
                    <a:pt x="94" y="44"/>
                  </a:lnTo>
                  <a:lnTo>
                    <a:pt x="98" y="66"/>
                  </a:lnTo>
                  <a:lnTo>
                    <a:pt x="97" y="88"/>
                  </a:lnTo>
                  <a:lnTo>
                    <a:pt x="91" y="109"/>
                  </a:lnTo>
                  <a:lnTo>
                    <a:pt x="82" y="125"/>
                  </a:lnTo>
                  <a:lnTo>
                    <a:pt x="69" y="135"/>
                  </a:lnTo>
                  <a:lnTo>
                    <a:pt x="53" y="140"/>
                  </a:lnTo>
                  <a:lnTo>
                    <a:pt x="38" y="138"/>
                  </a:lnTo>
                  <a:lnTo>
                    <a:pt x="23" y="130"/>
                  </a:lnTo>
                  <a:lnTo>
                    <a:pt x="11" y="116"/>
                  </a:lnTo>
                  <a:lnTo>
                    <a:pt x="4" y="96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4" y="33"/>
                  </a:lnTo>
                  <a:lnTo>
                    <a:pt x="13" y="17"/>
                  </a:lnTo>
                  <a:lnTo>
                    <a:pt x="25" y="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E5957"/>
            </a:solidFill>
            <a:ln w="0">
              <a:solidFill>
                <a:srgbClr val="EE595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250"/>
            <p:cNvSpPr>
              <a:spLocks/>
            </p:cNvSpPr>
            <p:nvPr/>
          </p:nvSpPr>
          <p:spPr bwMode="auto">
            <a:xfrm>
              <a:off x="3879850" y="1711326"/>
              <a:ext cx="53975" cy="50800"/>
            </a:xfrm>
            <a:custGeom>
              <a:avLst/>
              <a:gdLst>
                <a:gd name="T0" fmla="*/ 17 w 34"/>
                <a:gd name="T1" fmla="*/ 0 h 32"/>
                <a:gd name="T2" fmla="*/ 23 w 34"/>
                <a:gd name="T3" fmla="*/ 0 h 32"/>
                <a:gd name="T4" fmla="*/ 28 w 34"/>
                <a:gd name="T5" fmla="*/ 2 h 32"/>
                <a:gd name="T6" fmla="*/ 32 w 34"/>
                <a:gd name="T7" fmla="*/ 6 h 32"/>
                <a:gd name="T8" fmla="*/ 34 w 34"/>
                <a:gd name="T9" fmla="*/ 11 h 32"/>
                <a:gd name="T10" fmla="*/ 34 w 34"/>
                <a:gd name="T11" fmla="*/ 17 h 32"/>
                <a:gd name="T12" fmla="*/ 34 w 34"/>
                <a:gd name="T13" fmla="*/ 22 h 32"/>
                <a:gd name="T14" fmla="*/ 32 w 34"/>
                <a:gd name="T15" fmla="*/ 26 h 32"/>
                <a:gd name="T16" fmla="*/ 28 w 34"/>
                <a:gd name="T17" fmla="*/ 30 h 32"/>
                <a:gd name="T18" fmla="*/ 23 w 34"/>
                <a:gd name="T19" fmla="*/ 32 h 32"/>
                <a:gd name="T20" fmla="*/ 17 w 34"/>
                <a:gd name="T21" fmla="*/ 32 h 32"/>
                <a:gd name="T22" fmla="*/ 12 w 34"/>
                <a:gd name="T23" fmla="*/ 32 h 32"/>
                <a:gd name="T24" fmla="*/ 8 w 34"/>
                <a:gd name="T25" fmla="*/ 30 h 32"/>
                <a:gd name="T26" fmla="*/ 4 w 34"/>
                <a:gd name="T27" fmla="*/ 26 h 32"/>
                <a:gd name="T28" fmla="*/ 2 w 34"/>
                <a:gd name="T29" fmla="*/ 21 h 32"/>
                <a:gd name="T30" fmla="*/ 0 w 34"/>
                <a:gd name="T31" fmla="*/ 15 h 32"/>
                <a:gd name="T32" fmla="*/ 2 w 34"/>
                <a:gd name="T33" fmla="*/ 10 h 32"/>
                <a:gd name="T34" fmla="*/ 4 w 34"/>
                <a:gd name="T35" fmla="*/ 6 h 32"/>
                <a:gd name="T36" fmla="*/ 8 w 34"/>
                <a:gd name="T37" fmla="*/ 2 h 32"/>
                <a:gd name="T38" fmla="*/ 12 w 34"/>
                <a:gd name="T39" fmla="*/ 0 h 32"/>
                <a:gd name="T40" fmla="*/ 17 w 34"/>
                <a:gd name="T4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32">
                  <a:moveTo>
                    <a:pt x="17" y="0"/>
                  </a:moveTo>
                  <a:lnTo>
                    <a:pt x="23" y="0"/>
                  </a:lnTo>
                  <a:lnTo>
                    <a:pt x="28" y="2"/>
                  </a:lnTo>
                  <a:lnTo>
                    <a:pt x="32" y="6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34" y="22"/>
                  </a:lnTo>
                  <a:lnTo>
                    <a:pt x="32" y="26"/>
                  </a:lnTo>
                  <a:lnTo>
                    <a:pt x="28" y="30"/>
                  </a:lnTo>
                  <a:lnTo>
                    <a:pt x="23" y="32"/>
                  </a:lnTo>
                  <a:lnTo>
                    <a:pt x="17" y="32"/>
                  </a:lnTo>
                  <a:lnTo>
                    <a:pt x="12" y="32"/>
                  </a:lnTo>
                  <a:lnTo>
                    <a:pt x="8" y="30"/>
                  </a:lnTo>
                  <a:lnTo>
                    <a:pt x="4" y="26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Line 72"/>
            <p:cNvSpPr>
              <a:spLocks noChangeShapeType="1"/>
            </p:cNvSpPr>
            <p:nvPr/>
          </p:nvSpPr>
          <p:spPr bwMode="auto">
            <a:xfrm flipV="1">
              <a:off x="3597275" y="1620838"/>
              <a:ext cx="120650" cy="3175"/>
            </a:xfrm>
            <a:prstGeom prst="line">
              <a:avLst/>
            </a:prstGeom>
            <a:noFill/>
            <a:ln w="28575">
              <a:solidFill>
                <a:srgbClr val="6E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252"/>
            <p:cNvSpPr>
              <a:spLocks/>
            </p:cNvSpPr>
            <p:nvPr/>
          </p:nvSpPr>
          <p:spPr bwMode="auto">
            <a:xfrm>
              <a:off x="3852863" y="1611313"/>
              <a:ext cx="133350" cy="34925"/>
            </a:xfrm>
            <a:custGeom>
              <a:avLst/>
              <a:gdLst>
                <a:gd name="T0" fmla="*/ 11 w 84"/>
                <a:gd name="T1" fmla="*/ 0 h 22"/>
                <a:gd name="T2" fmla="*/ 76 w 84"/>
                <a:gd name="T3" fmla="*/ 5 h 22"/>
                <a:gd name="T4" fmla="*/ 79 w 84"/>
                <a:gd name="T5" fmla="*/ 5 h 22"/>
                <a:gd name="T6" fmla="*/ 81 w 84"/>
                <a:gd name="T7" fmla="*/ 8 h 22"/>
                <a:gd name="T8" fmla="*/ 84 w 84"/>
                <a:gd name="T9" fmla="*/ 10 h 22"/>
                <a:gd name="T10" fmla="*/ 84 w 84"/>
                <a:gd name="T11" fmla="*/ 14 h 22"/>
                <a:gd name="T12" fmla="*/ 83 w 84"/>
                <a:gd name="T13" fmla="*/ 18 h 22"/>
                <a:gd name="T14" fmla="*/ 81 w 84"/>
                <a:gd name="T15" fmla="*/ 21 h 22"/>
                <a:gd name="T16" fmla="*/ 78 w 84"/>
                <a:gd name="T17" fmla="*/ 22 h 22"/>
                <a:gd name="T18" fmla="*/ 75 w 84"/>
                <a:gd name="T19" fmla="*/ 22 h 22"/>
                <a:gd name="T20" fmla="*/ 9 w 84"/>
                <a:gd name="T21" fmla="*/ 18 h 22"/>
                <a:gd name="T22" fmla="*/ 6 w 84"/>
                <a:gd name="T23" fmla="*/ 17 h 22"/>
                <a:gd name="T24" fmla="*/ 3 w 84"/>
                <a:gd name="T25" fmla="*/ 14 h 22"/>
                <a:gd name="T26" fmla="*/ 2 w 84"/>
                <a:gd name="T27" fmla="*/ 12 h 22"/>
                <a:gd name="T28" fmla="*/ 0 w 84"/>
                <a:gd name="T29" fmla="*/ 8 h 22"/>
                <a:gd name="T30" fmla="*/ 2 w 84"/>
                <a:gd name="T31" fmla="*/ 5 h 22"/>
                <a:gd name="T32" fmla="*/ 4 w 84"/>
                <a:gd name="T33" fmla="*/ 2 h 22"/>
                <a:gd name="T34" fmla="*/ 7 w 84"/>
                <a:gd name="T35" fmla="*/ 0 h 22"/>
                <a:gd name="T36" fmla="*/ 11 w 84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22">
                  <a:moveTo>
                    <a:pt x="11" y="0"/>
                  </a:moveTo>
                  <a:lnTo>
                    <a:pt x="76" y="5"/>
                  </a:lnTo>
                  <a:lnTo>
                    <a:pt x="79" y="5"/>
                  </a:lnTo>
                  <a:lnTo>
                    <a:pt x="81" y="8"/>
                  </a:lnTo>
                  <a:lnTo>
                    <a:pt x="84" y="10"/>
                  </a:lnTo>
                  <a:lnTo>
                    <a:pt x="84" y="14"/>
                  </a:lnTo>
                  <a:lnTo>
                    <a:pt x="83" y="18"/>
                  </a:lnTo>
                  <a:lnTo>
                    <a:pt x="81" y="21"/>
                  </a:lnTo>
                  <a:lnTo>
                    <a:pt x="78" y="22"/>
                  </a:lnTo>
                  <a:lnTo>
                    <a:pt x="75" y="22"/>
                  </a:lnTo>
                  <a:lnTo>
                    <a:pt x="9" y="18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E0000"/>
            </a:solidFill>
            <a:ln w="0">
              <a:solidFill>
                <a:srgbClr val="6E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253"/>
            <p:cNvSpPr>
              <a:spLocks/>
            </p:cNvSpPr>
            <p:nvPr/>
          </p:nvSpPr>
          <p:spPr bwMode="auto">
            <a:xfrm>
              <a:off x="3376613" y="1196976"/>
              <a:ext cx="571500" cy="577850"/>
            </a:xfrm>
            <a:custGeom>
              <a:avLst/>
              <a:gdLst>
                <a:gd name="T0" fmla="*/ 201 w 360"/>
                <a:gd name="T1" fmla="*/ 4 h 364"/>
                <a:gd name="T2" fmla="*/ 264 w 360"/>
                <a:gd name="T3" fmla="*/ 26 h 364"/>
                <a:gd name="T4" fmla="*/ 324 w 360"/>
                <a:gd name="T5" fmla="*/ 66 h 364"/>
                <a:gd name="T6" fmla="*/ 355 w 360"/>
                <a:gd name="T7" fmla="*/ 98 h 364"/>
                <a:gd name="T8" fmla="*/ 358 w 360"/>
                <a:gd name="T9" fmla="*/ 129 h 364"/>
                <a:gd name="T10" fmla="*/ 358 w 360"/>
                <a:gd name="T11" fmla="*/ 129 h 364"/>
                <a:gd name="T12" fmla="*/ 332 w 360"/>
                <a:gd name="T13" fmla="*/ 161 h 364"/>
                <a:gd name="T14" fmla="*/ 299 w 360"/>
                <a:gd name="T15" fmla="*/ 173 h 364"/>
                <a:gd name="T16" fmla="*/ 252 w 360"/>
                <a:gd name="T17" fmla="*/ 168 h 364"/>
                <a:gd name="T18" fmla="*/ 220 w 360"/>
                <a:gd name="T19" fmla="*/ 155 h 364"/>
                <a:gd name="T20" fmla="*/ 197 w 360"/>
                <a:gd name="T21" fmla="*/ 139 h 364"/>
                <a:gd name="T22" fmla="*/ 171 w 360"/>
                <a:gd name="T23" fmla="*/ 126 h 364"/>
                <a:gd name="T24" fmla="*/ 135 w 360"/>
                <a:gd name="T25" fmla="*/ 123 h 364"/>
                <a:gd name="T26" fmla="*/ 114 w 360"/>
                <a:gd name="T27" fmla="*/ 127 h 364"/>
                <a:gd name="T28" fmla="*/ 93 w 360"/>
                <a:gd name="T29" fmla="*/ 138 h 364"/>
                <a:gd name="T30" fmla="*/ 76 w 360"/>
                <a:gd name="T31" fmla="*/ 160 h 364"/>
                <a:gd name="T32" fmla="*/ 71 w 360"/>
                <a:gd name="T33" fmla="*/ 202 h 364"/>
                <a:gd name="T34" fmla="*/ 69 w 360"/>
                <a:gd name="T35" fmla="*/ 258 h 364"/>
                <a:gd name="T36" fmla="*/ 62 w 360"/>
                <a:gd name="T37" fmla="*/ 311 h 364"/>
                <a:gd name="T38" fmla="*/ 57 w 360"/>
                <a:gd name="T39" fmla="*/ 348 h 364"/>
                <a:gd name="T40" fmla="*/ 54 w 360"/>
                <a:gd name="T41" fmla="*/ 364 h 364"/>
                <a:gd name="T42" fmla="*/ 37 w 360"/>
                <a:gd name="T43" fmla="*/ 360 h 364"/>
                <a:gd name="T44" fmla="*/ 32 w 360"/>
                <a:gd name="T45" fmla="*/ 352 h 364"/>
                <a:gd name="T46" fmla="*/ 31 w 360"/>
                <a:gd name="T47" fmla="*/ 329 h 364"/>
                <a:gd name="T48" fmla="*/ 23 w 360"/>
                <a:gd name="T49" fmla="*/ 297 h 364"/>
                <a:gd name="T50" fmla="*/ 0 w 360"/>
                <a:gd name="T51" fmla="*/ 278 h 364"/>
                <a:gd name="T52" fmla="*/ 15 w 360"/>
                <a:gd name="T53" fmla="*/ 216 h 364"/>
                <a:gd name="T54" fmla="*/ 38 w 360"/>
                <a:gd name="T55" fmla="*/ 153 h 364"/>
                <a:gd name="T56" fmla="*/ 80 w 360"/>
                <a:gd name="T57" fmla="*/ 104 h 364"/>
                <a:gd name="T58" fmla="*/ 65 w 360"/>
                <a:gd name="T59" fmla="*/ 76 h 364"/>
                <a:gd name="T60" fmla="*/ 57 w 360"/>
                <a:gd name="T61" fmla="*/ 51 h 364"/>
                <a:gd name="T62" fmla="*/ 57 w 360"/>
                <a:gd name="T63" fmla="*/ 38 h 364"/>
                <a:gd name="T64" fmla="*/ 71 w 360"/>
                <a:gd name="T65" fmla="*/ 29 h 364"/>
                <a:gd name="T66" fmla="*/ 101 w 360"/>
                <a:gd name="T67" fmla="*/ 13 h 364"/>
                <a:gd name="T68" fmla="*/ 146 w 360"/>
                <a:gd name="T69" fmla="*/ 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0" h="364">
                  <a:moveTo>
                    <a:pt x="172" y="0"/>
                  </a:moveTo>
                  <a:lnTo>
                    <a:pt x="201" y="4"/>
                  </a:lnTo>
                  <a:lnTo>
                    <a:pt x="231" y="12"/>
                  </a:lnTo>
                  <a:lnTo>
                    <a:pt x="264" y="26"/>
                  </a:lnTo>
                  <a:lnTo>
                    <a:pt x="296" y="47"/>
                  </a:lnTo>
                  <a:lnTo>
                    <a:pt x="324" y="66"/>
                  </a:lnTo>
                  <a:lnTo>
                    <a:pt x="343" y="83"/>
                  </a:lnTo>
                  <a:lnTo>
                    <a:pt x="355" y="98"/>
                  </a:lnTo>
                  <a:lnTo>
                    <a:pt x="360" y="114"/>
                  </a:lnTo>
                  <a:lnTo>
                    <a:pt x="358" y="129"/>
                  </a:lnTo>
                  <a:lnTo>
                    <a:pt x="359" y="130"/>
                  </a:lnTo>
                  <a:lnTo>
                    <a:pt x="358" y="129"/>
                  </a:lnTo>
                  <a:lnTo>
                    <a:pt x="347" y="147"/>
                  </a:lnTo>
                  <a:lnTo>
                    <a:pt x="332" y="161"/>
                  </a:lnTo>
                  <a:lnTo>
                    <a:pt x="316" y="170"/>
                  </a:lnTo>
                  <a:lnTo>
                    <a:pt x="299" y="173"/>
                  </a:lnTo>
                  <a:lnTo>
                    <a:pt x="273" y="172"/>
                  </a:lnTo>
                  <a:lnTo>
                    <a:pt x="252" y="168"/>
                  </a:lnTo>
                  <a:lnTo>
                    <a:pt x="235" y="161"/>
                  </a:lnTo>
                  <a:lnTo>
                    <a:pt x="220" y="155"/>
                  </a:lnTo>
                  <a:lnTo>
                    <a:pt x="209" y="147"/>
                  </a:lnTo>
                  <a:lnTo>
                    <a:pt x="197" y="139"/>
                  </a:lnTo>
                  <a:lnTo>
                    <a:pt x="184" y="132"/>
                  </a:lnTo>
                  <a:lnTo>
                    <a:pt x="171" y="126"/>
                  </a:lnTo>
                  <a:lnTo>
                    <a:pt x="155" y="123"/>
                  </a:lnTo>
                  <a:lnTo>
                    <a:pt x="135" y="123"/>
                  </a:lnTo>
                  <a:lnTo>
                    <a:pt x="125" y="125"/>
                  </a:lnTo>
                  <a:lnTo>
                    <a:pt x="114" y="127"/>
                  </a:lnTo>
                  <a:lnTo>
                    <a:pt x="103" y="131"/>
                  </a:lnTo>
                  <a:lnTo>
                    <a:pt x="93" y="138"/>
                  </a:lnTo>
                  <a:lnTo>
                    <a:pt x="84" y="147"/>
                  </a:lnTo>
                  <a:lnTo>
                    <a:pt x="76" y="160"/>
                  </a:lnTo>
                  <a:lnTo>
                    <a:pt x="72" y="178"/>
                  </a:lnTo>
                  <a:lnTo>
                    <a:pt x="71" y="202"/>
                  </a:lnTo>
                  <a:lnTo>
                    <a:pt x="70" y="229"/>
                  </a:lnTo>
                  <a:lnTo>
                    <a:pt x="69" y="258"/>
                  </a:lnTo>
                  <a:lnTo>
                    <a:pt x="66" y="286"/>
                  </a:lnTo>
                  <a:lnTo>
                    <a:pt x="62" y="311"/>
                  </a:lnTo>
                  <a:lnTo>
                    <a:pt x="59" y="331"/>
                  </a:lnTo>
                  <a:lnTo>
                    <a:pt x="57" y="348"/>
                  </a:lnTo>
                  <a:lnTo>
                    <a:pt x="55" y="360"/>
                  </a:lnTo>
                  <a:lnTo>
                    <a:pt x="54" y="364"/>
                  </a:lnTo>
                  <a:lnTo>
                    <a:pt x="44" y="363"/>
                  </a:lnTo>
                  <a:lnTo>
                    <a:pt x="37" y="360"/>
                  </a:lnTo>
                  <a:lnTo>
                    <a:pt x="33" y="356"/>
                  </a:lnTo>
                  <a:lnTo>
                    <a:pt x="32" y="352"/>
                  </a:lnTo>
                  <a:lnTo>
                    <a:pt x="32" y="351"/>
                  </a:lnTo>
                  <a:lnTo>
                    <a:pt x="31" y="329"/>
                  </a:lnTo>
                  <a:lnTo>
                    <a:pt x="28" y="312"/>
                  </a:lnTo>
                  <a:lnTo>
                    <a:pt x="23" y="297"/>
                  </a:lnTo>
                  <a:lnTo>
                    <a:pt x="14" y="286"/>
                  </a:lnTo>
                  <a:lnTo>
                    <a:pt x="0" y="278"/>
                  </a:lnTo>
                  <a:lnTo>
                    <a:pt x="12" y="250"/>
                  </a:lnTo>
                  <a:lnTo>
                    <a:pt x="15" y="216"/>
                  </a:lnTo>
                  <a:lnTo>
                    <a:pt x="24" y="184"/>
                  </a:lnTo>
                  <a:lnTo>
                    <a:pt x="38" y="153"/>
                  </a:lnTo>
                  <a:lnTo>
                    <a:pt x="57" y="126"/>
                  </a:lnTo>
                  <a:lnTo>
                    <a:pt x="80" y="104"/>
                  </a:lnTo>
                  <a:lnTo>
                    <a:pt x="71" y="91"/>
                  </a:lnTo>
                  <a:lnTo>
                    <a:pt x="65" y="76"/>
                  </a:lnTo>
                  <a:lnTo>
                    <a:pt x="59" y="63"/>
                  </a:lnTo>
                  <a:lnTo>
                    <a:pt x="57" y="51"/>
                  </a:lnTo>
                  <a:lnTo>
                    <a:pt x="55" y="42"/>
                  </a:lnTo>
                  <a:lnTo>
                    <a:pt x="57" y="38"/>
                  </a:lnTo>
                  <a:lnTo>
                    <a:pt x="62" y="34"/>
                  </a:lnTo>
                  <a:lnTo>
                    <a:pt x="71" y="29"/>
                  </a:lnTo>
                  <a:lnTo>
                    <a:pt x="84" y="21"/>
                  </a:lnTo>
                  <a:lnTo>
                    <a:pt x="101" y="13"/>
                  </a:lnTo>
                  <a:lnTo>
                    <a:pt x="122" y="7"/>
                  </a:lnTo>
                  <a:lnTo>
                    <a:pt x="146" y="3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6E0000"/>
            </a:solidFill>
            <a:ln w="0">
              <a:solidFill>
                <a:srgbClr val="6E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254"/>
            <p:cNvSpPr>
              <a:spLocks/>
            </p:cNvSpPr>
            <p:nvPr/>
          </p:nvSpPr>
          <p:spPr bwMode="auto">
            <a:xfrm>
              <a:off x="3676650" y="1978026"/>
              <a:ext cx="176213" cy="46038"/>
            </a:xfrm>
            <a:custGeom>
              <a:avLst/>
              <a:gdLst>
                <a:gd name="T0" fmla="*/ 9 w 111"/>
                <a:gd name="T1" fmla="*/ 0 h 29"/>
                <a:gd name="T2" fmla="*/ 12 w 111"/>
                <a:gd name="T3" fmla="*/ 0 h 29"/>
                <a:gd name="T4" fmla="*/ 16 w 111"/>
                <a:gd name="T5" fmla="*/ 2 h 29"/>
                <a:gd name="T6" fmla="*/ 20 w 111"/>
                <a:gd name="T7" fmla="*/ 3 h 29"/>
                <a:gd name="T8" fmla="*/ 24 w 111"/>
                <a:gd name="T9" fmla="*/ 6 h 29"/>
                <a:gd name="T10" fmla="*/ 29 w 111"/>
                <a:gd name="T11" fmla="*/ 7 h 29"/>
                <a:gd name="T12" fmla="*/ 35 w 111"/>
                <a:gd name="T13" fmla="*/ 7 h 29"/>
                <a:gd name="T14" fmla="*/ 47 w 111"/>
                <a:gd name="T15" fmla="*/ 8 h 29"/>
                <a:gd name="T16" fmla="*/ 59 w 111"/>
                <a:gd name="T17" fmla="*/ 10 h 29"/>
                <a:gd name="T18" fmla="*/ 59 w 111"/>
                <a:gd name="T19" fmla="*/ 10 h 29"/>
                <a:gd name="T20" fmla="*/ 59 w 111"/>
                <a:gd name="T21" fmla="*/ 10 h 29"/>
                <a:gd name="T22" fmla="*/ 69 w 111"/>
                <a:gd name="T23" fmla="*/ 8 h 29"/>
                <a:gd name="T24" fmla="*/ 80 w 111"/>
                <a:gd name="T25" fmla="*/ 7 h 29"/>
                <a:gd name="T26" fmla="*/ 86 w 111"/>
                <a:gd name="T27" fmla="*/ 6 h 29"/>
                <a:gd name="T28" fmla="*/ 92 w 111"/>
                <a:gd name="T29" fmla="*/ 4 h 29"/>
                <a:gd name="T30" fmla="*/ 96 w 111"/>
                <a:gd name="T31" fmla="*/ 2 h 29"/>
                <a:gd name="T32" fmla="*/ 99 w 111"/>
                <a:gd name="T33" fmla="*/ 0 h 29"/>
                <a:gd name="T34" fmla="*/ 103 w 111"/>
                <a:gd name="T35" fmla="*/ 0 h 29"/>
                <a:gd name="T36" fmla="*/ 107 w 111"/>
                <a:gd name="T37" fmla="*/ 2 h 29"/>
                <a:gd name="T38" fmla="*/ 110 w 111"/>
                <a:gd name="T39" fmla="*/ 4 h 29"/>
                <a:gd name="T40" fmla="*/ 111 w 111"/>
                <a:gd name="T41" fmla="*/ 8 h 29"/>
                <a:gd name="T42" fmla="*/ 111 w 111"/>
                <a:gd name="T43" fmla="*/ 11 h 29"/>
                <a:gd name="T44" fmla="*/ 110 w 111"/>
                <a:gd name="T45" fmla="*/ 15 h 29"/>
                <a:gd name="T46" fmla="*/ 107 w 111"/>
                <a:gd name="T47" fmla="*/ 18 h 29"/>
                <a:gd name="T48" fmla="*/ 96 w 111"/>
                <a:gd name="T49" fmla="*/ 24 h 29"/>
                <a:gd name="T50" fmla="*/ 84 w 111"/>
                <a:gd name="T51" fmla="*/ 27 h 29"/>
                <a:gd name="T52" fmla="*/ 60 w 111"/>
                <a:gd name="T53" fmla="*/ 29 h 29"/>
                <a:gd name="T54" fmla="*/ 60 w 111"/>
                <a:gd name="T55" fmla="*/ 29 h 29"/>
                <a:gd name="T56" fmla="*/ 59 w 111"/>
                <a:gd name="T57" fmla="*/ 29 h 29"/>
                <a:gd name="T58" fmla="*/ 50 w 111"/>
                <a:gd name="T59" fmla="*/ 28 h 29"/>
                <a:gd name="T60" fmla="*/ 39 w 111"/>
                <a:gd name="T61" fmla="*/ 28 h 29"/>
                <a:gd name="T62" fmla="*/ 18 w 111"/>
                <a:gd name="T63" fmla="*/ 24 h 29"/>
                <a:gd name="T64" fmla="*/ 10 w 111"/>
                <a:gd name="T65" fmla="*/ 21 h 29"/>
                <a:gd name="T66" fmla="*/ 5 w 111"/>
                <a:gd name="T67" fmla="*/ 18 h 29"/>
                <a:gd name="T68" fmla="*/ 1 w 111"/>
                <a:gd name="T69" fmla="*/ 15 h 29"/>
                <a:gd name="T70" fmla="*/ 0 w 111"/>
                <a:gd name="T71" fmla="*/ 11 h 29"/>
                <a:gd name="T72" fmla="*/ 0 w 111"/>
                <a:gd name="T73" fmla="*/ 8 h 29"/>
                <a:gd name="T74" fmla="*/ 3 w 111"/>
                <a:gd name="T75" fmla="*/ 4 h 29"/>
                <a:gd name="T76" fmla="*/ 5 w 111"/>
                <a:gd name="T77" fmla="*/ 2 h 29"/>
                <a:gd name="T78" fmla="*/ 9 w 111"/>
                <a:gd name="T7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1" h="29">
                  <a:moveTo>
                    <a:pt x="9" y="0"/>
                  </a:moveTo>
                  <a:lnTo>
                    <a:pt x="12" y="0"/>
                  </a:lnTo>
                  <a:lnTo>
                    <a:pt x="16" y="2"/>
                  </a:lnTo>
                  <a:lnTo>
                    <a:pt x="20" y="3"/>
                  </a:lnTo>
                  <a:lnTo>
                    <a:pt x="24" y="6"/>
                  </a:lnTo>
                  <a:lnTo>
                    <a:pt x="29" y="7"/>
                  </a:lnTo>
                  <a:lnTo>
                    <a:pt x="35" y="7"/>
                  </a:lnTo>
                  <a:lnTo>
                    <a:pt x="47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9" y="8"/>
                  </a:lnTo>
                  <a:lnTo>
                    <a:pt x="80" y="7"/>
                  </a:lnTo>
                  <a:lnTo>
                    <a:pt x="86" y="6"/>
                  </a:lnTo>
                  <a:lnTo>
                    <a:pt x="92" y="4"/>
                  </a:lnTo>
                  <a:lnTo>
                    <a:pt x="96" y="2"/>
                  </a:lnTo>
                  <a:lnTo>
                    <a:pt x="99" y="0"/>
                  </a:lnTo>
                  <a:lnTo>
                    <a:pt x="103" y="0"/>
                  </a:lnTo>
                  <a:lnTo>
                    <a:pt x="107" y="2"/>
                  </a:lnTo>
                  <a:lnTo>
                    <a:pt x="110" y="4"/>
                  </a:lnTo>
                  <a:lnTo>
                    <a:pt x="111" y="8"/>
                  </a:lnTo>
                  <a:lnTo>
                    <a:pt x="111" y="11"/>
                  </a:lnTo>
                  <a:lnTo>
                    <a:pt x="110" y="15"/>
                  </a:lnTo>
                  <a:lnTo>
                    <a:pt x="107" y="18"/>
                  </a:lnTo>
                  <a:lnTo>
                    <a:pt x="96" y="24"/>
                  </a:lnTo>
                  <a:lnTo>
                    <a:pt x="84" y="27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9" y="29"/>
                  </a:lnTo>
                  <a:lnTo>
                    <a:pt x="50" y="28"/>
                  </a:lnTo>
                  <a:lnTo>
                    <a:pt x="39" y="28"/>
                  </a:lnTo>
                  <a:lnTo>
                    <a:pt x="18" y="24"/>
                  </a:lnTo>
                  <a:lnTo>
                    <a:pt x="10" y="21"/>
                  </a:lnTo>
                  <a:lnTo>
                    <a:pt x="5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E5957"/>
            </a:solidFill>
            <a:ln w="0">
              <a:solidFill>
                <a:srgbClr val="EE595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255"/>
            <p:cNvSpPr>
              <a:spLocks/>
            </p:cNvSpPr>
            <p:nvPr/>
          </p:nvSpPr>
          <p:spPr bwMode="auto">
            <a:xfrm>
              <a:off x="3482975" y="1544638"/>
              <a:ext cx="268288" cy="85725"/>
            </a:xfrm>
            <a:custGeom>
              <a:avLst/>
              <a:gdLst>
                <a:gd name="T0" fmla="*/ 169 w 169"/>
                <a:gd name="T1" fmla="*/ 0 h 54"/>
                <a:gd name="T2" fmla="*/ 157 w 169"/>
                <a:gd name="T3" fmla="*/ 22 h 54"/>
                <a:gd name="T4" fmla="*/ 165 w 169"/>
                <a:gd name="T5" fmla="*/ 23 h 54"/>
                <a:gd name="T6" fmla="*/ 144 w 169"/>
                <a:gd name="T7" fmla="*/ 22 h 54"/>
                <a:gd name="T8" fmla="*/ 121 w 169"/>
                <a:gd name="T9" fmla="*/ 22 h 54"/>
                <a:gd name="T10" fmla="*/ 81 w 169"/>
                <a:gd name="T11" fmla="*/ 23 h 54"/>
                <a:gd name="T12" fmla="*/ 57 w 169"/>
                <a:gd name="T13" fmla="*/ 27 h 54"/>
                <a:gd name="T14" fmla="*/ 36 w 169"/>
                <a:gd name="T15" fmla="*/ 31 h 54"/>
                <a:gd name="T16" fmla="*/ 19 w 169"/>
                <a:gd name="T17" fmla="*/ 38 h 54"/>
                <a:gd name="T18" fmla="*/ 7 w 169"/>
                <a:gd name="T19" fmla="*/ 44 h 54"/>
                <a:gd name="T20" fmla="*/ 0 w 169"/>
                <a:gd name="T21" fmla="*/ 54 h 54"/>
                <a:gd name="T22" fmla="*/ 3 w 169"/>
                <a:gd name="T23" fmla="*/ 21 h 54"/>
                <a:gd name="T24" fmla="*/ 37 w 169"/>
                <a:gd name="T25" fmla="*/ 13 h 54"/>
                <a:gd name="T26" fmla="*/ 76 w 169"/>
                <a:gd name="T27" fmla="*/ 6 h 54"/>
                <a:gd name="T28" fmla="*/ 121 w 169"/>
                <a:gd name="T29" fmla="*/ 3 h 54"/>
                <a:gd name="T30" fmla="*/ 169 w 16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9" h="54">
                  <a:moveTo>
                    <a:pt x="169" y="0"/>
                  </a:moveTo>
                  <a:lnTo>
                    <a:pt x="157" y="22"/>
                  </a:lnTo>
                  <a:lnTo>
                    <a:pt x="165" y="23"/>
                  </a:lnTo>
                  <a:lnTo>
                    <a:pt x="144" y="22"/>
                  </a:lnTo>
                  <a:lnTo>
                    <a:pt x="121" y="22"/>
                  </a:lnTo>
                  <a:lnTo>
                    <a:pt x="81" y="23"/>
                  </a:lnTo>
                  <a:lnTo>
                    <a:pt x="57" y="27"/>
                  </a:lnTo>
                  <a:lnTo>
                    <a:pt x="36" y="31"/>
                  </a:lnTo>
                  <a:lnTo>
                    <a:pt x="19" y="38"/>
                  </a:lnTo>
                  <a:lnTo>
                    <a:pt x="7" y="44"/>
                  </a:lnTo>
                  <a:lnTo>
                    <a:pt x="0" y="54"/>
                  </a:lnTo>
                  <a:lnTo>
                    <a:pt x="3" y="21"/>
                  </a:lnTo>
                  <a:lnTo>
                    <a:pt x="37" y="13"/>
                  </a:lnTo>
                  <a:lnTo>
                    <a:pt x="76" y="6"/>
                  </a:lnTo>
                  <a:lnTo>
                    <a:pt x="121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45B49"/>
            </a:solidFill>
            <a:ln w="0">
              <a:solidFill>
                <a:srgbClr val="E45B4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256"/>
            <p:cNvSpPr>
              <a:spLocks/>
            </p:cNvSpPr>
            <p:nvPr/>
          </p:nvSpPr>
          <p:spPr bwMode="auto">
            <a:xfrm>
              <a:off x="3481388" y="1577976"/>
              <a:ext cx="6350" cy="57150"/>
            </a:xfrm>
            <a:custGeom>
              <a:avLst/>
              <a:gdLst>
                <a:gd name="T0" fmla="*/ 4 w 4"/>
                <a:gd name="T1" fmla="*/ 0 h 36"/>
                <a:gd name="T2" fmla="*/ 1 w 4"/>
                <a:gd name="T3" fmla="*/ 33 h 36"/>
                <a:gd name="T4" fmla="*/ 0 w 4"/>
                <a:gd name="T5" fmla="*/ 36 h 36"/>
                <a:gd name="T6" fmla="*/ 3 w 4"/>
                <a:gd name="T7" fmla="*/ 0 h 36"/>
                <a:gd name="T8" fmla="*/ 4 w 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6">
                  <a:moveTo>
                    <a:pt x="4" y="0"/>
                  </a:moveTo>
                  <a:lnTo>
                    <a:pt x="1" y="33"/>
                  </a:lnTo>
                  <a:lnTo>
                    <a:pt x="0" y="36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E0000"/>
            </a:solidFill>
            <a:ln w="0">
              <a:solidFill>
                <a:srgbClr val="4E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257"/>
            <p:cNvSpPr>
              <a:spLocks noEditPoints="1"/>
            </p:cNvSpPr>
            <p:nvPr/>
          </p:nvSpPr>
          <p:spPr bwMode="auto">
            <a:xfrm>
              <a:off x="3813175" y="1641476"/>
              <a:ext cx="171450" cy="530225"/>
            </a:xfrm>
            <a:custGeom>
              <a:avLst/>
              <a:gdLst>
                <a:gd name="T0" fmla="*/ 3 w 108"/>
                <a:gd name="T1" fmla="*/ 333 h 334"/>
                <a:gd name="T2" fmla="*/ 2 w 108"/>
                <a:gd name="T3" fmla="*/ 333 h 334"/>
                <a:gd name="T4" fmla="*/ 2 w 108"/>
                <a:gd name="T5" fmla="*/ 333 h 334"/>
                <a:gd name="T6" fmla="*/ 0 w 108"/>
                <a:gd name="T7" fmla="*/ 334 h 334"/>
                <a:gd name="T8" fmla="*/ 3 w 108"/>
                <a:gd name="T9" fmla="*/ 333 h 334"/>
                <a:gd name="T10" fmla="*/ 108 w 108"/>
                <a:gd name="T11" fmla="*/ 0 h 334"/>
                <a:gd name="T12" fmla="*/ 108 w 108"/>
                <a:gd name="T13" fmla="*/ 19 h 334"/>
                <a:gd name="T14" fmla="*/ 106 w 108"/>
                <a:gd name="T15" fmla="*/ 42 h 334"/>
                <a:gd name="T16" fmla="*/ 104 w 108"/>
                <a:gd name="T17" fmla="*/ 131 h 334"/>
                <a:gd name="T18" fmla="*/ 101 w 108"/>
                <a:gd name="T19" fmla="*/ 161 h 334"/>
                <a:gd name="T20" fmla="*/ 99 w 108"/>
                <a:gd name="T21" fmla="*/ 192 h 334"/>
                <a:gd name="T22" fmla="*/ 93 w 108"/>
                <a:gd name="T23" fmla="*/ 219 h 334"/>
                <a:gd name="T24" fmla="*/ 87 w 108"/>
                <a:gd name="T25" fmla="*/ 245 h 334"/>
                <a:gd name="T26" fmla="*/ 76 w 108"/>
                <a:gd name="T27" fmla="*/ 269 h 334"/>
                <a:gd name="T28" fmla="*/ 63 w 108"/>
                <a:gd name="T29" fmla="*/ 291 h 334"/>
                <a:gd name="T30" fmla="*/ 46 w 108"/>
                <a:gd name="T31" fmla="*/ 308 h 334"/>
                <a:gd name="T32" fmla="*/ 25 w 108"/>
                <a:gd name="T33" fmla="*/ 324 h 334"/>
                <a:gd name="T34" fmla="*/ 3 w 108"/>
                <a:gd name="T35" fmla="*/ 333 h 334"/>
                <a:gd name="T36" fmla="*/ 27 w 108"/>
                <a:gd name="T37" fmla="*/ 322 h 334"/>
                <a:gd name="T38" fmla="*/ 48 w 108"/>
                <a:gd name="T39" fmla="*/ 308 h 334"/>
                <a:gd name="T40" fmla="*/ 63 w 108"/>
                <a:gd name="T41" fmla="*/ 290 h 334"/>
                <a:gd name="T42" fmla="*/ 76 w 108"/>
                <a:gd name="T43" fmla="*/ 269 h 334"/>
                <a:gd name="T44" fmla="*/ 87 w 108"/>
                <a:gd name="T45" fmla="*/ 244 h 334"/>
                <a:gd name="T46" fmla="*/ 93 w 108"/>
                <a:gd name="T47" fmla="*/ 219 h 334"/>
                <a:gd name="T48" fmla="*/ 99 w 108"/>
                <a:gd name="T49" fmla="*/ 190 h 334"/>
                <a:gd name="T50" fmla="*/ 101 w 108"/>
                <a:gd name="T51" fmla="*/ 161 h 334"/>
                <a:gd name="T52" fmla="*/ 103 w 108"/>
                <a:gd name="T53" fmla="*/ 131 h 334"/>
                <a:gd name="T54" fmla="*/ 106 w 108"/>
                <a:gd name="T55" fmla="*/ 42 h 334"/>
                <a:gd name="T56" fmla="*/ 106 w 108"/>
                <a:gd name="T57" fmla="*/ 19 h 334"/>
                <a:gd name="T58" fmla="*/ 106 w 108"/>
                <a:gd name="T59" fmla="*/ 19 h 334"/>
                <a:gd name="T60" fmla="*/ 108 w 108"/>
                <a:gd name="T61" fmla="*/ 0 h 334"/>
                <a:gd name="T62" fmla="*/ 108 w 108"/>
                <a:gd name="T63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334">
                  <a:moveTo>
                    <a:pt x="3" y="333"/>
                  </a:moveTo>
                  <a:lnTo>
                    <a:pt x="2" y="333"/>
                  </a:lnTo>
                  <a:lnTo>
                    <a:pt x="2" y="333"/>
                  </a:lnTo>
                  <a:lnTo>
                    <a:pt x="0" y="334"/>
                  </a:lnTo>
                  <a:lnTo>
                    <a:pt x="3" y="333"/>
                  </a:lnTo>
                  <a:close/>
                  <a:moveTo>
                    <a:pt x="108" y="0"/>
                  </a:moveTo>
                  <a:lnTo>
                    <a:pt x="108" y="19"/>
                  </a:lnTo>
                  <a:lnTo>
                    <a:pt x="106" y="42"/>
                  </a:lnTo>
                  <a:lnTo>
                    <a:pt x="104" y="131"/>
                  </a:lnTo>
                  <a:lnTo>
                    <a:pt x="101" y="161"/>
                  </a:lnTo>
                  <a:lnTo>
                    <a:pt x="99" y="192"/>
                  </a:lnTo>
                  <a:lnTo>
                    <a:pt x="93" y="219"/>
                  </a:lnTo>
                  <a:lnTo>
                    <a:pt x="87" y="245"/>
                  </a:lnTo>
                  <a:lnTo>
                    <a:pt x="76" y="269"/>
                  </a:lnTo>
                  <a:lnTo>
                    <a:pt x="63" y="291"/>
                  </a:lnTo>
                  <a:lnTo>
                    <a:pt x="46" y="308"/>
                  </a:lnTo>
                  <a:lnTo>
                    <a:pt x="25" y="324"/>
                  </a:lnTo>
                  <a:lnTo>
                    <a:pt x="3" y="333"/>
                  </a:lnTo>
                  <a:lnTo>
                    <a:pt x="27" y="322"/>
                  </a:lnTo>
                  <a:lnTo>
                    <a:pt x="48" y="308"/>
                  </a:lnTo>
                  <a:lnTo>
                    <a:pt x="63" y="290"/>
                  </a:lnTo>
                  <a:lnTo>
                    <a:pt x="76" y="269"/>
                  </a:lnTo>
                  <a:lnTo>
                    <a:pt x="87" y="244"/>
                  </a:lnTo>
                  <a:lnTo>
                    <a:pt x="93" y="219"/>
                  </a:lnTo>
                  <a:lnTo>
                    <a:pt x="99" y="190"/>
                  </a:lnTo>
                  <a:lnTo>
                    <a:pt x="101" y="161"/>
                  </a:lnTo>
                  <a:lnTo>
                    <a:pt x="103" y="131"/>
                  </a:lnTo>
                  <a:lnTo>
                    <a:pt x="106" y="42"/>
                  </a:lnTo>
                  <a:lnTo>
                    <a:pt x="106" y="19"/>
                  </a:lnTo>
                  <a:lnTo>
                    <a:pt x="106" y="19"/>
                  </a:lnTo>
                  <a:lnTo>
                    <a:pt x="108" y="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EDC7CF"/>
            </a:solidFill>
            <a:ln w="0">
              <a:solidFill>
                <a:srgbClr val="EDC7C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258"/>
            <p:cNvSpPr>
              <a:spLocks/>
            </p:cNvSpPr>
            <p:nvPr/>
          </p:nvSpPr>
          <p:spPr bwMode="auto">
            <a:xfrm>
              <a:off x="3724275" y="2170113"/>
              <a:ext cx="92075" cy="14288"/>
            </a:xfrm>
            <a:custGeom>
              <a:avLst/>
              <a:gdLst>
                <a:gd name="T0" fmla="*/ 58 w 58"/>
                <a:gd name="T1" fmla="*/ 0 h 9"/>
                <a:gd name="T2" fmla="*/ 58 w 58"/>
                <a:gd name="T3" fmla="*/ 0 h 9"/>
                <a:gd name="T4" fmla="*/ 56 w 58"/>
                <a:gd name="T5" fmla="*/ 1 h 9"/>
                <a:gd name="T6" fmla="*/ 30 w 58"/>
                <a:gd name="T7" fmla="*/ 6 h 9"/>
                <a:gd name="T8" fmla="*/ 0 w 58"/>
                <a:gd name="T9" fmla="*/ 9 h 9"/>
                <a:gd name="T10" fmla="*/ 0 w 58"/>
                <a:gd name="T11" fmla="*/ 9 h 9"/>
                <a:gd name="T12" fmla="*/ 32 w 58"/>
                <a:gd name="T13" fmla="*/ 6 h 9"/>
                <a:gd name="T14" fmla="*/ 58 w 58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9">
                  <a:moveTo>
                    <a:pt x="58" y="0"/>
                  </a:moveTo>
                  <a:lnTo>
                    <a:pt x="58" y="0"/>
                  </a:lnTo>
                  <a:lnTo>
                    <a:pt x="56" y="1"/>
                  </a:lnTo>
                  <a:lnTo>
                    <a:pt x="30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32" y="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73732"/>
            </a:solidFill>
            <a:ln w="0">
              <a:solidFill>
                <a:srgbClr val="D7373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259"/>
            <p:cNvSpPr>
              <a:spLocks noEditPoints="1"/>
            </p:cNvSpPr>
            <p:nvPr/>
          </p:nvSpPr>
          <p:spPr bwMode="auto">
            <a:xfrm>
              <a:off x="3568700" y="1581151"/>
              <a:ext cx="412750" cy="603250"/>
            </a:xfrm>
            <a:custGeom>
              <a:avLst/>
              <a:gdLst>
                <a:gd name="T0" fmla="*/ 208 w 260"/>
                <a:gd name="T1" fmla="*/ 82 h 380"/>
                <a:gd name="T2" fmla="*/ 200 w 260"/>
                <a:gd name="T3" fmla="*/ 88 h 380"/>
                <a:gd name="T4" fmla="*/ 196 w 260"/>
                <a:gd name="T5" fmla="*/ 97 h 380"/>
                <a:gd name="T6" fmla="*/ 200 w 260"/>
                <a:gd name="T7" fmla="*/ 108 h 380"/>
                <a:gd name="T8" fmla="*/ 208 w 260"/>
                <a:gd name="T9" fmla="*/ 114 h 380"/>
                <a:gd name="T10" fmla="*/ 213 w 260"/>
                <a:gd name="T11" fmla="*/ 114 h 380"/>
                <a:gd name="T12" fmla="*/ 224 w 260"/>
                <a:gd name="T13" fmla="*/ 112 h 380"/>
                <a:gd name="T14" fmla="*/ 230 w 260"/>
                <a:gd name="T15" fmla="*/ 104 h 380"/>
                <a:gd name="T16" fmla="*/ 230 w 260"/>
                <a:gd name="T17" fmla="*/ 93 h 380"/>
                <a:gd name="T18" fmla="*/ 224 w 260"/>
                <a:gd name="T19" fmla="*/ 84 h 380"/>
                <a:gd name="T20" fmla="*/ 213 w 260"/>
                <a:gd name="T21" fmla="*/ 82 h 380"/>
                <a:gd name="T22" fmla="*/ 111 w 260"/>
                <a:gd name="T23" fmla="*/ 0 h 380"/>
                <a:gd name="T24" fmla="*/ 181 w 260"/>
                <a:gd name="T25" fmla="*/ 12 h 380"/>
                <a:gd name="T26" fmla="*/ 190 w 260"/>
                <a:gd name="T27" fmla="*/ 19 h 380"/>
                <a:gd name="T28" fmla="*/ 186 w 260"/>
                <a:gd name="T29" fmla="*/ 19 h 380"/>
                <a:gd name="T30" fmla="*/ 181 w 260"/>
                <a:gd name="T31" fmla="*/ 24 h 380"/>
                <a:gd name="T32" fmla="*/ 181 w 260"/>
                <a:gd name="T33" fmla="*/ 31 h 380"/>
                <a:gd name="T34" fmla="*/ 185 w 260"/>
                <a:gd name="T35" fmla="*/ 36 h 380"/>
                <a:gd name="T36" fmla="*/ 245 w 260"/>
                <a:gd name="T37" fmla="*/ 41 h 380"/>
                <a:gd name="T38" fmla="*/ 255 w 260"/>
                <a:gd name="T39" fmla="*/ 50 h 380"/>
                <a:gd name="T40" fmla="*/ 260 w 260"/>
                <a:gd name="T41" fmla="*/ 55 h 380"/>
                <a:gd name="T42" fmla="*/ 260 w 260"/>
                <a:gd name="T43" fmla="*/ 80 h 380"/>
                <a:gd name="T44" fmla="*/ 255 w 260"/>
                <a:gd name="T45" fmla="*/ 199 h 380"/>
                <a:gd name="T46" fmla="*/ 247 w 260"/>
                <a:gd name="T47" fmla="*/ 257 h 380"/>
                <a:gd name="T48" fmla="*/ 230 w 260"/>
                <a:gd name="T49" fmla="*/ 307 h 380"/>
                <a:gd name="T50" fmla="*/ 202 w 260"/>
                <a:gd name="T51" fmla="*/ 346 h 380"/>
                <a:gd name="T52" fmla="*/ 156 w 260"/>
                <a:gd name="T53" fmla="*/ 371 h 380"/>
                <a:gd name="T54" fmla="*/ 98 w 260"/>
                <a:gd name="T55" fmla="*/ 380 h 380"/>
                <a:gd name="T56" fmla="*/ 67 w 260"/>
                <a:gd name="T57" fmla="*/ 377 h 380"/>
                <a:gd name="T58" fmla="*/ 20 w 260"/>
                <a:gd name="T59" fmla="*/ 358 h 380"/>
                <a:gd name="T60" fmla="*/ 25 w 260"/>
                <a:gd name="T61" fmla="*/ 354 h 380"/>
                <a:gd name="T62" fmla="*/ 67 w 260"/>
                <a:gd name="T63" fmla="*/ 364 h 380"/>
                <a:gd name="T64" fmla="*/ 99 w 260"/>
                <a:gd name="T65" fmla="*/ 354 h 380"/>
                <a:gd name="T66" fmla="*/ 123 w 260"/>
                <a:gd name="T67" fmla="*/ 324 h 380"/>
                <a:gd name="T68" fmla="*/ 139 w 260"/>
                <a:gd name="T69" fmla="*/ 278 h 380"/>
                <a:gd name="T70" fmla="*/ 164 w 260"/>
                <a:gd name="T71" fmla="*/ 274 h 380"/>
                <a:gd name="T72" fmla="*/ 178 w 260"/>
                <a:gd name="T73" fmla="*/ 265 h 380"/>
                <a:gd name="T74" fmla="*/ 179 w 260"/>
                <a:gd name="T75" fmla="*/ 258 h 380"/>
                <a:gd name="T76" fmla="*/ 175 w 260"/>
                <a:gd name="T77" fmla="*/ 252 h 380"/>
                <a:gd name="T78" fmla="*/ 170 w 260"/>
                <a:gd name="T79" fmla="*/ 250 h 380"/>
                <a:gd name="T80" fmla="*/ 164 w 260"/>
                <a:gd name="T81" fmla="*/ 252 h 380"/>
                <a:gd name="T82" fmla="*/ 154 w 260"/>
                <a:gd name="T83" fmla="*/ 256 h 380"/>
                <a:gd name="T84" fmla="*/ 143 w 260"/>
                <a:gd name="T85" fmla="*/ 258 h 380"/>
                <a:gd name="T86" fmla="*/ 149 w 260"/>
                <a:gd name="T87" fmla="*/ 194 h 380"/>
                <a:gd name="T88" fmla="*/ 174 w 260"/>
                <a:gd name="T89" fmla="*/ 182 h 380"/>
                <a:gd name="T90" fmla="*/ 177 w 260"/>
                <a:gd name="T91" fmla="*/ 171 h 380"/>
                <a:gd name="T92" fmla="*/ 174 w 260"/>
                <a:gd name="T93" fmla="*/ 168 h 380"/>
                <a:gd name="T94" fmla="*/ 169 w 260"/>
                <a:gd name="T95" fmla="*/ 167 h 380"/>
                <a:gd name="T96" fmla="*/ 162 w 260"/>
                <a:gd name="T97" fmla="*/ 169 h 380"/>
                <a:gd name="T98" fmla="*/ 150 w 260"/>
                <a:gd name="T99" fmla="*/ 172 h 380"/>
                <a:gd name="T100" fmla="*/ 152 w 260"/>
                <a:gd name="T101" fmla="*/ 42 h 380"/>
                <a:gd name="T102" fmla="*/ 149 w 260"/>
                <a:gd name="T103" fmla="*/ 27 h 380"/>
                <a:gd name="T104" fmla="*/ 139 w 260"/>
                <a:gd name="T105" fmla="*/ 11 h 380"/>
                <a:gd name="T106" fmla="*/ 111 w 260"/>
                <a:gd name="T10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0" h="380">
                  <a:moveTo>
                    <a:pt x="213" y="82"/>
                  </a:moveTo>
                  <a:lnTo>
                    <a:pt x="208" y="82"/>
                  </a:lnTo>
                  <a:lnTo>
                    <a:pt x="204" y="84"/>
                  </a:lnTo>
                  <a:lnTo>
                    <a:pt x="200" y="88"/>
                  </a:lnTo>
                  <a:lnTo>
                    <a:pt x="198" y="92"/>
                  </a:lnTo>
                  <a:lnTo>
                    <a:pt x="196" y="97"/>
                  </a:lnTo>
                  <a:lnTo>
                    <a:pt x="198" y="103"/>
                  </a:lnTo>
                  <a:lnTo>
                    <a:pt x="200" y="108"/>
                  </a:lnTo>
                  <a:lnTo>
                    <a:pt x="204" y="112"/>
                  </a:lnTo>
                  <a:lnTo>
                    <a:pt x="208" y="114"/>
                  </a:lnTo>
                  <a:lnTo>
                    <a:pt x="213" y="114"/>
                  </a:lnTo>
                  <a:lnTo>
                    <a:pt x="213" y="114"/>
                  </a:lnTo>
                  <a:lnTo>
                    <a:pt x="219" y="114"/>
                  </a:lnTo>
                  <a:lnTo>
                    <a:pt x="224" y="112"/>
                  </a:lnTo>
                  <a:lnTo>
                    <a:pt x="228" y="108"/>
                  </a:lnTo>
                  <a:lnTo>
                    <a:pt x="230" y="104"/>
                  </a:lnTo>
                  <a:lnTo>
                    <a:pt x="230" y="99"/>
                  </a:lnTo>
                  <a:lnTo>
                    <a:pt x="230" y="93"/>
                  </a:lnTo>
                  <a:lnTo>
                    <a:pt x="228" y="88"/>
                  </a:lnTo>
                  <a:lnTo>
                    <a:pt x="224" y="84"/>
                  </a:lnTo>
                  <a:lnTo>
                    <a:pt x="219" y="82"/>
                  </a:lnTo>
                  <a:lnTo>
                    <a:pt x="213" y="82"/>
                  </a:lnTo>
                  <a:lnTo>
                    <a:pt x="213" y="82"/>
                  </a:lnTo>
                  <a:close/>
                  <a:moveTo>
                    <a:pt x="111" y="0"/>
                  </a:moveTo>
                  <a:lnTo>
                    <a:pt x="149" y="4"/>
                  </a:lnTo>
                  <a:lnTo>
                    <a:pt x="181" y="12"/>
                  </a:lnTo>
                  <a:lnTo>
                    <a:pt x="205" y="20"/>
                  </a:lnTo>
                  <a:lnTo>
                    <a:pt x="190" y="19"/>
                  </a:lnTo>
                  <a:lnTo>
                    <a:pt x="188" y="19"/>
                  </a:lnTo>
                  <a:lnTo>
                    <a:pt x="186" y="19"/>
                  </a:lnTo>
                  <a:lnTo>
                    <a:pt x="182" y="21"/>
                  </a:lnTo>
                  <a:lnTo>
                    <a:pt x="181" y="24"/>
                  </a:lnTo>
                  <a:lnTo>
                    <a:pt x="179" y="27"/>
                  </a:lnTo>
                  <a:lnTo>
                    <a:pt x="181" y="31"/>
                  </a:lnTo>
                  <a:lnTo>
                    <a:pt x="182" y="33"/>
                  </a:lnTo>
                  <a:lnTo>
                    <a:pt x="185" y="36"/>
                  </a:lnTo>
                  <a:lnTo>
                    <a:pt x="188" y="37"/>
                  </a:lnTo>
                  <a:lnTo>
                    <a:pt x="245" y="41"/>
                  </a:lnTo>
                  <a:lnTo>
                    <a:pt x="250" y="46"/>
                  </a:lnTo>
                  <a:lnTo>
                    <a:pt x="255" y="50"/>
                  </a:lnTo>
                  <a:lnTo>
                    <a:pt x="258" y="54"/>
                  </a:lnTo>
                  <a:lnTo>
                    <a:pt x="260" y="55"/>
                  </a:lnTo>
                  <a:lnTo>
                    <a:pt x="260" y="57"/>
                  </a:lnTo>
                  <a:lnTo>
                    <a:pt x="260" y="80"/>
                  </a:lnTo>
                  <a:lnTo>
                    <a:pt x="257" y="169"/>
                  </a:lnTo>
                  <a:lnTo>
                    <a:pt x="255" y="199"/>
                  </a:lnTo>
                  <a:lnTo>
                    <a:pt x="253" y="228"/>
                  </a:lnTo>
                  <a:lnTo>
                    <a:pt x="247" y="257"/>
                  </a:lnTo>
                  <a:lnTo>
                    <a:pt x="241" y="282"/>
                  </a:lnTo>
                  <a:lnTo>
                    <a:pt x="230" y="307"/>
                  </a:lnTo>
                  <a:lnTo>
                    <a:pt x="217" y="328"/>
                  </a:lnTo>
                  <a:lnTo>
                    <a:pt x="202" y="346"/>
                  </a:lnTo>
                  <a:lnTo>
                    <a:pt x="181" y="360"/>
                  </a:lnTo>
                  <a:lnTo>
                    <a:pt x="156" y="371"/>
                  </a:lnTo>
                  <a:lnTo>
                    <a:pt x="130" y="377"/>
                  </a:lnTo>
                  <a:lnTo>
                    <a:pt x="98" y="380"/>
                  </a:lnTo>
                  <a:lnTo>
                    <a:pt x="95" y="380"/>
                  </a:lnTo>
                  <a:lnTo>
                    <a:pt x="67" y="377"/>
                  </a:lnTo>
                  <a:lnTo>
                    <a:pt x="42" y="370"/>
                  </a:lnTo>
                  <a:lnTo>
                    <a:pt x="20" y="358"/>
                  </a:lnTo>
                  <a:lnTo>
                    <a:pt x="0" y="342"/>
                  </a:lnTo>
                  <a:lnTo>
                    <a:pt x="25" y="354"/>
                  </a:lnTo>
                  <a:lnTo>
                    <a:pt x="47" y="362"/>
                  </a:lnTo>
                  <a:lnTo>
                    <a:pt x="67" y="364"/>
                  </a:lnTo>
                  <a:lnTo>
                    <a:pt x="85" y="362"/>
                  </a:lnTo>
                  <a:lnTo>
                    <a:pt x="99" y="354"/>
                  </a:lnTo>
                  <a:lnTo>
                    <a:pt x="113" y="341"/>
                  </a:lnTo>
                  <a:lnTo>
                    <a:pt x="123" y="324"/>
                  </a:lnTo>
                  <a:lnTo>
                    <a:pt x="132" y="303"/>
                  </a:lnTo>
                  <a:lnTo>
                    <a:pt x="139" y="278"/>
                  </a:lnTo>
                  <a:lnTo>
                    <a:pt x="152" y="277"/>
                  </a:lnTo>
                  <a:lnTo>
                    <a:pt x="164" y="274"/>
                  </a:lnTo>
                  <a:lnTo>
                    <a:pt x="175" y="268"/>
                  </a:lnTo>
                  <a:lnTo>
                    <a:pt x="178" y="265"/>
                  </a:lnTo>
                  <a:lnTo>
                    <a:pt x="179" y="261"/>
                  </a:lnTo>
                  <a:lnTo>
                    <a:pt x="179" y="258"/>
                  </a:lnTo>
                  <a:lnTo>
                    <a:pt x="178" y="254"/>
                  </a:lnTo>
                  <a:lnTo>
                    <a:pt x="175" y="252"/>
                  </a:lnTo>
                  <a:lnTo>
                    <a:pt x="173" y="250"/>
                  </a:lnTo>
                  <a:lnTo>
                    <a:pt x="170" y="250"/>
                  </a:lnTo>
                  <a:lnTo>
                    <a:pt x="166" y="250"/>
                  </a:lnTo>
                  <a:lnTo>
                    <a:pt x="164" y="252"/>
                  </a:lnTo>
                  <a:lnTo>
                    <a:pt x="160" y="254"/>
                  </a:lnTo>
                  <a:lnTo>
                    <a:pt x="154" y="256"/>
                  </a:lnTo>
                  <a:lnTo>
                    <a:pt x="148" y="257"/>
                  </a:lnTo>
                  <a:lnTo>
                    <a:pt x="143" y="258"/>
                  </a:lnTo>
                  <a:lnTo>
                    <a:pt x="147" y="228"/>
                  </a:lnTo>
                  <a:lnTo>
                    <a:pt x="149" y="194"/>
                  </a:lnTo>
                  <a:lnTo>
                    <a:pt x="164" y="190"/>
                  </a:lnTo>
                  <a:lnTo>
                    <a:pt x="174" y="182"/>
                  </a:lnTo>
                  <a:lnTo>
                    <a:pt x="178" y="173"/>
                  </a:lnTo>
                  <a:lnTo>
                    <a:pt x="177" y="171"/>
                  </a:lnTo>
                  <a:lnTo>
                    <a:pt x="175" y="169"/>
                  </a:lnTo>
                  <a:lnTo>
                    <a:pt x="174" y="168"/>
                  </a:lnTo>
                  <a:lnTo>
                    <a:pt x="170" y="167"/>
                  </a:lnTo>
                  <a:lnTo>
                    <a:pt x="169" y="167"/>
                  </a:lnTo>
                  <a:lnTo>
                    <a:pt x="166" y="168"/>
                  </a:lnTo>
                  <a:lnTo>
                    <a:pt x="162" y="169"/>
                  </a:lnTo>
                  <a:lnTo>
                    <a:pt x="157" y="171"/>
                  </a:lnTo>
                  <a:lnTo>
                    <a:pt x="150" y="172"/>
                  </a:lnTo>
                  <a:lnTo>
                    <a:pt x="152" y="108"/>
                  </a:lnTo>
                  <a:lnTo>
                    <a:pt x="152" y="42"/>
                  </a:lnTo>
                  <a:lnTo>
                    <a:pt x="150" y="36"/>
                  </a:lnTo>
                  <a:lnTo>
                    <a:pt x="149" y="27"/>
                  </a:lnTo>
                  <a:lnTo>
                    <a:pt x="147" y="19"/>
                  </a:lnTo>
                  <a:lnTo>
                    <a:pt x="139" y="11"/>
                  </a:lnTo>
                  <a:lnTo>
                    <a:pt x="128" y="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EF755D"/>
            </a:solidFill>
            <a:ln w="0">
              <a:solidFill>
                <a:srgbClr val="EF755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260"/>
            <p:cNvSpPr>
              <a:spLocks/>
            </p:cNvSpPr>
            <p:nvPr/>
          </p:nvSpPr>
          <p:spPr bwMode="auto">
            <a:xfrm>
              <a:off x="3805238" y="1846263"/>
              <a:ext cx="46038" cy="42863"/>
            </a:xfrm>
            <a:custGeom>
              <a:avLst/>
              <a:gdLst>
                <a:gd name="T0" fmla="*/ 21 w 29"/>
                <a:gd name="T1" fmla="*/ 0 h 27"/>
                <a:gd name="T2" fmla="*/ 25 w 29"/>
                <a:gd name="T3" fmla="*/ 1 h 27"/>
                <a:gd name="T4" fmla="*/ 26 w 29"/>
                <a:gd name="T5" fmla="*/ 2 h 27"/>
                <a:gd name="T6" fmla="*/ 28 w 29"/>
                <a:gd name="T7" fmla="*/ 4 h 27"/>
                <a:gd name="T8" fmla="*/ 29 w 29"/>
                <a:gd name="T9" fmla="*/ 6 h 27"/>
                <a:gd name="T10" fmla="*/ 25 w 29"/>
                <a:gd name="T11" fmla="*/ 15 h 27"/>
                <a:gd name="T12" fmla="*/ 15 w 29"/>
                <a:gd name="T13" fmla="*/ 23 h 27"/>
                <a:gd name="T14" fmla="*/ 0 w 29"/>
                <a:gd name="T15" fmla="*/ 27 h 27"/>
                <a:gd name="T16" fmla="*/ 1 w 29"/>
                <a:gd name="T17" fmla="*/ 5 h 27"/>
                <a:gd name="T18" fmla="*/ 8 w 29"/>
                <a:gd name="T19" fmla="*/ 4 h 27"/>
                <a:gd name="T20" fmla="*/ 13 w 29"/>
                <a:gd name="T21" fmla="*/ 2 h 27"/>
                <a:gd name="T22" fmla="*/ 17 w 29"/>
                <a:gd name="T23" fmla="*/ 1 h 27"/>
                <a:gd name="T24" fmla="*/ 20 w 29"/>
                <a:gd name="T25" fmla="*/ 0 h 27"/>
                <a:gd name="T26" fmla="*/ 21 w 29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21" y="0"/>
                  </a:moveTo>
                  <a:lnTo>
                    <a:pt x="25" y="1"/>
                  </a:lnTo>
                  <a:lnTo>
                    <a:pt x="26" y="2"/>
                  </a:lnTo>
                  <a:lnTo>
                    <a:pt x="28" y="4"/>
                  </a:lnTo>
                  <a:lnTo>
                    <a:pt x="29" y="6"/>
                  </a:lnTo>
                  <a:lnTo>
                    <a:pt x="25" y="15"/>
                  </a:lnTo>
                  <a:lnTo>
                    <a:pt x="15" y="23"/>
                  </a:lnTo>
                  <a:lnTo>
                    <a:pt x="0" y="27"/>
                  </a:lnTo>
                  <a:lnTo>
                    <a:pt x="1" y="5"/>
                  </a:lnTo>
                  <a:lnTo>
                    <a:pt x="8" y="4"/>
                  </a:lnTo>
                  <a:lnTo>
                    <a:pt x="13" y="2"/>
                  </a:lnTo>
                  <a:lnTo>
                    <a:pt x="17" y="1"/>
                  </a:lnTo>
                  <a:lnTo>
                    <a:pt x="2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73732"/>
            </a:solidFill>
            <a:ln w="0">
              <a:solidFill>
                <a:srgbClr val="D7373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261"/>
            <p:cNvSpPr>
              <a:spLocks/>
            </p:cNvSpPr>
            <p:nvPr/>
          </p:nvSpPr>
          <p:spPr bwMode="auto">
            <a:xfrm>
              <a:off x="3879850" y="1711326"/>
              <a:ext cx="53975" cy="50800"/>
            </a:xfrm>
            <a:custGeom>
              <a:avLst/>
              <a:gdLst>
                <a:gd name="T0" fmla="*/ 17 w 34"/>
                <a:gd name="T1" fmla="*/ 0 h 32"/>
                <a:gd name="T2" fmla="*/ 17 w 34"/>
                <a:gd name="T3" fmla="*/ 0 h 32"/>
                <a:gd name="T4" fmla="*/ 23 w 34"/>
                <a:gd name="T5" fmla="*/ 0 h 32"/>
                <a:gd name="T6" fmla="*/ 28 w 34"/>
                <a:gd name="T7" fmla="*/ 2 h 32"/>
                <a:gd name="T8" fmla="*/ 32 w 34"/>
                <a:gd name="T9" fmla="*/ 6 h 32"/>
                <a:gd name="T10" fmla="*/ 34 w 34"/>
                <a:gd name="T11" fmla="*/ 11 h 32"/>
                <a:gd name="T12" fmla="*/ 34 w 34"/>
                <a:gd name="T13" fmla="*/ 17 h 32"/>
                <a:gd name="T14" fmla="*/ 34 w 34"/>
                <a:gd name="T15" fmla="*/ 22 h 32"/>
                <a:gd name="T16" fmla="*/ 32 w 34"/>
                <a:gd name="T17" fmla="*/ 26 h 32"/>
                <a:gd name="T18" fmla="*/ 28 w 34"/>
                <a:gd name="T19" fmla="*/ 30 h 32"/>
                <a:gd name="T20" fmla="*/ 23 w 34"/>
                <a:gd name="T21" fmla="*/ 32 h 32"/>
                <a:gd name="T22" fmla="*/ 17 w 34"/>
                <a:gd name="T23" fmla="*/ 32 h 32"/>
                <a:gd name="T24" fmla="*/ 17 w 34"/>
                <a:gd name="T25" fmla="*/ 32 h 32"/>
                <a:gd name="T26" fmla="*/ 12 w 34"/>
                <a:gd name="T27" fmla="*/ 32 h 32"/>
                <a:gd name="T28" fmla="*/ 8 w 34"/>
                <a:gd name="T29" fmla="*/ 30 h 32"/>
                <a:gd name="T30" fmla="*/ 4 w 34"/>
                <a:gd name="T31" fmla="*/ 26 h 32"/>
                <a:gd name="T32" fmla="*/ 2 w 34"/>
                <a:gd name="T33" fmla="*/ 21 h 32"/>
                <a:gd name="T34" fmla="*/ 0 w 34"/>
                <a:gd name="T35" fmla="*/ 15 h 32"/>
                <a:gd name="T36" fmla="*/ 2 w 34"/>
                <a:gd name="T37" fmla="*/ 10 h 32"/>
                <a:gd name="T38" fmla="*/ 4 w 34"/>
                <a:gd name="T39" fmla="*/ 6 h 32"/>
                <a:gd name="T40" fmla="*/ 8 w 34"/>
                <a:gd name="T41" fmla="*/ 2 h 32"/>
                <a:gd name="T42" fmla="*/ 12 w 34"/>
                <a:gd name="T43" fmla="*/ 0 h 32"/>
                <a:gd name="T44" fmla="*/ 17 w 34"/>
                <a:gd name="T4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" h="32">
                  <a:moveTo>
                    <a:pt x="17" y="0"/>
                  </a:moveTo>
                  <a:lnTo>
                    <a:pt x="17" y="0"/>
                  </a:lnTo>
                  <a:lnTo>
                    <a:pt x="23" y="0"/>
                  </a:lnTo>
                  <a:lnTo>
                    <a:pt x="28" y="2"/>
                  </a:lnTo>
                  <a:lnTo>
                    <a:pt x="32" y="6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34" y="22"/>
                  </a:lnTo>
                  <a:lnTo>
                    <a:pt x="32" y="26"/>
                  </a:lnTo>
                  <a:lnTo>
                    <a:pt x="28" y="30"/>
                  </a:lnTo>
                  <a:lnTo>
                    <a:pt x="23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2" y="32"/>
                  </a:lnTo>
                  <a:lnTo>
                    <a:pt x="8" y="30"/>
                  </a:lnTo>
                  <a:lnTo>
                    <a:pt x="4" y="26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262"/>
            <p:cNvSpPr>
              <a:spLocks/>
            </p:cNvSpPr>
            <p:nvPr/>
          </p:nvSpPr>
          <p:spPr bwMode="auto">
            <a:xfrm>
              <a:off x="3852863" y="1611313"/>
              <a:ext cx="104775" cy="34925"/>
            </a:xfrm>
            <a:custGeom>
              <a:avLst/>
              <a:gdLst>
                <a:gd name="T0" fmla="*/ 9 w 66"/>
                <a:gd name="T1" fmla="*/ 0 h 22"/>
                <a:gd name="T2" fmla="*/ 11 w 66"/>
                <a:gd name="T3" fmla="*/ 0 h 22"/>
                <a:gd name="T4" fmla="*/ 26 w 66"/>
                <a:gd name="T5" fmla="*/ 1 h 22"/>
                <a:gd name="T6" fmla="*/ 50 w 66"/>
                <a:gd name="T7" fmla="*/ 12 h 22"/>
                <a:gd name="T8" fmla="*/ 66 w 66"/>
                <a:gd name="T9" fmla="*/ 22 h 22"/>
                <a:gd name="T10" fmla="*/ 9 w 66"/>
                <a:gd name="T11" fmla="*/ 18 h 22"/>
                <a:gd name="T12" fmla="*/ 6 w 66"/>
                <a:gd name="T13" fmla="*/ 17 h 22"/>
                <a:gd name="T14" fmla="*/ 3 w 66"/>
                <a:gd name="T15" fmla="*/ 14 h 22"/>
                <a:gd name="T16" fmla="*/ 2 w 66"/>
                <a:gd name="T17" fmla="*/ 12 h 22"/>
                <a:gd name="T18" fmla="*/ 0 w 66"/>
                <a:gd name="T19" fmla="*/ 8 h 22"/>
                <a:gd name="T20" fmla="*/ 2 w 66"/>
                <a:gd name="T21" fmla="*/ 5 h 22"/>
                <a:gd name="T22" fmla="*/ 3 w 66"/>
                <a:gd name="T23" fmla="*/ 2 h 22"/>
                <a:gd name="T24" fmla="*/ 7 w 66"/>
                <a:gd name="T25" fmla="*/ 0 h 22"/>
                <a:gd name="T26" fmla="*/ 9 w 6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22">
                  <a:moveTo>
                    <a:pt x="9" y="0"/>
                  </a:moveTo>
                  <a:lnTo>
                    <a:pt x="11" y="0"/>
                  </a:lnTo>
                  <a:lnTo>
                    <a:pt x="26" y="1"/>
                  </a:lnTo>
                  <a:lnTo>
                    <a:pt x="50" y="12"/>
                  </a:lnTo>
                  <a:lnTo>
                    <a:pt x="66" y="22"/>
                  </a:lnTo>
                  <a:lnTo>
                    <a:pt x="9" y="18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590000"/>
            </a:solidFill>
            <a:ln w="0">
              <a:solidFill>
                <a:srgbClr val="59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263"/>
            <p:cNvSpPr>
              <a:spLocks/>
            </p:cNvSpPr>
            <p:nvPr/>
          </p:nvSpPr>
          <p:spPr bwMode="auto">
            <a:xfrm>
              <a:off x="3984625" y="1608138"/>
              <a:ext cx="0" cy="17463"/>
            </a:xfrm>
            <a:custGeom>
              <a:avLst/>
              <a:gdLst>
                <a:gd name="T0" fmla="*/ 0 h 11"/>
                <a:gd name="T1" fmla="*/ 6 h 11"/>
                <a:gd name="T2" fmla="*/ 11 h 11"/>
                <a:gd name="T3" fmla="*/ 11 h 11"/>
                <a:gd name="T4" fmla="*/ 0 h 1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4A00"/>
            </a:solidFill>
            <a:ln w="0">
              <a:solidFill>
                <a:srgbClr val="C24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264"/>
            <p:cNvSpPr>
              <a:spLocks/>
            </p:cNvSpPr>
            <p:nvPr/>
          </p:nvSpPr>
          <p:spPr bwMode="auto">
            <a:xfrm>
              <a:off x="3984625" y="1625601"/>
              <a:ext cx="0" cy="9525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5 h 6"/>
                <a:gd name="T4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0000"/>
            </a:solidFill>
            <a:ln w="0">
              <a:solidFill>
                <a:srgbClr val="59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265"/>
            <p:cNvSpPr>
              <a:spLocks/>
            </p:cNvSpPr>
            <p:nvPr/>
          </p:nvSpPr>
          <p:spPr bwMode="auto">
            <a:xfrm>
              <a:off x="3978275" y="1500188"/>
              <a:ext cx="3175" cy="26988"/>
            </a:xfrm>
            <a:custGeom>
              <a:avLst/>
              <a:gdLst>
                <a:gd name="T0" fmla="*/ 0 w 2"/>
                <a:gd name="T1" fmla="*/ 0 h 17"/>
                <a:gd name="T2" fmla="*/ 2 w 2"/>
                <a:gd name="T3" fmla="*/ 17 h 17"/>
                <a:gd name="T4" fmla="*/ 2 w 2"/>
                <a:gd name="T5" fmla="*/ 16 h 17"/>
                <a:gd name="T6" fmla="*/ 0 w 2"/>
                <a:gd name="T7" fmla="*/ 2 h 17"/>
                <a:gd name="T8" fmla="*/ 0 w 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7">
                  <a:moveTo>
                    <a:pt x="0" y="0"/>
                  </a:moveTo>
                  <a:lnTo>
                    <a:pt x="2" y="17"/>
                  </a:lnTo>
                  <a:lnTo>
                    <a:pt x="2" y="16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4A00"/>
            </a:solidFill>
            <a:ln w="0">
              <a:solidFill>
                <a:srgbClr val="C24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266"/>
            <p:cNvSpPr>
              <a:spLocks/>
            </p:cNvSpPr>
            <p:nvPr/>
          </p:nvSpPr>
          <p:spPr bwMode="auto">
            <a:xfrm>
              <a:off x="3978275" y="1503363"/>
              <a:ext cx="3175" cy="22225"/>
            </a:xfrm>
            <a:custGeom>
              <a:avLst/>
              <a:gdLst>
                <a:gd name="T0" fmla="*/ 0 w 2"/>
                <a:gd name="T1" fmla="*/ 0 h 14"/>
                <a:gd name="T2" fmla="*/ 2 w 2"/>
                <a:gd name="T3" fmla="*/ 14 h 14"/>
                <a:gd name="T4" fmla="*/ 2 w 2"/>
                <a:gd name="T5" fmla="*/ 14 h 14"/>
                <a:gd name="T6" fmla="*/ 0 w 2"/>
                <a:gd name="T7" fmla="*/ 0 h 14"/>
                <a:gd name="T8" fmla="*/ 0 w 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4">
                  <a:moveTo>
                    <a:pt x="0" y="0"/>
                  </a:moveTo>
                  <a:lnTo>
                    <a:pt x="2" y="14"/>
                  </a:lnTo>
                  <a:lnTo>
                    <a:pt x="2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755D"/>
            </a:solidFill>
            <a:ln w="0">
              <a:solidFill>
                <a:srgbClr val="EF755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267"/>
            <p:cNvSpPr>
              <a:spLocks/>
            </p:cNvSpPr>
            <p:nvPr/>
          </p:nvSpPr>
          <p:spPr bwMode="auto">
            <a:xfrm>
              <a:off x="3789363" y="1978026"/>
              <a:ext cx="63500" cy="44450"/>
            </a:xfrm>
            <a:custGeom>
              <a:avLst/>
              <a:gdLst>
                <a:gd name="T0" fmla="*/ 31 w 40"/>
                <a:gd name="T1" fmla="*/ 0 h 28"/>
                <a:gd name="T2" fmla="*/ 34 w 40"/>
                <a:gd name="T3" fmla="*/ 0 h 28"/>
                <a:gd name="T4" fmla="*/ 36 w 40"/>
                <a:gd name="T5" fmla="*/ 2 h 28"/>
                <a:gd name="T6" fmla="*/ 39 w 40"/>
                <a:gd name="T7" fmla="*/ 4 h 28"/>
                <a:gd name="T8" fmla="*/ 40 w 40"/>
                <a:gd name="T9" fmla="*/ 8 h 28"/>
                <a:gd name="T10" fmla="*/ 40 w 40"/>
                <a:gd name="T11" fmla="*/ 11 h 28"/>
                <a:gd name="T12" fmla="*/ 39 w 40"/>
                <a:gd name="T13" fmla="*/ 15 h 28"/>
                <a:gd name="T14" fmla="*/ 36 w 40"/>
                <a:gd name="T15" fmla="*/ 18 h 28"/>
                <a:gd name="T16" fmla="*/ 25 w 40"/>
                <a:gd name="T17" fmla="*/ 24 h 28"/>
                <a:gd name="T18" fmla="*/ 13 w 40"/>
                <a:gd name="T19" fmla="*/ 27 h 28"/>
                <a:gd name="T20" fmla="*/ 0 w 40"/>
                <a:gd name="T21" fmla="*/ 28 h 28"/>
                <a:gd name="T22" fmla="*/ 1 w 40"/>
                <a:gd name="T23" fmla="*/ 19 h 28"/>
                <a:gd name="T24" fmla="*/ 4 w 40"/>
                <a:gd name="T25" fmla="*/ 8 h 28"/>
                <a:gd name="T26" fmla="*/ 9 w 40"/>
                <a:gd name="T27" fmla="*/ 7 h 28"/>
                <a:gd name="T28" fmla="*/ 15 w 40"/>
                <a:gd name="T29" fmla="*/ 6 h 28"/>
                <a:gd name="T30" fmla="*/ 21 w 40"/>
                <a:gd name="T31" fmla="*/ 4 h 28"/>
                <a:gd name="T32" fmla="*/ 25 w 40"/>
                <a:gd name="T33" fmla="*/ 2 h 28"/>
                <a:gd name="T34" fmla="*/ 27 w 40"/>
                <a:gd name="T35" fmla="*/ 0 h 28"/>
                <a:gd name="T36" fmla="*/ 31 w 40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28">
                  <a:moveTo>
                    <a:pt x="31" y="0"/>
                  </a:moveTo>
                  <a:lnTo>
                    <a:pt x="34" y="0"/>
                  </a:lnTo>
                  <a:lnTo>
                    <a:pt x="36" y="2"/>
                  </a:lnTo>
                  <a:lnTo>
                    <a:pt x="39" y="4"/>
                  </a:lnTo>
                  <a:lnTo>
                    <a:pt x="40" y="8"/>
                  </a:lnTo>
                  <a:lnTo>
                    <a:pt x="40" y="11"/>
                  </a:lnTo>
                  <a:lnTo>
                    <a:pt x="39" y="15"/>
                  </a:lnTo>
                  <a:lnTo>
                    <a:pt x="36" y="18"/>
                  </a:lnTo>
                  <a:lnTo>
                    <a:pt x="25" y="24"/>
                  </a:lnTo>
                  <a:lnTo>
                    <a:pt x="13" y="27"/>
                  </a:lnTo>
                  <a:lnTo>
                    <a:pt x="0" y="28"/>
                  </a:lnTo>
                  <a:lnTo>
                    <a:pt x="1" y="19"/>
                  </a:lnTo>
                  <a:lnTo>
                    <a:pt x="4" y="8"/>
                  </a:lnTo>
                  <a:lnTo>
                    <a:pt x="9" y="7"/>
                  </a:lnTo>
                  <a:lnTo>
                    <a:pt x="15" y="6"/>
                  </a:lnTo>
                  <a:lnTo>
                    <a:pt x="21" y="4"/>
                  </a:lnTo>
                  <a:lnTo>
                    <a:pt x="25" y="2"/>
                  </a:lnTo>
                  <a:lnTo>
                    <a:pt x="27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D73732"/>
            </a:solidFill>
            <a:ln w="0">
              <a:solidFill>
                <a:srgbClr val="D7373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268"/>
            <p:cNvSpPr>
              <a:spLocks/>
            </p:cNvSpPr>
            <p:nvPr/>
          </p:nvSpPr>
          <p:spPr bwMode="auto">
            <a:xfrm>
              <a:off x="3913188" y="1497013"/>
              <a:ext cx="14288" cy="1588"/>
            </a:xfrm>
            <a:custGeom>
              <a:avLst/>
              <a:gdLst>
                <a:gd name="T0" fmla="*/ 0 w 9"/>
                <a:gd name="T1" fmla="*/ 0 h 1"/>
                <a:gd name="T2" fmla="*/ 5 w 9"/>
                <a:gd name="T3" fmla="*/ 0 h 1"/>
                <a:gd name="T4" fmla="*/ 9 w 9"/>
                <a:gd name="T5" fmla="*/ 1 h 1"/>
                <a:gd name="T6" fmla="*/ 0 w 9"/>
                <a:gd name="T7" fmla="*/ 0 h 1"/>
                <a:gd name="T8" fmla="*/ 0 w 9"/>
                <a:gd name="T9" fmla="*/ 0 h 1"/>
                <a:gd name="T10" fmla="*/ 0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lnTo>
                    <a:pt x="5" y="0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625"/>
            </a:solidFill>
            <a:ln w="0">
              <a:solidFill>
                <a:srgbClr val="CC362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69"/>
            <p:cNvSpPr>
              <a:spLocks/>
            </p:cNvSpPr>
            <p:nvPr/>
          </p:nvSpPr>
          <p:spPr bwMode="auto">
            <a:xfrm>
              <a:off x="3981450" y="1641476"/>
              <a:ext cx="3175" cy="30163"/>
            </a:xfrm>
            <a:custGeom>
              <a:avLst/>
              <a:gdLst>
                <a:gd name="T0" fmla="*/ 2 w 2"/>
                <a:gd name="T1" fmla="*/ 0 h 19"/>
                <a:gd name="T2" fmla="*/ 2 w 2"/>
                <a:gd name="T3" fmla="*/ 0 h 19"/>
                <a:gd name="T4" fmla="*/ 0 w 2"/>
                <a:gd name="T5" fmla="*/ 19 h 19"/>
                <a:gd name="T6" fmla="*/ 0 w 2"/>
                <a:gd name="T7" fmla="*/ 19 h 19"/>
                <a:gd name="T8" fmla="*/ 0 w 2"/>
                <a:gd name="T9" fmla="*/ 19 h 19"/>
                <a:gd name="T10" fmla="*/ 2 w 2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2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9767E"/>
            </a:solidFill>
            <a:ln w="0">
              <a:solidFill>
                <a:srgbClr val="C9767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Rectangle 270"/>
            <p:cNvSpPr>
              <a:spLocks noChangeArrowheads="1"/>
            </p:cNvSpPr>
            <p:nvPr/>
          </p:nvSpPr>
          <p:spPr bwMode="auto">
            <a:xfrm>
              <a:off x="3984625" y="1608138"/>
              <a:ext cx="1588" cy="17463"/>
            </a:xfrm>
            <a:prstGeom prst="rect">
              <a:avLst/>
            </a:prstGeom>
            <a:solidFill>
              <a:srgbClr val="9A0B00"/>
            </a:solidFill>
            <a:ln w="0">
              <a:solidFill>
                <a:srgbClr val="9A0B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71"/>
            <p:cNvSpPr>
              <a:spLocks noEditPoints="1"/>
            </p:cNvSpPr>
            <p:nvPr/>
          </p:nvSpPr>
          <p:spPr bwMode="auto">
            <a:xfrm>
              <a:off x="3732213" y="1544638"/>
              <a:ext cx="252413" cy="127000"/>
            </a:xfrm>
            <a:custGeom>
              <a:avLst/>
              <a:gdLst>
                <a:gd name="T0" fmla="*/ 159 w 159"/>
                <a:gd name="T1" fmla="*/ 61 h 80"/>
                <a:gd name="T2" fmla="*/ 157 w 159"/>
                <a:gd name="T3" fmla="*/ 80 h 80"/>
                <a:gd name="T4" fmla="*/ 157 w 159"/>
                <a:gd name="T5" fmla="*/ 80 h 80"/>
                <a:gd name="T6" fmla="*/ 157 w 159"/>
                <a:gd name="T7" fmla="*/ 78 h 80"/>
                <a:gd name="T8" fmla="*/ 155 w 159"/>
                <a:gd name="T9" fmla="*/ 77 h 80"/>
                <a:gd name="T10" fmla="*/ 152 w 159"/>
                <a:gd name="T11" fmla="*/ 73 h 80"/>
                <a:gd name="T12" fmla="*/ 147 w 159"/>
                <a:gd name="T13" fmla="*/ 69 h 80"/>
                <a:gd name="T14" fmla="*/ 142 w 159"/>
                <a:gd name="T15" fmla="*/ 64 h 80"/>
                <a:gd name="T16" fmla="*/ 151 w 159"/>
                <a:gd name="T17" fmla="*/ 64 h 80"/>
                <a:gd name="T18" fmla="*/ 151 w 159"/>
                <a:gd name="T19" fmla="*/ 64 h 80"/>
                <a:gd name="T20" fmla="*/ 155 w 159"/>
                <a:gd name="T21" fmla="*/ 64 h 80"/>
                <a:gd name="T22" fmla="*/ 159 w 159"/>
                <a:gd name="T23" fmla="*/ 61 h 80"/>
                <a:gd name="T24" fmla="*/ 159 w 159"/>
                <a:gd name="T25" fmla="*/ 61 h 80"/>
                <a:gd name="T26" fmla="*/ 21 w 159"/>
                <a:gd name="T27" fmla="*/ 0 h 80"/>
                <a:gd name="T28" fmla="*/ 58 w 159"/>
                <a:gd name="T29" fmla="*/ 1 h 80"/>
                <a:gd name="T30" fmla="*/ 87 w 159"/>
                <a:gd name="T31" fmla="*/ 3 h 80"/>
                <a:gd name="T32" fmla="*/ 109 w 159"/>
                <a:gd name="T33" fmla="*/ 5 h 80"/>
                <a:gd name="T34" fmla="*/ 126 w 159"/>
                <a:gd name="T35" fmla="*/ 9 h 80"/>
                <a:gd name="T36" fmla="*/ 138 w 159"/>
                <a:gd name="T37" fmla="*/ 12 h 80"/>
                <a:gd name="T38" fmla="*/ 146 w 159"/>
                <a:gd name="T39" fmla="*/ 16 h 80"/>
                <a:gd name="T40" fmla="*/ 150 w 159"/>
                <a:gd name="T41" fmla="*/ 18 h 80"/>
                <a:gd name="T42" fmla="*/ 152 w 159"/>
                <a:gd name="T43" fmla="*/ 20 h 80"/>
                <a:gd name="T44" fmla="*/ 152 w 159"/>
                <a:gd name="T45" fmla="*/ 21 h 80"/>
                <a:gd name="T46" fmla="*/ 155 w 159"/>
                <a:gd name="T47" fmla="*/ 25 h 80"/>
                <a:gd name="T48" fmla="*/ 157 w 159"/>
                <a:gd name="T49" fmla="*/ 30 h 80"/>
                <a:gd name="T50" fmla="*/ 159 w 159"/>
                <a:gd name="T51" fmla="*/ 35 h 80"/>
                <a:gd name="T52" fmla="*/ 159 w 159"/>
                <a:gd name="T53" fmla="*/ 40 h 80"/>
                <a:gd name="T54" fmla="*/ 159 w 159"/>
                <a:gd name="T55" fmla="*/ 51 h 80"/>
                <a:gd name="T56" fmla="*/ 156 w 159"/>
                <a:gd name="T57" fmla="*/ 47 h 80"/>
                <a:gd name="T58" fmla="*/ 152 w 159"/>
                <a:gd name="T59" fmla="*/ 47 h 80"/>
                <a:gd name="T60" fmla="*/ 102 w 159"/>
                <a:gd name="T61" fmla="*/ 43 h 80"/>
                <a:gd name="T62" fmla="*/ 78 w 159"/>
                <a:gd name="T63" fmla="*/ 35 h 80"/>
                <a:gd name="T64" fmla="*/ 46 w 159"/>
                <a:gd name="T65" fmla="*/ 27 h 80"/>
                <a:gd name="T66" fmla="*/ 8 w 159"/>
                <a:gd name="T67" fmla="*/ 23 h 80"/>
                <a:gd name="T68" fmla="*/ 0 w 159"/>
                <a:gd name="T69" fmla="*/ 22 h 80"/>
                <a:gd name="T70" fmla="*/ 12 w 159"/>
                <a:gd name="T71" fmla="*/ 0 h 80"/>
                <a:gd name="T72" fmla="*/ 21 w 159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80">
                  <a:moveTo>
                    <a:pt x="159" y="61"/>
                  </a:moveTo>
                  <a:lnTo>
                    <a:pt x="157" y="80"/>
                  </a:lnTo>
                  <a:lnTo>
                    <a:pt x="157" y="80"/>
                  </a:lnTo>
                  <a:lnTo>
                    <a:pt x="157" y="78"/>
                  </a:lnTo>
                  <a:lnTo>
                    <a:pt x="155" y="77"/>
                  </a:lnTo>
                  <a:lnTo>
                    <a:pt x="152" y="73"/>
                  </a:lnTo>
                  <a:lnTo>
                    <a:pt x="147" y="69"/>
                  </a:lnTo>
                  <a:lnTo>
                    <a:pt x="142" y="64"/>
                  </a:lnTo>
                  <a:lnTo>
                    <a:pt x="151" y="64"/>
                  </a:lnTo>
                  <a:lnTo>
                    <a:pt x="151" y="64"/>
                  </a:lnTo>
                  <a:lnTo>
                    <a:pt x="155" y="64"/>
                  </a:lnTo>
                  <a:lnTo>
                    <a:pt x="159" y="61"/>
                  </a:lnTo>
                  <a:lnTo>
                    <a:pt x="159" y="61"/>
                  </a:lnTo>
                  <a:close/>
                  <a:moveTo>
                    <a:pt x="21" y="0"/>
                  </a:moveTo>
                  <a:lnTo>
                    <a:pt x="58" y="1"/>
                  </a:lnTo>
                  <a:lnTo>
                    <a:pt x="87" y="3"/>
                  </a:lnTo>
                  <a:lnTo>
                    <a:pt x="109" y="5"/>
                  </a:lnTo>
                  <a:lnTo>
                    <a:pt x="126" y="9"/>
                  </a:lnTo>
                  <a:lnTo>
                    <a:pt x="138" y="12"/>
                  </a:lnTo>
                  <a:lnTo>
                    <a:pt x="146" y="16"/>
                  </a:lnTo>
                  <a:lnTo>
                    <a:pt x="150" y="18"/>
                  </a:lnTo>
                  <a:lnTo>
                    <a:pt x="152" y="20"/>
                  </a:lnTo>
                  <a:lnTo>
                    <a:pt x="152" y="21"/>
                  </a:lnTo>
                  <a:lnTo>
                    <a:pt x="155" y="25"/>
                  </a:lnTo>
                  <a:lnTo>
                    <a:pt x="157" y="30"/>
                  </a:lnTo>
                  <a:lnTo>
                    <a:pt x="159" y="35"/>
                  </a:lnTo>
                  <a:lnTo>
                    <a:pt x="159" y="40"/>
                  </a:lnTo>
                  <a:lnTo>
                    <a:pt x="159" y="51"/>
                  </a:lnTo>
                  <a:lnTo>
                    <a:pt x="156" y="47"/>
                  </a:lnTo>
                  <a:lnTo>
                    <a:pt x="152" y="47"/>
                  </a:lnTo>
                  <a:lnTo>
                    <a:pt x="102" y="43"/>
                  </a:lnTo>
                  <a:lnTo>
                    <a:pt x="78" y="35"/>
                  </a:lnTo>
                  <a:lnTo>
                    <a:pt x="46" y="27"/>
                  </a:lnTo>
                  <a:lnTo>
                    <a:pt x="8" y="23"/>
                  </a:lnTo>
                  <a:lnTo>
                    <a:pt x="0" y="22"/>
                  </a:lnTo>
                  <a:lnTo>
                    <a:pt x="12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CC3625"/>
            </a:solidFill>
            <a:ln w="0">
              <a:solidFill>
                <a:srgbClr val="CC362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272"/>
            <p:cNvSpPr>
              <a:spLocks/>
            </p:cNvSpPr>
            <p:nvPr/>
          </p:nvSpPr>
          <p:spPr bwMode="auto">
            <a:xfrm>
              <a:off x="3894138" y="1612901"/>
              <a:ext cx="90488" cy="33338"/>
            </a:xfrm>
            <a:custGeom>
              <a:avLst/>
              <a:gdLst>
                <a:gd name="T0" fmla="*/ 0 w 57"/>
                <a:gd name="T1" fmla="*/ 0 h 21"/>
                <a:gd name="T2" fmla="*/ 50 w 57"/>
                <a:gd name="T3" fmla="*/ 4 h 21"/>
                <a:gd name="T4" fmla="*/ 54 w 57"/>
                <a:gd name="T5" fmla="*/ 4 h 21"/>
                <a:gd name="T6" fmla="*/ 57 w 57"/>
                <a:gd name="T7" fmla="*/ 8 h 21"/>
                <a:gd name="T8" fmla="*/ 57 w 57"/>
                <a:gd name="T9" fmla="*/ 8 h 21"/>
                <a:gd name="T10" fmla="*/ 57 w 57"/>
                <a:gd name="T11" fmla="*/ 13 h 21"/>
                <a:gd name="T12" fmla="*/ 57 w 57"/>
                <a:gd name="T13" fmla="*/ 14 h 21"/>
                <a:gd name="T14" fmla="*/ 55 w 57"/>
                <a:gd name="T15" fmla="*/ 17 h 21"/>
                <a:gd name="T16" fmla="*/ 57 w 57"/>
                <a:gd name="T17" fmla="*/ 18 h 21"/>
                <a:gd name="T18" fmla="*/ 57 w 57"/>
                <a:gd name="T19" fmla="*/ 18 h 21"/>
                <a:gd name="T20" fmla="*/ 53 w 57"/>
                <a:gd name="T21" fmla="*/ 21 h 21"/>
                <a:gd name="T22" fmla="*/ 49 w 57"/>
                <a:gd name="T23" fmla="*/ 21 h 21"/>
                <a:gd name="T24" fmla="*/ 49 w 57"/>
                <a:gd name="T25" fmla="*/ 21 h 21"/>
                <a:gd name="T26" fmla="*/ 40 w 57"/>
                <a:gd name="T27" fmla="*/ 21 h 21"/>
                <a:gd name="T28" fmla="*/ 24 w 57"/>
                <a:gd name="T29" fmla="*/ 11 h 21"/>
                <a:gd name="T30" fmla="*/ 0 w 57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" h="21">
                  <a:moveTo>
                    <a:pt x="0" y="0"/>
                  </a:moveTo>
                  <a:lnTo>
                    <a:pt x="50" y="4"/>
                  </a:lnTo>
                  <a:lnTo>
                    <a:pt x="54" y="4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13"/>
                  </a:lnTo>
                  <a:lnTo>
                    <a:pt x="57" y="14"/>
                  </a:lnTo>
                  <a:lnTo>
                    <a:pt x="55" y="17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3" y="21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0" y="21"/>
                  </a:lnTo>
                  <a:lnTo>
                    <a:pt x="2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0000"/>
            </a:solidFill>
            <a:ln w="0">
              <a:solidFill>
                <a:srgbClr val="3A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273"/>
            <p:cNvSpPr>
              <a:spLocks/>
            </p:cNvSpPr>
            <p:nvPr/>
          </p:nvSpPr>
          <p:spPr bwMode="auto">
            <a:xfrm>
              <a:off x="3946525" y="1498601"/>
              <a:ext cx="34925" cy="26988"/>
            </a:xfrm>
            <a:custGeom>
              <a:avLst/>
              <a:gdLst>
                <a:gd name="T0" fmla="*/ 3 w 22"/>
                <a:gd name="T1" fmla="*/ 0 h 17"/>
                <a:gd name="T2" fmla="*/ 9 w 22"/>
                <a:gd name="T3" fmla="*/ 1 h 17"/>
                <a:gd name="T4" fmla="*/ 16 w 22"/>
                <a:gd name="T5" fmla="*/ 5 h 17"/>
                <a:gd name="T6" fmla="*/ 17 w 22"/>
                <a:gd name="T7" fmla="*/ 5 h 17"/>
                <a:gd name="T8" fmla="*/ 20 w 22"/>
                <a:gd name="T9" fmla="*/ 3 h 17"/>
                <a:gd name="T10" fmla="*/ 22 w 22"/>
                <a:gd name="T11" fmla="*/ 17 h 17"/>
                <a:gd name="T12" fmla="*/ 13 w 22"/>
                <a:gd name="T13" fmla="*/ 11 h 17"/>
                <a:gd name="T14" fmla="*/ 0 w 22"/>
                <a:gd name="T15" fmla="*/ 4 h 17"/>
                <a:gd name="T16" fmla="*/ 1 w 22"/>
                <a:gd name="T17" fmla="*/ 3 h 17"/>
                <a:gd name="T18" fmla="*/ 3 w 22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7">
                  <a:moveTo>
                    <a:pt x="3" y="0"/>
                  </a:moveTo>
                  <a:lnTo>
                    <a:pt x="9" y="1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20" y="3"/>
                  </a:lnTo>
                  <a:lnTo>
                    <a:pt x="22" y="17"/>
                  </a:lnTo>
                  <a:lnTo>
                    <a:pt x="13" y="11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C3625"/>
            </a:solidFill>
            <a:ln w="0">
              <a:solidFill>
                <a:srgbClr val="CC362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274"/>
            <p:cNvSpPr>
              <a:spLocks/>
            </p:cNvSpPr>
            <p:nvPr/>
          </p:nvSpPr>
          <p:spPr bwMode="auto">
            <a:xfrm>
              <a:off x="3232150" y="1489076"/>
              <a:ext cx="768350" cy="212725"/>
            </a:xfrm>
            <a:custGeom>
              <a:avLst/>
              <a:gdLst>
                <a:gd name="T0" fmla="*/ 377 w 484"/>
                <a:gd name="T1" fmla="*/ 0 h 134"/>
                <a:gd name="T2" fmla="*/ 434 w 484"/>
                <a:gd name="T3" fmla="*/ 6 h 134"/>
                <a:gd name="T4" fmla="*/ 467 w 484"/>
                <a:gd name="T5" fmla="*/ 19 h 134"/>
                <a:gd name="T6" fmla="*/ 482 w 484"/>
                <a:gd name="T7" fmla="*/ 41 h 134"/>
                <a:gd name="T8" fmla="*/ 484 w 484"/>
                <a:gd name="T9" fmla="*/ 70 h 134"/>
                <a:gd name="T10" fmla="*/ 478 w 484"/>
                <a:gd name="T11" fmla="*/ 91 h 134"/>
                <a:gd name="T12" fmla="*/ 472 w 484"/>
                <a:gd name="T13" fmla="*/ 95 h 134"/>
                <a:gd name="T14" fmla="*/ 474 w 484"/>
                <a:gd name="T15" fmla="*/ 75 h 134"/>
                <a:gd name="T16" fmla="*/ 467 w 484"/>
                <a:gd name="T17" fmla="*/ 56 h 134"/>
                <a:gd name="T18" fmla="*/ 465 w 484"/>
                <a:gd name="T19" fmla="*/ 53 h 134"/>
                <a:gd name="T20" fmla="*/ 453 w 484"/>
                <a:gd name="T21" fmla="*/ 47 h 134"/>
                <a:gd name="T22" fmla="*/ 424 w 484"/>
                <a:gd name="T23" fmla="*/ 40 h 134"/>
                <a:gd name="T24" fmla="*/ 373 w 484"/>
                <a:gd name="T25" fmla="*/ 36 h 134"/>
                <a:gd name="T26" fmla="*/ 283 w 484"/>
                <a:gd name="T27" fmla="*/ 38 h 134"/>
                <a:gd name="T28" fmla="*/ 194 w 484"/>
                <a:gd name="T29" fmla="*/ 48 h 134"/>
                <a:gd name="T30" fmla="*/ 126 w 484"/>
                <a:gd name="T31" fmla="*/ 66 h 134"/>
                <a:gd name="T32" fmla="*/ 77 w 484"/>
                <a:gd name="T33" fmla="*/ 87 h 134"/>
                <a:gd name="T34" fmla="*/ 47 w 484"/>
                <a:gd name="T35" fmla="*/ 106 h 134"/>
                <a:gd name="T36" fmla="*/ 33 w 484"/>
                <a:gd name="T37" fmla="*/ 116 h 134"/>
                <a:gd name="T38" fmla="*/ 27 w 484"/>
                <a:gd name="T39" fmla="*/ 121 h 134"/>
                <a:gd name="T40" fmla="*/ 22 w 484"/>
                <a:gd name="T41" fmla="*/ 127 h 134"/>
                <a:gd name="T42" fmla="*/ 19 w 484"/>
                <a:gd name="T43" fmla="*/ 132 h 134"/>
                <a:gd name="T44" fmla="*/ 18 w 484"/>
                <a:gd name="T45" fmla="*/ 134 h 134"/>
                <a:gd name="T46" fmla="*/ 16 w 484"/>
                <a:gd name="T47" fmla="*/ 133 h 134"/>
                <a:gd name="T48" fmla="*/ 12 w 484"/>
                <a:gd name="T49" fmla="*/ 129 h 134"/>
                <a:gd name="T50" fmla="*/ 8 w 484"/>
                <a:gd name="T51" fmla="*/ 124 h 134"/>
                <a:gd name="T52" fmla="*/ 5 w 484"/>
                <a:gd name="T53" fmla="*/ 119 h 134"/>
                <a:gd name="T54" fmla="*/ 0 w 484"/>
                <a:gd name="T55" fmla="*/ 102 h 134"/>
                <a:gd name="T56" fmla="*/ 6 w 484"/>
                <a:gd name="T57" fmla="*/ 91 h 134"/>
                <a:gd name="T58" fmla="*/ 23 w 484"/>
                <a:gd name="T59" fmla="*/ 77 h 134"/>
                <a:gd name="T60" fmla="*/ 57 w 484"/>
                <a:gd name="T61" fmla="*/ 56 h 134"/>
                <a:gd name="T62" fmla="*/ 110 w 484"/>
                <a:gd name="T63" fmla="*/ 34 h 134"/>
                <a:gd name="T64" fmla="*/ 183 w 484"/>
                <a:gd name="T65" fmla="*/ 14 h 134"/>
                <a:gd name="T66" fmla="*/ 279 w 484"/>
                <a:gd name="T67" fmla="*/ 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4" h="134">
                  <a:moveTo>
                    <a:pt x="336" y="0"/>
                  </a:moveTo>
                  <a:lnTo>
                    <a:pt x="377" y="0"/>
                  </a:lnTo>
                  <a:lnTo>
                    <a:pt x="410" y="2"/>
                  </a:lnTo>
                  <a:lnTo>
                    <a:pt x="434" y="6"/>
                  </a:lnTo>
                  <a:lnTo>
                    <a:pt x="453" y="11"/>
                  </a:lnTo>
                  <a:lnTo>
                    <a:pt x="467" y="19"/>
                  </a:lnTo>
                  <a:lnTo>
                    <a:pt x="476" y="28"/>
                  </a:lnTo>
                  <a:lnTo>
                    <a:pt x="482" y="41"/>
                  </a:lnTo>
                  <a:lnTo>
                    <a:pt x="484" y="57"/>
                  </a:lnTo>
                  <a:lnTo>
                    <a:pt x="484" y="70"/>
                  </a:lnTo>
                  <a:lnTo>
                    <a:pt x="480" y="82"/>
                  </a:lnTo>
                  <a:lnTo>
                    <a:pt x="478" y="91"/>
                  </a:lnTo>
                  <a:lnTo>
                    <a:pt x="474" y="95"/>
                  </a:lnTo>
                  <a:lnTo>
                    <a:pt x="472" y="95"/>
                  </a:lnTo>
                  <a:lnTo>
                    <a:pt x="474" y="87"/>
                  </a:lnTo>
                  <a:lnTo>
                    <a:pt x="474" y="75"/>
                  </a:lnTo>
                  <a:lnTo>
                    <a:pt x="472" y="65"/>
                  </a:lnTo>
                  <a:lnTo>
                    <a:pt x="467" y="56"/>
                  </a:lnTo>
                  <a:lnTo>
                    <a:pt x="467" y="55"/>
                  </a:lnTo>
                  <a:lnTo>
                    <a:pt x="465" y="53"/>
                  </a:lnTo>
                  <a:lnTo>
                    <a:pt x="461" y="51"/>
                  </a:lnTo>
                  <a:lnTo>
                    <a:pt x="453" y="47"/>
                  </a:lnTo>
                  <a:lnTo>
                    <a:pt x="441" y="44"/>
                  </a:lnTo>
                  <a:lnTo>
                    <a:pt x="424" y="40"/>
                  </a:lnTo>
                  <a:lnTo>
                    <a:pt x="402" y="38"/>
                  </a:lnTo>
                  <a:lnTo>
                    <a:pt x="373" y="36"/>
                  </a:lnTo>
                  <a:lnTo>
                    <a:pt x="336" y="35"/>
                  </a:lnTo>
                  <a:lnTo>
                    <a:pt x="283" y="38"/>
                  </a:lnTo>
                  <a:lnTo>
                    <a:pt x="235" y="41"/>
                  </a:lnTo>
                  <a:lnTo>
                    <a:pt x="194" y="48"/>
                  </a:lnTo>
                  <a:lnTo>
                    <a:pt x="157" y="57"/>
                  </a:lnTo>
                  <a:lnTo>
                    <a:pt x="126" y="66"/>
                  </a:lnTo>
                  <a:lnTo>
                    <a:pt x="99" y="77"/>
                  </a:lnTo>
                  <a:lnTo>
                    <a:pt x="77" y="87"/>
                  </a:lnTo>
                  <a:lnTo>
                    <a:pt x="60" y="96"/>
                  </a:lnTo>
                  <a:lnTo>
                    <a:pt x="47" y="106"/>
                  </a:lnTo>
                  <a:lnTo>
                    <a:pt x="38" y="112"/>
                  </a:lnTo>
                  <a:lnTo>
                    <a:pt x="33" y="116"/>
                  </a:lnTo>
                  <a:lnTo>
                    <a:pt x="30" y="119"/>
                  </a:lnTo>
                  <a:lnTo>
                    <a:pt x="27" y="121"/>
                  </a:lnTo>
                  <a:lnTo>
                    <a:pt x="25" y="124"/>
                  </a:lnTo>
                  <a:lnTo>
                    <a:pt x="22" y="127"/>
                  </a:lnTo>
                  <a:lnTo>
                    <a:pt x="21" y="129"/>
                  </a:lnTo>
                  <a:lnTo>
                    <a:pt x="19" y="132"/>
                  </a:lnTo>
                  <a:lnTo>
                    <a:pt x="19" y="134"/>
                  </a:lnTo>
                  <a:lnTo>
                    <a:pt x="18" y="134"/>
                  </a:lnTo>
                  <a:lnTo>
                    <a:pt x="17" y="134"/>
                  </a:lnTo>
                  <a:lnTo>
                    <a:pt x="16" y="133"/>
                  </a:lnTo>
                  <a:lnTo>
                    <a:pt x="13" y="132"/>
                  </a:lnTo>
                  <a:lnTo>
                    <a:pt x="12" y="129"/>
                  </a:lnTo>
                  <a:lnTo>
                    <a:pt x="9" y="127"/>
                  </a:lnTo>
                  <a:lnTo>
                    <a:pt x="8" y="124"/>
                  </a:lnTo>
                  <a:lnTo>
                    <a:pt x="5" y="121"/>
                  </a:lnTo>
                  <a:lnTo>
                    <a:pt x="5" y="119"/>
                  </a:lnTo>
                  <a:lnTo>
                    <a:pt x="1" y="110"/>
                  </a:lnTo>
                  <a:lnTo>
                    <a:pt x="0" y="102"/>
                  </a:lnTo>
                  <a:lnTo>
                    <a:pt x="4" y="94"/>
                  </a:lnTo>
                  <a:lnTo>
                    <a:pt x="6" y="91"/>
                  </a:lnTo>
                  <a:lnTo>
                    <a:pt x="13" y="85"/>
                  </a:lnTo>
                  <a:lnTo>
                    <a:pt x="23" y="77"/>
                  </a:lnTo>
                  <a:lnTo>
                    <a:pt x="39" y="68"/>
                  </a:lnTo>
                  <a:lnTo>
                    <a:pt x="57" y="56"/>
                  </a:lnTo>
                  <a:lnTo>
                    <a:pt x="81" y="45"/>
                  </a:lnTo>
                  <a:lnTo>
                    <a:pt x="110" y="34"/>
                  </a:lnTo>
                  <a:lnTo>
                    <a:pt x="144" y="23"/>
                  </a:lnTo>
                  <a:lnTo>
                    <a:pt x="183" y="14"/>
                  </a:lnTo>
                  <a:lnTo>
                    <a:pt x="229" y="6"/>
                  </a:lnTo>
                  <a:lnTo>
                    <a:pt x="279" y="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43004B"/>
            </a:solidFill>
            <a:ln w="0">
              <a:solidFill>
                <a:srgbClr val="4300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3181350" y="1116013"/>
              <a:ext cx="842963" cy="579438"/>
            </a:xfrm>
            <a:custGeom>
              <a:avLst/>
              <a:gdLst>
                <a:gd name="T0" fmla="*/ 313 w 531"/>
                <a:gd name="T1" fmla="*/ 0 h 365"/>
                <a:gd name="T2" fmla="*/ 349 w 531"/>
                <a:gd name="T3" fmla="*/ 4 h 365"/>
                <a:gd name="T4" fmla="*/ 377 w 531"/>
                <a:gd name="T5" fmla="*/ 16 h 365"/>
                <a:gd name="T6" fmla="*/ 393 w 531"/>
                <a:gd name="T7" fmla="*/ 28 h 365"/>
                <a:gd name="T8" fmla="*/ 400 w 531"/>
                <a:gd name="T9" fmla="*/ 32 h 365"/>
                <a:gd name="T10" fmla="*/ 455 w 531"/>
                <a:gd name="T11" fmla="*/ 62 h 365"/>
                <a:gd name="T12" fmla="*/ 491 w 531"/>
                <a:gd name="T13" fmla="*/ 100 h 365"/>
                <a:gd name="T14" fmla="*/ 508 w 531"/>
                <a:gd name="T15" fmla="*/ 130 h 365"/>
                <a:gd name="T16" fmla="*/ 520 w 531"/>
                <a:gd name="T17" fmla="*/ 160 h 365"/>
                <a:gd name="T18" fmla="*/ 531 w 531"/>
                <a:gd name="T19" fmla="*/ 207 h 365"/>
                <a:gd name="T20" fmla="*/ 529 w 531"/>
                <a:gd name="T21" fmla="*/ 238 h 365"/>
                <a:gd name="T22" fmla="*/ 524 w 531"/>
                <a:gd name="T23" fmla="*/ 246 h 365"/>
                <a:gd name="T24" fmla="*/ 518 w 531"/>
                <a:gd name="T25" fmla="*/ 244 h 365"/>
                <a:gd name="T26" fmla="*/ 503 w 531"/>
                <a:gd name="T27" fmla="*/ 240 h 365"/>
                <a:gd name="T28" fmla="*/ 486 w 531"/>
                <a:gd name="T29" fmla="*/ 238 h 365"/>
                <a:gd name="T30" fmla="*/ 481 w 531"/>
                <a:gd name="T31" fmla="*/ 238 h 365"/>
                <a:gd name="T32" fmla="*/ 474 w 531"/>
                <a:gd name="T33" fmla="*/ 238 h 365"/>
                <a:gd name="T34" fmla="*/ 468 w 531"/>
                <a:gd name="T35" fmla="*/ 240 h 365"/>
                <a:gd name="T36" fmla="*/ 452 w 531"/>
                <a:gd name="T37" fmla="*/ 240 h 365"/>
                <a:gd name="T38" fmla="*/ 438 w 531"/>
                <a:gd name="T39" fmla="*/ 240 h 365"/>
                <a:gd name="T40" fmla="*/ 426 w 531"/>
                <a:gd name="T41" fmla="*/ 240 h 365"/>
                <a:gd name="T42" fmla="*/ 346 w 531"/>
                <a:gd name="T43" fmla="*/ 242 h 365"/>
                <a:gd name="T44" fmla="*/ 298 w 531"/>
                <a:gd name="T45" fmla="*/ 248 h 365"/>
                <a:gd name="T46" fmla="*/ 220 w 531"/>
                <a:gd name="T47" fmla="*/ 261 h 365"/>
                <a:gd name="T48" fmla="*/ 164 w 531"/>
                <a:gd name="T49" fmla="*/ 275 h 365"/>
                <a:gd name="T50" fmla="*/ 131 w 531"/>
                <a:gd name="T51" fmla="*/ 286 h 365"/>
                <a:gd name="T52" fmla="*/ 101 w 531"/>
                <a:gd name="T53" fmla="*/ 300 h 365"/>
                <a:gd name="T54" fmla="*/ 75 w 531"/>
                <a:gd name="T55" fmla="*/ 314 h 365"/>
                <a:gd name="T56" fmla="*/ 50 w 531"/>
                <a:gd name="T57" fmla="*/ 331 h 365"/>
                <a:gd name="T58" fmla="*/ 44 w 531"/>
                <a:gd name="T59" fmla="*/ 337 h 365"/>
                <a:gd name="T60" fmla="*/ 38 w 531"/>
                <a:gd name="T61" fmla="*/ 341 h 365"/>
                <a:gd name="T62" fmla="*/ 19 w 531"/>
                <a:gd name="T63" fmla="*/ 365 h 365"/>
                <a:gd name="T64" fmla="*/ 15 w 531"/>
                <a:gd name="T65" fmla="*/ 363 h 365"/>
                <a:gd name="T66" fmla="*/ 10 w 531"/>
                <a:gd name="T67" fmla="*/ 342 h 365"/>
                <a:gd name="T68" fmla="*/ 3 w 531"/>
                <a:gd name="T69" fmla="*/ 288 h 365"/>
                <a:gd name="T70" fmla="*/ 0 w 531"/>
                <a:gd name="T71" fmla="*/ 238 h 365"/>
                <a:gd name="T72" fmla="*/ 8 w 531"/>
                <a:gd name="T73" fmla="*/ 180 h 365"/>
                <a:gd name="T74" fmla="*/ 33 w 531"/>
                <a:gd name="T75" fmla="*/ 121 h 365"/>
                <a:gd name="T76" fmla="*/ 54 w 531"/>
                <a:gd name="T77" fmla="*/ 94 h 365"/>
                <a:gd name="T78" fmla="*/ 95 w 531"/>
                <a:gd name="T79" fmla="*/ 57 h 365"/>
                <a:gd name="T80" fmla="*/ 133 w 531"/>
                <a:gd name="T81" fmla="*/ 34 h 365"/>
                <a:gd name="T82" fmla="*/ 175 w 531"/>
                <a:gd name="T83" fmla="*/ 19 h 365"/>
                <a:gd name="T84" fmla="*/ 218 w 531"/>
                <a:gd name="T85" fmla="*/ 8 h 365"/>
                <a:gd name="T86" fmla="*/ 230 w 531"/>
                <a:gd name="T87" fmla="*/ 5 h 365"/>
                <a:gd name="T88" fmla="*/ 275 w 531"/>
                <a:gd name="T8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1" h="365">
                  <a:moveTo>
                    <a:pt x="291" y="0"/>
                  </a:moveTo>
                  <a:lnTo>
                    <a:pt x="313" y="0"/>
                  </a:lnTo>
                  <a:lnTo>
                    <a:pt x="332" y="2"/>
                  </a:lnTo>
                  <a:lnTo>
                    <a:pt x="349" y="4"/>
                  </a:lnTo>
                  <a:lnTo>
                    <a:pt x="367" y="9"/>
                  </a:lnTo>
                  <a:lnTo>
                    <a:pt x="377" y="16"/>
                  </a:lnTo>
                  <a:lnTo>
                    <a:pt x="387" y="22"/>
                  </a:lnTo>
                  <a:lnTo>
                    <a:pt x="393" y="28"/>
                  </a:lnTo>
                  <a:lnTo>
                    <a:pt x="396" y="30"/>
                  </a:lnTo>
                  <a:lnTo>
                    <a:pt x="400" y="32"/>
                  </a:lnTo>
                  <a:lnTo>
                    <a:pt x="430" y="46"/>
                  </a:lnTo>
                  <a:lnTo>
                    <a:pt x="455" y="62"/>
                  </a:lnTo>
                  <a:lnTo>
                    <a:pt x="476" y="79"/>
                  </a:lnTo>
                  <a:lnTo>
                    <a:pt x="491" y="100"/>
                  </a:lnTo>
                  <a:lnTo>
                    <a:pt x="504" y="122"/>
                  </a:lnTo>
                  <a:lnTo>
                    <a:pt x="508" y="130"/>
                  </a:lnTo>
                  <a:lnTo>
                    <a:pt x="511" y="135"/>
                  </a:lnTo>
                  <a:lnTo>
                    <a:pt x="520" y="160"/>
                  </a:lnTo>
                  <a:lnTo>
                    <a:pt x="527" y="185"/>
                  </a:lnTo>
                  <a:lnTo>
                    <a:pt x="531" y="207"/>
                  </a:lnTo>
                  <a:lnTo>
                    <a:pt x="531" y="224"/>
                  </a:lnTo>
                  <a:lnTo>
                    <a:pt x="529" y="238"/>
                  </a:lnTo>
                  <a:lnTo>
                    <a:pt x="525" y="245"/>
                  </a:lnTo>
                  <a:lnTo>
                    <a:pt x="524" y="246"/>
                  </a:lnTo>
                  <a:lnTo>
                    <a:pt x="523" y="246"/>
                  </a:lnTo>
                  <a:lnTo>
                    <a:pt x="518" y="244"/>
                  </a:lnTo>
                  <a:lnTo>
                    <a:pt x="514" y="241"/>
                  </a:lnTo>
                  <a:lnTo>
                    <a:pt x="503" y="240"/>
                  </a:lnTo>
                  <a:lnTo>
                    <a:pt x="490" y="238"/>
                  </a:lnTo>
                  <a:lnTo>
                    <a:pt x="486" y="238"/>
                  </a:lnTo>
                  <a:lnTo>
                    <a:pt x="483" y="238"/>
                  </a:lnTo>
                  <a:lnTo>
                    <a:pt x="481" y="238"/>
                  </a:lnTo>
                  <a:lnTo>
                    <a:pt x="477" y="238"/>
                  </a:lnTo>
                  <a:lnTo>
                    <a:pt x="474" y="238"/>
                  </a:lnTo>
                  <a:lnTo>
                    <a:pt x="468" y="240"/>
                  </a:lnTo>
                  <a:lnTo>
                    <a:pt x="468" y="240"/>
                  </a:lnTo>
                  <a:lnTo>
                    <a:pt x="461" y="240"/>
                  </a:lnTo>
                  <a:lnTo>
                    <a:pt x="452" y="240"/>
                  </a:lnTo>
                  <a:lnTo>
                    <a:pt x="443" y="240"/>
                  </a:lnTo>
                  <a:lnTo>
                    <a:pt x="438" y="240"/>
                  </a:lnTo>
                  <a:lnTo>
                    <a:pt x="426" y="240"/>
                  </a:lnTo>
                  <a:lnTo>
                    <a:pt x="426" y="240"/>
                  </a:lnTo>
                  <a:lnTo>
                    <a:pt x="411" y="240"/>
                  </a:lnTo>
                  <a:lnTo>
                    <a:pt x="346" y="242"/>
                  </a:lnTo>
                  <a:lnTo>
                    <a:pt x="330" y="244"/>
                  </a:lnTo>
                  <a:lnTo>
                    <a:pt x="298" y="248"/>
                  </a:lnTo>
                  <a:lnTo>
                    <a:pt x="258" y="253"/>
                  </a:lnTo>
                  <a:lnTo>
                    <a:pt x="220" y="261"/>
                  </a:lnTo>
                  <a:lnTo>
                    <a:pt x="177" y="271"/>
                  </a:lnTo>
                  <a:lnTo>
                    <a:pt x="164" y="275"/>
                  </a:lnTo>
                  <a:lnTo>
                    <a:pt x="144" y="282"/>
                  </a:lnTo>
                  <a:lnTo>
                    <a:pt x="131" y="286"/>
                  </a:lnTo>
                  <a:lnTo>
                    <a:pt x="125" y="288"/>
                  </a:lnTo>
                  <a:lnTo>
                    <a:pt x="101" y="300"/>
                  </a:lnTo>
                  <a:lnTo>
                    <a:pt x="79" y="312"/>
                  </a:lnTo>
                  <a:lnTo>
                    <a:pt x="75" y="314"/>
                  </a:lnTo>
                  <a:lnTo>
                    <a:pt x="63" y="322"/>
                  </a:lnTo>
                  <a:lnTo>
                    <a:pt x="50" y="331"/>
                  </a:lnTo>
                  <a:lnTo>
                    <a:pt x="45" y="335"/>
                  </a:lnTo>
                  <a:lnTo>
                    <a:pt x="44" y="337"/>
                  </a:lnTo>
                  <a:lnTo>
                    <a:pt x="42" y="338"/>
                  </a:lnTo>
                  <a:lnTo>
                    <a:pt x="38" y="341"/>
                  </a:lnTo>
                  <a:lnTo>
                    <a:pt x="27" y="354"/>
                  </a:lnTo>
                  <a:lnTo>
                    <a:pt x="19" y="365"/>
                  </a:lnTo>
                  <a:lnTo>
                    <a:pt x="17" y="365"/>
                  </a:lnTo>
                  <a:lnTo>
                    <a:pt x="15" y="363"/>
                  </a:lnTo>
                  <a:lnTo>
                    <a:pt x="12" y="355"/>
                  </a:lnTo>
                  <a:lnTo>
                    <a:pt x="10" y="342"/>
                  </a:lnTo>
                  <a:lnTo>
                    <a:pt x="6" y="317"/>
                  </a:lnTo>
                  <a:lnTo>
                    <a:pt x="3" y="288"/>
                  </a:lnTo>
                  <a:lnTo>
                    <a:pt x="0" y="248"/>
                  </a:lnTo>
                  <a:lnTo>
                    <a:pt x="0" y="238"/>
                  </a:lnTo>
                  <a:lnTo>
                    <a:pt x="3" y="210"/>
                  </a:lnTo>
                  <a:lnTo>
                    <a:pt x="8" y="180"/>
                  </a:lnTo>
                  <a:lnTo>
                    <a:pt x="19" y="149"/>
                  </a:lnTo>
                  <a:lnTo>
                    <a:pt x="33" y="121"/>
                  </a:lnTo>
                  <a:lnTo>
                    <a:pt x="53" y="94"/>
                  </a:lnTo>
                  <a:lnTo>
                    <a:pt x="54" y="94"/>
                  </a:lnTo>
                  <a:lnTo>
                    <a:pt x="72" y="75"/>
                  </a:lnTo>
                  <a:lnTo>
                    <a:pt x="95" y="57"/>
                  </a:lnTo>
                  <a:lnTo>
                    <a:pt x="121" y="41"/>
                  </a:lnTo>
                  <a:lnTo>
                    <a:pt x="133" y="34"/>
                  </a:lnTo>
                  <a:lnTo>
                    <a:pt x="154" y="26"/>
                  </a:lnTo>
                  <a:lnTo>
                    <a:pt x="175" y="19"/>
                  </a:lnTo>
                  <a:lnTo>
                    <a:pt x="209" y="9"/>
                  </a:lnTo>
                  <a:lnTo>
                    <a:pt x="218" y="8"/>
                  </a:lnTo>
                  <a:lnTo>
                    <a:pt x="228" y="5"/>
                  </a:lnTo>
                  <a:lnTo>
                    <a:pt x="230" y="5"/>
                  </a:lnTo>
                  <a:lnTo>
                    <a:pt x="273" y="0"/>
                  </a:lnTo>
                  <a:lnTo>
                    <a:pt x="275" y="0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FFD017"/>
            </a:solidFill>
            <a:ln w="0">
              <a:solidFill>
                <a:srgbClr val="FFD0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276"/>
            <p:cNvSpPr>
              <a:spLocks/>
            </p:cNvSpPr>
            <p:nvPr/>
          </p:nvSpPr>
          <p:spPr bwMode="auto">
            <a:xfrm>
              <a:off x="3500438" y="1116013"/>
              <a:ext cx="454025" cy="390525"/>
            </a:xfrm>
            <a:custGeom>
              <a:avLst/>
              <a:gdLst>
                <a:gd name="T0" fmla="*/ 72 w 286"/>
                <a:gd name="T1" fmla="*/ 0 h 246"/>
                <a:gd name="T2" fmla="*/ 106 w 286"/>
                <a:gd name="T3" fmla="*/ 5 h 246"/>
                <a:gd name="T4" fmla="*/ 136 w 286"/>
                <a:gd name="T5" fmla="*/ 13 h 246"/>
                <a:gd name="T6" fmla="*/ 141 w 286"/>
                <a:gd name="T7" fmla="*/ 16 h 246"/>
                <a:gd name="T8" fmla="*/ 173 w 286"/>
                <a:gd name="T9" fmla="*/ 29 h 246"/>
                <a:gd name="T10" fmla="*/ 199 w 286"/>
                <a:gd name="T11" fmla="*/ 46 h 246"/>
                <a:gd name="T12" fmla="*/ 221 w 286"/>
                <a:gd name="T13" fmla="*/ 67 h 246"/>
                <a:gd name="T14" fmla="*/ 239 w 286"/>
                <a:gd name="T15" fmla="*/ 88 h 246"/>
                <a:gd name="T16" fmla="*/ 255 w 286"/>
                <a:gd name="T17" fmla="*/ 111 h 246"/>
                <a:gd name="T18" fmla="*/ 267 w 286"/>
                <a:gd name="T19" fmla="*/ 135 h 246"/>
                <a:gd name="T20" fmla="*/ 277 w 286"/>
                <a:gd name="T21" fmla="*/ 161 h 246"/>
                <a:gd name="T22" fmla="*/ 284 w 286"/>
                <a:gd name="T23" fmla="*/ 186 h 246"/>
                <a:gd name="T24" fmla="*/ 286 w 286"/>
                <a:gd name="T25" fmla="*/ 207 h 246"/>
                <a:gd name="T26" fmla="*/ 286 w 286"/>
                <a:gd name="T27" fmla="*/ 225 h 246"/>
                <a:gd name="T28" fmla="*/ 285 w 286"/>
                <a:gd name="T29" fmla="*/ 238 h 246"/>
                <a:gd name="T30" fmla="*/ 284 w 286"/>
                <a:gd name="T31" fmla="*/ 242 h 246"/>
                <a:gd name="T32" fmla="*/ 281 w 286"/>
                <a:gd name="T33" fmla="*/ 245 h 246"/>
                <a:gd name="T34" fmla="*/ 279 w 286"/>
                <a:gd name="T35" fmla="*/ 246 h 246"/>
                <a:gd name="T36" fmla="*/ 273 w 286"/>
                <a:gd name="T37" fmla="*/ 244 h 246"/>
                <a:gd name="T38" fmla="*/ 267 w 286"/>
                <a:gd name="T39" fmla="*/ 241 h 246"/>
                <a:gd name="T40" fmla="*/ 260 w 286"/>
                <a:gd name="T41" fmla="*/ 240 h 246"/>
                <a:gd name="T42" fmla="*/ 250 w 286"/>
                <a:gd name="T43" fmla="*/ 238 h 246"/>
                <a:gd name="T44" fmla="*/ 237 w 286"/>
                <a:gd name="T45" fmla="*/ 238 h 246"/>
                <a:gd name="T46" fmla="*/ 218 w 286"/>
                <a:gd name="T47" fmla="*/ 240 h 246"/>
                <a:gd name="T48" fmla="*/ 196 w 286"/>
                <a:gd name="T49" fmla="*/ 240 h 246"/>
                <a:gd name="T50" fmla="*/ 169 w 286"/>
                <a:gd name="T51" fmla="*/ 240 h 246"/>
                <a:gd name="T52" fmla="*/ 118 w 286"/>
                <a:gd name="T53" fmla="*/ 238 h 246"/>
                <a:gd name="T54" fmla="*/ 123 w 286"/>
                <a:gd name="T55" fmla="*/ 235 h 246"/>
                <a:gd name="T56" fmla="*/ 125 w 286"/>
                <a:gd name="T57" fmla="*/ 225 h 246"/>
                <a:gd name="T58" fmla="*/ 127 w 286"/>
                <a:gd name="T59" fmla="*/ 211 h 246"/>
                <a:gd name="T60" fmla="*/ 125 w 286"/>
                <a:gd name="T61" fmla="*/ 191 h 246"/>
                <a:gd name="T62" fmla="*/ 121 w 286"/>
                <a:gd name="T63" fmla="*/ 169 h 246"/>
                <a:gd name="T64" fmla="*/ 115 w 286"/>
                <a:gd name="T65" fmla="*/ 146 h 246"/>
                <a:gd name="T66" fmla="*/ 104 w 286"/>
                <a:gd name="T67" fmla="*/ 119 h 246"/>
                <a:gd name="T68" fmla="*/ 95 w 286"/>
                <a:gd name="T69" fmla="*/ 101 h 246"/>
                <a:gd name="T70" fmla="*/ 84 w 286"/>
                <a:gd name="T71" fmla="*/ 81 h 246"/>
                <a:gd name="T72" fmla="*/ 69 w 286"/>
                <a:gd name="T73" fmla="*/ 62 h 246"/>
                <a:gd name="T74" fmla="*/ 53 w 286"/>
                <a:gd name="T75" fmla="*/ 42 h 246"/>
                <a:gd name="T76" fmla="*/ 35 w 286"/>
                <a:gd name="T77" fmla="*/ 28 h 246"/>
                <a:gd name="T78" fmla="*/ 18 w 286"/>
                <a:gd name="T79" fmla="*/ 16 h 246"/>
                <a:gd name="T80" fmla="*/ 0 w 286"/>
                <a:gd name="T81" fmla="*/ 11 h 246"/>
                <a:gd name="T82" fmla="*/ 8 w 286"/>
                <a:gd name="T83" fmla="*/ 9 h 246"/>
                <a:gd name="T84" fmla="*/ 18 w 286"/>
                <a:gd name="T85" fmla="*/ 7 h 246"/>
                <a:gd name="T86" fmla="*/ 27 w 286"/>
                <a:gd name="T87" fmla="*/ 5 h 246"/>
                <a:gd name="T88" fmla="*/ 29 w 286"/>
                <a:gd name="T89" fmla="*/ 5 h 246"/>
                <a:gd name="T90" fmla="*/ 29 w 286"/>
                <a:gd name="T91" fmla="*/ 5 h 246"/>
                <a:gd name="T92" fmla="*/ 72 w 286"/>
                <a:gd name="T9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6" h="246">
                  <a:moveTo>
                    <a:pt x="72" y="0"/>
                  </a:moveTo>
                  <a:lnTo>
                    <a:pt x="106" y="5"/>
                  </a:lnTo>
                  <a:lnTo>
                    <a:pt x="136" y="13"/>
                  </a:lnTo>
                  <a:lnTo>
                    <a:pt x="141" y="16"/>
                  </a:lnTo>
                  <a:lnTo>
                    <a:pt x="173" y="29"/>
                  </a:lnTo>
                  <a:lnTo>
                    <a:pt x="199" y="46"/>
                  </a:lnTo>
                  <a:lnTo>
                    <a:pt x="221" y="67"/>
                  </a:lnTo>
                  <a:lnTo>
                    <a:pt x="239" y="88"/>
                  </a:lnTo>
                  <a:lnTo>
                    <a:pt x="255" y="111"/>
                  </a:lnTo>
                  <a:lnTo>
                    <a:pt x="267" y="135"/>
                  </a:lnTo>
                  <a:lnTo>
                    <a:pt x="277" y="161"/>
                  </a:lnTo>
                  <a:lnTo>
                    <a:pt x="284" y="186"/>
                  </a:lnTo>
                  <a:lnTo>
                    <a:pt x="286" y="207"/>
                  </a:lnTo>
                  <a:lnTo>
                    <a:pt x="286" y="225"/>
                  </a:lnTo>
                  <a:lnTo>
                    <a:pt x="285" y="238"/>
                  </a:lnTo>
                  <a:lnTo>
                    <a:pt x="284" y="242"/>
                  </a:lnTo>
                  <a:lnTo>
                    <a:pt x="281" y="245"/>
                  </a:lnTo>
                  <a:lnTo>
                    <a:pt x="279" y="246"/>
                  </a:lnTo>
                  <a:lnTo>
                    <a:pt x="273" y="244"/>
                  </a:lnTo>
                  <a:lnTo>
                    <a:pt x="267" y="241"/>
                  </a:lnTo>
                  <a:lnTo>
                    <a:pt x="260" y="240"/>
                  </a:lnTo>
                  <a:lnTo>
                    <a:pt x="250" y="238"/>
                  </a:lnTo>
                  <a:lnTo>
                    <a:pt x="237" y="238"/>
                  </a:lnTo>
                  <a:lnTo>
                    <a:pt x="218" y="240"/>
                  </a:lnTo>
                  <a:lnTo>
                    <a:pt x="196" y="240"/>
                  </a:lnTo>
                  <a:lnTo>
                    <a:pt x="169" y="240"/>
                  </a:lnTo>
                  <a:lnTo>
                    <a:pt x="118" y="238"/>
                  </a:lnTo>
                  <a:lnTo>
                    <a:pt x="123" y="235"/>
                  </a:lnTo>
                  <a:lnTo>
                    <a:pt x="125" y="225"/>
                  </a:lnTo>
                  <a:lnTo>
                    <a:pt x="127" y="211"/>
                  </a:lnTo>
                  <a:lnTo>
                    <a:pt x="125" y="191"/>
                  </a:lnTo>
                  <a:lnTo>
                    <a:pt x="121" y="169"/>
                  </a:lnTo>
                  <a:lnTo>
                    <a:pt x="115" y="146"/>
                  </a:lnTo>
                  <a:lnTo>
                    <a:pt x="104" y="119"/>
                  </a:lnTo>
                  <a:lnTo>
                    <a:pt x="95" y="101"/>
                  </a:lnTo>
                  <a:lnTo>
                    <a:pt x="84" y="81"/>
                  </a:lnTo>
                  <a:lnTo>
                    <a:pt x="69" y="62"/>
                  </a:lnTo>
                  <a:lnTo>
                    <a:pt x="53" y="42"/>
                  </a:lnTo>
                  <a:lnTo>
                    <a:pt x="35" y="28"/>
                  </a:lnTo>
                  <a:lnTo>
                    <a:pt x="18" y="16"/>
                  </a:lnTo>
                  <a:lnTo>
                    <a:pt x="0" y="11"/>
                  </a:lnTo>
                  <a:lnTo>
                    <a:pt x="8" y="9"/>
                  </a:lnTo>
                  <a:lnTo>
                    <a:pt x="18" y="7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D97A00"/>
            </a:solidFill>
            <a:ln w="0">
              <a:solidFill>
                <a:srgbClr val="D97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277"/>
            <p:cNvSpPr>
              <a:spLocks/>
            </p:cNvSpPr>
            <p:nvPr/>
          </p:nvSpPr>
          <p:spPr bwMode="auto">
            <a:xfrm>
              <a:off x="3509963" y="1109663"/>
              <a:ext cx="474663" cy="396875"/>
            </a:xfrm>
            <a:custGeom>
              <a:avLst/>
              <a:gdLst>
                <a:gd name="T0" fmla="*/ 76 w 299"/>
                <a:gd name="T1" fmla="*/ 0 h 250"/>
                <a:gd name="T2" fmla="*/ 100 w 299"/>
                <a:gd name="T3" fmla="*/ 0 h 250"/>
                <a:gd name="T4" fmla="*/ 123 w 299"/>
                <a:gd name="T5" fmla="*/ 3 h 250"/>
                <a:gd name="T6" fmla="*/ 143 w 299"/>
                <a:gd name="T7" fmla="*/ 7 h 250"/>
                <a:gd name="T8" fmla="*/ 148 w 299"/>
                <a:gd name="T9" fmla="*/ 9 h 250"/>
                <a:gd name="T10" fmla="*/ 184 w 299"/>
                <a:gd name="T11" fmla="*/ 29 h 250"/>
                <a:gd name="T12" fmla="*/ 215 w 299"/>
                <a:gd name="T13" fmla="*/ 53 h 250"/>
                <a:gd name="T14" fmla="*/ 241 w 299"/>
                <a:gd name="T15" fmla="*/ 80 h 250"/>
                <a:gd name="T16" fmla="*/ 263 w 299"/>
                <a:gd name="T17" fmla="*/ 110 h 250"/>
                <a:gd name="T18" fmla="*/ 279 w 299"/>
                <a:gd name="T19" fmla="*/ 139 h 250"/>
                <a:gd name="T20" fmla="*/ 290 w 299"/>
                <a:gd name="T21" fmla="*/ 167 h 250"/>
                <a:gd name="T22" fmla="*/ 296 w 299"/>
                <a:gd name="T23" fmla="*/ 193 h 250"/>
                <a:gd name="T24" fmla="*/ 299 w 299"/>
                <a:gd name="T25" fmla="*/ 216 h 250"/>
                <a:gd name="T26" fmla="*/ 299 w 299"/>
                <a:gd name="T27" fmla="*/ 233 h 250"/>
                <a:gd name="T28" fmla="*/ 295 w 299"/>
                <a:gd name="T29" fmla="*/ 246 h 250"/>
                <a:gd name="T30" fmla="*/ 291 w 299"/>
                <a:gd name="T31" fmla="*/ 250 h 250"/>
                <a:gd name="T32" fmla="*/ 283 w 299"/>
                <a:gd name="T33" fmla="*/ 246 h 250"/>
                <a:gd name="T34" fmla="*/ 275 w 299"/>
                <a:gd name="T35" fmla="*/ 244 h 250"/>
                <a:gd name="T36" fmla="*/ 265 w 299"/>
                <a:gd name="T37" fmla="*/ 242 h 250"/>
                <a:gd name="T38" fmla="*/ 250 w 299"/>
                <a:gd name="T39" fmla="*/ 242 h 250"/>
                <a:gd name="T40" fmla="*/ 232 w 299"/>
                <a:gd name="T41" fmla="*/ 244 h 250"/>
                <a:gd name="T42" fmla="*/ 210 w 299"/>
                <a:gd name="T43" fmla="*/ 244 h 250"/>
                <a:gd name="T44" fmla="*/ 180 w 299"/>
                <a:gd name="T45" fmla="*/ 244 h 250"/>
                <a:gd name="T46" fmla="*/ 130 w 299"/>
                <a:gd name="T47" fmla="*/ 242 h 250"/>
                <a:gd name="T48" fmla="*/ 134 w 299"/>
                <a:gd name="T49" fmla="*/ 239 h 250"/>
                <a:gd name="T50" fmla="*/ 138 w 299"/>
                <a:gd name="T51" fmla="*/ 229 h 250"/>
                <a:gd name="T52" fmla="*/ 139 w 299"/>
                <a:gd name="T53" fmla="*/ 214 h 250"/>
                <a:gd name="T54" fmla="*/ 138 w 299"/>
                <a:gd name="T55" fmla="*/ 194 h 250"/>
                <a:gd name="T56" fmla="*/ 134 w 299"/>
                <a:gd name="T57" fmla="*/ 170 h 250"/>
                <a:gd name="T58" fmla="*/ 127 w 299"/>
                <a:gd name="T59" fmla="*/ 146 h 250"/>
                <a:gd name="T60" fmla="*/ 118 w 299"/>
                <a:gd name="T61" fmla="*/ 121 h 250"/>
                <a:gd name="T62" fmla="*/ 105 w 299"/>
                <a:gd name="T63" fmla="*/ 96 h 250"/>
                <a:gd name="T64" fmla="*/ 89 w 299"/>
                <a:gd name="T65" fmla="*/ 71 h 250"/>
                <a:gd name="T66" fmla="*/ 71 w 299"/>
                <a:gd name="T67" fmla="*/ 46 h 250"/>
                <a:gd name="T68" fmla="*/ 50 w 299"/>
                <a:gd name="T69" fmla="*/ 26 h 250"/>
                <a:gd name="T70" fmla="*/ 26 w 299"/>
                <a:gd name="T71" fmla="*/ 12 h 250"/>
                <a:gd name="T72" fmla="*/ 20 w 299"/>
                <a:gd name="T73" fmla="*/ 9 h 250"/>
                <a:gd name="T74" fmla="*/ 11 w 299"/>
                <a:gd name="T75" fmla="*/ 7 h 250"/>
                <a:gd name="T76" fmla="*/ 0 w 299"/>
                <a:gd name="T77" fmla="*/ 6 h 250"/>
                <a:gd name="T78" fmla="*/ 34 w 299"/>
                <a:gd name="T79" fmla="*/ 2 h 250"/>
                <a:gd name="T80" fmla="*/ 51 w 299"/>
                <a:gd name="T81" fmla="*/ 0 h 250"/>
                <a:gd name="T82" fmla="*/ 76 w 299"/>
                <a:gd name="T8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9" h="250">
                  <a:moveTo>
                    <a:pt x="76" y="0"/>
                  </a:moveTo>
                  <a:lnTo>
                    <a:pt x="100" y="0"/>
                  </a:lnTo>
                  <a:lnTo>
                    <a:pt x="123" y="3"/>
                  </a:lnTo>
                  <a:lnTo>
                    <a:pt x="143" y="7"/>
                  </a:lnTo>
                  <a:lnTo>
                    <a:pt x="148" y="9"/>
                  </a:lnTo>
                  <a:lnTo>
                    <a:pt x="184" y="29"/>
                  </a:lnTo>
                  <a:lnTo>
                    <a:pt x="215" y="53"/>
                  </a:lnTo>
                  <a:lnTo>
                    <a:pt x="241" y="80"/>
                  </a:lnTo>
                  <a:lnTo>
                    <a:pt x="263" y="110"/>
                  </a:lnTo>
                  <a:lnTo>
                    <a:pt x="279" y="139"/>
                  </a:lnTo>
                  <a:lnTo>
                    <a:pt x="290" y="167"/>
                  </a:lnTo>
                  <a:lnTo>
                    <a:pt x="296" y="193"/>
                  </a:lnTo>
                  <a:lnTo>
                    <a:pt x="299" y="216"/>
                  </a:lnTo>
                  <a:lnTo>
                    <a:pt x="299" y="233"/>
                  </a:lnTo>
                  <a:lnTo>
                    <a:pt x="295" y="246"/>
                  </a:lnTo>
                  <a:lnTo>
                    <a:pt x="291" y="250"/>
                  </a:lnTo>
                  <a:lnTo>
                    <a:pt x="283" y="246"/>
                  </a:lnTo>
                  <a:lnTo>
                    <a:pt x="275" y="244"/>
                  </a:lnTo>
                  <a:lnTo>
                    <a:pt x="265" y="242"/>
                  </a:lnTo>
                  <a:lnTo>
                    <a:pt x="250" y="242"/>
                  </a:lnTo>
                  <a:lnTo>
                    <a:pt x="232" y="244"/>
                  </a:lnTo>
                  <a:lnTo>
                    <a:pt x="210" y="244"/>
                  </a:lnTo>
                  <a:lnTo>
                    <a:pt x="180" y="244"/>
                  </a:lnTo>
                  <a:lnTo>
                    <a:pt x="130" y="242"/>
                  </a:lnTo>
                  <a:lnTo>
                    <a:pt x="134" y="239"/>
                  </a:lnTo>
                  <a:lnTo>
                    <a:pt x="138" y="229"/>
                  </a:lnTo>
                  <a:lnTo>
                    <a:pt x="139" y="214"/>
                  </a:lnTo>
                  <a:lnTo>
                    <a:pt x="138" y="194"/>
                  </a:lnTo>
                  <a:lnTo>
                    <a:pt x="134" y="170"/>
                  </a:lnTo>
                  <a:lnTo>
                    <a:pt x="127" y="146"/>
                  </a:lnTo>
                  <a:lnTo>
                    <a:pt x="118" y="121"/>
                  </a:lnTo>
                  <a:lnTo>
                    <a:pt x="105" y="96"/>
                  </a:lnTo>
                  <a:lnTo>
                    <a:pt x="89" y="71"/>
                  </a:lnTo>
                  <a:lnTo>
                    <a:pt x="71" y="46"/>
                  </a:lnTo>
                  <a:lnTo>
                    <a:pt x="50" y="26"/>
                  </a:lnTo>
                  <a:lnTo>
                    <a:pt x="26" y="12"/>
                  </a:lnTo>
                  <a:lnTo>
                    <a:pt x="20" y="9"/>
                  </a:lnTo>
                  <a:lnTo>
                    <a:pt x="11" y="7"/>
                  </a:lnTo>
                  <a:lnTo>
                    <a:pt x="0" y="6"/>
                  </a:lnTo>
                  <a:lnTo>
                    <a:pt x="34" y="2"/>
                  </a:lnTo>
                  <a:lnTo>
                    <a:pt x="51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BEB30"/>
            </a:solidFill>
            <a:ln w="0">
              <a:solidFill>
                <a:srgbClr val="FBEB3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278"/>
            <p:cNvSpPr>
              <a:spLocks/>
            </p:cNvSpPr>
            <p:nvPr/>
          </p:nvSpPr>
          <p:spPr bwMode="auto">
            <a:xfrm>
              <a:off x="3194050" y="1163638"/>
              <a:ext cx="830263" cy="542925"/>
            </a:xfrm>
            <a:custGeom>
              <a:avLst/>
              <a:gdLst>
                <a:gd name="T0" fmla="*/ 422 w 523"/>
                <a:gd name="T1" fmla="*/ 15 h 342"/>
                <a:gd name="T2" fmla="*/ 468 w 523"/>
                <a:gd name="T3" fmla="*/ 49 h 342"/>
                <a:gd name="T4" fmla="*/ 496 w 523"/>
                <a:gd name="T5" fmla="*/ 92 h 342"/>
                <a:gd name="T6" fmla="*/ 503 w 523"/>
                <a:gd name="T7" fmla="*/ 105 h 342"/>
                <a:gd name="T8" fmla="*/ 519 w 523"/>
                <a:gd name="T9" fmla="*/ 155 h 342"/>
                <a:gd name="T10" fmla="*/ 523 w 523"/>
                <a:gd name="T11" fmla="*/ 194 h 342"/>
                <a:gd name="T12" fmla="*/ 517 w 523"/>
                <a:gd name="T13" fmla="*/ 215 h 342"/>
                <a:gd name="T14" fmla="*/ 515 w 523"/>
                <a:gd name="T15" fmla="*/ 216 h 342"/>
                <a:gd name="T16" fmla="*/ 506 w 523"/>
                <a:gd name="T17" fmla="*/ 211 h 342"/>
                <a:gd name="T18" fmla="*/ 482 w 523"/>
                <a:gd name="T19" fmla="*/ 208 h 342"/>
                <a:gd name="T20" fmla="*/ 473 w 523"/>
                <a:gd name="T21" fmla="*/ 208 h 342"/>
                <a:gd name="T22" fmla="*/ 466 w 523"/>
                <a:gd name="T23" fmla="*/ 208 h 342"/>
                <a:gd name="T24" fmla="*/ 460 w 523"/>
                <a:gd name="T25" fmla="*/ 210 h 342"/>
                <a:gd name="T26" fmla="*/ 444 w 523"/>
                <a:gd name="T27" fmla="*/ 210 h 342"/>
                <a:gd name="T28" fmla="*/ 430 w 523"/>
                <a:gd name="T29" fmla="*/ 210 h 342"/>
                <a:gd name="T30" fmla="*/ 418 w 523"/>
                <a:gd name="T31" fmla="*/ 210 h 342"/>
                <a:gd name="T32" fmla="*/ 338 w 523"/>
                <a:gd name="T33" fmla="*/ 212 h 342"/>
                <a:gd name="T34" fmla="*/ 290 w 523"/>
                <a:gd name="T35" fmla="*/ 218 h 342"/>
                <a:gd name="T36" fmla="*/ 212 w 523"/>
                <a:gd name="T37" fmla="*/ 231 h 342"/>
                <a:gd name="T38" fmla="*/ 156 w 523"/>
                <a:gd name="T39" fmla="*/ 245 h 342"/>
                <a:gd name="T40" fmla="*/ 123 w 523"/>
                <a:gd name="T41" fmla="*/ 256 h 342"/>
                <a:gd name="T42" fmla="*/ 91 w 523"/>
                <a:gd name="T43" fmla="*/ 271 h 342"/>
                <a:gd name="T44" fmla="*/ 55 w 523"/>
                <a:gd name="T45" fmla="*/ 292 h 342"/>
                <a:gd name="T46" fmla="*/ 37 w 523"/>
                <a:gd name="T47" fmla="*/ 305 h 342"/>
                <a:gd name="T48" fmla="*/ 30 w 523"/>
                <a:gd name="T49" fmla="*/ 311 h 342"/>
                <a:gd name="T50" fmla="*/ 9 w 523"/>
                <a:gd name="T51" fmla="*/ 335 h 342"/>
                <a:gd name="T52" fmla="*/ 0 w 523"/>
                <a:gd name="T53" fmla="*/ 328 h 342"/>
                <a:gd name="T54" fmla="*/ 8 w 523"/>
                <a:gd name="T55" fmla="*/ 297 h 342"/>
                <a:gd name="T56" fmla="*/ 40 w 523"/>
                <a:gd name="T57" fmla="*/ 270 h 342"/>
                <a:gd name="T58" fmla="*/ 102 w 523"/>
                <a:gd name="T59" fmla="*/ 237 h 342"/>
                <a:gd name="T60" fmla="*/ 206 w 523"/>
                <a:gd name="T61" fmla="*/ 205 h 342"/>
                <a:gd name="T62" fmla="*/ 297 w 523"/>
                <a:gd name="T63" fmla="*/ 185 h 342"/>
                <a:gd name="T64" fmla="*/ 366 w 523"/>
                <a:gd name="T65" fmla="*/ 173 h 342"/>
                <a:gd name="T66" fmla="*/ 413 w 523"/>
                <a:gd name="T67" fmla="*/ 167 h 342"/>
                <a:gd name="T68" fmla="*/ 443 w 523"/>
                <a:gd name="T69" fmla="*/ 164 h 342"/>
                <a:gd name="T70" fmla="*/ 457 w 523"/>
                <a:gd name="T71" fmla="*/ 160 h 342"/>
                <a:gd name="T72" fmla="*/ 457 w 523"/>
                <a:gd name="T73" fmla="*/ 144 h 342"/>
                <a:gd name="T74" fmla="*/ 451 w 523"/>
                <a:gd name="T75" fmla="*/ 105 h 342"/>
                <a:gd name="T76" fmla="*/ 436 w 523"/>
                <a:gd name="T77" fmla="*/ 59 h 342"/>
                <a:gd name="T78" fmla="*/ 410 w 523"/>
                <a:gd name="T79" fmla="*/ 17 h 342"/>
                <a:gd name="T80" fmla="*/ 389 w 523"/>
                <a:gd name="T81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3" h="342">
                  <a:moveTo>
                    <a:pt x="389" y="0"/>
                  </a:moveTo>
                  <a:lnTo>
                    <a:pt x="422" y="15"/>
                  </a:lnTo>
                  <a:lnTo>
                    <a:pt x="447" y="30"/>
                  </a:lnTo>
                  <a:lnTo>
                    <a:pt x="468" y="49"/>
                  </a:lnTo>
                  <a:lnTo>
                    <a:pt x="483" y="68"/>
                  </a:lnTo>
                  <a:lnTo>
                    <a:pt x="496" y="92"/>
                  </a:lnTo>
                  <a:lnTo>
                    <a:pt x="500" y="100"/>
                  </a:lnTo>
                  <a:lnTo>
                    <a:pt x="503" y="105"/>
                  </a:lnTo>
                  <a:lnTo>
                    <a:pt x="512" y="130"/>
                  </a:lnTo>
                  <a:lnTo>
                    <a:pt x="519" y="155"/>
                  </a:lnTo>
                  <a:lnTo>
                    <a:pt x="523" y="177"/>
                  </a:lnTo>
                  <a:lnTo>
                    <a:pt x="523" y="194"/>
                  </a:lnTo>
                  <a:lnTo>
                    <a:pt x="521" y="208"/>
                  </a:lnTo>
                  <a:lnTo>
                    <a:pt x="517" y="215"/>
                  </a:lnTo>
                  <a:lnTo>
                    <a:pt x="516" y="216"/>
                  </a:lnTo>
                  <a:lnTo>
                    <a:pt x="515" y="216"/>
                  </a:lnTo>
                  <a:lnTo>
                    <a:pt x="510" y="214"/>
                  </a:lnTo>
                  <a:lnTo>
                    <a:pt x="506" y="211"/>
                  </a:lnTo>
                  <a:lnTo>
                    <a:pt x="495" y="210"/>
                  </a:lnTo>
                  <a:lnTo>
                    <a:pt x="482" y="208"/>
                  </a:lnTo>
                  <a:lnTo>
                    <a:pt x="475" y="208"/>
                  </a:lnTo>
                  <a:lnTo>
                    <a:pt x="473" y="208"/>
                  </a:lnTo>
                  <a:lnTo>
                    <a:pt x="469" y="208"/>
                  </a:lnTo>
                  <a:lnTo>
                    <a:pt x="466" y="208"/>
                  </a:lnTo>
                  <a:lnTo>
                    <a:pt x="460" y="210"/>
                  </a:lnTo>
                  <a:lnTo>
                    <a:pt x="460" y="210"/>
                  </a:lnTo>
                  <a:lnTo>
                    <a:pt x="453" y="210"/>
                  </a:lnTo>
                  <a:lnTo>
                    <a:pt x="444" y="210"/>
                  </a:lnTo>
                  <a:lnTo>
                    <a:pt x="435" y="210"/>
                  </a:lnTo>
                  <a:lnTo>
                    <a:pt x="430" y="210"/>
                  </a:lnTo>
                  <a:lnTo>
                    <a:pt x="418" y="210"/>
                  </a:lnTo>
                  <a:lnTo>
                    <a:pt x="418" y="210"/>
                  </a:lnTo>
                  <a:lnTo>
                    <a:pt x="403" y="210"/>
                  </a:lnTo>
                  <a:lnTo>
                    <a:pt x="338" y="212"/>
                  </a:lnTo>
                  <a:lnTo>
                    <a:pt x="322" y="214"/>
                  </a:lnTo>
                  <a:lnTo>
                    <a:pt x="290" y="218"/>
                  </a:lnTo>
                  <a:lnTo>
                    <a:pt x="250" y="223"/>
                  </a:lnTo>
                  <a:lnTo>
                    <a:pt x="212" y="231"/>
                  </a:lnTo>
                  <a:lnTo>
                    <a:pt x="169" y="241"/>
                  </a:lnTo>
                  <a:lnTo>
                    <a:pt x="156" y="245"/>
                  </a:lnTo>
                  <a:lnTo>
                    <a:pt x="136" y="252"/>
                  </a:lnTo>
                  <a:lnTo>
                    <a:pt x="123" y="256"/>
                  </a:lnTo>
                  <a:lnTo>
                    <a:pt x="117" y="258"/>
                  </a:lnTo>
                  <a:lnTo>
                    <a:pt x="91" y="271"/>
                  </a:lnTo>
                  <a:lnTo>
                    <a:pt x="67" y="284"/>
                  </a:lnTo>
                  <a:lnTo>
                    <a:pt x="55" y="292"/>
                  </a:lnTo>
                  <a:lnTo>
                    <a:pt x="42" y="301"/>
                  </a:lnTo>
                  <a:lnTo>
                    <a:pt x="37" y="305"/>
                  </a:lnTo>
                  <a:lnTo>
                    <a:pt x="34" y="308"/>
                  </a:lnTo>
                  <a:lnTo>
                    <a:pt x="30" y="311"/>
                  </a:lnTo>
                  <a:lnTo>
                    <a:pt x="19" y="324"/>
                  </a:lnTo>
                  <a:lnTo>
                    <a:pt x="9" y="335"/>
                  </a:lnTo>
                  <a:lnTo>
                    <a:pt x="7" y="342"/>
                  </a:lnTo>
                  <a:lnTo>
                    <a:pt x="0" y="328"/>
                  </a:lnTo>
                  <a:lnTo>
                    <a:pt x="2" y="312"/>
                  </a:lnTo>
                  <a:lnTo>
                    <a:pt x="8" y="297"/>
                  </a:lnTo>
                  <a:lnTo>
                    <a:pt x="21" y="284"/>
                  </a:lnTo>
                  <a:lnTo>
                    <a:pt x="40" y="270"/>
                  </a:lnTo>
                  <a:lnTo>
                    <a:pt x="63" y="256"/>
                  </a:lnTo>
                  <a:lnTo>
                    <a:pt x="102" y="237"/>
                  </a:lnTo>
                  <a:lnTo>
                    <a:pt x="150" y="220"/>
                  </a:lnTo>
                  <a:lnTo>
                    <a:pt x="206" y="205"/>
                  </a:lnTo>
                  <a:lnTo>
                    <a:pt x="254" y="194"/>
                  </a:lnTo>
                  <a:lnTo>
                    <a:pt x="297" y="185"/>
                  </a:lnTo>
                  <a:lnTo>
                    <a:pt x="334" y="178"/>
                  </a:lnTo>
                  <a:lnTo>
                    <a:pt x="366" y="173"/>
                  </a:lnTo>
                  <a:lnTo>
                    <a:pt x="392" y="169"/>
                  </a:lnTo>
                  <a:lnTo>
                    <a:pt x="413" y="167"/>
                  </a:lnTo>
                  <a:lnTo>
                    <a:pt x="430" y="165"/>
                  </a:lnTo>
                  <a:lnTo>
                    <a:pt x="443" y="164"/>
                  </a:lnTo>
                  <a:lnTo>
                    <a:pt x="452" y="161"/>
                  </a:lnTo>
                  <a:lnTo>
                    <a:pt x="457" y="160"/>
                  </a:lnTo>
                  <a:lnTo>
                    <a:pt x="458" y="157"/>
                  </a:lnTo>
                  <a:lnTo>
                    <a:pt x="457" y="144"/>
                  </a:lnTo>
                  <a:lnTo>
                    <a:pt x="455" y="126"/>
                  </a:lnTo>
                  <a:lnTo>
                    <a:pt x="451" y="105"/>
                  </a:lnTo>
                  <a:lnTo>
                    <a:pt x="444" y="81"/>
                  </a:lnTo>
                  <a:lnTo>
                    <a:pt x="436" y="59"/>
                  </a:lnTo>
                  <a:lnTo>
                    <a:pt x="424" y="37"/>
                  </a:lnTo>
                  <a:lnTo>
                    <a:pt x="410" y="17"/>
                  </a:lnTo>
                  <a:lnTo>
                    <a:pt x="392" y="2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D017"/>
            </a:solidFill>
            <a:ln w="0">
              <a:solidFill>
                <a:srgbClr val="FFD0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79"/>
            <p:cNvSpPr>
              <a:spLocks/>
            </p:cNvSpPr>
            <p:nvPr/>
          </p:nvSpPr>
          <p:spPr bwMode="auto">
            <a:xfrm>
              <a:off x="3486150" y="1404938"/>
              <a:ext cx="722313" cy="133350"/>
            </a:xfrm>
            <a:custGeom>
              <a:avLst/>
              <a:gdLst>
                <a:gd name="T0" fmla="*/ 333 w 455"/>
                <a:gd name="T1" fmla="*/ 0 h 84"/>
                <a:gd name="T2" fmla="*/ 370 w 455"/>
                <a:gd name="T3" fmla="*/ 1 h 84"/>
                <a:gd name="T4" fmla="*/ 399 w 455"/>
                <a:gd name="T5" fmla="*/ 3 h 84"/>
                <a:gd name="T6" fmla="*/ 422 w 455"/>
                <a:gd name="T7" fmla="*/ 4 h 84"/>
                <a:gd name="T8" fmla="*/ 438 w 455"/>
                <a:gd name="T9" fmla="*/ 7 h 84"/>
                <a:gd name="T10" fmla="*/ 449 w 455"/>
                <a:gd name="T11" fmla="*/ 11 h 84"/>
                <a:gd name="T12" fmla="*/ 454 w 455"/>
                <a:gd name="T13" fmla="*/ 13 h 84"/>
                <a:gd name="T14" fmla="*/ 455 w 455"/>
                <a:gd name="T15" fmla="*/ 19 h 84"/>
                <a:gd name="T16" fmla="*/ 455 w 455"/>
                <a:gd name="T17" fmla="*/ 26 h 84"/>
                <a:gd name="T18" fmla="*/ 455 w 455"/>
                <a:gd name="T19" fmla="*/ 33 h 84"/>
                <a:gd name="T20" fmla="*/ 455 w 455"/>
                <a:gd name="T21" fmla="*/ 36 h 84"/>
                <a:gd name="T22" fmla="*/ 451 w 455"/>
                <a:gd name="T23" fmla="*/ 37 h 84"/>
                <a:gd name="T24" fmla="*/ 442 w 455"/>
                <a:gd name="T25" fmla="*/ 39 h 84"/>
                <a:gd name="T26" fmla="*/ 429 w 455"/>
                <a:gd name="T27" fmla="*/ 42 h 84"/>
                <a:gd name="T28" fmla="*/ 412 w 455"/>
                <a:gd name="T29" fmla="*/ 46 h 84"/>
                <a:gd name="T30" fmla="*/ 392 w 455"/>
                <a:gd name="T31" fmla="*/ 50 h 84"/>
                <a:gd name="T32" fmla="*/ 374 w 455"/>
                <a:gd name="T33" fmla="*/ 55 h 84"/>
                <a:gd name="T34" fmla="*/ 356 w 455"/>
                <a:gd name="T35" fmla="*/ 59 h 84"/>
                <a:gd name="T36" fmla="*/ 339 w 455"/>
                <a:gd name="T37" fmla="*/ 63 h 84"/>
                <a:gd name="T38" fmla="*/ 327 w 455"/>
                <a:gd name="T39" fmla="*/ 66 h 84"/>
                <a:gd name="T40" fmla="*/ 324 w 455"/>
                <a:gd name="T41" fmla="*/ 64 h 84"/>
                <a:gd name="T42" fmla="*/ 315 w 455"/>
                <a:gd name="T43" fmla="*/ 60 h 84"/>
                <a:gd name="T44" fmla="*/ 297 w 455"/>
                <a:gd name="T45" fmla="*/ 55 h 84"/>
                <a:gd name="T46" fmla="*/ 280 w 455"/>
                <a:gd name="T47" fmla="*/ 53 h 84"/>
                <a:gd name="T48" fmla="*/ 259 w 455"/>
                <a:gd name="T49" fmla="*/ 50 h 84"/>
                <a:gd name="T50" fmla="*/ 233 w 455"/>
                <a:gd name="T51" fmla="*/ 49 h 84"/>
                <a:gd name="T52" fmla="*/ 201 w 455"/>
                <a:gd name="T53" fmla="*/ 47 h 84"/>
                <a:gd name="T54" fmla="*/ 179 w 455"/>
                <a:gd name="T55" fmla="*/ 49 h 84"/>
                <a:gd name="T56" fmla="*/ 153 w 455"/>
                <a:gd name="T57" fmla="*/ 53 h 84"/>
                <a:gd name="T58" fmla="*/ 125 w 455"/>
                <a:gd name="T59" fmla="*/ 56 h 84"/>
                <a:gd name="T60" fmla="*/ 96 w 455"/>
                <a:gd name="T61" fmla="*/ 62 h 84"/>
                <a:gd name="T62" fmla="*/ 73 w 455"/>
                <a:gd name="T63" fmla="*/ 67 h 84"/>
                <a:gd name="T64" fmla="*/ 51 w 455"/>
                <a:gd name="T65" fmla="*/ 72 h 84"/>
                <a:gd name="T66" fmla="*/ 31 w 455"/>
                <a:gd name="T67" fmla="*/ 77 h 84"/>
                <a:gd name="T68" fmla="*/ 17 w 455"/>
                <a:gd name="T69" fmla="*/ 81 h 84"/>
                <a:gd name="T70" fmla="*/ 7 w 455"/>
                <a:gd name="T71" fmla="*/ 84 h 84"/>
                <a:gd name="T72" fmla="*/ 3 w 455"/>
                <a:gd name="T73" fmla="*/ 84 h 84"/>
                <a:gd name="T74" fmla="*/ 0 w 455"/>
                <a:gd name="T75" fmla="*/ 59 h 84"/>
                <a:gd name="T76" fmla="*/ 2 w 455"/>
                <a:gd name="T77" fmla="*/ 58 h 84"/>
                <a:gd name="T78" fmla="*/ 10 w 455"/>
                <a:gd name="T79" fmla="*/ 54 h 84"/>
                <a:gd name="T80" fmla="*/ 22 w 455"/>
                <a:gd name="T81" fmla="*/ 47 h 84"/>
                <a:gd name="T82" fmla="*/ 40 w 455"/>
                <a:gd name="T83" fmla="*/ 41 h 84"/>
                <a:gd name="T84" fmla="*/ 65 w 455"/>
                <a:gd name="T85" fmla="*/ 33 h 84"/>
                <a:gd name="T86" fmla="*/ 96 w 455"/>
                <a:gd name="T87" fmla="*/ 24 h 84"/>
                <a:gd name="T88" fmla="*/ 127 w 455"/>
                <a:gd name="T89" fmla="*/ 17 h 84"/>
                <a:gd name="T90" fmla="*/ 162 w 455"/>
                <a:gd name="T91" fmla="*/ 12 h 84"/>
                <a:gd name="T92" fmla="*/ 201 w 455"/>
                <a:gd name="T93" fmla="*/ 7 h 84"/>
                <a:gd name="T94" fmla="*/ 247 w 455"/>
                <a:gd name="T95" fmla="*/ 3 h 84"/>
                <a:gd name="T96" fmla="*/ 297 w 455"/>
                <a:gd name="T97" fmla="*/ 1 h 84"/>
                <a:gd name="T98" fmla="*/ 333 w 455"/>
                <a:gd name="T9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5" h="84">
                  <a:moveTo>
                    <a:pt x="333" y="0"/>
                  </a:moveTo>
                  <a:lnTo>
                    <a:pt x="370" y="1"/>
                  </a:lnTo>
                  <a:lnTo>
                    <a:pt x="399" y="3"/>
                  </a:lnTo>
                  <a:lnTo>
                    <a:pt x="422" y="4"/>
                  </a:lnTo>
                  <a:lnTo>
                    <a:pt x="438" y="7"/>
                  </a:lnTo>
                  <a:lnTo>
                    <a:pt x="449" y="11"/>
                  </a:lnTo>
                  <a:lnTo>
                    <a:pt x="454" y="13"/>
                  </a:lnTo>
                  <a:lnTo>
                    <a:pt x="455" y="19"/>
                  </a:lnTo>
                  <a:lnTo>
                    <a:pt x="455" y="26"/>
                  </a:lnTo>
                  <a:lnTo>
                    <a:pt x="455" y="33"/>
                  </a:lnTo>
                  <a:lnTo>
                    <a:pt x="455" y="36"/>
                  </a:lnTo>
                  <a:lnTo>
                    <a:pt x="451" y="37"/>
                  </a:lnTo>
                  <a:lnTo>
                    <a:pt x="442" y="39"/>
                  </a:lnTo>
                  <a:lnTo>
                    <a:pt x="429" y="42"/>
                  </a:lnTo>
                  <a:lnTo>
                    <a:pt x="412" y="46"/>
                  </a:lnTo>
                  <a:lnTo>
                    <a:pt x="392" y="50"/>
                  </a:lnTo>
                  <a:lnTo>
                    <a:pt x="374" y="55"/>
                  </a:lnTo>
                  <a:lnTo>
                    <a:pt x="356" y="59"/>
                  </a:lnTo>
                  <a:lnTo>
                    <a:pt x="339" y="63"/>
                  </a:lnTo>
                  <a:lnTo>
                    <a:pt x="327" y="66"/>
                  </a:lnTo>
                  <a:lnTo>
                    <a:pt x="324" y="64"/>
                  </a:lnTo>
                  <a:lnTo>
                    <a:pt x="315" y="60"/>
                  </a:lnTo>
                  <a:lnTo>
                    <a:pt x="297" y="55"/>
                  </a:lnTo>
                  <a:lnTo>
                    <a:pt x="280" y="53"/>
                  </a:lnTo>
                  <a:lnTo>
                    <a:pt x="259" y="50"/>
                  </a:lnTo>
                  <a:lnTo>
                    <a:pt x="233" y="49"/>
                  </a:lnTo>
                  <a:lnTo>
                    <a:pt x="201" y="47"/>
                  </a:lnTo>
                  <a:lnTo>
                    <a:pt x="179" y="49"/>
                  </a:lnTo>
                  <a:lnTo>
                    <a:pt x="153" y="53"/>
                  </a:lnTo>
                  <a:lnTo>
                    <a:pt x="125" y="56"/>
                  </a:lnTo>
                  <a:lnTo>
                    <a:pt x="96" y="62"/>
                  </a:lnTo>
                  <a:lnTo>
                    <a:pt x="73" y="67"/>
                  </a:lnTo>
                  <a:lnTo>
                    <a:pt x="51" y="72"/>
                  </a:lnTo>
                  <a:lnTo>
                    <a:pt x="31" y="77"/>
                  </a:lnTo>
                  <a:lnTo>
                    <a:pt x="17" y="81"/>
                  </a:lnTo>
                  <a:lnTo>
                    <a:pt x="7" y="84"/>
                  </a:lnTo>
                  <a:lnTo>
                    <a:pt x="3" y="84"/>
                  </a:lnTo>
                  <a:lnTo>
                    <a:pt x="0" y="59"/>
                  </a:lnTo>
                  <a:lnTo>
                    <a:pt x="2" y="58"/>
                  </a:lnTo>
                  <a:lnTo>
                    <a:pt x="10" y="54"/>
                  </a:lnTo>
                  <a:lnTo>
                    <a:pt x="22" y="47"/>
                  </a:lnTo>
                  <a:lnTo>
                    <a:pt x="40" y="41"/>
                  </a:lnTo>
                  <a:lnTo>
                    <a:pt x="65" y="33"/>
                  </a:lnTo>
                  <a:lnTo>
                    <a:pt x="96" y="24"/>
                  </a:lnTo>
                  <a:lnTo>
                    <a:pt x="127" y="17"/>
                  </a:lnTo>
                  <a:lnTo>
                    <a:pt x="162" y="12"/>
                  </a:lnTo>
                  <a:lnTo>
                    <a:pt x="201" y="7"/>
                  </a:lnTo>
                  <a:lnTo>
                    <a:pt x="247" y="3"/>
                  </a:lnTo>
                  <a:lnTo>
                    <a:pt x="297" y="1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FAF31C"/>
            </a:solidFill>
            <a:ln w="0">
              <a:solidFill>
                <a:srgbClr val="FAF31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280"/>
            <p:cNvSpPr>
              <a:spLocks/>
            </p:cNvSpPr>
            <p:nvPr/>
          </p:nvSpPr>
          <p:spPr bwMode="auto">
            <a:xfrm>
              <a:off x="3638550" y="1406526"/>
              <a:ext cx="319088" cy="96838"/>
            </a:xfrm>
            <a:custGeom>
              <a:avLst/>
              <a:gdLst>
                <a:gd name="T0" fmla="*/ 201 w 201"/>
                <a:gd name="T1" fmla="*/ 0 h 61"/>
                <a:gd name="T2" fmla="*/ 201 w 201"/>
                <a:gd name="T3" fmla="*/ 54 h 61"/>
                <a:gd name="T4" fmla="*/ 184 w 201"/>
                <a:gd name="T5" fmla="*/ 52 h 61"/>
                <a:gd name="T6" fmla="*/ 163 w 201"/>
                <a:gd name="T7" fmla="*/ 49 h 61"/>
                <a:gd name="T8" fmla="*/ 137 w 201"/>
                <a:gd name="T9" fmla="*/ 48 h 61"/>
                <a:gd name="T10" fmla="*/ 105 w 201"/>
                <a:gd name="T11" fmla="*/ 46 h 61"/>
                <a:gd name="T12" fmla="*/ 83 w 201"/>
                <a:gd name="T13" fmla="*/ 48 h 61"/>
                <a:gd name="T14" fmla="*/ 57 w 201"/>
                <a:gd name="T15" fmla="*/ 52 h 61"/>
                <a:gd name="T16" fmla="*/ 29 w 201"/>
                <a:gd name="T17" fmla="*/ 55 h 61"/>
                <a:gd name="T18" fmla="*/ 0 w 201"/>
                <a:gd name="T19" fmla="*/ 61 h 61"/>
                <a:gd name="T20" fmla="*/ 0 w 201"/>
                <a:gd name="T21" fmla="*/ 23 h 61"/>
                <a:gd name="T22" fmla="*/ 31 w 201"/>
                <a:gd name="T23" fmla="*/ 16 h 61"/>
                <a:gd name="T24" fmla="*/ 66 w 201"/>
                <a:gd name="T25" fmla="*/ 11 h 61"/>
                <a:gd name="T26" fmla="*/ 105 w 201"/>
                <a:gd name="T27" fmla="*/ 6 h 61"/>
                <a:gd name="T28" fmla="*/ 151 w 201"/>
                <a:gd name="T29" fmla="*/ 2 h 61"/>
                <a:gd name="T30" fmla="*/ 201 w 201"/>
                <a:gd name="T3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1" h="61">
                  <a:moveTo>
                    <a:pt x="201" y="0"/>
                  </a:moveTo>
                  <a:lnTo>
                    <a:pt x="201" y="54"/>
                  </a:lnTo>
                  <a:lnTo>
                    <a:pt x="184" y="52"/>
                  </a:lnTo>
                  <a:lnTo>
                    <a:pt x="163" y="49"/>
                  </a:lnTo>
                  <a:lnTo>
                    <a:pt x="137" y="48"/>
                  </a:lnTo>
                  <a:lnTo>
                    <a:pt x="105" y="46"/>
                  </a:lnTo>
                  <a:lnTo>
                    <a:pt x="83" y="48"/>
                  </a:lnTo>
                  <a:lnTo>
                    <a:pt x="57" y="52"/>
                  </a:lnTo>
                  <a:lnTo>
                    <a:pt x="29" y="55"/>
                  </a:lnTo>
                  <a:lnTo>
                    <a:pt x="0" y="61"/>
                  </a:lnTo>
                  <a:lnTo>
                    <a:pt x="0" y="23"/>
                  </a:lnTo>
                  <a:lnTo>
                    <a:pt x="31" y="16"/>
                  </a:lnTo>
                  <a:lnTo>
                    <a:pt x="66" y="11"/>
                  </a:lnTo>
                  <a:lnTo>
                    <a:pt x="105" y="6"/>
                  </a:lnTo>
                  <a:lnTo>
                    <a:pt x="151" y="2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CFD85"/>
            </a:solidFill>
            <a:ln w="0">
              <a:solidFill>
                <a:srgbClr val="FCFD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281"/>
            <p:cNvSpPr>
              <a:spLocks/>
            </p:cNvSpPr>
            <p:nvPr/>
          </p:nvSpPr>
          <p:spPr bwMode="auto">
            <a:xfrm>
              <a:off x="3487738" y="1436688"/>
              <a:ext cx="720725" cy="103188"/>
            </a:xfrm>
            <a:custGeom>
              <a:avLst/>
              <a:gdLst>
                <a:gd name="T0" fmla="*/ 332 w 454"/>
                <a:gd name="T1" fmla="*/ 0 h 65"/>
                <a:gd name="T2" fmla="*/ 370 w 454"/>
                <a:gd name="T3" fmla="*/ 0 h 65"/>
                <a:gd name="T4" fmla="*/ 402 w 454"/>
                <a:gd name="T5" fmla="*/ 1 h 65"/>
                <a:gd name="T6" fmla="*/ 424 w 454"/>
                <a:gd name="T7" fmla="*/ 4 h 65"/>
                <a:gd name="T8" fmla="*/ 441 w 454"/>
                <a:gd name="T9" fmla="*/ 6 h 65"/>
                <a:gd name="T10" fmla="*/ 450 w 454"/>
                <a:gd name="T11" fmla="*/ 10 h 65"/>
                <a:gd name="T12" fmla="*/ 454 w 454"/>
                <a:gd name="T13" fmla="*/ 14 h 65"/>
                <a:gd name="T14" fmla="*/ 453 w 454"/>
                <a:gd name="T15" fmla="*/ 19 h 65"/>
                <a:gd name="T16" fmla="*/ 448 w 454"/>
                <a:gd name="T17" fmla="*/ 23 h 65"/>
                <a:gd name="T18" fmla="*/ 438 w 454"/>
                <a:gd name="T19" fmla="*/ 29 h 65"/>
                <a:gd name="T20" fmla="*/ 427 w 454"/>
                <a:gd name="T21" fmla="*/ 34 h 65"/>
                <a:gd name="T22" fmla="*/ 414 w 454"/>
                <a:gd name="T23" fmla="*/ 39 h 65"/>
                <a:gd name="T24" fmla="*/ 398 w 454"/>
                <a:gd name="T25" fmla="*/ 44 h 65"/>
                <a:gd name="T26" fmla="*/ 382 w 454"/>
                <a:gd name="T27" fmla="*/ 50 h 65"/>
                <a:gd name="T28" fmla="*/ 366 w 454"/>
                <a:gd name="T29" fmla="*/ 53 h 65"/>
                <a:gd name="T30" fmla="*/ 351 w 454"/>
                <a:gd name="T31" fmla="*/ 59 h 65"/>
                <a:gd name="T32" fmla="*/ 338 w 454"/>
                <a:gd name="T33" fmla="*/ 61 h 65"/>
                <a:gd name="T34" fmla="*/ 326 w 454"/>
                <a:gd name="T35" fmla="*/ 65 h 65"/>
                <a:gd name="T36" fmla="*/ 325 w 454"/>
                <a:gd name="T37" fmla="*/ 64 h 65"/>
                <a:gd name="T38" fmla="*/ 321 w 454"/>
                <a:gd name="T39" fmla="*/ 63 h 65"/>
                <a:gd name="T40" fmla="*/ 313 w 454"/>
                <a:gd name="T41" fmla="*/ 59 h 65"/>
                <a:gd name="T42" fmla="*/ 301 w 454"/>
                <a:gd name="T43" fmla="*/ 56 h 65"/>
                <a:gd name="T44" fmla="*/ 284 w 454"/>
                <a:gd name="T45" fmla="*/ 52 h 65"/>
                <a:gd name="T46" fmla="*/ 262 w 454"/>
                <a:gd name="T47" fmla="*/ 50 h 65"/>
                <a:gd name="T48" fmla="*/ 234 w 454"/>
                <a:gd name="T49" fmla="*/ 47 h 65"/>
                <a:gd name="T50" fmla="*/ 200 w 454"/>
                <a:gd name="T51" fmla="*/ 46 h 65"/>
                <a:gd name="T52" fmla="*/ 167 w 454"/>
                <a:gd name="T53" fmla="*/ 47 h 65"/>
                <a:gd name="T54" fmla="*/ 135 w 454"/>
                <a:gd name="T55" fmla="*/ 48 h 65"/>
                <a:gd name="T56" fmla="*/ 103 w 454"/>
                <a:gd name="T57" fmla="*/ 51 h 65"/>
                <a:gd name="T58" fmla="*/ 76 w 454"/>
                <a:gd name="T59" fmla="*/ 53 h 65"/>
                <a:gd name="T60" fmla="*/ 51 w 454"/>
                <a:gd name="T61" fmla="*/ 57 h 65"/>
                <a:gd name="T62" fmla="*/ 30 w 454"/>
                <a:gd name="T63" fmla="*/ 60 h 65"/>
                <a:gd name="T64" fmla="*/ 14 w 454"/>
                <a:gd name="T65" fmla="*/ 63 h 65"/>
                <a:gd name="T66" fmla="*/ 4 w 454"/>
                <a:gd name="T67" fmla="*/ 64 h 65"/>
                <a:gd name="T68" fmla="*/ 0 w 454"/>
                <a:gd name="T69" fmla="*/ 65 h 65"/>
                <a:gd name="T70" fmla="*/ 1 w 454"/>
                <a:gd name="T71" fmla="*/ 64 h 65"/>
                <a:gd name="T72" fmla="*/ 8 w 454"/>
                <a:gd name="T73" fmla="*/ 60 h 65"/>
                <a:gd name="T74" fmla="*/ 17 w 454"/>
                <a:gd name="T75" fmla="*/ 55 h 65"/>
                <a:gd name="T76" fmla="*/ 31 w 454"/>
                <a:gd name="T77" fmla="*/ 48 h 65"/>
                <a:gd name="T78" fmla="*/ 50 w 454"/>
                <a:gd name="T79" fmla="*/ 40 h 65"/>
                <a:gd name="T80" fmla="*/ 73 w 454"/>
                <a:gd name="T81" fmla="*/ 33 h 65"/>
                <a:gd name="T82" fmla="*/ 102 w 454"/>
                <a:gd name="T83" fmla="*/ 23 h 65"/>
                <a:gd name="T84" fmla="*/ 136 w 454"/>
                <a:gd name="T85" fmla="*/ 17 h 65"/>
                <a:gd name="T86" fmla="*/ 175 w 454"/>
                <a:gd name="T87" fmla="*/ 9 h 65"/>
                <a:gd name="T88" fmla="*/ 221 w 454"/>
                <a:gd name="T89" fmla="*/ 4 h 65"/>
                <a:gd name="T90" fmla="*/ 273 w 454"/>
                <a:gd name="T91" fmla="*/ 1 h 65"/>
                <a:gd name="T92" fmla="*/ 332 w 454"/>
                <a:gd name="T9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4" h="65">
                  <a:moveTo>
                    <a:pt x="332" y="0"/>
                  </a:moveTo>
                  <a:lnTo>
                    <a:pt x="370" y="0"/>
                  </a:lnTo>
                  <a:lnTo>
                    <a:pt x="402" y="1"/>
                  </a:lnTo>
                  <a:lnTo>
                    <a:pt x="424" y="4"/>
                  </a:lnTo>
                  <a:lnTo>
                    <a:pt x="441" y="6"/>
                  </a:lnTo>
                  <a:lnTo>
                    <a:pt x="450" y="10"/>
                  </a:lnTo>
                  <a:lnTo>
                    <a:pt x="454" y="14"/>
                  </a:lnTo>
                  <a:lnTo>
                    <a:pt x="453" y="19"/>
                  </a:lnTo>
                  <a:lnTo>
                    <a:pt x="448" y="23"/>
                  </a:lnTo>
                  <a:lnTo>
                    <a:pt x="438" y="29"/>
                  </a:lnTo>
                  <a:lnTo>
                    <a:pt x="427" y="34"/>
                  </a:lnTo>
                  <a:lnTo>
                    <a:pt x="414" y="39"/>
                  </a:lnTo>
                  <a:lnTo>
                    <a:pt x="398" y="44"/>
                  </a:lnTo>
                  <a:lnTo>
                    <a:pt x="382" y="50"/>
                  </a:lnTo>
                  <a:lnTo>
                    <a:pt x="366" y="53"/>
                  </a:lnTo>
                  <a:lnTo>
                    <a:pt x="351" y="59"/>
                  </a:lnTo>
                  <a:lnTo>
                    <a:pt x="338" y="61"/>
                  </a:lnTo>
                  <a:lnTo>
                    <a:pt x="326" y="65"/>
                  </a:lnTo>
                  <a:lnTo>
                    <a:pt x="325" y="64"/>
                  </a:lnTo>
                  <a:lnTo>
                    <a:pt x="321" y="63"/>
                  </a:lnTo>
                  <a:lnTo>
                    <a:pt x="313" y="59"/>
                  </a:lnTo>
                  <a:lnTo>
                    <a:pt x="301" y="56"/>
                  </a:lnTo>
                  <a:lnTo>
                    <a:pt x="284" y="52"/>
                  </a:lnTo>
                  <a:lnTo>
                    <a:pt x="262" y="50"/>
                  </a:lnTo>
                  <a:lnTo>
                    <a:pt x="234" y="47"/>
                  </a:lnTo>
                  <a:lnTo>
                    <a:pt x="200" y="46"/>
                  </a:lnTo>
                  <a:lnTo>
                    <a:pt x="167" y="47"/>
                  </a:lnTo>
                  <a:lnTo>
                    <a:pt x="135" y="48"/>
                  </a:lnTo>
                  <a:lnTo>
                    <a:pt x="103" y="51"/>
                  </a:lnTo>
                  <a:lnTo>
                    <a:pt x="76" y="53"/>
                  </a:lnTo>
                  <a:lnTo>
                    <a:pt x="51" y="57"/>
                  </a:lnTo>
                  <a:lnTo>
                    <a:pt x="30" y="60"/>
                  </a:lnTo>
                  <a:lnTo>
                    <a:pt x="14" y="63"/>
                  </a:lnTo>
                  <a:lnTo>
                    <a:pt x="4" y="64"/>
                  </a:lnTo>
                  <a:lnTo>
                    <a:pt x="0" y="65"/>
                  </a:lnTo>
                  <a:lnTo>
                    <a:pt x="1" y="64"/>
                  </a:lnTo>
                  <a:lnTo>
                    <a:pt x="8" y="60"/>
                  </a:lnTo>
                  <a:lnTo>
                    <a:pt x="17" y="55"/>
                  </a:lnTo>
                  <a:lnTo>
                    <a:pt x="31" y="48"/>
                  </a:lnTo>
                  <a:lnTo>
                    <a:pt x="50" y="40"/>
                  </a:lnTo>
                  <a:lnTo>
                    <a:pt x="73" y="33"/>
                  </a:lnTo>
                  <a:lnTo>
                    <a:pt x="102" y="23"/>
                  </a:lnTo>
                  <a:lnTo>
                    <a:pt x="136" y="17"/>
                  </a:lnTo>
                  <a:lnTo>
                    <a:pt x="175" y="9"/>
                  </a:lnTo>
                  <a:lnTo>
                    <a:pt x="221" y="4"/>
                  </a:lnTo>
                  <a:lnTo>
                    <a:pt x="273" y="1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D97A00"/>
            </a:solidFill>
            <a:ln w="0">
              <a:solidFill>
                <a:srgbClr val="D97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282"/>
            <p:cNvSpPr>
              <a:spLocks/>
            </p:cNvSpPr>
            <p:nvPr/>
          </p:nvSpPr>
          <p:spPr bwMode="auto">
            <a:xfrm>
              <a:off x="3302000" y="1651001"/>
              <a:ext cx="107950" cy="196850"/>
            </a:xfrm>
            <a:custGeom>
              <a:avLst/>
              <a:gdLst>
                <a:gd name="T0" fmla="*/ 28 w 68"/>
                <a:gd name="T1" fmla="*/ 0 h 124"/>
                <a:gd name="T2" fmla="*/ 38 w 68"/>
                <a:gd name="T3" fmla="*/ 0 h 124"/>
                <a:gd name="T4" fmla="*/ 49 w 68"/>
                <a:gd name="T5" fmla="*/ 8 h 124"/>
                <a:gd name="T6" fmla="*/ 58 w 68"/>
                <a:gd name="T7" fmla="*/ 21 h 124"/>
                <a:gd name="T8" fmla="*/ 65 w 68"/>
                <a:gd name="T9" fmla="*/ 38 h 124"/>
                <a:gd name="T10" fmla="*/ 68 w 68"/>
                <a:gd name="T11" fmla="*/ 57 h 124"/>
                <a:gd name="T12" fmla="*/ 67 w 68"/>
                <a:gd name="T13" fmla="*/ 78 h 124"/>
                <a:gd name="T14" fmla="*/ 63 w 68"/>
                <a:gd name="T15" fmla="*/ 95 h 124"/>
                <a:gd name="T16" fmla="*/ 57 w 68"/>
                <a:gd name="T17" fmla="*/ 110 h 124"/>
                <a:gd name="T18" fmla="*/ 49 w 68"/>
                <a:gd name="T19" fmla="*/ 120 h 124"/>
                <a:gd name="T20" fmla="*/ 38 w 68"/>
                <a:gd name="T21" fmla="*/ 124 h 124"/>
                <a:gd name="T22" fmla="*/ 27 w 68"/>
                <a:gd name="T23" fmla="*/ 123 h 124"/>
                <a:gd name="T24" fmla="*/ 17 w 68"/>
                <a:gd name="T25" fmla="*/ 114 h 124"/>
                <a:gd name="T26" fmla="*/ 10 w 68"/>
                <a:gd name="T27" fmla="*/ 102 h 124"/>
                <a:gd name="T28" fmla="*/ 3 w 68"/>
                <a:gd name="T29" fmla="*/ 85 h 124"/>
                <a:gd name="T30" fmla="*/ 0 w 68"/>
                <a:gd name="T31" fmla="*/ 65 h 124"/>
                <a:gd name="T32" fmla="*/ 2 w 68"/>
                <a:gd name="T33" fmla="*/ 45 h 124"/>
                <a:gd name="T34" fmla="*/ 4 w 68"/>
                <a:gd name="T35" fmla="*/ 28 h 124"/>
                <a:gd name="T36" fmla="*/ 10 w 68"/>
                <a:gd name="T37" fmla="*/ 14 h 124"/>
                <a:gd name="T38" fmla="*/ 17 w 68"/>
                <a:gd name="T39" fmla="*/ 5 h 124"/>
                <a:gd name="T40" fmla="*/ 28 w 68"/>
                <a:gd name="T4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124">
                  <a:moveTo>
                    <a:pt x="28" y="0"/>
                  </a:moveTo>
                  <a:lnTo>
                    <a:pt x="38" y="0"/>
                  </a:lnTo>
                  <a:lnTo>
                    <a:pt x="49" y="8"/>
                  </a:lnTo>
                  <a:lnTo>
                    <a:pt x="58" y="21"/>
                  </a:lnTo>
                  <a:lnTo>
                    <a:pt x="65" y="38"/>
                  </a:lnTo>
                  <a:lnTo>
                    <a:pt x="68" y="57"/>
                  </a:lnTo>
                  <a:lnTo>
                    <a:pt x="67" y="78"/>
                  </a:lnTo>
                  <a:lnTo>
                    <a:pt x="63" y="95"/>
                  </a:lnTo>
                  <a:lnTo>
                    <a:pt x="57" y="110"/>
                  </a:lnTo>
                  <a:lnTo>
                    <a:pt x="49" y="120"/>
                  </a:lnTo>
                  <a:lnTo>
                    <a:pt x="38" y="124"/>
                  </a:lnTo>
                  <a:lnTo>
                    <a:pt x="27" y="123"/>
                  </a:lnTo>
                  <a:lnTo>
                    <a:pt x="17" y="114"/>
                  </a:lnTo>
                  <a:lnTo>
                    <a:pt x="10" y="102"/>
                  </a:lnTo>
                  <a:lnTo>
                    <a:pt x="3" y="85"/>
                  </a:lnTo>
                  <a:lnTo>
                    <a:pt x="0" y="65"/>
                  </a:lnTo>
                  <a:lnTo>
                    <a:pt x="2" y="45"/>
                  </a:lnTo>
                  <a:lnTo>
                    <a:pt x="4" y="28"/>
                  </a:lnTo>
                  <a:lnTo>
                    <a:pt x="10" y="14"/>
                  </a:lnTo>
                  <a:lnTo>
                    <a:pt x="17" y="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E5957"/>
            </a:solidFill>
            <a:ln w="0">
              <a:solidFill>
                <a:srgbClr val="EE595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Line 104"/>
            <p:cNvSpPr>
              <a:spLocks noChangeShapeType="1"/>
            </p:cNvSpPr>
            <p:nvPr/>
          </p:nvSpPr>
          <p:spPr bwMode="auto">
            <a:xfrm>
              <a:off x="4995863" y="3921126"/>
              <a:ext cx="558800" cy="2305050"/>
            </a:xfrm>
            <a:prstGeom prst="line">
              <a:avLst/>
            </a:prstGeom>
            <a:noFill/>
            <a:ln w="76200">
              <a:solidFill>
                <a:srgbClr val="FFC1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Line 105"/>
            <p:cNvSpPr>
              <a:spLocks noChangeShapeType="1"/>
            </p:cNvSpPr>
            <p:nvPr/>
          </p:nvSpPr>
          <p:spPr bwMode="auto">
            <a:xfrm>
              <a:off x="4967288" y="3805238"/>
              <a:ext cx="28575" cy="115888"/>
            </a:xfrm>
            <a:prstGeom prst="line">
              <a:avLst/>
            </a:prstGeom>
            <a:noFill/>
            <a:ln w="76200">
              <a:solidFill>
                <a:srgbClr val="E581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Line 106"/>
            <p:cNvSpPr>
              <a:spLocks noChangeShapeType="1"/>
            </p:cNvSpPr>
            <p:nvPr/>
          </p:nvSpPr>
          <p:spPr bwMode="auto">
            <a:xfrm>
              <a:off x="4954588" y="3749676"/>
              <a:ext cx="12700" cy="55563"/>
            </a:xfrm>
            <a:prstGeom prst="line">
              <a:avLst/>
            </a:prstGeom>
            <a:noFill/>
            <a:ln w="106363">
              <a:solidFill>
                <a:srgbClr val="FF38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286"/>
            <p:cNvSpPr>
              <a:spLocks/>
            </p:cNvSpPr>
            <p:nvPr/>
          </p:nvSpPr>
          <p:spPr bwMode="auto">
            <a:xfrm>
              <a:off x="4605338" y="2474913"/>
              <a:ext cx="395288" cy="1300163"/>
            </a:xfrm>
            <a:custGeom>
              <a:avLst/>
              <a:gdLst>
                <a:gd name="T0" fmla="*/ 38 w 249"/>
                <a:gd name="T1" fmla="*/ 0 h 819"/>
                <a:gd name="T2" fmla="*/ 50 w 249"/>
                <a:gd name="T3" fmla="*/ 6 h 819"/>
                <a:gd name="T4" fmla="*/ 60 w 249"/>
                <a:gd name="T5" fmla="*/ 13 h 819"/>
                <a:gd name="T6" fmla="*/ 66 w 249"/>
                <a:gd name="T7" fmla="*/ 27 h 819"/>
                <a:gd name="T8" fmla="*/ 248 w 249"/>
                <a:gd name="T9" fmla="*/ 777 h 819"/>
                <a:gd name="T10" fmla="*/ 249 w 249"/>
                <a:gd name="T11" fmla="*/ 790 h 819"/>
                <a:gd name="T12" fmla="*/ 244 w 249"/>
                <a:gd name="T13" fmla="*/ 803 h 819"/>
                <a:gd name="T14" fmla="*/ 236 w 249"/>
                <a:gd name="T15" fmla="*/ 812 h 819"/>
                <a:gd name="T16" fmla="*/ 223 w 249"/>
                <a:gd name="T17" fmla="*/ 817 h 819"/>
                <a:gd name="T18" fmla="*/ 210 w 249"/>
                <a:gd name="T19" fmla="*/ 819 h 819"/>
                <a:gd name="T20" fmla="*/ 198 w 249"/>
                <a:gd name="T21" fmla="*/ 813 h 819"/>
                <a:gd name="T22" fmla="*/ 189 w 249"/>
                <a:gd name="T23" fmla="*/ 805 h 819"/>
                <a:gd name="T24" fmla="*/ 182 w 249"/>
                <a:gd name="T25" fmla="*/ 792 h 819"/>
                <a:gd name="T26" fmla="*/ 0 w 249"/>
                <a:gd name="T27" fmla="*/ 42 h 819"/>
                <a:gd name="T28" fmla="*/ 0 w 249"/>
                <a:gd name="T29" fmla="*/ 28 h 819"/>
                <a:gd name="T30" fmla="*/ 4 w 249"/>
                <a:gd name="T31" fmla="*/ 16 h 819"/>
                <a:gd name="T32" fmla="*/ 13 w 249"/>
                <a:gd name="T33" fmla="*/ 7 h 819"/>
                <a:gd name="T34" fmla="*/ 25 w 249"/>
                <a:gd name="T35" fmla="*/ 2 h 819"/>
                <a:gd name="T36" fmla="*/ 38 w 249"/>
                <a:gd name="T37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9" h="819">
                  <a:moveTo>
                    <a:pt x="38" y="0"/>
                  </a:moveTo>
                  <a:lnTo>
                    <a:pt x="50" y="6"/>
                  </a:lnTo>
                  <a:lnTo>
                    <a:pt x="60" y="13"/>
                  </a:lnTo>
                  <a:lnTo>
                    <a:pt x="66" y="27"/>
                  </a:lnTo>
                  <a:lnTo>
                    <a:pt x="248" y="777"/>
                  </a:lnTo>
                  <a:lnTo>
                    <a:pt x="249" y="790"/>
                  </a:lnTo>
                  <a:lnTo>
                    <a:pt x="244" y="803"/>
                  </a:lnTo>
                  <a:lnTo>
                    <a:pt x="236" y="812"/>
                  </a:lnTo>
                  <a:lnTo>
                    <a:pt x="223" y="817"/>
                  </a:lnTo>
                  <a:lnTo>
                    <a:pt x="210" y="819"/>
                  </a:lnTo>
                  <a:lnTo>
                    <a:pt x="198" y="813"/>
                  </a:lnTo>
                  <a:lnTo>
                    <a:pt x="189" y="805"/>
                  </a:lnTo>
                  <a:lnTo>
                    <a:pt x="182" y="792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4" y="16"/>
                  </a:lnTo>
                  <a:lnTo>
                    <a:pt x="13" y="7"/>
                  </a:lnTo>
                  <a:lnTo>
                    <a:pt x="25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C117"/>
            </a:solidFill>
            <a:ln w="0">
              <a:solidFill>
                <a:srgbClr val="FFC1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287"/>
            <p:cNvSpPr>
              <a:spLocks/>
            </p:cNvSpPr>
            <p:nvPr/>
          </p:nvSpPr>
          <p:spPr bwMode="auto">
            <a:xfrm>
              <a:off x="4262438" y="2560638"/>
              <a:ext cx="393700" cy="115888"/>
            </a:xfrm>
            <a:custGeom>
              <a:avLst/>
              <a:gdLst>
                <a:gd name="T0" fmla="*/ 9 w 248"/>
                <a:gd name="T1" fmla="*/ 0 h 73"/>
                <a:gd name="T2" fmla="*/ 237 w 248"/>
                <a:gd name="T3" fmla="*/ 0 h 73"/>
                <a:gd name="T4" fmla="*/ 241 w 248"/>
                <a:gd name="T5" fmla="*/ 0 h 73"/>
                <a:gd name="T6" fmla="*/ 245 w 248"/>
                <a:gd name="T7" fmla="*/ 3 h 73"/>
                <a:gd name="T8" fmla="*/ 246 w 248"/>
                <a:gd name="T9" fmla="*/ 5 h 73"/>
                <a:gd name="T10" fmla="*/ 248 w 248"/>
                <a:gd name="T11" fmla="*/ 9 h 73"/>
                <a:gd name="T12" fmla="*/ 248 w 248"/>
                <a:gd name="T13" fmla="*/ 63 h 73"/>
                <a:gd name="T14" fmla="*/ 246 w 248"/>
                <a:gd name="T15" fmla="*/ 67 h 73"/>
                <a:gd name="T16" fmla="*/ 245 w 248"/>
                <a:gd name="T17" fmla="*/ 71 h 73"/>
                <a:gd name="T18" fmla="*/ 241 w 248"/>
                <a:gd name="T19" fmla="*/ 72 h 73"/>
                <a:gd name="T20" fmla="*/ 237 w 248"/>
                <a:gd name="T21" fmla="*/ 73 h 73"/>
                <a:gd name="T22" fmla="*/ 147 w 248"/>
                <a:gd name="T23" fmla="*/ 73 h 73"/>
                <a:gd name="T24" fmla="*/ 139 w 248"/>
                <a:gd name="T25" fmla="*/ 73 h 73"/>
                <a:gd name="T26" fmla="*/ 134 w 248"/>
                <a:gd name="T27" fmla="*/ 73 h 73"/>
                <a:gd name="T28" fmla="*/ 9 w 248"/>
                <a:gd name="T29" fmla="*/ 73 h 73"/>
                <a:gd name="T30" fmla="*/ 5 w 248"/>
                <a:gd name="T31" fmla="*/ 72 h 73"/>
                <a:gd name="T32" fmla="*/ 3 w 248"/>
                <a:gd name="T33" fmla="*/ 71 h 73"/>
                <a:gd name="T34" fmla="*/ 0 w 248"/>
                <a:gd name="T35" fmla="*/ 67 h 73"/>
                <a:gd name="T36" fmla="*/ 0 w 248"/>
                <a:gd name="T37" fmla="*/ 63 h 73"/>
                <a:gd name="T38" fmla="*/ 0 w 248"/>
                <a:gd name="T39" fmla="*/ 9 h 73"/>
                <a:gd name="T40" fmla="*/ 0 w 248"/>
                <a:gd name="T41" fmla="*/ 5 h 73"/>
                <a:gd name="T42" fmla="*/ 3 w 248"/>
                <a:gd name="T43" fmla="*/ 3 h 73"/>
                <a:gd name="T44" fmla="*/ 5 w 248"/>
                <a:gd name="T45" fmla="*/ 0 h 73"/>
                <a:gd name="T46" fmla="*/ 9 w 248"/>
                <a:gd name="T4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8" h="73">
                  <a:moveTo>
                    <a:pt x="9" y="0"/>
                  </a:moveTo>
                  <a:lnTo>
                    <a:pt x="237" y="0"/>
                  </a:lnTo>
                  <a:lnTo>
                    <a:pt x="241" y="0"/>
                  </a:lnTo>
                  <a:lnTo>
                    <a:pt x="245" y="3"/>
                  </a:lnTo>
                  <a:lnTo>
                    <a:pt x="246" y="5"/>
                  </a:lnTo>
                  <a:lnTo>
                    <a:pt x="248" y="9"/>
                  </a:lnTo>
                  <a:lnTo>
                    <a:pt x="248" y="63"/>
                  </a:lnTo>
                  <a:lnTo>
                    <a:pt x="246" y="67"/>
                  </a:lnTo>
                  <a:lnTo>
                    <a:pt x="245" y="71"/>
                  </a:lnTo>
                  <a:lnTo>
                    <a:pt x="241" y="72"/>
                  </a:lnTo>
                  <a:lnTo>
                    <a:pt x="237" y="73"/>
                  </a:lnTo>
                  <a:lnTo>
                    <a:pt x="147" y="73"/>
                  </a:lnTo>
                  <a:lnTo>
                    <a:pt x="139" y="73"/>
                  </a:lnTo>
                  <a:lnTo>
                    <a:pt x="134" y="73"/>
                  </a:lnTo>
                  <a:lnTo>
                    <a:pt x="9" y="73"/>
                  </a:lnTo>
                  <a:lnTo>
                    <a:pt x="5" y="72"/>
                  </a:lnTo>
                  <a:lnTo>
                    <a:pt x="3" y="71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0446C"/>
            </a:solidFill>
            <a:ln w="0">
              <a:solidFill>
                <a:srgbClr val="10446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Line 109"/>
            <p:cNvSpPr>
              <a:spLocks noChangeShapeType="1"/>
            </p:cNvSpPr>
            <p:nvPr/>
          </p:nvSpPr>
          <p:spPr bwMode="auto">
            <a:xfrm flipH="1">
              <a:off x="3443288" y="3954463"/>
              <a:ext cx="528638" cy="2271713"/>
            </a:xfrm>
            <a:prstGeom prst="line">
              <a:avLst/>
            </a:prstGeom>
            <a:noFill/>
            <a:ln w="76200">
              <a:solidFill>
                <a:srgbClr val="FFC1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Line 110"/>
            <p:cNvSpPr>
              <a:spLocks noChangeShapeType="1"/>
            </p:cNvSpPr>
            <p:nvPr/>
          </p:nvSpPr>
          <p:spPr bwMode="auto">
            <a:xfrm flipH="1">
              <a:off x="3971925" y="3849688"/>
              <a:ext cx="25400" cy="104775"/>
            </a:xfrm>
            <a:prstGeom prst="line">
              <a:avLst/>
            </a:prstGeom>
            <a:noFill/>
            <a:ln w="76200">
              <a:solidFill>
                <a:srgbClr val="E581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Line 111"/>
            <p:cNvSpPr>
              <a:spLocks noChangeShapeType="1"/>
            </p:cNvSpPr>
            <p:nvPr/>
          </p:nvSpPr>
          <p:spPr bwMode="auto">
            <a:xfrm flipH="1">
              <a:off x="4075113" y="2528888"/>
              <a:ext cx="306388" cy="1320800"/>
            </a:xfrm>
            <a:prstGeom prst="line">
              <a:avLst/>
            </a:prstGeom>
            <a:noFill/>
            <a:ln w="92075">
              <a:solidFill>
                <a:srgbClr val="F6AE0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Line 112"/>
            <p:cNvSpPr>
              <a:spLocks noChangeShapeType="1"/>
            </p:cNvSpPr>
            <p:nvPr/>
          </p:nvSpPr>
          <p:spPr bwMode="auto">
            <a:xfrm flipH="1">
              <a:off x="3940175" y="2528888"/>
              <a:ext cx="306388" cy="1320800"/>
            </a:xfrm>
            <a:prstGeom prst="line">
              <a:avLst/>
            </a:prstGeom>
            <a:noFill/>
            <a:ln w="92075">
              <a:solidFill>
                <a:srgbClr val="F6AE0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292"/>
            <p:cNvSpPr>
              <a:spLocks/>
            </p:cNvSpPr>
            <p:nvPr/>
          </p:nvSpPr>
          <p:spPr bwMode="auto">
            <a:xfrm>
              <a:off x="3879850" y="3792538"/>
              <a:ext cx="268288" cy="117475"/>
            </a:xfrm>
            <a:custGeom>
              <a:avLst/>
              <a:gdLst>
                <a:gd name="T0" fmla="*/ 9 w 169"/>
                <a:gd name="T1" fmla="*/ 0 h 74"/>
                <a:gd name="T2" fmla="*/ 169 w 169"/>
                <a:gd name="T3" fmla="*/ 0 h 74"/>
                <a:gd name="T4" fmla="*/ 168 w 169"/>
                <a:gd name="T5" fmla="*/ 3 h 74"/>
                <a:gd name="T6" fmla="*/ 167 w 169"/>
                <a:gd name="T7" fmla="*/ 11 h 74"/>
                <a:gd name="T8" fmla="*/ 164 w 169"/>
                <a:gd name="T9" fmla="*/ 23 h 74"/>
                <a:gd name="T10" fmla="*/ 160 w 169"/>
                <a:gd name="T11" fmla="*/ 37 h 74"/>
                <a:gd name="T12" fmla="*/ 155 w 169"/>
                <a:gd name="T13" fmla="*/ 51 h 74"/>
                <a:gd name="T14" fmla="*/ 143 w 169"/>
                <a:gd name="T15" fmla="*/ 62 h 74"/>
                <a:gd name="T16" fmla="*/ 130 w 169"/>
                <a:gd name="T17" fmla="*/ 71 h 74"/>
                <a:gd name="T18" fmla="*/ 114 w 169"/>
                <a:gd name="T19" fmla="*/ 74 h 74"/>
                <a:gd name="T20" fmla="*/ 34 w 169"/>
                <a:gd name="T21" fmla="*/ 74 h 74"/>
                <a:gd name="T22" fmla="*/ 19 w 169"/>
                <a:gd name="T23" fmla="*/ 71 h 74"/>
                <a:gd name="T24" fmla="*/ 7 w 169"/>
                <a:gd name="T25" fmla="*/ 62 h 74"/>
                <a:gd name="T26" fmla="*/ 0 w 169"/>
                <a:gd name="T27" fmla="*/ 51 h 74"/>
                <a:gd name="T28" fmla="*/ 0 w 169"/>
                <a:gd name="T29" fmla="*/ 37 h 74"/>
                <a:gd name="T30" fmla="*/ 4 w 169"/>
                <a:gd name="T31" fmla="*/ 23 h 74"/>
                <a:gd name="T32" fmla="*/ 7 w 169"/>
                <a:gd name="T33" fmla="*/ 11 h 74"/>
                <a:gd name="T34" fmla="*/ 8 w 169"/>
                <a:gd name="T35" fmla="*/ 3 h 74"/>
                <a:gd name="T36" fmla="*/ 9 w 169"/>
                <a:gd name="T3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9" h="74">
                  <a:moveTo>
                    <a:pt x="9" y="0"/>
                  </a:moveTo>
                  <a:lnTo>
                    <a:pt x="169" y="0"/>
                  </a:lnTo>
                  <a:lnTo>
                    <a:pt x="168" y="3"/>
                  </a:lnTo>
                  <a:lnTo>
                    <a:pt x="167" y="11"/>
                  </a:lnTo>
                  <a:lnTo>
                    <a:pt x="164" y="23"/>
                  </a:lnTo>
                  <a:lnTo>
                    <a:pt x="160" y="37"/>
                  </a:lnTo>
                  <a:lnTo>
                    <a:pt x="155" y="51"/>
                  </a:lnTo>
                  <a:lnTo>
                    <a:pt x="143" y="62"/>
                  </a:lnTo>
                  <a:lnTo>
                    <a:pt x="130" y="71"/>
                  </a:lnTo>
                  <a:lnTo>
                    <a:pt x="114" y="74"/>
                  </a:lnTo>
                  <a:lnTo>
                    <a:pt x="34" y="74"/>
                  </a:lnTo>
                  <a:lnTo>
                    <a:pt x="19" y="71"/>
                  </a:lnTo>
                  <a:lnTo>
                    <a:pt x="7" y="62"/>
                  </a:lnTo>
                  <a:lnTo>
                    <a:pt x="0" y="5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7" y="11"/>
                  </a:lnTo>
                  <a:lnTo>
                    <a:pt x="8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C170B"/>
            </a:solidFill>
            <a:ln w="0">
              <a:solidFill>
                <a:srgbClr val="DC170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Rectangle 293"/>
            <p:cNvSpPr>
              <a:spLocks noChangeArrowheads="1"/>
            </p:cNvSpPr>
            <p:nvPr/>
          </p:nvSpPr>
          <p:spPr bwMode="auto">
            <a:xfrm>
              <a:off x="4267200" y="2236788"/>
              <a:ext cx="384175" cy="101600"/>
            </a:xfrm>
            <a:prstGeom prst="rect">
              <a:avLst/>
            </a:prstGeom>
            <a:solidFill>
              <a:srgbClr val="30A100"/>
            </a:solidFill>
            <a:ln w="0">
              <a:solidFill>
                <a:srgbClr val="30A1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Rectangle 294"/>
            <p:cNvSpPr>
              <a:spLocks noChangeArrowheads="1"/>
            </p:cNvSpPr>
            <p:nvPr/>
          </p:nvSpPr>
          <p:spPr bwMode="auto">
            <a:xfrm>
              <a:off x="4267200" y="2403476"/>
              <a:ext cx="384175" cy="103188"/>
            </a:xfrm>
            <a:prstGeom prst="rect">
              <a:avLst/>
            </a:prstGeom>
            <a:solidFill>
              <a:srgbClr val="10446C"/>
            </a:solidFill>
            <a:ln w="0">
              <a:solidFill>
                <a:srgbClr val="10446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295"/>
            <p:cNvSpPr>
              <a:spLocks/>
            </p:cNvSpPr>
            <p:nvPr/>
          </p:nvSpPr>
          <p:spPr bwMode="auto">
            <a:xfrm>
              <a:off x="4570413" y="1236663"/>
              <a:ext cx="269875" cy="1035050"/>
            </a:xfrm>
            <a:custGeom>
              <a:avLst/>
              <a:gdLst>
                <a:gd name="T0" fmla="*/ 43 w 170"/>
                <a:gd name="T1" fmla="*/ 0 h 652"/>
                <a:gd name="T2" fmla="*/ 85 w 170"/>
                <a:gd name="T3" fmla="*/ 0 h 652"/>
                <a:gd name="T4" fmla="*/ 93 w 170"/>
                <a:gd name="T5" fmla="*/ 3 h 652"/>
                <a:gd name="T6" fmla="*/ 99 w 170"/>
                <a:gd name="T7" fmla="*/ 8 h 652"/>
                <a:gd name="T8" fmla="*/ 106 w 170"/>
                <a:gd name="T9" fmla="*/ 16 h 652"/>
                <a:gd name="T10" fmla="*/ 149 w 170"/>
                <a:gd name="T11" fmla="*/ 94 h 652"/>
                <a:gd name="T12" fmla="*/ 157 w 170"/>
                <a:gd name="T13" fmla="*/ 113 h 652"/>
                <a:gd name="T14" fmla="*/ 164 w 170"/>
                <a:gd name="T15" fmla="*/ 136 h 652"/>
                <a:gd name="T16" fmla="*/ 169 w 170"/>
                <a:gd name="T17" fmla="*/ 160 h 652"/>
                <a:gd name="T18" fmla="*/ 170 w 170"/>
                <a:gd name="T19" fmla="*/ 183 h 652"/>
                <a:gd name="T20" fmla="*/ 170 w 170"/>
                <a:gd name="T21" fmla="*/ 602 h 652"/>
                <a:gd name="T22" fmla="*/ 167 w 170"/>
                <a:gd name="T23" fmla="*/ 622 h 652"/>
                <a:gd name="T24" fmla="*/ 161 w 170"/>
                <a:gd name="T25" fmla="*/ 638 h 652"/>
                <a:gd name="T26" fmla="*/ 150 w 170"/>
                <a:gd name="T27" fmla="*/ 648 h 652"/>
                <a:gd name="T28" fmla="*/ 139 w 170"/>
                <a:gd name="T29" fmla="*/ 652 h 652"/>
                <a:gd name="T30" fmla="*/ 31 w 170"/>
                <a:gd name="T31" fmla="*/ 652 h 652"/>
                <a:gd name="T32" fmla="*/ 20 w 170"/>
                <a:gd name="T33" fmla="*/ 648 h 652"/>
                <a:gd name="T34" fmla="*/ 9 w 170"/>
                <a:gd name="T35" fmla="*/ 638 h 652"/>
                <a:gd name="T36" fmla="*/ 3 w 170"/>
                <a:gd name="T37" fmla="*/ 622 h 652"/>
                <a:gd name="T38" fmla="*/ 0 w 170"/>
                <a:gd name="T39" fmla="*/ 602 h 652"/>
                <a:gd name="T40" fmla="*/ 0 w 170"/>
                <a:gd name="T41" fmla="*/ 183 h 652"/>
                <a:gd name="T42" fmla="*/ 1 w 170"/>
                <a:gd name="T43" fmla="*/ 160 h 652"/>
                <a:gd name="T44" fmla="*/ 5 w 170"/>
                <a:gd name="T45" fmla="*/ 136 h 652"/>
                <a:gd name="T46" fmla="*/ 12 w 170"/>
                <a:gd name="T47" fmla="*/ 113 h 652"/>
                <a:gd name="T48" fmla="*/ 21 w 170"/>
                <a:gd name="T49" fmla="*/ 94 h 652"/>
                <a:gd name="T50" fmla="*/ 43 w 170"/>
                <a:gd name="T51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0" h="652">
                  <a:moveTo>
                    <a:pt x="43" y="0"/>
                  </a:moveTo>
                  <a:lnTo>
                    <a:pt x="85" y="0"/>
                  </a:lnTo>
                  <a:lnTo>
                    <a:pt x="93" y="3"/>
                  </a:lnTo>
                  <a:lnTo>
                    <a:pt x="99" y="8"/>
                  </a:lnTo>
                  <a:lnTo>
                    <a:pt x="106" y="16"/>
                  </a:lnTo>
                  <a:lnTo>
                    <a:pt x="149" y="94"/>
                  </a:lnTo>
                  <a:lnTo>
                    <a:pt x="157" y="113"/>
                  </a:lnTo>
                  <a:lnTo>
                    <a:pt x="164" y="136"/>
                  </a:lnTo>
                  <a:lnTo>
                    <a:pt x="169" y="160"/>
                  </a:lnTo>
                  <a:lnTo>
                    <a:pt x="170" y="183"/>
                  </a:lnTo>
                  <a:lnTo>
                    <a:pt x="170" y="602"/>
                  </a:lnTo>
                  <a:lnTo>
                    <a:pt x="167" y="622"/>
                  </a:lnTo>
                  <a:lnTo>
                    <a:pt x="161" y="638"/>
                  </a:lnTo>
                  <a:lnTo>
                    <a:pt x="150" y="648"/>
                  </a:lnTo>
                  <a:lnTo>
                    <a:pt x="139" y="652"/>
                  </a:lnTo>
                  <a:lnTo>
                    <a:pt x="31" y="652"/>
                  </a:lnTo>
                  <a:lnTo>
                    <a:pt x="20" y="648"/>
                  </a:lnTo>
                  <a:lnTo>
                    <a:pt x="9" y="638"/>
                  </a:lnTo>
                  <a:lnTo>
                    <a:pt x="3" y="622"/>
                  </a:lnTo>
                  <a:lnTo>
                    <a:pt x="0" y="602"/>
                  </a:lnTo>
                  <a:lnTo>
                    <a:pt x="0" y="183"/>
                  </a:lnTo>
                  <a:lnTo>
                    <a:pt x="1" y="160"/>
                  </a:lnTo>
                  <a:lnTo>
                    <a:pt x="5" y="136"/>
                  </a:lnTo>
                  <a:lnTo>
                    <a:pt x="12" y="113"/>
                  </a:lnTo>
                  <a:lnTo>
                    <a:pt x="21" y="9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B2FF6A"/>
            </a:solidFill>
            <a:ln w="0">
              <a:solidFill>
                <a:srgbClr val="B2FF6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296"/>
            <p:cNvSpPr>
              <a:spLocks/>
            </p:cNvSpPr>
            <p:nvPr/>
          </p:nvSpPr>
          <p:spPr bwMode="auto">
            <a:xfrm>
              <a:off x="4497388" y="1238251"/>
              <a:ext cx="273050" cy="1033463"/>
            </a:xfrm>
            <a:custGeom>
              <a:avLst/>
              <a:gdLst>
                <a:gd name="T0" fmla="*/ 81 w 172"/>
                <a:gd name="T1" fmla="*/ 0 h 651"/>
                <a:gd name="T2" fmla="*/ 90 w 172"/>
                <a:gd name="T3" fmla="*/ 0 h 651"/>
                <a:gd name="T4" fmla="*/ 100 w 172"/>
                <a:gd name="T5" fmla="*/ 6 h 651"/>
                <a:gd name="T6" fmla="*/ 107 w 172"/>
                <a:gd name="T7" fmla="*/ 15 h 651"/>
                <a:gd name="T8" fmla="*/ 151 w 172"/>
                <a:gd name="T9" fmla="*/ 93 h 651"/>
                <a:gd name="T10" fmla="*/ 158 w 172"/>
                <a:gd name="T11" fmla="*/ 112 h 651"/>
                <a:gd name="T12" fmla="*/ 165 w 172"/>
                <a:gd name="T13" fmla="*/ 135 h 651"/>
                <a:gd name="T14" fmla="*/ 170 w 172"/>
                <a:gd name="T15" fmla="*/ 159 h 651"/>
                <a:gd name="T16" fmla="*/ 172 w 172"/>
                <a:gd name="T17" fmla="*/ 182 h 651"/>
                <a:gd name="T18" fmla="*/ 172 w 172"/>
                <a:gd name="T19" fmla="*/ 601 h 651"/>
                <a:gd name="T20" fmla="*/ 169 w 172"/>
                <a:gd name="T21" fmla="*/ 621 h 651"/>
                <a:gd name="T22" fmla="*/ 162 w 172"/>
                <a:gd name="T23" fmla="*/ 637 h 651"/>
                <a:gd name="T24" fmla="*/ 152 w 172"/>
                <a:gd name="T25" fmla="*/ 647 h 651"/>
                <a:gd name="T26" fmla="*/ 140 w 172"/>
                <a:gd name="T27" fmla="*/ 651 h 651"/>
                <a:gd name="T28" fmla="*/ 33 w 172"/>
                <a:gd name="T29" fmla="*/ 651 h 651"/>
                <a:gd name="T30" fmla="*/ 20 w 172"/>
                <a:gd name="T31" fmla="*/ 647 h 651"/>
                <a:gd name="T32" fmla="*/ 11 w 172"/>
                <a:gd name="T33" fmla="*/ 637 h 651"/>
                <a:gd name="T34" fmla="*/ 3 w 172"/>
                <a:gd name="T35" fmla="*/ 621 h 651"/>
                <a:gd name="T36" fmla="*/ 0 w 172"/>
                <a:gd name="T37" fmla="*/ 601 h 651"/>
                <a:gd name="T38" fmla="*/ 0 w 172"/>
                <a:gd name="T39" fmla="*/ 182 h 651"/>
                <a:gd name="T40" fmla="*/ 3 w 172"/>
                <a:gd name="T41" fmla="*/ 159 h 651"/>
                <a:gd name="T42" fmla="*/ 7 w 172"/>
                <a:gd name="T43" fmla="*/ 135 h 651"/>
                <a:gd name="T44" fmla="*/ 13 w 172"/>
                <a:gd name="T45" fmla="*/ 112 h 651"/>
                <a:gd name="T46" fmla="*/ 21 w 172"/>
                <a:gd name="T47" fmla="*/ 93 h 651"/>
                <a:gd name="T48" fmla="*/ 66 w 172"/>
                <a:gd name="T49" fmla="*/ 15 h 651"/>
                <a:gd name="T50" fmla="*/ 73 w 172"/>
                <a:gd name="T51" fmla="*/ 6 h 651"/>
                <a:gd name="T52" fmla="*/ 81 w 172"/>
                <a:gd name="T53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651">
                  <a:moveTo>
                    <a:pt x="81" y="0"/>
                  </a:moveTo>
                  <a:lnTo>
                    <a:pt x="90" y="0"/>
                  </a:lnTo>
                  <a:lnTo>
                    <a:pt x="100" y="6"/>
                  </a:lnTo>
                  <a:lnTo>
                    <a:pt x="107" y="15"/>
                  </a:lnTo>
                  <a:lnTo>
                    <a:pt x="151" y="93"/>
                  </a:lnTo>
                  <a:lnTo>
                    <a:pt x="158" y="112"/>
                  </a:lnTo>
                  <a:lnTo>
                    <a:pt x="165" y="135"/>
                  </a:lnTo>
                  <a:lnTo>
                    <a:pt x="170" y="159"/>
                  </a:lnTo>
                  <a:lnTo>
                    <a:pt x="172" y="182"/>
                  </a:lnTo>
                  <a:lnTo>
                    <a:pt x="172" y="601"/>
                  </a:lnTo>
                  <a:lnTo>
                    <a:pt x="169" y="621"/>
                  </a:lnTo>
                  <a:lnTo>
                    <a:pt x="162" y="637"/>
                  </a:lnTo>
                  <a:lnTo>
                    <a:pt x="152" y="647"/>
                  </a:lnTo>
                  <a:lnTo>
                    <a:pt x="140" y="651"/>
                  </a:lnTo>
                  <a:lnTo>
                    <a:pt x="33" y="651"/>
                  </a:lnTo>
                  <a:lnTo>
                    <a:pt x="20" y="647"/>
                  </a:lnTo>
                  <a:lnTo>
                    <a:pt x="11" y="637"/>
                  </a:lnTo>
                  <a:lnTo>
                    <a:pt x="3" y="621"/>
                  </a:lnTo>
                  <a:lnTo>
                    <a:pt x="0" y="601"/>
                  </a:lnTo>
                  <a:lnTo>
                    <a:pt x="0" y="182"/>
                  </a:lnTo>
                  <a:lnTo>
                    <a:pt x="3" y="159"/>
                  </a:lnTo>
                  <a:lnTo>
                    <a:pt x="7" y="135"/>
                  </a:lnTo>
                  <a:lnTo>
                    <a:pt x="13" y="112"/>
                  </a:lnTo>
                  <a:lnTo>
                    <a:pt x="21" y="93"/>
                  </a:lnTo>
                  <a:lnTo>
                    <a:pt x="66" y="15"/>
                  </a:lnTo>
                  <a:lnTo>
                    <a:pt x="73" y="6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5AE41F"/>
            </a:solidFill>
            <a:ln w="0">
              <a:solidFill>
                <a:srgbClr val="5AE41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Rectangle 297"/>
            <p:cNvSpPr>
              <a:spLocks noChangeArrowheads="1"/>
            </p:cNvSpPr>
            <p:nvPr/>
          </p:nvSpPr>
          <p:spPr bwMode="auto">
            <a:xfrm>
              <a:off x="4216400" y="1536701"/>
              <a:ext cx="387350" cy="485775"/>
            </a:xfrm>
            <a:prstGeom prst="rect">
              <a:avLst/>
            </a:prstGeom>
            <a:solidFill>
              <a:srgbClr val="5AE41F"/>
            </a:solidFill>
            <a:ln w="0">
              <a:solidFill>
                <a:srgbClr val="5AE41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298"/>
            <p:cNvSpPr>
              <a:spLocks/>
            </p:cNvSpPr>
            <p:nvPr/>
          </p:nvSpPr>
          <p:spPr bwMode="auto">
            <a:xfrm>
              <a:off x="4487863" y="1536701"/>
              <a:ext cx="260350" cy="485775"/>
            </a:xfrm>
            <a:custGeom>
              <a:avLst/>
              <a:gdLst>
                <a:gd name="T0" fmla="*/ 24 w 164"/>
                <a:gd name="T1" fmla="*/ 0 h 306"/>
                <a:gd name="T2" fmla="*/ 141 w 164"/>
                <a:gd name="T3" fmla="*/ 0 h 306"/>
                <a:gd name="T4" fmla="*/ 153 w 164"/>
                <a:gd name="T5" fmla="*/ 2 h 306"/>
                <a:gd name="T6" fmla="*/ 162 w 164"/>
                <a:gd name="T7" fmla="*/ 11 h 306"/>
                <a:gd name="T8" fmla="*/ 164 w 164"/>
                <a:gd name="T9" fmla="*/ 23 h 306"/>
                <a:gd name="T10" fmla="*/ 164 w 164"/>
                <a:gd name="T11" fmla="*/ 281 h 306"/>
                <a:gd name="T12" fmla="*/ 162 w 164"/>
                <a:gd name="T13" fmla="*/ 294 h 306"/>
                <a:gd name="T14" fmla="*/ 153 w 164"/>
                <a:gd name="T15" fmla="*/ 302 h 306"/>
                <a:gd name="T16" fmla="*/ 141 w 164"/>
                <a:gd name="T17" fmla="*/ 306 h 306"/>
                <a:gd name="T18" fmla="*/ 24 w 164"/>
                <a:gd name="T19" fmla="*/ 306 h 306"/>
                <a:gd name="T20" fmla="*/ 11 w 164"/>
                <a:gd name="T21" fmla="*/ 302 h 306"/>
                <a:gd name="T22" fmla="*/ 3 w 164"/>
                <a:gd name="T23" fmla="*/ 294 h 306"/>
                <a:gd name="T24" fmla="*/ 0 w 164"/>
                <a:gd name="T25" fmla="*/ 281 h 306"/>
                <a:gd name="T26" fmla="*/ 0 w 164"/>
                <a:gd name="T27" fmla="*/ 23 h 306"/>
                <a:gd name="T28" fmla="*/ 3 w 164"/>
                <a:gd name="T29" fmla="*/ 11 h 306"/>
                <a:gd name="T30" fmla="*/ 11 w 164"/>
                <a:gd name="T31" fmla="*/ 2 h 306"/>
                <a:gd name="T32" fmla="*/ 24 w 164"/>
                <a:gd name="T3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306">
                  <a:moveTo>
                    <a:pt x="24" y="0"/>
                  </a:moveTo>
                  <a:lnTo>
                    <a:pt x="141" y="0"/>
                  </a:lnTo>
                  <a:lnTo>
                    <a:pt x="153" y="2"/>
                  </a:lnTo>
                  <a:lnTo>
                    <a:pt x="162" y="11"/>
                  </a:lnTo>
                  <a:lnTo>
                    <a:pt x="164" y="23"/>
                  </a:lnTo>
                  <a:lnTo>
                    <a:pt x="164" y="281"/>
                  </a:lnTo>
                  <a:lnTo>
                    <a:pt x="162" y="294"/>
                  </a:lnTo>
                  <a:lnTo>
                    <a:pt x="153" y="302"/>
                  </a:lnTo>
                  <a:lnTo>
                    <a:pt x="141" y="306"/>
                  </a:lnTo>
                  <a:lnTo>
                    <a:pt x="24" y="306"/>
                  </a:lnTo>
                  <a:lnTo>
                    <a:pt x="11" y="302"/>
                  </a:lnTo>
                  <a:lnTo>
                    <a:pt x="3" y="294"/>
                  </a:lnTo>
                  <a:lnTo>
                    <a:pt x="0" y="281"/>
                  </a:lnTo>
                  <a:lnTo>
                    <a:pt x="0" y="23"/>
                  </a:lnTo>
                  <a:lnTo>
                    <a:pt x="3" y="11"/>
                  </a:lnTo>
                  <a:lnTo>
                    <a:pt x="11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2FF6A"/>
            </a:solidFill>
            <a:ln w="0">
              <a:solidFill>
                <a:srgbClr val="B2FF6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Rectangle 299"/>
            <p:cNvSpPr>
              <a:spLocks noChangeArrowheads="1"/>
            </p:cNvSpPr>
            <p:nvPr/>
          </p:nvSpPr>
          <p:spPr bwMode="auto">
            <a:xfrm>
              <a:off x="4192588" y="2117726"/>
              <a:ext cx="466725" cy="153988"/>
            </a:xfrm>
            <a:prstGeom prst="rect">
              <a:avLst/>
            </a:prstGeom>
            <a:solidFill>
              <a:srgbClr val="30A100"/>
            </a:solidFill>
            <a:ln w="0">
              <a:solidFill>
                <a:srgbClr val="30A1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300"/>
            <p:cNvSpPr>
              <a:spLocks/>
            </p:cNvSpPr>
            <p:nvPr/>
          </p:nvSpPr>
          <p:spPr bwMode="auto">
            <a:xfrm>
              <a:off x="4464050" y="2117726"/>
              <a:ext cx="334963" cy="153988"/>
            </a:xfrm>
            <a:custGeom>
              <a:avLst/>
              <a:gdLst>
                <a:gd name="T0" fmla="*/ 11 w 211"/>
                <a:gd name="T1" fmla="*/ 0 h 97"/>
                <a:gd name="T2" fmla="*/ 174 w 211"/>
                <a:gd name="T3" fmla="*/ 0 h 97"/>
                <a:gd name="T4" fmla="*/ 179 w 211"/>
                <a:gd name="T5" fmla="*/ 2 h 97"/>
                <a:gd name="T6" fmla="*/ 183 w 211"/>
                <a:gd name="T7" fmla="*/ 3 h 97"/>
                <a:gd name="T8" fmla="*/ 187 w 211"/>
                <a:gd name="T9" fmla="*/ 7 h 97"/>
                <a:gd name="T10" fmla="*/ 191 w 211"/>
                <a:gd name="T11" fmla="*/ 9 h 97"/>
                <a:gd name="T12" fmla="*/ 193 w 211"/>
                <a:gd name="T13" fmla="*/ 15 h 97"/>
                <a:gd name="T14" fmla="*/ 211 w 211"/>
                <a:gd name="T15" fmla="*/ 84 h 97"/>
                <a:gd name="T16" fmla="*/ 211 w 211"/>
                <a:gd name="T17" fmla="*/ 88 h 97"/>
                <a:gd name="T18" fmla="*/ 210 w 211"/>
                <a:gd name="T19" fmla="*/ 92 h 97"/>
                <a:gd name="T20" fmla="*/ 207 w 211"/>
                <a:gd name="T21" fmla="*/ 94 h 97"/>
                <a:gd name="T22" fmla="*/ 204 w 211"/>
                <a:gd name="T23" fmla="*/ 97 h 97"/>
                <a:gd name="T24" fmla="*/ 200 w 211"/>
                <a:gd name="T25" fmla="*/ 97 h 97"/>
                <a:gd name="T26" fmla="*/ 35 w 211"/>
                <a:gd name="T27" fmla="*/ 97 h 97"/>
                <a:gd name="T28" fmla="*/ 32 w 211"/>
                <a:gd name="T29" fmla="*/ 97 h 97"/>
                <a:gd name="T30" fmla="*/ 26 w 211"/>
                <a:gd name="T31" fmla="*/ 94 h 97"/>
                <a:gd name="T32" fmla="*/ 22 w 211"/>
                <a:gd name="T33" fmla="*/ 92 h 97"/>
                <a:gd name="T34" fmla="*/ 20 w 211"/>
                <a:gd name="T35" fmla="*/ 88 h 97"/>
                <a:gd name="T36" fmla="*/ 18 w 211"/>
                <a:gd name="T37" fmla="*/ 84 h 97"/>
                <a:gd name="T38" fmla="*/ 0 w 211"/>
                <a:gd name="T39" fmla="*/ 15 h 97"/>
                <a:gd name="T40" fmla="*/ 0 w 211"/>
                <a:gd name="T41" fmla="*/ 9 h 97"/>
                <a:gd name="T42" fmla="*/ 0 w 211"/>
                <a:gd name="T43" fmla="*/ 7 h 97"/>
                <a:gd name="T44" fmla="*/ 3 w 211"/>
                <a:gd name="T45" fmla="*/ 3 h 97"/>
                <a:gd name="T46" fmla="*/ 7 w 211"/>
                <a:gd name="T47" fmla="*/ 2 h 97"/>
                <a:gd name="T48" fmla="*/ 11 w 211"/>
                <a:gd name="T4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1" h="97">
                  <a:moveTo>
                    <a:pt x="11" y="0"/>
                  </a:moveTo>
                  <a:lnTo>
                    <a:pt x="174" y="0"/>
                  </a:lnTo>
                  <a:lnTo>
                    <a:pt x="179" y="2"/>
                  </a:lnTo>
                  <a:lnTo>
                    <a:pt x="183" y="3"/>
                  </a:lnTo>
                  <a:lnTo>
                    <a:pt x="187" y="7"/>
                  </a:lnTo>
                  <a:lnTo>
                    <a:pt x="191" y="9"/>
                  </a:lnTo>
                  <a:lnTo>
                    <a:pt x="193" y="15"/>
                  </a:lnTo>
                  <a:lnTo>
                    <a:pt x="211" y="84"/>
                  </a:lnTo>
                  <a:lnTo>
                    <a:pt x="211" y="88"/>
                  </a:lnTo>
                  <a:lnTo>
                    <a:pt x="210" y="92"/>
                  </a:lnTo>
                  <a:lnTo>
                    <a:pt x="207" y="94"/>
                  </a:lnTo>
                  <a:lnTo>
                    <a:pt x="204" y="97"/>
                  </a:lnTo>
                  <a:lnTo>
                    <a:pt x="200" y="97"/>
                  </a:lnTo>
                  <a:lnTo>
                    <a:pt x="35" y="97"/>
                  </a:lnTo>
                  <a:lnTo>
                    <a:pt x="32" y="97"/>
                  </a:lnTo>
                  <a:lnTo>
                    <a:pt x="26" y="94"/>
                  </a:lnTo>
                  <a:lnTo>
                    <a:pt x="22" y="92"/>
                  </a:lnTo>
                  <a:lnTo>
                    <a:pt x="20" y="88"/>
                  </a:lnTo>
                  <a:lnTo>
                    <a:pt x="18" y="84"/>
                  </a:lnTo>
                  <a:lnTo>
                    <a:pt x="0" y="15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B2FF6A"/>
            </a:solidFill>
            <a:ln w="0">
              <a:solidFill>
                <a:srgbClr val="B2FF6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301"/>
            <p:cNvSpPr>
              <a:spLocks/>
            </p:cNvSpPr>
            <p:nvPr/>
          </p:nvSpPr>
          <p:spPr bwMode="auto">
            <a:xfrm>
              <a:off x="4176713" y="1236663"/>
              <a:ext cx="271463" cy="1039813"/>
            </a:xfrm>
            <a:custGeom>
              <a:avLst/>
              <a:gdLst>
                <a:gd name="T0" fmla="*/ 44 w 171"/>
                <a:gd name="T1" fmla="*/ 0 h 655"/>
                <a:gd name="T2" fmla="*/ 86 w 171"/>
                <a:gd name="T3" fmla="*/ 0 h 655"/>
                <a:gd name="T4" fmla="*/ 93 w 171"/>
                <a:gd name="T5" fmla="*/ 3 h 655"/>
                <a:gd name="T6" fmla="*/ 100 w 171"/>
                <a:gd name="T7" fmla="*/ 8 h 655"/>
                <a:gd name="T8" fmla="*/ 107 w 171"/>
                <a:gd name="T9" fmla="*/ 16 h 655"/>
                <a:gd name="T10" fmla="*/ 150 w 171"/>
                <a:gd name="T11" fmla="*/ 94 h 655"/>
                <a:gd name="T12" fmla="*/ 158 w 171"/>
                <a:gd name="T13" fmla="*/ 113 h 655"/>
                <a:gd name="T14" fmla="*/ 164 w 171"/>
                <a:gd name="T15" fmla="*/ 136 h 655"/>
                <a:gd name="T16" fmla="*/ 169 w 171"/>
                <a:gd name="T17" fmla="*/ 160 h 655"/>
                <a:gd name="T18" fmla="*/ 171 w 171"/>
                <a:gd name="T19" fmla="*/ 183 h 655"/>
                <a:gd name="T20" fmla="*/ 171 w 171"/>
                <a:gd name="T21" fmla="*/ 604 h 655"/>
                <a:gd name="T22" fmla="*/ 168 w 171"/>
                <a:gd name="T23" fmla="*/ 623 h 655"/>
                <a:gd name="T24" fmla="*/ 162 w 171"/>
                <a:gd name="T25" fmla="*/ 639 h 655"/>
                <a:gd name="T26" fmla="*/ 151 w 171"/>
                <a:gd name="T27" fmla="*/ 649 h 655"/>
                <a:gd name="T28" fmla="*/ 139 w 171"/>
                <a:gd name="T29" fmla="*/ 655 h 655"/>
                <a:gd name="T30" fmla="*/ 32 w 171"/>
                <a:gd name="T31" fmla="*/ 655 h 655"/>
                <a:gd name="T32" fmla="*/ 20 w 171"/>
                <a:gd name="T33" fmla="*/ 649 h 655"/>
                <a:gd name="T34" fmla="*/ 10 w 171"/>
                <a:gd name="T35" fmla="*/ 639 h 655"/>
                <a:gd name="T36" fmla="*/ 3 w 171"/>
                <a:gd name="T37" fmla="*/ 623 h 655"/>
                <a:gd name="T38" fmla="*/ 0 w 171"/>
                <a:gd name="T39" fmla="*/ 604 h 655"/>
                <a:gd name="T40" fmla="*/ 0 w 171"/>
                <a:gd name="T41" fmla="*/ 183 h 655"/>
                <a:gd name="T42" fmla="*/ 2 w 171"/>
                <a:gd name="T43" fmla="*/ 160 h 655"/>
                <a:gd name="T44" fmla="*/ 6 w 171"/>
                <a:gd name="T45" fmla="*/ 136 h 655"/>
                <a:gd name="T46" fmla="*/ 12 w 171"/>
                <a:gd name="T47" fmla="*/ 113 h 655"/>
                <a:gd name="T48" fmla="*/ 21 w 171"/>
                <a:gd name="T49" fmla="*/ 94 h 655"/>
                <a:gd name="T50" fmla="*/ 44 w 171"/>
                <a:gd name="T51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1" h="655">
                  <a:moveTo>
                    <a:pt x="44" y="0"/>
                  </a:moveTo>
                  <a:lnTo>
                    <a:pt x="86" y="0"/>
                  </a:lnTo>
                  <a:lnTo>
                    <a:pt x="93" y="3"/>
                  </a:lnTo>
                  <a:lnTo>
                    <a:pt x="100" y="8"/>
                  </a:lnTo>
                  <a:lnTo>
                    <a:pt x="107" y="16"/>
                  </a:lnTo>
                  <a:lnTo>
                    <a:pt x="150" y="94"/>
                  </a:lnTo>
                  <a:lnTo>
                    <a:pt x="158" y="113"/>
                  </a:lnTo>
                  <a:lnTo>
                    <a:pt x="164" y="136"/>
                  </a:lnTo>
                  <a:lnTo>
                    <a:pt x="169" y="160"/>
                  </a:lnTo>
                  <a:lnTo>
                    <a:pt x="171" y="183"/>
                  </a:lnTo>
                  <a:lnTo>
                    <a:pt x="171" y="604"/>
                  </a:lnTo>
                  <a:lnTo>
                    <a:pt x="168" y="623"/>
                  </a:lnTo>
                  <a:lnTo>
                    <a:pt x="162" y="639"/>
                  </a:lnTo>
                  <a:lnTo>
                    <a:pt x="151" y="649"/>
                  </a:lnTo>
                  <a:lnTo>
                    <a:pt x="139" y="655"/>
                  </a:lnTo>
                  <a:lnTo>
                    <a:pt x="32" y="655"/>
                  </a:lnTo>
                  <a:lnTo>
                    <a:pt x="20" y="649"/>
                  </a:lnTo>
                  <a:lnTo>
                    <a:pt x="10" y="639"/>
                  </a:lnTo>
                  <a:lnTo>
                    <a:pt x="3" y="623"/>
                  </a:lnTo>
                  <a:lnTo>
                    <a:pt x="0" y="604"/>
                  </a:lnTo>
                  <a:lnTo>
                    <a:pt x="0" y="183"/>
                  </a:lnTo>
                  <a:lnTo>
                    <a:pt x="2" y="160"/>
                  </a:lnTo>
                  <a:lnTo>
                    <a:pt x="6" y="136"/>
                  </a:lnTo>
                  <a:lnTo>
                    <a:pt x="12" y="113"/>
                  </a:lnTo>
                  <a:lnTo>
                    <a:pt x="21" y="9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B2FF6A"/>
            </a:solidFill>
            <a:ln w="0">
              <a:solidFill>
                <a:srgbClr val="B2FF6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302"/>
            <p:cNvSpPr>
              <a:spLocks/>
            </p:cNvSpPr>
            <p:nvPr/>
          </p:nvSpPr>
          <p:spPr bwMode="auto">
            <a:xfrm>
              <a:off x="4105275" y="1238251"/>
              <a:ext cx="271463" cy="1038225"/>
            </a:xfrm>
            <a:custGeom>
              <a:avLst/>
              <a:gdLst>
                <a:gd name="T0" fmla="*/ 81 w 171"/>
                <a:gd name="T1" fmla="*/ 0 h 654"/>
                <a:gd name="T2" fmla="*/ 90 w 171"/>
                <a:gd name="T3" fmla="*/ 0 h 654"/>
                <a:gd name="T4" fmla="*/ 99 w 171"/>
                <a:gd name="T5" fmla="*/ 6 h 654"/>
                <a:gd name="T6" fmla="*/ 107 w 171"/>
                <a:gd name="T7" fmla="*/ 15 h 654"/>
                <a:gd name="T8" fmla="*/ 150 w 171"/>
                <a:gd name="T9" fmla="*/ 93 h 654"/>
                <a:gd name="T10" fmla="*/ 158 w 171"/>
                <a:gd name="T11" fmla="*/ 112 h 654"/>
                <a:gd name="T12" fmla="*/ 165 w 171"/>
                <a:gd name="T13" fmla="*/ 135 h 654"/>
                <a:gd name="T14" fmla="*/ 170 w 171"/>
                <a:gd name="T15" fmla="*/ 159 h 654"/>
                <a:gd name="T16" fmla="*/ 171 w 171"/>
                <a:gd name="T17" fmla="*/ 182 h 654"/>
                <a:gd name="T18" fmla="*/ 171 w 171"/>
                <a:gd name="T19" fmla="*/ 603 h 654"/>
                <a:gd name="T20" fmla="*/ 169 w 171"/>
                <a:gd name="T21" fmla="*/ 622 h 654"/>
                <a:gd name="T22" fmla="*/ 162 w 171"/>
                <a:gd name="T23" fmla="*/ 638 h 654"/>
                <a:gd name="T24" fmla="*/ 152 w 171"/>
                <a:gd name="T25" fmla="*/ 648 h 654"/>
                <a:gd name="T26" fmla="*/ 140 w 171"/>
                <a:gd name="T27" fmla="*/ 654 h 654"/>
                <a:gd name="T28" fmla="*/ 32 w 171"/>
                <a:gd name="T29" fmla="*/ 654 h 654"/>
                <a:gd name="T30" fmla="*/ 19 w 171"/>
                <a:gd name="T31" fmla="*/ 648 h 654"/>
                <a:gd name="T32" fmla="*/ 10 w 171"/>
                <a:gd name="T33" fmla="*/ 638 h 654"/>
                <a:gd name="T34" fmla="*/ 2 w 171"/>
                <a:gd name="T35" fmla="*/ 622 h 654"/>
                <a:gd name="T36" fmla="*/ 0 w 171"/>
                <a:gd name="T37" fmla="*/ 603 h 654"/>
                <a:gd name="T38" fmla="*/ 0 w 171"/>
                <a:gd name="T39" fmla="*/ 182 h 654"/>
                <a:gd name="T40" fmla="*/ 2 w 171"/>
                <a:gd name="T41" fmla="*/ 159 h 654"/>
                <a:gd name="T42" fmla="*/ 6 w 171"/>
                <a:gd name="T43" fmla="*/ 135 h 654"/>
                <a:gd name="T44" fmla="*/ 13 w 171"/>
                <a:gd name="T45" fmla="*/ 112 h 654"/>
                <a:gd name="T46" fmla="*/ 22 w 171"/>
                <a:gd name="T47" fmla="*/ 93 h 654"/>
                <a:gd name="T48" fmla="*/ 65 w 171"/>
                <a:gd name="T49" fmla="*/ 15 h 654"/>
                <a:gd name="T50" fmla="*/ 73 w 171"/>
                <a:gd name="T51" fmla="*/ 6 h 654"/>
                <a:gd name="T52" fmla="*/ 81 w 171"/>
                <a:gd name="T53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1" h="654">
                  <a:moveTo>
                    <a:pt x="81" y="0"/>
                  </a:moveTo>
                  <a:lnTo>
                    <a:pt x="90" y="0"/>
                  </a:lnTo>
                  <a:lnTo>
                    <a:pt x="99" y="6"/>
                  </a:lnTo>
                  <a:lnTo>
                    <a:pt x="107" y="15"/>
                  </a:lnTo>
                  <a:lnTo>
                    <a:pt x="150" y="93"/>
                  </a:lnTo>
                  <a:lnTo>
                    <a:pt x="158" y="112"/>
                  </a:lnTo>
                  <a:lnTo>
                    <a:pt x="165" y="135"/>
                  </a:lnTo>
                  <a:lnTo>
                    <a:pt x="170" y="159"/>
                  </a:lnTo>
                  <a:lnTo>
                    <a:pt x="171" y="182"/>
                  </a:lnTo>
                  <a:lnTo>
                    <a:pt x="171" y="603"/>
                  </a:lnTo>
                  <a:lnTo>
                    <a:pt x="169" y="622"/>
                  </a:lnTo>
                  <a:lnTo>
                    <a:pt x="162" y="638"/>
                  </a:lnTo>
                  <a:lnTo>
                    <a:pt x="152" y="648"/>
                  </a:lnTo>
                  <a:lnTo>
                    <a:pt x="140" y="654"/>
                  </a:lnTo>
                  <a:lnTo>
                    <a:pt x="32" y="654"/>
                  </a:lnTo>
                  <a:lnTo>
                    <a:pt x="19" y="648"/>
                  </a:lnTo>
                  <a:lnTo>
                    <a:pt x="10" y="638"/>
                  </a:lnTo>
                  <a:lnTo>
                    <a:pt x="2" y="622"/>
                  </a:lnTo>
                  <a:lnTo>
                    <a:pt x="0" y="603"/>
                  </a:lnTo>
                  <a:lnTo>
                    <a:pt x="0" y="182"/>
                  </a:lnTo>
                  <a:lnTo>
                    <a:pt x="2" y="159"/>
                  </a:lnTo>
                  <a:lnTo>
                    <a:pt x="6" y="135"/>
                  </a:lnTo>
                  <a:lnTo>
                    <a:pt x="13" y="112"/>
                  </a:lnTo>
                  <a:lnTo>
                    <a:pt x="22" y="93"/>
                  </a:lnTo>
                  <a:lnTo>
                    <a:pt x="65" y="15"/>
                  </a:lnTo>
                  <a:lnTo>
                    <a:pt x="73" y="6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7DEC3A"/>
            </a:solidFill>
            <a:ln w="0">
              <a:solidFill>
                <a:srgbClr val="7DEC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303"/>
            <p:cNvSpPr>
              <a:spLocks/>
            </p:cNvSpPr>
            <p:nvPr/>
          </p:nvSpPr>
          <p:spPr bwMode="auto">
            <a:xfrm>
              <a:off x="4105275" y="1835151"/>
              <a:ext cx="204788" cy="441325"/>
            </a:xfrm>
            <a:custGeom>
              <a:avLst/>
              <a:gdLst>
                <a:gd name="T0" fmla="*/ 45 w 129"/>
                <a:gd name="T1" fmla="*/ 0 h 278"/>
                <a:gd name="T2" fmla="*/ 120 w 129"/>
                <a:gd name="T3" fmla="*/ 15 h 278"/>
                <a:gd name="T4" fmla="*/ 120 w 129"/>
                <a:gd name="T5" fmla="*/ 15 h 278"/>
                <a:gd name="T6" fmla="*/ 121 w 129"/>
                <a:gd name="T7" fmla="*/ 13 h 278"/>
                <a:gd name="T8" fmla="*/ 123 w 129"/>
                <a:gd name="T9" fmla="*/ 12 h 278"/>
                <a:gd name="T10" fmla="*/ 124 w 129"/>
                <a:gd name="T11" fmla="*/ 11 h 278"/>
                <a:gd name="T12" fmla="*/ 125 w 129"/>
                <a:gd name="T13" fmla="*/ 9 h 278"/>
                <a:gd name="T14" fmla="*/ 127 w 129"/>
                <a:gd name="T15" fmla="*/ 8 h 278"/>
                <a:gd name="T16" fmla="*/ 128 w 129"/>
                <a:gd name="T17" fmla="*/ 8 h 278"/>
                <a:gd name="T18" fmla="*/ 128 w 129"/>
                <a:gd name="T19" fmla="*/ 8 h 278"/>
                <a:gd name="T20" fmla="*/ 129 w 129"/>
                <a:gd name="T21" fmla="*/ 9 h 278"/>
                <a:gd name="T22" fmla="*/ 129 w 129"/>
                <a:gd name="T23" fmla="*/ 11 h 278"/>
                <a:gd name="T24" fmla="*/ 128 w 129"/>
                <a:gd name="T25" fmla="*/ 15 h 278"/>
                <a:gd name="T26" fmla="*/ 125 w 129"/>
                <a:gd name="T27" fmla="*/ 26 h 278"/>
                <a:gd name="T28" fmla="*/ 124 w 129"/>
                <a:gd name="T29" fmla="*/ 42 h 278"/>
                <a:gd name="T30" fmla="*/ 124 w 129"/>
                <a:gd name="T31" fmla="*/ 60 h 278"/>
                <a:gd name="T32" fmla="*/ 124 w 129"/>
                <a:gd name="T33" fmla="*/ 77 h 278"/>
                <a:gd name="T34" fmla="*/ 125 w 129"/>
                <a:gd name="T35" fmla="*/ 92 h 278"/>
                <a:gd name="T36" fmla="*/ 125 w 129"/>
                <a:gd name="T37" fmla="*/ 101 h 278"/>
                <a:gd name="T38" fmla="*/ 125 w 129"/>
                <a:gd name="T39" fmla="*/ 117 h 278"/>
                <a:gd name="T40" fmla="*/ 127 w 129"/>
                <a:gd name="T41" fmla="*/ 135 h 278"/>
                <a:gd name="T42" fmla="*/ 125 w 129"/>
                <a:gd name="T43" fmla="*/ 156 h 278"/>
                <a:gd name="T44" fmla="*/ 124 w 129"/>
                <a:gd name="T45" fmla="*/ 177 h 278"/>
                <a:gd name="T46" fmla="*/ 120 w 129"/>
                <a:gd name="T47" fmla="*/ 197 h 278"/>
                <a:gd name="T48" fmla="*/ 114 w 129"/>
                <a:gd name="T49" fmla="*/ 214 h 278"/>
                <a:gd name="T50" fmla="*/ 104 w 129"/>
                <a:gd name="T51" fmla="*/ 227 h 278"/>
                <a:gd name="T52" fmla="*/ 89 w 129"/>
                <a:gd name="T53" fmla="*/ 240 h 278"/>
                <a:gd name="T54" fmla="*/ 76 w 129"/>
                <a:gd name="T55" fmla="*/ 253 h 278"/>
                <a:gd name="T56" fmla="*/ 64 w 129"/>
                <a:gd name="T57" fmla="*/ 262 h 278"/>
                <a:gd name="T58" fmla="*/ 56 w 129"/>
                <a:gd name="T59" fmla="*/ 270 h 278"/>
                <a:gd name="T60" fmla="*/ 49 w 129"/>
                <a:gd name="T61" fmla="*/ 275 h 278"/>
                <a:gd name="T62" fmla="*/ 48 w 129"/>
                <a:gd name="T63" fmla="*/ 278 h 278"/>
                <a:gd name="T64" fmla="*/ 32 w 129"/>
                <a:gd name="T65" fmla="*/ 278 h 278"/>
                <a:gd name="T66" fmla="*/ 19 w 129"/>
                <a:gd name="T67" fmla="*/ 272 h 278"/>
                <a:gd name="T68" fmla="*/ 10 w 129"/>
                <a:gd name="T69" fmla="*/ 262 h 278"/>
                <a:gd name="T70" fmla="*/ 2 w 129"/>
                <a:gd name="T71" fmla="*/ 246 h 278"/>
                <a:gd name="T72" fmla="*/ 0 w 129"/>
                <a:gd name="T73" fmla="*/ 227 h 278"/>
                <a:gd name="T74" fmla="*/ 0 w 129"/>
                <a:gd name="T75" fmla="*/ 9 h 278"/>
                <a:gd name="T76" fmla="*/ 45 w 129"/>
                <a:gd name="T77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" h="278">
                  <a:moveTo>
                    <a:pt x="45" y="0"/>
                  </a:moveTo>
                  <a:lnTo>
                    <a:pt x="120" y="15"/>
                  </a:lnTo>
                  <a:lnTo>
                    <a:pt x="120" y="15"/>
                  </a:lnTo>
                  <a:lnTo>
                    <a:pt x="121" y="13"/>
                  </a:lnTo>
                  <a:lnTo>
                    <a:pt x="123" y="12"/>
                  </a:lnTo>
                  <a:lnTo>
                    <a:pt x="124" y="11"/>
                  </a:lnTo>
                  <a:lnTo>
                    <a:pt x="125" y="9"/>
                  </a:lnTo>
                  <a:lnTo>
                    <a:pt x="127" y="8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9" y="9"/>
                  </a:lnTo>
                  <a:lnTo>
                    <a:pt x="129" y="11"/>
                  </a:lnTo>
                  <a:lnTo>
                    <a:pt x="128" y="15"/>
                  </a:lnTo>
                  <a:lnTo>
                    <a:pt x="125" y="26"/>
                  </a:lnTo>
                  <a:lnTo>
                    <a:pt x="124" y="42"/>
                  </a:lnTo>
                  <a:lnTo>
                    <a:pt x="124" y="60"/>
                  </a:lnTo>
                  <a:lnTo>
                    <a:pt x="124" y="77"/>
                  </a:lnTo>
                  <a:lnTo>
                    <a:pt x="125" y="92"/>
                  </a:lnTo>
                  <a:lnTo>
                    <a:pt x="125" y="101"/>
                  </a:lnTo>
                  <a:lnTo>
                    <a:pt x="125" y="117"/>
                  </a:lnTo>
                  <a:lnTo>
                    <a:pt x="127" y="135"/>
                  </a:lnTo>
                  <a:lnTo>
                    <a:pt x="125" y="156"/>
                  </a:lnTo>
                  <a:lnTo>
                    <a:pt x="124" y="177"/>
                  </a:lnTo>
                  <a:lnTo>
                    <a:pt x="120" y="197"/>
                  </a:lnTo>
                  <a:lnTo>
                    <a:pt x="114" y="214"/>
                  </a:lnTo>
                  <a:lnTo>
                    <a:pt x="104" y="227"/>
                  </a:lnTo>
                  <a:lnTo>
                    <a:pt x="89" y="240"/>
                  </a:lnTo>
                  <a:lnTo>
                    <a:pt x="76" y="253"/>
                  </a:lnTo>
                  <a:lnTo>
                    <a:pt x="64" y="262"/>
                  </a:lnTo>
                  <a:lnTo>
                    <a:pt x="56" y="270"/>
                  </a:lnTo>
                  <a:lnTo>
                    <a:pt x="49" y="275"/>
                  </a:lnTo>
                  <a:lnTo>
                    <a:pt x="48" y="278"/>
                  </a:lnTo>
                  <a:lnTo>
                    <a:pt x="32" y="278"/>
                  </a:lnTo>
                  <a:lnTo>
                    <a:pt x="19" y="272"/>
                  </a:lnTo>
                  <a:lnTo>
                    <a:pt x="10" y="262"/>
                  </a:lnTo>
                  <a:lnTo>
                    <a:pt x="2" y="246"/>
                  </a:lnTo>
                  <a:lnTo>
                    <a:pt x="0" y="227"/>
                  </a:lnTo>
                  <a:lnTo>
                    <a:pt x="0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30A100"/>
            </a:solidFill>
            <a:ln w="0">
              <a:solidFill>
                <a:srgbClr val="30A1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Line 125"/>
            <p:cNvSpPr>
              <a:spLocks noChangeShapeType="1"/>
            </p:cNvSpPr>
            <p:nvPr/>
          </p:nvSpPr>
          <p:spPr bwMode="auto">
            <a:xfrm flipV="1">
              <a:off x="3990975" y="1970088"/>
              <a:ext cx="39688" cy="222250"/>
            </a:xfrm>
            <a:prstGeom prst="line">
              <a:avLst/>
            </a:prstGeom>
            <a:noFill/>
            <a:ln w="68263">
              <a:solidFill>
                <a:srgbClr val="FF949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Line 126"/>
            <p:cNvSpPr>
              <a:spLocks noChangeShapeType="1"/>
            </p:cNvSpPr>
            <p:nvPr/>
          </p:nvSpPr>
          <p:spPr bwMode="auto">
            <a:xfrm flipV="1">
              <a:off x="4030663" y="1835151"/>
              <a:ext cx="71438" cy="134938"/>
            </a:xfrm>
            <a:prstGeom prst="line">
              <a:avLst/>
            </a:prstGeom>
            <a:noFill/>
            <a:ln w="68263">
              <a:solidFill>
                <a:srgbClr val="FF949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306"/>
            <p:cNvSpPr>
              <a:spLocks/>
            </p:cNvSpPr>
            <p:nvPr/>
          </p:nvSpPr>
          <p:spPr bwMode="auto">
            <a:xfrm>
              <a:off x="4160838" y="1781176"/>
              <a:ext cx="80963" cy="104775"/>
            </a:xfrm>
            <a:custGeom>
              <a:avLst/>
              <a:gdLst>
                <a:gd name="T0" fmla="*/ 0 w 51"/>
                <a:gd name="T1" fmla="*/ 0 h 66"/>
                <a:gd name="T2" fmla="*/ 25 w 51"/>
                <a:gd name="T3" fmla="*/ 0 h 66"/>
                <a:gd name="T4" fmla="*/ 35 w 51"/>
                <a:gd name="T5" fmla="*/ 3 h 66"/>
                <a:gd name="T6" fmla="*/ 43 w 51"/>
                <a:gd name="T7" fmla="*/ 9 h 66"/>
                <a:gd name="T8" fmla="*/ 48 w 51"/>
                <a:gd name="T9" fmla="*/ 20 h 66"/>
                <a:gd name="T10" fmla="*/ 51 w 51"/>
                <a:gd name="T11" fmla="*/ 33 h 66"/>
                <a:gd name="T12" fmla="*/ 48 w 51"/>
                <a:gd name="T13" fmla="*/ 45 h 66"/>
                <a:gd name="T14" fmla="*/ 43 w 51"/>
                <a:gd name="T15" fmla="*/ 55 h 66"/>
                <a:gd name="T16" fmla="*/ 35 w 51"/>
                <a:gd name="T17" fmla="*/ 63 h 66"/>
                <a:gd name="T18" fmla="*/ 25 w 51"/>
                <a:gd name="T19" fmla="*/ 66 h 66"/>
                <a:gd name="T20" fmla="*/ 0 w 51"/>
                <a:gd name="T21" fmla="*/ 66 h 66"/>
                <a:gd name="T22" fmla="*/ 0 w 51"/>
                <a:gd name="T2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66">
                  <a:moveTo>
                    <a:pt x="0" y="0"/>
                  </a:moveTo>
                  <a:lnTo>
                    <a:pt x="25" y="0"/>
                  </a:lnTo>
                  <a:lnTo>
                    <a:pt x="35" y="3"/>
                  </a:lnTo>
                  <a:lnTo>
                    <a:pt x="43" y="9"/>
                  </a:lnTo>
                  <a:lnTo>
                    <a:pt x="48" y="20"/>
                  </a:lnTo>
                  <a:lnTo>
                    <a:pt x="51" y="33"/>
                  </a:lnTo>
                  <a:lnTo>
                    <a:pt x="48" y="45"/>
                  </a:lnTo>
                  <a:lnTo>
                    <a:pt x="43" y="55"/>
                  </a:lnTo>
                  <a:lnTo>
                    <a:pt x="35" y="63"/>
                  </a:lnTo>
                  <a:lnTo>
                    <a:pt x="25" y="66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446C"/>
            </a:solidFill>
            <a:ln w="0">
              <a:solidFill>
                <a:srgbClr val="10446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307"/>
            <p:cNvSpPr>
              <a:spLocks/>
            </p:cNvSpPr>
            <p:nvPr/>
          </p:nvSpPr>
          <p:spPr bwMode="auto">
            <a:xfrm>
              <a:off x="4121150" y="1781176"/>
              <a:ext cx="79375" cy="104775"/>
            </a:xfrm>
            <a:custGeom>
              <a:avLst/>
              <a:gdLst>
                <a:gd name="T0" fmla="*/ 25 w 50"/>
                <a:gd name="T1" fmla="*/ 0 h 66"/>
                <a:gd name="T2" fmla="*/ 35 w 50"/>
                <a:gd name="T3" fmla="*/ 3 h 66"/>
                <a:gd name="T4" fmla="*/ 43 w 50"/>
                <a:gd name="T5" fmla="*/ 9 h 66"/>
                <a:gd name="T6" fmla="*/ 49 w 50"/>
                <a:gd name="T7" fmla="*/ 20 h 66"/>
                <a:gd name="T8" fmla="*/ 50 w 50"/>
                <a:gd name="T9" fmla="*/ 33 h 66"/>
                <a:gd name="T10" fmla="*/ 49 w 50"/>
                <a:gd name="T11" fmla="*/ 45 h 66"/>
                <a:gd name="T12" fmla="*/ 43 w 50"/>
                <a:gd name="T13" fmla="*/ 55 h 66"/>
                <a:gd name="T14" fmla="*/ 35 w 50"/>
                <a:gd name="T15" fmla="*/ 63 h 66"/>
                <a:gd name="T16" fmla="*/ 25 w 50"/>
                <a:gd name="T17" fmla="*/ 66 h 66"/>
                <a:gd name="T18" fmla="*/ 15 w 50"/>
                <a:gd name="T19" fmla="*/ 63 h 66"/>
                <a:gd name="T20" fmla="*/ 7 w 50"/>
                <a:gd name="T21" fmla="*/ 55 h 66"/>
                <a:gd name="T22" fmla="*/ 1 w 50"/>
                <a:gd name="T23" fmla="*/ 45 h 66"/>
                <a:gd name="T24" fmla="*/ 0 w 50"/>
                <a:gd name="T25" fmla="*/ 33 h 66"/>
                <a:gd name="T26" fmla="*/ 1 w 50"/>
                <a:gd name="T27" fmla="*/ 20 h 66"/>
                <a:gd name="T28" fmla="*/ 7 w 50"/>
                <a:gd name="T29" fmla="*/ 9 h 66"/>
                <a:gd name="T30" fmla="*/ 15 w 50"/>
                <a:gd name="T31" fmla="*/ 3 h 66"/>
                <a:gd name="T32" fmla="*/ 25 w 50"/>
                <a:gd name="T3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6">
                  <a:moveTo>
                    <a:pt x="25" y="0"/>
                  </a:moveTo>
                  <a:lnTo>
                    <a:pt x="35" y="3"/>
                  </a:lnTo>
                  <a:lnTo>
                    <a:pt x="43" y="9"/>
                  </a:lnTo>
                  <a:lnTo>
                    <a:pt x="49" y="20"/>
                  </a:lnTo>
                  <a:lnTo>
                    <a:pt x="50" y="33"/>
                  </a:lnTo>
                  <a:lnTo>
                    <a:pt x="49" y="45"/>
                  </a:lnTo>
                  <a:lnTo>
                    <a:pt x="43" y="55"/>
                  </a:lnTo>
                  <a:lnTo>
                    <a:pt x="35" y="63"/>
                  </a:lnTo>
                  <a:lnTo>
                    <a:pt x="25" y="66"/>
                  </a:lnTo>
                  <a:lnTo>
                    <a:pt x="15" y="63"/>
                  </a:lnTo>
                  <a:lnTo>
                    <a:pt x="7" y="55"/>
                  </a:lnTo>
                  <a:lnTo>
                    <a:pt x="1" y="45"/>
                  </a:lnTo>
                  <a:lnTo>
                    <a:pt x="0" y="33"/>
                  </a:lnTo>
                  <a:lnTo>
                    <a:pt x="1" y="20"/>
                  </a:lnTo>
                  <a:lnTo>
                    <a:pt x="7" y="9"/>
                  </a:lnTo>
                  <a:lnTo>
                    <a:pt x="15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E"/>
            </a:solidFill>
            <a:ln w="0">
              <a:solidFill>
                <a:srgbClr val="00000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Rectangle 308"/>
            <p:cNvSpPr>
              <a:spLocks noChangeArrowheads="1"/>
            </p:cNvSpPr>
            <p:nvPr/>
          </p:nvSpPr>
          <p:spPr bwMode="auto">
            <a:xfrm>
              <a:off x="4200525" y="2317751"/>
              <a:ext cx="515938" cy="103188"/>
            </a:xfrm>
            <a:prstGeom prst="rect">
              <a:avLst/>
            </a:prstGeom>
            <a:solidFill>
              <a:srgbClr val="B2FF6A"/>
            </a:solidFill>
            <a:ln w="0">
              <a:solidFill>
                <a:srgbClr val="B2FF6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309"/>
            <p:cNvSpPr>
              <a:spLocks/>
            </p:cNvSpPr>
            <p:nvPr/>
          </p:nvSpPr>
          <p:spPr bwMode="auto">
            <a:xfrm>
              <a:off x="4529138" y="1614488"/>
              <a:ext cx="188913" cy="246063"/>
            </a:xfrm>
            <a:custGeom>
              <a:avLst/>
              <a:gdLst>
                <a:gd name="T0" fmla="*/ 60 w 119"/>
                <a:gd name="T1" fmla="*/ 0 h 155"/>
                <a:gd name="T2" fmla="*/ 78 w 119"/>
                <a:gd name="T3" fmla="*/ 4 h 155"/>
                <a:gd name="T4" fmla="*/ 95 w 119"/>
                <a:gd name="T5" fmla="*/ 16 h 155"/>
                <a:gd name="T6" fmla="*/ 108 w 119"/>
                <a:gd name="T7" fmla="*/ 32 h 155"/>
                <a:gd name="T8" fmla="*/ 116 w 119"/>
                <a:gd name="T9" fmla="*/ 53 h 155"/>
                <a:gd name="T10" fmla="*/ 119 w 119"/>
                <a:gd name="T11" fmla="*/ 78 h 155"/>
                <a:gd name="T12" fmla="*/ 116 w 119"/>
                <a:gd name="T13" fmla="*/ 103 h 155"/>
                <a:gd name="T14" fmla="*/ 108 w 119"/>
                <a:gd name="T15" fmla="*/ 123 h 155"/>
                <a:gd name="T16" fmla="*/ 95 w 119"/>
                <a:gd name="T17" fmla="*/ 139 h 155"/>
                <a:gd name="T18" fmla="*/ 78 w 119"/>
                <a:gd name="T19" fmla="*/ 151 h 155"/>
                <a:gd name="T20" fmla="*/ 60 w 119"/>
                <a:gd name="T21" fmla="*/ 155 h 155"/>
                <a:gd name="T22" fmla="*/ 40 w 119"/>
                <a:gd name="T23" fmla="*/ 151 h 155"/>
                <a:gd name="T24" fmla="*/ 25 w 119"/>
                <a:gd name="T25" fmla="*/ 139 h 155"/>
                <a:gd name="T26" fmla="*/ 12 w 119"/>
                <a:gd name="T27" fmla="*/ 123 h 155"/>
                <a:gd name="T28" fmla="*/ 4 w 119"/>
                <a:gd name="T29" fmla="*/ 103 h 155"/>
                <a:gd name="T30" fmla="*/ 0 w 119"/>
                <a:gd name="T31" fmla="*/ 78 h 155"/>
                <a:gd name="T32" fmla="*/ 4 w 119"/>
                <a:gd name="T33" fmla="*/ 53 h 155"/>
                <a:gd name="T34" fmla="*/ 12 w 119"/>
                <a:gd name="T35" fmla="*/ 32 h 155"/>
                <a:gd name="T36" fmla="*/ 25 w 119"/>
                <a:gd name="T37" fmla="*/ 16 h 155"/>
                <a:gd name="T38" fmla="*/ 40 w 119"/>
                <a:gd name="T39" fmla="*/ 4 h 155"/>
                <a:gd name="T40" fmla="*/ 60 w 119"/>
                <a:gd name="T41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55">
                  <a:moveTo>
                    <a:pt x="60" y="0"/>
                  </a:moveTo>
                  <a:lnTo>
                    <a:pt x="78" y="4"/>
                  </a:lnTo>
                  <a:lnTo>
                    <a:pt x="95" y="16"/>
                  </a:lnTo>
                  <a:lnTo>
                    <a:pt x="108" y="32"/>
                  </a:lnTo>
                  <a:lnTo>
                    <a:pt x="116" y="53"/>
                  </a:lnTo>
                  <a:lnTo>
                    <a:pt x="119" y="78"/>
                  </a:lnTo>
                  <a:lnTo>
                    <a:pt x="116" y="103"/>
                  </a:lnTo>
                  <a:lnTo>
                    <a:pt x="108" y="123"/>
                  </a:lnTo>
                  <a:lnTo>
                    <a:pt x="95" y="139"/>
                  </a:lnTo>
                  <a:lnTo>
                    <a:pt x="78" y="151"/>
                  </a:lnTo>
                  <a:lnTo>
                    <a:pt x="60" y="155"/>
                  </a:lnTo>
                  <a:lnTo>
                    <a:pt x="40" y="151"/>
                  </a:lnTo>
                  <a:lnTo>
                    <a:pt x="25" y="139"/>
                  </a:lnTo>
                  <a:lnTo>
                    <a:pt x="12" y="123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" y="53"/>
                  </a:lnTo>
                  <a:lnTo>
                    <a:pt x="12" y="32"/>
                  </a:lnTo>
                  <a:lnTo>
                    <a:pt x="25" y="16"/>
                  </a:lnTo>
                  <a:lnTo>
                    <a:pt x="40" y="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A2FB52"/>
            </a:solidFill>
            <a:ln w="0">
              <a:solidFill>
                <a:srgbClr val="A2FB5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310"/>
            <p:cNvSpPr>
              <a:spLocks/>
            </p:cNvSpPr>
            <p:nvPr/>
          </p:nvSpPr>
          <p:spPr bwMode="auto">
            <a:xfrm>
              <a:off x="4562475" y="1614488"/>
              <a:ext cx="117475" cy="207963"/>
            </a:xfrm>
            <a:custGeom>
              <a:avLst/>
              <a:gdLst>
                <a:gd name="T0" fmla="*/ 49 w 74"/>
                <a:gd name="T1" fmla="*/ 0 h 131"/>
                <a:gd name="T2" fmla="*/ 74 w 74"/>
                <a:gd name="T3" fmla="*/ 0 h 131"/>
                <a:gd name="T4" fmla="*/ 74 w 74"/>
                <a:gd name="T5" fmla="*/ 131 h 131"/>
                <a:gd name="T6" fmla="*/ 49 w 74"/>
                <a:gd name="T7" fmla="*/ 131 h 131"/>
                <a:gd name="T8" fmla="*/ 34 w 74"/>
                <a:gd name="T9" fmla="*/ 127 h 131"/>
                <a:gd name="T10" fmla="*/ 19 w 74"/>
                <a:gd name="T11" fmla="*/ 118 h 131"/>
                <a:gd name="T12" fmla="*/ 9 w 74"/>
                <a:gd name="T13" fmla="*/ 104 h 131"/>
                <a:gd name="T14" fmla="*/ 2 w 74"/>
                <a:gd name="T15" fmla="*/ 87 h 131"/>
                <a:gd name="T16" fmla="*/ 0 w 74"/>
                <a:gd name="T17" fmla="*/ 66 h 131"/>
                <a:gd name="T18" fmla="*/ 2 w 74"/>
                <a:gd name="T19" fmla="*/ 45 h 131"/>
                <a:gd name="T20" fmla="*/ 9 w 74"/>
                <a:gd name="T21" fmla="*/ 27 h 131"/>
                <a:gd name="T22" fmla="*/ 19 w 74"/>
                <a:gd name="T23" fmla="*/ 13 h 131"/>
                <a:gd name="T24" fmla="*/ 34 w 74"/>
                <a:gd name="T25" fmla="*/ 4 h 131"/>
                <a:gd name="T26" fmla="*/ 49 w 74"/>
                <a:gd name="T2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31">
                  <a:moveTo>
                    <a:pt x="49" y="0"/>
                  </a:moveTo>
                  <a:lnTo>
                    <a:pt x="74" y="0"/>
                  </a:lnTo>
                  <a:lnTo>
                    <a:pt x="74" y="131"/>
                  </a:lnTo>
                  <a:lnTo>
                    <a:pt x="49" y="131"/>
                  </a:lnTo>
                  <a:lnTo>
                    <a:pt x="34" y="127"/>
                  </a:lnTo>
                  <a:lnTo>
                    <a:pt x="19" y="118"/>
                  </a:lnTo>
                  <a:lnTo>
                    <a:pt x="9" y="104"/>
                  </a:lnTo>
                  <a:lnTo>
                    <a:pt x="2" y="87"/>
                  </a:lnTo>
                  <a:lnTo>
                    <a:pt x="0" y="66"/>
                  </a:lnTo>
                  <a:lnTo>
                    <a:pt x="2" y="45"/>
                  </a:lnTo>
                  <a:lnTo>
                    <a:pt x="9" y="27"/>
                  </a:lnTo>
                  <a:lnTo>
                    <a:pt x="19" y="13"/>
                  </a:lnTo>
                  <a:lnTo>
                    <a:pt x="34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E"/>
            </a:solidFill>
            <a:ln w="0">
              <a:solidFill>
                <a:srgbClr val="00000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311"/>
            <p:cNvSpPr>
              <a:spLocks/>
            </p:cNvSpPr>
            <p:nvPr/>
          </p:nvSpPr>
          <p:spPr bwMode="auto">
            <a:xfrm>
              <a:off x="4602163" y="1614488"/>
              <a:ext cx="158750" cy="207963"/>
            </a:xfrm>
            <a:custGeom>
              <a:avLst/>
              <a:gdLst>
                <a:gd name="T0" fmla="*/ 49 w 100"/>
                <a:gd name="T1" fmla="*/ 0 h 131"/>
                <a:gd name="T2" fmla="*/ 65 w 100"/>
                <a:gd name="T3" fmla="*/ 4 h 131"/>
                <a:gd name="T4" fmla="*/ 79 w 100"/>
                <a:gd name="T5" fmla="*/ 13 h 131"/>
                <a:gd name="T6" fmla="*/ 90 w 100"/>
                <a:gd name="T7" fmla="*/ 27 h 131"/>
                <a:gd name="T8" fmla="*/ 98 w 100"/>
                <a:gd name="T9" fmla="*/ 45 h 131"/>
                <a:gd name="T10" fmla="*/ 100 w 100"/>
                <a:gd name="T11" fmla="*/ 66 h 131"/>
                <a:gd name="T12" fmla="*/ 98 w 100"/>
                <a:gd name="T13" fmla="*/ 87 h 131"/>
                <a:gd name="T14" fmla="*/ 90 w 100"/>
                <a:gd name="T15" fmla="*/ 104 h 131"/>
                <a:gd name="T16" fmla="*/ 79 w 100"/>
                <a:gd name="T17" fmla="*/ 118 h 131"/>
                <a:gd name="T18" fmla="*/ 65 w 100"/>
                <a:gd name="T19" fmla="*/ 127 h 131"/>
                <a:gd name="T20" fmla="*/ 49 w 100"/>
                <a:gd name="T21" fmla="*/ 131 h 131"/>
                <a:gd name="T22" fmla="*/ 34 w 100"/>
                <a:gd name="T23" fmla="*/ 127 h 131"/>
                <a:gd name="T24" fmla="*/ 19 w 100"/>
                <a:gd name="T25" fmla="*/ 118 h 131"/>
                <a:gd name="T26" fmla="*/ 9 w 100"/>
                <a:gd name="T27" fmla="*/ 104 h 131"/>
                <a:gd name="T28" fmla="*/ 2 w 100"/>
                <a:gd name="T29" fmla="*/ 87 h 131"/>
                <a:gd name="T30" fmla="*/ 0 w 100"/>
                <a:gd name="T31" fmla="*/ 66 h 131"/>
                <a:gd name="T32" fmla="*/ 2 w 100"/>
                <a:gd name="T33" fmla="*/ 45 h 131"/>
                <a:gd name="T34" fmla="*/ 9 w 100"/>
                <a:gd name="T35" fmla="*/ 27 h 131"/>
                <a:gd name="T36" fmla="*/ 19 w 100"/>
                <a:gd name="T37" fmla="*/ 13 h 131"/>
                <a:gd name="T38" fmla="*/ 34 w 100"/>
                <a:gd name="T39" fmla="*/ 4 h 131"/>
                <a:gd name="T40" fmla="*/ 49 w 100"/>
                <a:gd name="T4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131">
                  <a:moveTo>
                    <a:pt x="49" y="0"/>
                  </a:moveTo>
                  <a:lnTo>
                    <a:pt x="65" y="4"/>
                  </a:lnTo>
                  <a:lnTo>
                    <a:pt x="79" y="13"/>
                  </a:lnTo>
                  <a:lnTo>
                    <a:pt x="90" y="27"/>
                  </a:lnTo>
                  <a:lnTo>
                    <a:pt x="98" y="45"/>
                  </a:lnTo>
                  <a:lnTo>
                    <a:pt x="100" y="66"/>
                  </a:lnTo>
                  <a:lnTo>
                    <a:pt x="98" y="87"/>
                  </a:lnTo>
                  <a:lnTo>
                    <a:pt x="90" y="104"/>
                  </a:lnTo>
                  <a:lnTo>
                    <a:pt x="79" y="118"/>
                  </a:lnTo>
                  <a:lnTo>
                    <a:pt x="65" y="127"/>
                  </a:lnTo>
                  <a:lnTo>
                    <a:pt x="49" y="131"/>
                  </a:lnTo>
                  <a:lnTo>
                    <a:pt x="34" y="127"/>
                  </a:lnTo>
                  <a:lnTo>
                    <a:pt x="19" y="118"/>
                  </a:lnTo>
                  <a:lnTo>
                    <a:pt x="9" y="104"/>
                  </a:lnTo>
                  <a:lnTo>
                    <a:pt x="2" y="87"/>
                  </a:lnTo>
                  <a:lnTo>
                    <a:pt x="0" y="66"/>
                  </a:lnTo>
                  <a:lnTo>
                    <a:pt x="2" y="45"/>
                  </a:lnTo>
                  <a:lnTo>
                    <a:pt x="9" y="27"/>
                  </a:lnTo>
                  <a:lnTo>
                    <a:pt x="19" y="13"/>
                  </a:lnTo>
                  <a:lnTo>
                    <a:pt x="34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10446C"/>
            </a:solidFill>
            <a:ln w="0">
              <a:solidFill>
                <a:srgbClr val="10446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Line 133"/>
            <p:cNvSpPr>
              <a:spLocks noChangeShapeType="1"/>
            </p:cNvSpPr>
            <p:nvPr/>
          </p:nvSpPr>
          <p:spPr bwMode="auto">
            <a:xfrm>
              <a:off x="4611688" y="1265238"/>
              <a:ext cx="19050" cy="0"/>
            </a:xfrm>
            <a:prstGeom prst="line">
              <a:avLst/>
            </a:prstGeom>
            <a:noFill/>
            <a:ln w="53975">
              <a:solidFill>
                <a:srgbClr val="5AE41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Line 134"/>
            <p:cNvSpPr>
              <a:spLocks noChangeShapeType="1"/>
            </p:cNvSpPr>
            <p:nvPr/>
          </p:nvSpPr>
          <p:spPr bwMode="auto">
            <a:xfrm>
              <a:off x="4322763" y="1265238"/>
              <a:ext cx="273050" cy="0"/>
            </a:xfrm>
            <a:prstGeom prst="line">
              <a:avLst/>
            </a:prstGeom>
            <a:noFill/>
            <a:ln w="53975">
              <a:solidFill>
                <a:srgbClr val="B2FF6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314"/>
            <p:cNvSpPr>
              <a:spLocks/>
            </p:cNvSpPr>
            <p:nvPr/>
          </p:nvSpPr>
          <p:spPr bwMode="auto">
            <a:xfrm>
              <a:off x="4649788" y="1665288"/>
              <a:ext cx="77788" cy="107950"/>
            </a:xfrm>
            <a:custGeom>
              <a:avLst/>
              <a:gdLst>
                <a:gd name="T0" fmla="*/ 26 w 49"/>
                <a:gd name="T1" fmla="*/ 0 h 68"/>
                <a:gd name="T2" fmla="*/ 49 w 49"/>
                <a:gd name="T3" fmla="*/ 0 h 68"/>
                <a:gd name="T4" fmla="*/ 49 w 49"/>
                <a:gd name="T5" fmla="*/ 68 h 68"/>
                <a:gd name="T6" fmla="*/ 26 w 49"/>
                <a:gd name="T7" fmla="*/ 68 h 68"/>
                <a:gd name="T8" fmla="*/ 15 w 49"/>
                <a:gd name="T9" fmla="*/ 65 h 68"/>
                <a:gd name="T10" fmla="*/ 8 w 49"/>
                <a:gd name="T11" fmla="*/ 57 h 68"/>
                <a:gd name="T12" fmla="*/ 1 w 49"/>
                <a:gd name="T13" fmla="*/ 47 h 68"/>
                <a:gd name="T14" fmla="*/ 0 w 49"/>
                <a:gd name="T15" fmla="*/ 34 h 68"/>
                <a:gd name="T16" fmla="*/ 1 w 49"/>
                <a:gd name="T17" fmla="*/ 21 h 68"/>
                <a:gd name="T18" fmla="*/ 8 w 49"/>
                <a:gd name="T19" fmla="*/ 9 h 68"/>
                <a:gd name="T20" fmla="*/ 15 w 49"/>
                <a:gd name="T21" fmla="*/ 2 h 68"/>
                <a:gd name="T22" fmla="*/ 26 w 49"/>
                <a:gd name="T2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68">
                  <a:moveTo>
                    <a:pt x="26" y="0"/>
                  </a:moveTo>
                  <a:lnTo>
                    <a:pt x="49" y="0"/>
                  </a:lnTo>
                  <a:lnTo>
                    <a:pt x="49" y="68"/>
                  </a:lnTo>
                  <a:lnTo>
                    <a:pt x="26" y="68"/>
                  </a:lnTo>
                  <a:lnTo>
                    <a:pt x="15" y="65"/>
                  </a:lnTo>
                  <a:lnTo>
                    <a:pt x="8" y="57"/>
                  </a:lnTo>
                  <a:lnTo>
                    <a:pt x="1" y="47"/>
                  </a:lnTo>
                  <a:lnTo>
                    <a:pt x="0" y="34"/>
                  </a:lnTo>
                  <a:lnTo>
                    <a:pt x="1" y="21"/>
                  </a:lnTo>
                  <a:lnTo>
                    <a:pt x="8" y="9"/>
                  </a:lnTo>
                  <a:lnTo>
                    <a:pt x="15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E"/>
            </a:solidFill>
            <a:ln w="0">
              <a:solidFill>
                <a:srgbClr val="00000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315"/>
            <p:cNvSpPr>
              <a:spLocks/>
            </p:cNvSpPr>
            <p:nvPr/>
          </p:nvSpPr>
          <p:spPr bwMode="auto">
            <a:xfrm>
              <a:off x="4684713" y="1665288"/>
              <a:ext cx="85725" cy="107950"/>
            </a:xfrm>
            <a:custGeom>
              <a:avLst/>
              <a:gdLst>
                <a:gd name="T0" fmla="*/ 27 w 54"/>
                <a:gd name="T1" fmla="*/ 0 h 68"/>
                <a:gd name="T2" fmla="*/ 38 w 54"/>
                <a:gd name="T3" fmla="*/ 2 h 68"/>
                <a:gd name="T4" fmla="*/ 46 w 54"/>
                <a:gd name="T5" fmla="*/ 9 h 68"/>
                <a:gd name="T6" fmla="*/ 51 w 54"/>
                <a:gd name="T7" fmla="*/ 21 h 68"/>
                <a:gd name="T8" fmla="*/ 54 w 54"/>
                <a:gd name="T9" fmla="*/ 34 h 68"/>
                <a:gd name="T10" fmla="*/ 51 w 54"/>
                <a:gd name="T11" fmla="*/ 47 h 68"/>
                <a:gd name="T12" fmla="*/ 46 w 54"/>
                <a:gd name="T13" fmla="*/ 57 h 68"/>
                <a:gd name="T14" fmla="*/ 38 w 54"/>
                <a:gd name="T15" fmla="*/ 65 h 68"/>
                <a:gd name="T16" fmla="*/ 27 w 54"/>
                <a:gd name="T17" fmla="*/ 68 h 68"/>
                <a:gd name="T18" fmla="*/ 17 w 54"/>
                <a:gd name="T19" fmla="*/ 65 h 68"/>
                <a:gd name="T20" fmla="*/ 8 w 54"/>
                <a:gd name="T21" fmla="*/ 57 h 68"/>
                <a:gd name="T22" fmla="*/ 3 w 54"/>
                <a:gd name="T23" fmla="*/ 47 h 68"/>
                <a:gd name="T24" fmla="*/ 0 w 54"/>
                <a:gd name="T25" fmla="*/ 34 h 68"/>
                <a:gd name="T26" fmla="*/ 3 w 54"/>
                <a:gd name="T27" fmla="*/ 21 h 68"/>
                <a:gd name="T28" fmla="*/ 8 w 54"/>
                <a:gd name="T29" fmla="*/ 9 h 68"/>
                <a:gd name="T30" fmla="*/ 17 w 54"/>
                <a:gd name="T31" fmla="*/ 2 h 68"/>
                <a:gd name="T32" fmla="*/ 27 w 54"/>
                <a:gd name="T3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68">
                  <a:moveTo>
                    <a:pt x="27" y="0"/>
                  </a:moveTo>
                  <a:lnTo>
                    <a:pt x="38" y="2"/>
                  </a:lnTo>
                  <a:lnTo>
                    <a:pt x="46" y="9"/>
                  </a:lnTo>
                  <a:lnTo>
                    <a:pt x="51" y="21"/>
                  </a:lnTo>
                  <a:lnTo>
                    <a:pt x="54" y="34"/>
                  </a:lnTo>
                  <a:lnTo>
                    <a:pt x="51" y="47"/>
                  </a:lnTo>
                  <a:lnTo>
                    <a:pt x="46" y="57"/>
                  </a:lnTo>
                  <a:lnTo>
                    <a:pt x="38" y="65"/>
                  </a:lnTo>
                  <a:lnTo>
                    <a:pt x="27" y="68"/>
                  </a:lnTo>
                  <a:lnTo>
                    <a:pt x="17" y="65"/>
                  </a:lnTo>
                  <a:lnTo>
                    <a:pt x="8" y="57"/>
                  </a:lnTo>
                  <a:lnTo>
                    <a:pt x="3" y="47"/>
                  </a:lnTo>
                  <a:lnTo>
                    <a:pt x="0" y="34"/>
                  </a:lnTo>
                  <a:lnTo>
                    <a:pt x="3" y="21"/>
                  </a:lnTo>
                  <a:lnTo>
                    <a:pt x="8" y="9"/>
                  </a:lnTo>
                  <a:lnTo>
                    <a:pt x="17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10446C"/>
            </a:solidFill>
            <a:ln w="0">
              <a:solidFill>
                <a:srgbClr val="10446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316"/>
            <p:cNvSpPr>
              <a:spLocks/>
            </p:cNvSpPr>
            <p:nvPr/>
          </p:nvSpPr>
          <p:spPr bwMode="auto">
            <a:xfrm>
              <a:off x="4514850" y="2147888"/>
              <a:ext cx="239713" cy="96838"/>
            </a:xfrm>
            <a:custGeom>
              <a:avLst/>
              <a:gdLst>
                <a:gd name="T0" fmla="*/ 9 w 151"/>
                <a:gd name="T1" fmla="*/ 0 h 61"/>
                <a:gd name="T2" fmla="*/ 125 w 151"/>
                <a:gd name="T3" fmla="*/ 0 h 61"/>
                <a:gd name="T4" fmla="*/ 130 w 151"/>
                <a:gd name="T5" fmla="*/ 1 h 61"/>
                <a:gd name="T6" fmla="*/ 136 w 151"/>
                <a:gd name="T7" fmla="*/ 3 h 61"/>
                <a:gd name="T8" fmla="*/ 140 w 151"/>
                <a:gd name="T9" fmla="*/ 7 h 61"/>
                <a:gd name="T10" fmla="*/ 141 w 151"/>
                <a:gd name="T11" fmla="*/ 11 h 61"/>
                <a:gd name="T12" fmla="*/ 151 w 151"/>
                <a:gd name="T13" fmla="*/ 49 h 61"/>
                <a:gd name="T14" fmla="*/ 151 w 151"/>
                <a:gd name="T15" fmla="*/ 52 h 61"/>
                <a:gd name="T16" fmla="*/ 151 w 151"/>
                <a:gd name="T17" fmla="*/ 55 h 61"/>
                <a:gd name="T18" fmla="*/ 150 w 151"/>
                <a:gd name="T19" fmla="*/ 57 h 61"/>
                <a:gd name="T20" fmla="*/ 149 w 151"/>
                <a:gd name="T21" fmla="*/ 58 h 61"/>
                <a:gd name="T22" fmla="*/ 146 w 151"/>
                <a:gd name="T23" fmla="*/ 60 h 61"/>
                <a:gd name="T24" fmla="*/ 144 w 151"/>
                <a:gd name="T25" fmla="*/ 61 h 61"/>
                <a:gd name="T26" fmla="*/ 26 w 151"/>
                <a:gd name="T27" fmla="*/ 61 h 61"/>
                <a:gd name="T28" fmla="*/ 21 w 151"/>
                <a:gd name="T29" fmla="*/ 60 h 61"/>
                <a:gd name="T30" fmla="*/ 17 w 151"/>
                <a:gd name="T31" fmla="*/ 57 h 61"/>
                <a:gd name="T32" fmla="*/ 13 w 151"/>
                <a:gd name="T33" fmla="*/ 53 h 61"/>
                <a:gd name="T34" fmla="*/ 10 w 151"/>
                <a:gd name="T35" fmla="*/ 48 h 61"/>
                <a:gd name="T36" fmla="*/ 1 w 151"/>
                <a:gd name="T37" fmla="*/ 10 h 61"/>
                <a:gd name="T38" fmla="*/ 0 w 151"/>
                <a:gd name="T39" fmla="*/ 7 h 61"/>
                <a:gd name="T40" fmla="*/ 1 w 151"/>
                <a:gd name="T41" fmla="*/ 5 h 61"/>
                <a:gd name="T42" fmla="*/ 1 w 151"/>
                <a:gd name="T43" fmla="*/ 2 h 61"/>
                <a:gd name="T44" fmla="*/ 3 w 151"/>
                <a:gd name="T45" fmla="*/ 1 h 61"/>
                <a:gd name="T46" fmla="*/ 6 w 151"/>
                <a:gd name="T47" fmla="*/ 0 h 61"/>
                <a:gd name="T48" fmla="*/ 9 w 151"/>
                <a:gd name="T4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1" h="61">
                  <a:moveTo>
                    <a:pt x="9" y="0"/>
                  </a:moveTo>
                  <a:lnTo>
                    <a:pt x="125" y="0"/>
                  </a:lnTo>
                  <a:lnTo>
                    <a:pt x="130" y="1"/>
                  </a:lnTo>
                  <a:lnTo>
                    <a:pt x="136" y="3"/>
                  </a:lnTo>
                  <a:lnTo>
                    <a:pt x="140" y="7"/>
                  </a:lnTo>
                  <a:lnTo>
                    <a:pt x="141" y="11"/>
                  </a:lnTo>
                  <a:lnTo>
                    <a:pt x="151" y="49"/>
                  </a:lnTo>
                  <a:lnTo>
                    <a:pt x="151" y="52"/>
                  </a:lnTo>
                  <a:lnTo>
                    <a:pt x="151" y="55"/>
                  </a:lnTo>
                  <a:lnTo>
                    <a:pt x="150" y="57"/>
                  </a:lnTo>
                  <a:lnTo>
                    <a:pt x="149" y="58"/>
                  </a:lnTo>
                  <a:lnTo>
                    <a:pt x="146" y="60"/>
                  </a:lnTo>
                  <a:lnTo>
                    <a:pt x="144" y="61"/>
                  </a:lnTo>
                  <a:lnTo>
                    <a:pt x="26" y="61"/>
                  </a:lnTo>
                  <a:lnTo>
                    <a:pt x="21" y="60"/>
                  </a:lnTo>
                  <a:lnTo>
                    <a:pt x="17" y="57"/>
                  </a:lnTo>
                  <a:lnTo>
                    <a:pt x="13" y="53"/>
                  </a:lnTo>
                  <a:lnTo>
                    <a:pt x="10" y="48"/>
                  </a:lnTo>
                  <a:lnTo>
                    <a:pt x="1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317"/>
            <p:cNvSpPr>
              <a:spLocks noEditPoints="1"/>
            </p:cNvSpPr>
            <p:nvPr/>
          </p:nvSpPr>
          <p:spPr bwMode="auto">
            <a:xfrm>
              <a:off x="4510088" y="2143126"/>
              <a:ext cx="249238" cy="103188"/>
            </a:xfrm>
            <a:custGeom>
              <a:avLst/>
              <a:gdLst>
                <a:gd name="T0" fmla="*/ 12 w 157"/>
                <a:gd name="T1" fmla="*/ 5 h 65"/>
                <a:gd name="T2" fmla="*/ 9 w 157"/>
                <a:gd name="T3" fmla="*/ 5 h 65"/>
                <a:gd name="T4" fmla="*/ 6 w 157"/>
                <a:gd name="T5" fmla="*/ 6 h 65"/>
                <a:gd name="T6" fmla="*/ 5 w 157"/>
                <a:gd name="T7" fmla="*/ 9 h 65"/>
                <a:gd name="T8" fmla="*/ 5 w 157"/>
                <a:gd name="T9" fmla="*/ 13 h 65"/>
                <a:gd name="T10" fmla="*/ 16 w 157"/>
                <a:gd name="T11" fmla="*/ 51 h 65"/>
                <a:gd name="T12" fmla="*/ 17 w 157"/>
                <a:gd name="T13" fmla="*/ 55 h 65"/>
                <a:gd name="T14" fmla="*/ 21 w 157"/>
                <a:gd name="T15" fmla="*/ 58 h 65"/>
                <a:gd name="T16" fmla="*/ 25 w 157"/>
                <a:gd name="T17" fmla="*/ 60 h 65"/>
                <a:gd name="T18" fmla="*/ 29 w 157"/>
                <a:gd name="T19" fmla="*/ 61 h 65"/>
                <a:gd name="T20" fmla="*/ 147 w 157"/>
                <a:gd name="T21" fmla="*/ 61 h 65"/>
                <a:gd name="T22" fmla="*/ 149 w 157"/>
                <a:gd name="T23" fmla="*/ 60 h 65"/>
                <a:gd name="T24" fmla="*/ 152 w 157"/>
                <a:gd name="T25" fmla="*/ 59 h 65"/>
                <a:gd name="T26" fmla="*/ 152 w 157"/>
                <a:gd name="T27" fmla="*/ 56 h 65"/>
                <a:gd name="T28" fmla="*/ 152 w 157"/>
                <a:gd name="T29" fmla="*/ 54 h 65"/>
                <a:gd name="T30" fmla="*/ 143 w 157"/>
                <a:gd name="T31" fmla="*/ 16 h 65"/>
                <a:gd name="T32" fmla="*/ 140 w 157"/>
                <a:gd name="T33" fmla="*/ 12 h 65"/>
                <a:gd name="T34" fmla="*/ 137 w 157"/>
                <a:gd name="T35" fmla="*/ 8 h 65"/>
                <a:gd name="T36" fmla="*/ 133 w 157"/>
                <a:gd name="T37" fmla="*/ 5 h 65"/>
                <a:gd name="T38" fmla="*/ 128 w 157"/>
                <a:gd name="T39" fmla="*/ 5 h 65"/>
                <a:gd name="T40" fmla="*/ 12 w 157"/>
                <a:gd name="T41" fmla="*/ 5 h 65"/>
                <a:gd name="T42" fmla="*/ 12 w 157"/>
                <a:gd name="T43" fmla="*/ 0 h 65"/>
                <a:gd name="T44" fmla="*/ 128 w 157"/>
                <a:gd name="T45" fmla="*/ 0 h 65"/>
                <a:gd name="T46" fmla="*/ 133 w 157"/>
                <a:gd name="T47" fmla="*/ 1 h 65"/>
                <a:gd name="T48" fmla="*/ 137 w 157"/>
                <a:gd name="T49" fmla="*/ 3 h 65"/>
                <a:gd name="T50" fmla="*/ 141 w 157"/>
                <a:gd name="T51" fmla="*/ 5 h 65"/>
                <a:gd name="T52" fmla="*/ 145 w 157"/>
                <a:gd name="T53" fmla="*/ 9 h 65"/>
                <a:gd name="T54" fmla="*/ 147 w 157"/>
                <a:gd name="T55" fmla="*/ 14 h 65"/>
                <a:gd name="T56" fmla="*/ 157 w 157"/>
                <a:gd name="T57" fmla="*/ 52 h 65"/>
                <a:gd name="T58" fmla="*/ 157 w 157"/>
                <a:gd name="T59" fmla="*/ 56 h 65"/>
                <a:gd name="T60" fmla="*/ 156 w 157"/>
                <a:gd name="T61" fmla="*/ 60 h 65"/>
                <a:gd name="T62" fmla="*/ 154 w 157"/>
                <a:gd name="T63" fmla="*/ 63 h 65"/>
                <a:gd name="T64" fmla="*/ 150 w 157"/>
                <a:gd name="T65" fmla="*/ 65 h 65"/>
                <a:gd name="T66" fmla="*/ 147 w 157"/>
                <a:gd name="T67" fmla="*/ 65 h 65"/>
                <a:gd name="T68" fmla="*/ 29 w 157"/>
                <a:gd name="T69" fmla="*/ 65 h 65"/>
                <a:gd name="T70" fmla="*/ 24 w 157"/>
                <a:gd name="T71" fmla="*/ 65 h 65"/>
                <a:gd name="T72" fmla="*/ 20 w 157"/>
                <a:gd name="T73" fmla="*/ 63 h 65"/>
                <a:gd name="T74" fmla="*/ 16 w 157"/>
                <a:gd name="T75" fmla="*/ 60 h 65"/>
                <a:gd name="T76" fmla="*/ 13 w 157"/>
                <a:gd name="T77" fmla="*/ 56 h 65"/>
                <a:gd name="T78" fmla="*/ 10 w 157"/>
                <a:gd name="T79" fmla="*/ 52 h 65"/>
                <a:gd name="T80" fmla="*/ 1 w 157"/>
                <a:gd name="T81" fmla="*/ 14 h 65"/>
                <a:gd name="T82" fmla="*/ 0 w 157"/>
                <a:gd name="T83" fmla="*/ 9 h 65"/>
                <a:gd name="T84" fmla="*/ 1 w 157"/>
                <a:gd name="T85" fmla="*/ 5 h 65"/>
                <a:gd name="T86" fmla="*/ 4 w 157"/>
                <a:gd name="T87" fmla="*/ 3 h 65"/>
                <a:gd name="T88" fmla="*/ 8 w 157"/>
                <a:gd name="T89" fmla="*/ 1 h 65"/>
                <a:gd name="T90" fmla="*/ 12 w 157"/>
                <a:gd name="T9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7" h="65">
                  <a:moveTo>
                    <a:pt x="12" y="5"/>
                  </a:moveTo>
                  <a:lnTo>
                    <a:pt x="9" y="5"/>
                  </a:lnTo>
                  <a:lnTo>
                    <a:pt x="6" y="6"/>
                  </a:lnTo>
                  <a:lnTo>
                    <a:pt x="5" y="9"/>
                  </a:lnTo>
                  <a:lnTo>
                    <a:pt x="5" y="13"/>
                  </a:lnTo>
                  <a:lnTo>
                    <a:pt x="16" y="51"/>
                  </a:lnTo>
                  <a:lnTo>
                    <a:pt x="17" y="55"/>
                  </a:lnTo>
                  <a:lnTo>
                    <a:pt x="21" y="58"/>
                  </a:lnTo>
                  <a:lnTo>
                    <a:pt x="25" y="60"/>
                  </a:lnTo>
                  <a:lnTo>
                    <a:pt x="29" y="61"/>
                  </a:lnTo>
                  <a:lnTo>
                    <a:pt x="147" y="61"/>
                  </a:lnTo>
                  <a:lnTo>
                    <a:pt x="149" y="60"/>
                  </a:lnTo>
                  <a:lnTo>
                    <a:pt x="152" y="59"/>
                  </a:lnTo>
                  <a:lnTo>
                    <a:pt x="152" y="56"/>
                  </a:lnTo>
                  <a:lnTo>
                    <a:pt x="152" y="54"/>
                  </a:lnTo>
                  <a:lnTo>
                    <a:pt x="143" y="16"/>
                  </a:lnTo>
                  <a:lnTo>
                    <a:pt x="140" y="12"/>
                  </a:lnTo>
                  <a:lnTo>
                    <a:pt x="137" y="8"/>
                  </a:lnTo>
                  <a:lnTo>
                    <a:pt x="133" y="5"/>
                  </a:lnTo>
                  <a:lnTo>
                    <a:pt x="128" y="5"/>
                  </a:lnTo>
                  <a:lnTo>
                    <a:pt x="12" y="5"/>
                  </a:lnTo>
                  <a:close/>
                  <a:moveTo>
                    <a:pt x="12" y="0"/>
                  </a:moveTo>
                  <a:lnTo>
                    <a:pt x="128" y="0"/>
                  </a:lnTo>
                  <a:lnTo>
                    <a:pt x="133" y="1"/>
                  </a:lnTo>
                  <a:lnTo>
                    <a:pt x="137" y="3"/>
                  </a:lnTo>
                  <a:lnTo>
                    <a:pt x="141" y="5"/>
                  </a:lnTo>
                  <a:lnTo>
                    <a:pt x="145" y="9"/>
                  </a:lnTo>
                  <a:lnTo>
                    <a:pt x="147" y="14"/>
                  </a:lnTo>
                  <a:lnTo>
                    <a:pt x="157" y="52"/>
                  </a:lnTo>
                  <a:lnTo>
                    <a:pt x="157" y="56"/>
                  </a:lnTo>
                  <a:lnTo>
                    <a:pt x="156" y="60"/>
                  </a:lnTo>
                  <a:lnTo>
                    <a:pt x="154" y="63"/>
                  </a:lnTo>
                  <a:lnTo>
                    <a:pt x="150" y="65"/>
                  </a:lnTo>
                  <a:lnTo>
                    <a:pt x="147" y="65"/>
                  </a:lnTo>
                  <a:lnTo>
                    <a:pt x="29" y="65"/>
                  </a:lnTo>
                  <a:lnTo>
                    <a:pt x="24" y="65"/>
                  </a:lnTo>
                  <a:lnTo>
                    <a:pt x="20" y="63"/>
                  </a:lnTo>
                  <a:lnTo>
                    <a:pt x="16" y="60"/>
                  </a:lnTo>
                  <a:lnTo>
                    <a:pt x="13" y="56"/>
                  </a:lnTo>
                  <a:lnTo>
                    <a:pt x="10" y="52"/>
                  </a:lnTo>
                  <a:lnTo>
                    <a:pt x="1" y="14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3"/>
                  </a:lnTo>
                  <a:lnTo>
                    <a:pt x="8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2FF6A"/>
            </a:solidFill>
            <a:ln w="0">
              <a:solidFill>
                <a:srgbClr val="B2FF6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Line 139"/>
            <p:cNvSpPr>
              <a:spLocks noChangeShapeType="1"/>
            </p:cNvSpPr>
            <p:nvPr/>
          </p:nvSpPr>
          <p:spPr bwMode="auto">
            <a:xfrm>
              <a:off x="4683125" y="3954463"/>
              <a:ext cx="266700" cy="2271713"/>
            </a:xfrm>
            <a:prstGeom prst="line">
              <a:avLst/>
            </a:prstGeom>
            <a:noFill/>
            <a:ln w="76200">
              <a:solidFill>
                <a:srgbClr val="FFC1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Line 140"/>
            <p:cNvSpPr>
              <a:spLocks noChangeShapeType="1"/>
            </p:cNvSpPr>
            <p:nvPr/>
          </p:nvSpPr>
          <p:spPr bwMode="auto">
            <a:xfrm>
              <a:off x="4670425" y="3849688"/>
              <a:ext cx="12700" cy="104775"/>
            </a:xfrm>
            <a:prstGeom prst="line">
              <a:avLst/>
            </a:prstGeom>
            <a:noFill/>
            <a:ln w="76200">
              <a:solidFill>
                <a:srgbClr val="E581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320"/>
            <p:cNvSpPr>
              <a:spLocks/>
            </p:cNvSpPr>
            <p:nvPr/>
          </p:nvSpPr>
          <p:spPr bwMode="auto">
            <a:xfrm>
              <a:off x="4545013" y="2479676"/>
              <a:ext cx="254000" cy="1417638"/>
            </a:xfrm>
            <a:custGeom>
              <a:avLst/>
              <a:gdLst>
                <a:gd name="T0" fmla="*/ 28 w 160"/>
                <a:gd name="T1" fmla="*/ 0 h 893"/>
                <a:gd name="T2" fmla="*/ 41 w 160"/>
                <a:gd name="T3" fmla="*/ 1 h 893"/>
                <a:gd name="T4" fmla="*/ 51 w 160"/>
                <a:gd name="T5" fmla="*/ 7 h 893"/>
                <a:gd name="T6" fmla="*/ 59 w 160"/>
                <a:gd name="T7" fmla="*/ 16 h 893"/>
                <a:gd name="T8" fmla="*/ 63 w 160"/>
                <a:gd name="T9" fmla="*/ 27 h 893"/>
                <a:gd name="T10" fmla="*/ 160 w 160"/>
                <a:gd name="T11" fmla="*/ 859 h 893"/>
                <a:gd name="T12" fmla="*/ 160 w 160"/>
                <a:gd name="T13" fmla="*/ 871 h 893"/>
                <a:gd name="T14" fmla="*/ 153 w 160"/>
                <a:gd name="T15" fmla="*/ 881 h 893"/>
                <a:gd name="T16" fmla="*/ 144 w 160"/>
                <a:gd name="T17" fmla="*/ 889 h 893"/>
                <a:gd name="T18" fmla="*/ 132 w 160"/>
                <a:gd name="T19" fmla="*/ 893 h 893"/>
                <a:gd name="T20" fmla="*/ 121 w 160"/>
                <a:gd name="T21" fmla="*/ 893 h 893"/>
                <a:gd name="T22" fmla="*/ 110 w 160"/>
                <a:gd name="T23" fmla="*/ 886 h 893"/>
                <a:gd name="T24" fmla="*/ 102 w 160"/>
                <a:gd name="T25" fmla="*/ 877 h 893"/>
                <a:gd name="T26" fmla="*/ 98 w 160"/>
                <a:gd name="T27" fmla="*/ 865 h 893"/>
                <a:gd name="T28" fmla="*/ 0 w 160"/>
                <a:gd name="T29" fmla="*/ 34 h 893"/>
                <a:gd name="T30" fmla="*/ 2 w 160"/>
                <a:gd name="T31" fmla="*/ 22 h 893"/>
                <a:gd name="T32" fmla="*/ 7 w 160"/>
                <a:gd name="T33" fmla="*/ 12 h 893"/>
                <a:gd name="T34" fmla="*/ 16 w 160"/>
                <a:gd name="T35" fmla="*/ 4 h 893"/>
                <a:gd name="T36" fmla="*/ 28 w 160"/>
                <a:gd name="T37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0" h="893">
                  <a:moveTo>
                    <a:pt x="28" y="0"/>
                  </a:moveTo>
                  <a:lnTo>
                    <a:pt x="41" y="1"/>
                  </a:lnTo>
                  <a:lnTo>
                    <a:pt x="51" y="7"/>
                  </a:lnTo>
                  <a:lnTo>
                    <a:pt x="59" y="16"/>
                  </a:lnTo>
                  <a:lnTo>
                    <a:pt x="63" y="27"/>
                  </a:lnTo>
                  <a:lnTo>
                    <a:pt x="160" y="859"/>
                  </a:lnTo>
                  <a:lnTo>
                    <a:pt x="160" y="871"/>
                  </a:lnTo>
                  <a:lnTo>
                    <a:pt x="153" y="881"/>
                  </a:lnTo>
                  <a:lnTo>
                    <a:pt x="144" y="889"/>
                  </a:lnTo>
                  <a:lnTo>
                    <a:pt x="132" y="893"/>
                  </a:lnTo>
                  <a:lnTo>
                    <a:pt x="121" y="893"/>
                  </a:lnTo>
                  <a:lnTo>
                    <a:pt x="110" y="886"/>
                  </a:lnTo>
                  <a:lnTo>
                    <a:pt x="102" y="877"/>
                  </a:lnTo>
                  <a:lnTo>
                    <a:pt x="98" y="865"/>
                  </a:lnTo>
                  <a:lnTo>
                    <a:pt x="0" y="34"/>
                  </a:lnTo>
                  <a:lnTo>
                    <a:pt x="2" y="22"/>
                  </a:lnTo>
                  <a:lnTo>
                    <a:pt x="7" y="12"/>
                  </a:lnTo>
                  <a:lnTo>
                    <a:pt x="16" y="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117"/>
            </a:solidFill>
            <a:ln w="0">
              <a:solidFill>
                <a:srgbClr val="FFC11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Line 142"/>
            <p:cNvSpPr>
              <a:spLocks noChangeShapeType="1"/>
            </p:cNvSpPr>
            <p:nvPr/>
          </p:nvSpPr>
          <p:spPr bwMode="auto">
            <a:xfrm>
              <a:off x="4433888" y="2528888"/>
              <a:ext cx="155575" cy="1320800"/>
            </a:xfrm>
            <a:prstGeom prst="line">
              <a:avLst/>
            </a:prstGeom>
            <a:noFill/>
            <a:ln w="100013">
              <a:solidFill>
                <a:srgbClr val="FFC1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322"/>
            <p:cNvSpPr>
              <a:spLocks/>
            </p:cNvSpPr>
            <p:nvPr/>
          </p:nvSpPr>
          <p:spPr bwMode="auto">
            <a:xfrm>
              <a:off x="4165600" y="2522538"/>
              <a:ext cx="585788" cy="106363"/>
            </a:xfrm>
            <a:custGeom>
              <a:avLst/>
              <a:gdLst>
                <a:gd name="T0" fmla="*/ 9 w 369"/>
                <a:gd name="T1" fmla="*/ 0 h 67"/>
                <a:gd name="T2" fmla="*/ 204 w 369"/>
                <a:gd name="T3" fmla="*/ 11 h 67"/>
                <a:gd name="T4" fmla="*/ 210 w 369"/>
                <a:gd name="T5" fmla="*/ 11 h 67"/>
                <a:gd name="T6" fmla="*/ 217 w 369"/>
                <a:gd name="T7" fmla="*/ 11 h 67"/>
                <a:gd name="T8" fmla="*/ 222 w 369"/>
                <a:gd name="T9" fmla="*/ 11 h 67"/>
                <a:gd name="T10" fmla="*/ 360 w 369"/>
                <a:gd name="T11" fmla="*/ 0 h 67"/>
                <a:gd name="T12" fmla="*/ 364 w 369"/>
                <a:gd name="T13" fmla="*/ 2 h 67"/>
                <a:gd name="T14" fmla="*/ 366 w 369"/>
                <a:gd name="T15" fmla="*/ 3 h 67"/>
                <a:gd name="T16" fmla="*/ 369 w 369"/>
                <a:gd name="T17" fmla="*/ 6 h 67"/>
                <a:gd name="T18" fmla="*/ 369 w 369"/>
                <a:gd name="T19" fmla="*/ 10 h 67"/>
                <a:gd name="T20" fmla="*/ 369 w 369"/>
                <a:gd name="T21" fmla="*/ 58 h 67"/>
                <a:gd name="T22" fmla="*/ 369 w 369"/>
                <a:gd name="T23" fmla="*/ 62 h 67"/>
                <a:gd name="T24" fmla="*/ 366 w 369"/>
                <a:gd name="T25" fmla="*/ 65 h 67"/>
                <a:gd name="T26" fmla="*/ 364 w 369"/>
                <a:gd name="T27" fmla="*/ 67 h 67"/>
                <a:gd name="T28" fmla="*/ 360 w 369"/>
                <a:gd name="T29" fmla="*/ 67 h 67"/>
                <a:gd name="T30" fmla="*/ 9 w 369"/>
                <a:gd name="T31" fmla="*/ 67 h 67"/>
                <a:gd name="T32" fmla="*/ 5 w 369"/>
                <a:gd name="T33" fmla="*/ 67 h 67"/>
                <a:gd name="T34" fmla="*/ 2 w 369"/>
                <a:gd name="T35" fmla="*/ 65 h 67"/>
                <a:gd name="T36" fmla="*/ 0 w 369"/>
                <a:gd name="T37" fmla="*/ 62 h 67"/>
                <a:gd name="T38" fmla="*/ 0 w 369"/>
                <a:gd name="T39" fmla="*/ 58 h 67"/>
                <a:gd name="T40" fmla="*/ 0 w 369"/>
                <a:gd name="T41" fmla="*/ 10 h 67"/>
                <a:gd name="T42" fmla="*/ 0 w 369"/>
                <a:gd name="T43" fmla="*/ 6 h 67"/>
                <a:gd name="T44" fmla="*/ 2 w 369"/>
                <a:gd name="T45" fmla="*/ 3 h 67"/>
                <a:gd name="T46" fmla="*/ 5 w 369"/>
                <a:gd name="T47" fmla="*/ 2 h 67"/>
                <a:gd name="T48" fmla="*/ 9 w 369"/>
                <a:gd name="T4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9" h="67">
                  <a:moveTo>
                    <a:pt x="9" y="0"/>
                  </a:moveTo>
                  <a:lnTo>
                    <a:pt x="204" y="11"/>
                  </a:lnTo>
                  <a:lnTo>
                    <a:pt x="210" y="11"/>
                  </a:lnTo>
                  <a:lnTo>
                    <a:pt x="217" y="11"/>
                  </a:lnTo>
                  <a:lnTo>
                    <a:pt x="222" y="11"/>
                  </a:lnTo>
                  <a:lnTo>
                    <a:pt x="360" y="0"/>
                  </a:lnTo>
                  <a:lnTo>
                    <a:pt x="364" y="2"/>
                  </a:lnTo>
                  <a:lnTo>
                    <a:pt x="366" y="3"/>
                  </a:lnTo>
                  <a:lnTo>
                    <a:pt x="369" y="6"/>
                  </a:lnTo>
                  <a:lnTo>
                    <a:pt x="369" y="10"/>
                  </a:lnTo>
                  <a:lnTo>
                    <a:pt x="369" y="58"/>
                  </a:lnTo>
                  <a:lnTo>
                    <a:pt x="369" y="62"/>
                  </a:lnTo>
                  <a:lnTo>
                    <a:pt x="366" y="65"/>
                  </a:lnTo>
                  <a:lnTo>
                    <a:pt x="364" y="67"/>
                  </a:lnTo>
                  <a:lnTo>
                    <a:pt x="360" y="67"/>
                  </a:lnTo>
                  <a:lnTo>
                    <a:pt x="9" y="67"/>
                  </a:lnTo>
                  <a:lnTo>
                    <a:pt x="5" y="67"/>
                  </a:lnTo>
                  <a:lnTo>
                    <a:pt x="2" y="65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C170B"/>
            </a:solidFill>
            <a:ln w="0">
              <a:solidFill>
                <a:srgbClr val="DC170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323"/>
            <p:cNvSpPr>
              <a:spLocks/>
            </p:cNvSpPr>
            <p:nvPr/>
          </p:nvSpPr>
          <p:spPr bwMode="auto">
            <a:xfrm>
              <a:off x="4165600" y="2466976"/>
              <a:ext cx="585788" cy="125413"/>
            </a:xfrm>
            <a:custGeom>
              <a:avLst/>
              <a:gdLst>
                <a:gd name="T0" fmla="*/ 9 w 369"/>
                <a:gd name="T1" fmla="*/ 0 h 79"/>
                <a:gd name="T2" fmla="*/ 360 w 369"/>
                <a:gd name="T3" fmla="*/ 0 h 79"/>
                <a:gd name="T4" fmla="*/ 364 w 369"/>
                <a:gd name="T5" fmla="*/ 0 h 79"/>
                <a:gd name="T6" fmla="*/ 366 w 369"/>
                <a:gd name="T7" fmla="*/ 3 h 79"/>
                <a:gd name="T8" fmla="*/ 369 w 369"/>
                <a:gd name="T9" fmla="*/ 5 h 79"/>
                <a:gd name="T10" fmla="*/ 369 w 369"/>
                <a:gd name="T11" fmla="*/ 9 h 79"/>
                <a:gd name="T12" fmla="*/ 369 w 369"/>
                <a:gd name="T13" fmla="*/ 70 h 79"/>
                <a:gd name="T14" fmla="*/ 369 w 369"/>
                <a:gd name="T15" fmla="*/ 73 h 79"/>
                <a:gd name="T16" fmla="*/ 366 w 369"/>
                <a:gd name="T17" fmla="*/ 76 h 79"/>
                <a:gd name="T18" fmla="*/ 364 w 369"/>
                <a:gd name="T19" fmla="*/ 79 h 79"/>
                <a:gd name="T20" fmla="*/ 360 w 369"/>
                <a:gd name="T21" fmla="*/ 79 h 79"/>
                <a:gd name="T22" fmla="*/ 217 w 369"/>
                <a:gd name="T23" fmla="*/ 79 h 79"/>
                <a:gd name="T24" fmla="*/ 209 w 369"/>
                <a:gd name="T25" fmla="*/ 79 h 79"/>
                <a:gd name="T26" fmla="*/ 204 w 369"/>
                <a:gd name="T27" fmla="*/ 79 h 79"/>
                <a:gd name="T28" fmla="*/ 9 w 369"/>
                <a:gd name="T29" fmla="*/ 79 h 79"/>
                <a:gd name="T30" fmla="*/ 5 w 369"/>
                <a:gd name="T31" fmla="*/ 79 h 79"/>
                <a:gd name="T32" fmla="*/ 2 w 369"/>
                <a:gd name="T33" fmla="*/ 76 h 79"/>
                <a:gd name="T34" fmla="*/ 0 w 369"/>
                <a:gd name="T35" fmla="*/ 73 h 79"/>
                <a:gd name="T36" fmla="*/ 0 w 369"/>
                <a:gd name="T37" fmla="*/ 70 h 79"/>
                <a:gd name="T38" fmla="*/ 0 w 369"/>
                <a:gd name="T39" fmla="*/ 9 h 79"/>
                <a:gd name="T40" fmla="*/ 0 w 369"/>
                <a:gd name="T41" fmla="*/ 5 h 79"/>
                <a:gd name="T42" fmla="*/ 2 w 369"/>
                <a:gd name="T43" fmla="*/ 3 h 79"/>
                <a:gd name="T44" fmla="*/ 5 w 369"/>
                <a:gd name="T45" fmla="*/ 0 h 79"/>
                <a:gd name="T46" fmla="*/ 9 w 369"/>
                <a:gd name="T4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9" h="79">
                  <a:moveTo>
                    <a:pt x="9" y="0"/>
                  </a:moveTo>
                  <a:lnTo>
                    <a:pt x="360" y="0"/>
                  </a:lnTo>
                  <a:lnTo>
                    <a:pt x="364" y="0"/>
                  </a:lnTo>
                  <a:lnTo>
                    <a:pt x="366" y="3"/>
                  </a:lnTo>
                  <a:lnTo>
                    <a:pt x="369" y="5"/>
                  </a:lnTo>
                  <a:lnTo>
                    <a:pt x="369" y="9"/>
                  </a:lnTo>
                  <a:lnTo>
                    <a:pt x="369" y="70"/>
                  </a:lnTo>
                  <a:lnTo>
                    <a:pt x="369" y="73"/>
                  </a:lnTo>
                  <a:lnTo>
                    <a:pt x="366" y="76"/>
                  </a:lnTo>
                  <a:lnTo>
                    <a:pt x="364" y="79"/>
                  </a:lnTo>
                  <a:lnTo>
                    <a:pt x="360" y="79"/>
                  </a:lnTo>
                  <a:lnTo>
                    <a:pt x="217" y="79"/>
                  </a:lnTo>
                  <a:lnTo>
                    <a:pt x="209" y="79"/>
                  </a:lnTo>
                  <a:lnTo>
                    <a:pt x="204" y="79"/>
                  </a:lnTo>
                  <a:lnTo>
                    <a:pt x="9" y="79"/>
                  </a:lnTo>
                  <a:lnTo>
                    <a:pt x="5" y="79"/>
                  </a:lnTo>
                  <a:lnTo>
                    <a:pt x="2" y="76"/>
                  </a:lnTo>
                  <a:lnTo>
                    <a:pt x="0" y="73"/>
                  </a:lnTo>
                  <a:lnTo>
                    <a:pt x="0" y="70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383F"/>
            </a:solidFill>
            <a:ln w="0">
              <a:solidFill>
                <a:srgbClr val="FF383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324"/>
            <p:cNvSpPr>
              <a:spLocks/>
            </p:cNvSpPr>
            <p:nvPr/>
          </p:nvSpPr>
          <p:spPr bwMode="auto">
            <a:xfrm>
              <a:off x="4165600" y="2466976"/>
              <a:ext cx="250825" cy="141288"/>
            </a:xfrm>
            <a:custGeom>
              <a:avLst/>
              <a:gdLst>
                <a:gd name="T0" fmla="*/ 9 w 158"/>
                <a:gd name="T1" fmla="*/ 0 h 89"/>
                <a:gd name="T2" fmla="*/ 149 w 158"/>
                <a:gd name="T3" fmla="*/ 0 h 89"/>
                <a:gd name="T4" fmla="*/ 153 w 158"/>
                <a:gd name="T5" fmla="*/ 0 h 89"/>
                <a:gd name="T6" fmla="*/ 155 w 158"/>
                <a:gd name="T7" fmla="*/ 3 h 89"/>
                <a:gd name="T8" fmla="*/ 158 w 158"/>
                <a:gd name="T9" fmla="*/ 5 h 89"/>
                <a:gd name="T10" fmla="*/ 158 w 158"/>
                <a:gd name="T11" fmla="*/ 9 h 89"/>
                <a:gd name="T12" fmla="*/ 158 w 158"/>
                <a:gd name="T13" fmla="*/ 15 h 89"/>
                <a:gd name="T14" fmla="*/ 158 w 158"/>
                <a:gd name="T15" fmla="*/ 20 h 89"/>
                <a:gd name="T16" fmla="*/ 158 w 158"/>
                <a:gd name="T17" fmla="*/ 24 h 89"/>
                <a:gd name="T18" fmla="*/ 157 w 158"/>
                <a:gd name="T19" fmla="*/ 29 h 89"/>
                <a:gd name="T20" fmla="*/ 155 w 158"/>
                <a:gd name="T21" fmla="*/ 34 h 89"/>
                <a:gd name="T22" fmla="*/ 142 w 158"/>
                <a:gd name="T23" fmla="*/ 80 h 89"/>
                <a:gd name="T24" fmla="*/ 141 w 158"/>
                <a:gd name="T25" fmla="*/ 84 h 89"/>
                <a:gd name="T26" fmla="*/ 138 w 158"/>
                <a:gd name="T27" fmla="*/ 87 h 89"/>
                <a:gd name="T28" fmla="*/ 134 w 158"/>
                <a:gd name="T29" fmla="*/ 89 h 89"/>
                <a:gd name="T30" fmla="*/ 131 w 158"/>
                <a:gd name="T31" fmla="*/ 89 h 89"/>
                <a:gd name="T32" fmla="*/ 124 w 158"/>
                <a:gd name="T33" fmla="*/ 89 h 89"/>
                <a:gd name="T34" fmla="*/ 117 w 158"/>
                <a:gd name="T35" fmla="*/ 89 h 89"/>
                <a:gd name="T36" fmla="*/ 111 w 158"/>
                <a:gd name="T37" fmla="*/ 89 h 89"/>
                <a:gd name="T38" fmla="*/ 9 w 158"/>
                <a:gd name="T39" fmla="*/ 89 h 89"/>
                <a:gd name="T40" fmla="*/ 5 w 158"/>
                <a:gd name="T41" fmla="*/ 89 h 89"/>
                <a:gd name="T42" fmla="*/ 2 w 158"/>
                <a:gd name="T43" fmla="*/ 87 h 89"/>
                <a:gd name="T44" fmla="*/ 0 w 158"/>
                <a:gd name="T45" fmla="*/ 84 h 89"/>
                <a:gd name="T46" fmla="*/ 0 w 158"/>
                <a:gd name="T47" fmla="*/ 80 h 89"/>
                <a:gd name="T48" fmla="*/ 0 w 158"/>
                <a:gd name="T49" fmla="*/ 9 h 89"/>
                <a:gd name="T50" fmla="*/ 0 w 158"/>
                <a:gd name="T51" fmla="*/ 5 h 89"/>
                <a:gd name="T52" fmla="*/ 2 w 158"/>
                <a:gd name="T53" fmla="*/ 3 h 89"/>
                <a:gd name="T54" fmla="*/ 5 w 158"/>
                <a:gd name="T55" fmla="*/ 0 h 89"/>
                <a:gd name="T56" fmla="*/ 9 w 158"/>
                <a:gd name="T5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8" h="89">
                  <a:moveTo>
                    <a:pt x="9" y="0"/>
                  </a:moveTo>
                  <a:lnTo>
                    <a:pt x="149" y="0"/>
                  </a:lnTo>
                  <a:lnTo>
                    <a:pt x="153" y="0"/>
                  </a:lnTo>
                  <a:lnTo>
                    <a:pt x="155" y="3"/>
                  </a:lnTo>
                  <a:lnTo>
                    <a:pt x="158" y="5"/>
                  </a:lnTo>
                  <a:lnTo>
                    <a:pt x="158" y="9"/>
                  </a:lnTo>
                  <a:lnTo>
                    <a:pt x="158" y="15"/>
                  </a:lnTo>
                  <a:lnTo>
                    <a:pt x="158" y="20"/>
                  </a:lnTo>
                  <a:lnTo>
                    <a:pt x="158" y="24"/>
                  </a:lnTo>
                  <a:lnTo>
                    <a:pt x="157" y="29"/>
                  </a:lnTo>
                  <a:lnTo>
                    <a:pt x="155" y="34"/>
                  </a:lnTo>
                  <a:lnTo>
                    <a:pt x="142" y="80"/>
                  </a:lnTo>
                  <a:lnTo>
                    <a:pt x="141" y="84"/>
                  </a:lnTo>
                  <a:lnTo>
                    <a:pt x="138" y="87"/>
                  </a:lnTo>
                  <a:lnTo>
                    <a:pt x="134" y="89"/>
                  </a:lnTo>
                  <a:lnTo>
                    <a:pt x="131" y="89"/>
                  </a:lnTo>
                  <a:lnTo>
                    <a:pt x="124" y="89"/>
                  </a:lnTo>
                  <a:lnTo>
                    <a:pt x="117" y="89"/>
                  </a:lnTo>
                  <a:lnTo>
                    <a:pt x="111" y="89"/>
                  </a:lnTo>
                  <a:lnTo>
                    <a:pt x="9" y="89"/>
                  </a:lnTo>
                  <a:lnTo>
                    <a:pt x="5" y="89"/>
                  </a:lnTo>
                  <a:lnTo>
                    <a:pt x="2" y="87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C170B"/>
            </a:solidFill>
            <a:ln w="0">
              <a:solidFill>
                <a:srgbClr val="DC170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325"/>
            <p:cNvSpPr>
              <a:spLocks/>
            </p:cNvSpPr>
            <p:nvPr/>
          </p:nvSpPr>
          <p:spPr bwMode="auto">
            <a:xfrm>
              <a:off x="4556125" y="2481263"/>
              <a:ext cx="130175" cy="96838"/>
            </a:xfrm>
            <a:custGeom>
              <a:avLst/>
              <a:gdLst>
                <a:gd name="T0" fmla="*/ 9 w 82"/>
                <a:gd name="T1" fmla="*/ 0 h 61"/>
                <a:gd name="T2" fmla="*/ 72 w 82"/>
                <a:gd name="T3" fmla="*/ 0 h 61"/>
                <a:gd name="T4" fmla="*/ 76 w 82"/>
                <a:gd name="T5" fmla="*/ 2 h 61"/>
                <a:gd name="T6" fmla="*/ 78 w 82"/>
                <a:gd name="T7" fmla="*/ 3 h 61"/>
                <a:gd name="T8" fmla="*/ 81 w 82"/>
                <a:gd name="T9" fmla="*/ 7 h 61"/>
                <a:gd name="T10" fmla="*/ 82 w 82"/>
                <a:gd name="T11" fmla="*/ 11 h 61"/>
                <a:gd name="T12" fmla="*/ 82 w 82"/>
                <a:gd name="T13" fmla="*/ 50 h 61"/>
                <a:gd name="T14" fmla="*/ 81 w 82"/>
                <a:gd name="T15" fmla="*/ 54 h 61"/>
                <a:gd name="T16" fmla="*/ 78 w 82"/>
                <a:gd name="T17" fmla="*/ 57 h 61"/>
                <a:gd name="T18" fmla="*/ 76 w 82"/>
                <a:gd name="T19" fmla="*/ 59 h 61"/>
                <a:gd name="T20" fmla="*/ 72 w 82"/>
                <a:gd name="T21" fmla="*/ 61 h 61"/>
                <a:gd name="T22" fmla="*/ 61 w 82"/>
                <a:gd name="T23" fmla="*/ 61 h 61"/>
                <a:gd name="T24" fmla="*/ 55 w 82"/>
                <a:gd name="T25" fmla="*/ 61 h 61"/>
                <a:gd name="T26" fmla="*/ 48 w 82"/>
                <a:gd name="T27" fmla="*/ 61 h 61"/>
                <a:gd name="T28" fmla="*/ 9 w 82"/>
                <a:gd name="T29" fmla="*/ 61 h 61"/>
                <a:gd name="T30" fmla="*/ 5 w 82"/>
                <a:gd name="T31" fmla="*/ 59 h 61"/>
                <a:gd name="T32" fmla="*/ 2 w 82"/>
                <a:gd name="T33" fmla="*/ 57 h 61"/>
                <a:gd name="T34" fmla="*/ 0 w 82"/>
                <a:gd name="T35" fmla="*/ 54 h 61"/>
                <a:gd name="T36" fmla="*/ 0 w 82"/>
                <a:gd name="T37" fmla="*/ 50 h 61"/>
                <a:gd name="T38" fmla="*/ 0 w 82"/>
                <a:gd name="T39" fmla="*/ 11 h 61"/>
                <a:gd name="T40" fmla="*/ 0 w 82"/>
                <a:gd name="T41" fmla="*/ 7 h 61"/>
                <a:gd name="T42" fmla="*/ 2 w 82"/>
                <a:gd name="T43" fmla="*/ 3 h 61"/>
                <a:gd name="T44" fmla="*/ 5 w 82"/>
                <a:gd name="T45" fmla="*/ 2 h 61"/>
                <a:gd name="T46" fmla="*/ 9 w 82"/>
                <a:gd name="T4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61">
                  <a:moveTo>
                    <a:pt x="9" y="0"/>
                  </a:moveTo>
                  <a:lnTo>
                    <a:pt x="72" y="0"/>
                  </a:lnTo>
                  <a:lnTo>
                    <a:pt x="76" y="2"/>
                  </a:lnTo>
                  <a:lnTo>
                    <a:pt x="78" y="3"/>
                  </a:lnTo>
                  <a:lnTo>
                    <a:pt x="81" y="7"/>
                  </a:lnTo>
                  <a:lnTo>
                    <a:pt x="82" y="11"/>
                  </a:lnTo>
                  <a:lnTo>
                    <a:pt x="82" y="50"/>
                  </a:lnTo>
                  <a:lnTo>
                    <a:pt x="81" y="54"/>
                  </a:lnTo>
                  <a:lnTo>
                    <a:pt x="78" y="57"/>
                  </a:lnTo>
                  <a:lnTo>
                    <a:pt x="76" y="59"/>
                  </a:lnTo>
                  <a:lnTo>
                    <a:pt x="72" y="61"/>
                  </a:lnTo>
                  <a:lnTo>
                    <a:pt x="61" y="61"/>
                  </a:lnTo>
                  <a:lnTo>
                    <a:pt x="55" y="61"/>
                  </a:lnTo>
                  <a:lnTo>
                    <a:pt x="48" y="61"/>
                  </a:lnTo>
                  <a:lnTo>
                    <a:pt x="9" y="61"/>
                  </a:lnTo>
                  <a:lnTo>
                    <a:pt x="5" y="59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7E6A"/>
            </a:solidFill>
            <a:ln w="0">
              <a:solidFill>
                <a:srgbClr val="FF7E6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326"/>
            <p:cNvSpPr>
              <a:spLocks/>
            </p:cNvSpPr>
            <p:nvPr/>
          </p:nvSpPr>
          <p:spPr bwMode="auto">
            <a:xfrm>
              <a:off x="3187700" y="2159001"/>
              <a:ext cx="153988" cy="125413"/>
            </a:xfrm>
            <a:custGeom>
              <a:avLst/>
              <a:gdLst>
                <a:gd name="T0" fmla="*/ 0 w 97"/>
                <a:gd name="T1" fmla="*/ 0 h 79"/>
                <a:gd name="T2" fmla="*/ 11 w 97"/>
                <a:gd name="T3" fmla="*/ 0 h 79"/>
                <a:gd name="T4" fmla="*/ 24 w 97"/>
                <a:gd name="T5" fmla="*/ 3 h 79"/>
                <a:gd name="T6" fmla="*/ 34 w 97"/>
                <a:gd name="T7" fmla="*/ 4 h 79"/>
                <a:gd name="T8" fmla="*/ 42 w 97"/>
                <a:gd name="T9" fmla="*/ 6 h 79"/>
                <a:gd name="T10" fmla="*/ 46 w 97"/>
                <a:gd name="T11" fmla="*/ 6 h 79"/>
                <a:gd name="T12" fmla="*/ 53 w 97"/>
                <a:gd name="T13" fmla="*/ 7 h 79"/>
                <a:gd name="T14" fmla="*/ 59 w 97"/>
                <a:gd name="T15" fmla="*/ 10 h 79"/>
                <a:gd name="T16" fmla="*/ 65 w 97"/>
                <a:gd name="T17" fmla="*/ 12 h 79"/>
                <a:gd name="T18" fmla="*/ 65 w 97"/>
                <a:gd name="T19" fmla="*/ 12 h 79"/>
                <a:gd name="T20" fmla="*/ 67 w 97"/>
                <a:gd name="T21" fmla="*/ 13 h 79"/>
                <a:gd name="T22" fmla="*/ 72 w 97"/>
                <a:gd name="T23" fmla="*/ 17 h 79"/>
                <a:gd name="T24" fmla="*/ 83 w 97"/>
                <a:gd name="T25" fmla="*/ 28 h 79"/>
                <a:gd name="T26" fmla="*/ 89 w 97"/>
                <a:gd name="T27" fmla="*/ 42 h 79"/>
                <a:gd name="T28" fmla="*/ 95 w 97"/>
                <a:gd name="T29" fmla="*/ 59 h 79"/>
                <a:gd name="T30" fmla="*/ 97 w 97"/>
                <a:gd name="T31" fmla="*/ 79 h 79"/>
                <a:gd name="T32" fmla="*/ 75 w 97"/>
                <a:gd name="T33" fmla="*/ 65 h 79"/>
                <a:gd name="T34" fmla="*/ 53 w 97"/>
                <a:gd name="T35" fmla="*/ 49 h 79"/>
                <a:gd name="T36" fmla="*/ 28 w 97"/>
                <a:gd name="T37" fmla="*/ 30 h 79"/>
                <a:gd name="T38" fmla="*/ 20 w 97"/>
                <a:gd name="T39" fmla="*/ 19 h 79"/>
                <a:gd name="T40" fmla="*/ 11 w 97"/>
                <a:gd name="T41" fmla="*/ 8 h 79"/>
                <a:gd name="T42" fmla="*/ 0 w 97"/>
                <a:gd name="T4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79">
                  <a:moveTo>
                    <a:pt x="0" y="0"/>
                  </a:moveTo>
                  <a:lnTo>
                    <a:pt x="11" y="0"/>
                  </a:lnTo>
                  <a:lnTo>
                    <a:pt x="24" y="3"/>
                  </a:lnTo>
                  <a:lnTo>
                    <a:pt x="34" y="4"/>
                  </a:lnTo>
                  <a:lnTo>
                    <a:pt x="42" y="6"/>
                  </a:lnTo>
                  <a:lnTo>
                    <a:pt x="46" y="6"/>
                  </a:lnTo>
                  <a:lnTo>
                    <a:pt x="53" y="7"/>
                  </a:lnTo>
                  <a:lnTo>
                    <a:pt x="59" y="10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7" y="13"/>
                  </a:lnTo>
                  <a:lnTo>
                    <a:pt x="72" y="17"/>
                  </a:lnTo>
                  <a:lnTo>
                    <a:pt x="83" y="28"/>
                  </a:lnTo>
                  <a:lnTo>
                    <a:pt x="89" y="42"/>
                  </a:lnTo>
                  <a:lnTo>
                    <a:pt x="95" y="59"/>
                  </a:lnTo>
                  <a:lnTo>
                    <a:pt x="97" y="79"/>
                  </a:lnTo>
                  <a:lnTo>
                    <a:pt x="75" y="65"/>
                  </a:lnTo>
                  <a:lnTo>
                    <a:pt x="53" y="49"/>
                  </a:lnTo>
                  <a:lnTo>
                    <a:pt x="28" y="30"/>
                  </a:lnTo>
                  <a:lnTo>
                    <a:pt x="20" y="19"/>
                  </a:lnTo>
                  <a:lnTo>
                    <a:pt x="11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A8"/>
            </a:solidFill>
            <a:ln w="0">
              <a:solidFill>
                <a:srgbClr val="0030A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327"/>
            <p:cNvSpPr>
              <a:spLocks/>
            </p:cNvSpPr>
            <p:nvPr/>
          </p:nvSpPr>
          <p:spPr bwMode="auto">
            <a:xfrm>
              <a:off x="3076575" y="2141538"/>
              <a:ext cx="155575" cy="65088"/>
            </a:xfrm>
            <a:custGeom>
              <a:avLst/>
              <a:gdLst>
                <a:gd name="T0" fmla="*/ 4 w 98"/>
                <a:gd name="T1" fmla="*/ 0 h 41"/>
                <a:gd name="T2" fmla="*/ 8 w 98"/>
                <a:gd name="T3" fmla="*/ 0 h 41"/>
                <a:gd name="T4" fmla="*/ 15 w 98"/>
                <a:gd name="T5" fmla="*/ 0 h 41"/>
                <a:gd name="T6" fmla="*/ 22 w 98"/>
                <a:gd name="T7" fmla="*/ 1 h 41"/>
                <a:gd name="T8" fmla="*/ 34 w 98"/>
                <a:gd name="T9" fmla="*/ 2 h 41"/>
                <a:gd name="T10" fmla="*/ 42 w 98"/>
                <a:gd name="T11" fmla="*/ 4 h 41"/>
                <a:gd name="T12" fmla="*/ 48 w 98"/>
                <a:gd name="T13" fmla="*/ 5 h 41"/>
                <a:gd name="T14" fmla="*/ 57 w 98"/>
                <a:gd name="T15" fmla="*/ 6 h 41"/>
                <a:gd name="T16" fmla="*/ 64 w 98"/>
                <a:gd name="T17" fmla="*/ 9 h 41"/>
                <a:gd name="T18" fmla="*/ 70 w 98"/>
                <a:gd name="T19" fmla="*/ 11 h 41"/>
                <a:gd name="T20" fmla="*/ 81 w 98"/>
                <a:gd name="T21" fmla="*/ 19 h 41"/>
                <a:gd name="T22" fmla="*/ 90 w 98"/>
                <a:gd name="T23" fmla="*/ 30 h 41"/>
                <a:gd name="T24" fmla="*/ 98 w 98"/>
                <a:gd name="T25" fmla="*/ 41 h 41"/>
                <a:gd name="T26" fmla="*/ 74 w 98"/>
                <a:gd name="T27" fmla="*/ 27 h 41"/>
                <a:gd name="T28" fmla="*/ 49 w 98"/>
                <a:gd name="T29" fmla="*/ 14 h 41"/>
                <a:gd name="T30" fmla="*/ 26 w 98"/>
                <a:gd name="T31" fmla="*/ 6 h 41"/>
                <a:gd name="T32" fmla="*/ 0 w 98"/>
                <a:gd name="T33" fmla="*/ 0 h 41"/>
                <a:gd name="T34" fmla="*/ 0 w 98"/>
                <a:gd name="T35" fmla="*/ 0 h 41"/>
                <a:gd name="T36" fmla="*/ 4 w 98"/>
                <a:gd name="T3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41">
                  <a:moveTo>
                    <a:pt x="4" y="0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8" y="5"/>
                  </a:lnTo>
                  <a:lnTo>
                    <a:pt x="57" y="6"/>
                  </a:lnTo>
                  <a:lnTo>
                    <a:pt x="64" y="9"/>
                  </a:lnTo>
                  <a:lnTo>
                    <a:pt x="70" y="11"/>
                  </a:lnTo>
                  <a:lnTo>
                    <a:pt x="81" y="19"/>
                  </a:lnTo>
                  <a:lnTo>
                    <a:pt x="90" y="30"/>
                  </a:lnTo>
                  <a:lnTo>
                    <a:pt x="98" y="41"/>
                  </a:lnTo>
                  <a:lnTo>
                    <a:pt x="74" y="27"/>
                  </a:lnTo>
                  <a:lnTo>
                    <a:pt x="49" y="14"/>
                  </a:lnTo>
                  <a:lnTo>
                    <a:pt x="2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F8E00"/>
            </a:solidFill>
            <a:ln w="0">
              <a:solidFill>
                <a:srgbClr val="AF8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328"/>
            <p:cNvSpPr>
              <a:spLocks noEditPoints="1"/>
            </p:cNvSpPr>
            <p:nvPr/>
          </p:nvSpPr>
          <p:spPr bwMode="auto">
            <a:xfrm>
              <a:off x="3290888" y="2178051"/>
              <a:ext cx="50800" cy="106363"/>
            </a:xfrm>
            <a:custGeom>
              <a:avLst/>
              <a:gdLst>
                <a:gd name="T0" fmla="*/ 30 w 32"/>
                <a:gd name="T1" fmla="*/ 46 h 67"/>
                <a:gd name="T2" fmla="*/ 30 w 32"/>
                <a:gd name="T3" fmla="*/ 47 h 67"/>
                <a:gd name="T4" fmla="*/ 32 w 32"/>
                <a:gd name="T5" fmla="*/ 67 h 67"/>
                <a:gd name="T6" fmla="*/ 30 w 32"/>
                <a:gd name="T7" fmla="*/ 46 h 67"/>
                <a:gd name="T8" fmla="*/ 28 w 32"/>
                <a:gd name="T9" fmla="*/ 41 h 67"/>
                <a:gd name="T10" fmla="*/ 30 w 32"/>
                <a:gd name="T11" fmla="*/ 45 h 67"/>
                <a:gd name="T12" fmla="*/ 30 w 32"/>
                <a:gd name="T13" fmla="*/ 46 h 67"/>
                <a:gd name="T14" fmla="*/ 28 w 32"/>
                <a:gd name="T15" fmla="*/ 41 h 67"/>
                <a:gd name="T16" fmla="*/ 24 w 32"/>
                <a:gd name="T17" fmla="*/ 29 h 67"/>
                <a:gd name="T18" fmla="*/ 24 w 32"/>
                <a:gd name="T19" fmla="*/ 30 h 67"/>
                <a:gd name="T20" fmla="*/ 28 w 32"/>
                <a:gd name="T21" fmla="*/ 41 h 67"/>
                <a:gd name="T22" fmla="*/ 24 w 32"/>
                <a:gd name="T23" fmla="*/ 29 h 67"/>
                <a:gd name="T24" fmla="*/ 20 w 32"/>
                <a:gd name="T25" fmla="*/ 22 h 67"/>
                <a:gd name="T26" fmla="*/ 23 w 32"/>
                <a:gd name="T27" fmla="*/ 26 h 67"/>
                <a:gd name="T28" fmla="*/ 24 w 32"/>
                <a:gd name="T29" fmla="*/ 29 h 67"/>
                <a:gd name="T30" fmla="*/ 20 w 32"/>
                <a:gd name="T31" fmla="*/ 22 h 67"/>
                <a:gd name="T32" fmla="*/ 15 w 32"/>
                <a:gd name="T33" fmla="*/ 15 h 67"/>
                <a:gd name="T34" fmla="*/ 18 w 32"/>
                <a:gd name="T35" fmla="*/ 16 h 67"/>
                <a:gd name="T36" fmla="*/ 20 w 32"/>
                <a:gd name="T37" fmla="*/ 22 h 67"/>
                <a:gd name="T38" fmla="*/ 15 w 32"/>
                <a:gd name="T39" fmla="*/ 15 h 67"/>
                <a:gd name="T40" fmla="*/ 10 w 32"/>
                <a:gd name="T41" fmla="*/ 9 h 67"/>
                <a:gd name="T42" fmla="*/ 14 w 32"/>
                <a:gd name="T43" fmla="*/ 11 h 67"/>
                <a:gd name="T44" fmla="*/ 15 w 32"/>
                <a:gd name="T45" fmla="*/ 15 h 67"/>
                <a:gd name="T46" fmla="*/ 10 w 32"/>
                <a:gd name="T47" fmla="*/ 9 h 67"/>
                <a:gd name="T48" fmla="*/ 0 w 32"/>
                <a:gd name="T49" fmla="*/ 0 h 67"/>
                <a:gd name="T50" fmla="*/ 2 w 32"/>
                <a:gd name="T51" fmla="*/ 1 h 67"/>
                <a:gd name="T52" fmla="*/ 7 w 32"/>
                <a:gd name="T53" fmla="*/ 5 h 67"/>
                <a:gd name="T54" fmla="*/ 10 w 32"/>
                <a:gd name="T55" fmla="*/ 9 h 67"/>
                <a:gd name="T56" fmla="*/ 0 w 32"/>
                <a:gd name="T57" fmla="*/ 0 h 67"/>
                <a:gd name="T58" fmla="*/ 0 w 32"/>
                <a:gd name="T59" fmla="*/ 0 h 67"/>
                <a:gd name="T60" fmla="*/ 0 w 32"/>
                <a:gd name="T61" fmla="*/ 0 h 67"/>
                <a:gd name="T62" fmla="*/ 0 w 32"/>
                <a:gd name="T63" fmla="*/ 0 h 67"/>
                <a:gd name="T64" fmla="*/ 0 w 32"/>
                <a:gd name="T6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67">
                  <a:moveTo>
                    <a:pt x="30" y="46"/>
                  </a:moveTo>
                  <a:lnTo>
                    <a:pt x="30" y="47"/>
                  </a:lnTo>
                  <a:lnTo>
                    <a:pt x="32" y="67"/>
                  </a:lnTo>
                  <a:lnTo>
                    <a:pt x="30" y="46"/>
                  </a:lnTo>
                  <a:close/>
                  <a:moveTo>
                    <a:pt x="28" y="41"/>
                  </a:moveTo>
                  <a:lnTo>
                    <a:pt x="30" y="45"/>
                  </a:lnTo>
                  <a:lnTo>
                    <a:pt x="30" y="46"/>
                  </a:lnTo>
                  <a:lnTo>
                    <a:pt x="28" y="41"/>
                  </a:lnTo>
                  <a:close/>
                  <a:moveTo>
                    <a:pt x="24" y="29"/>
                  </a:moveTo>
                  <a:lnTo>
                    <a:pt x="24" y="30"/>
                  </a:lnTo>
                  <a:lnTo>
                    <a:pt x="28" y="41"/>
                  </a:lnTo>
                  <a:lnTo>
                    <a:pt x="24" y="29"/>
                  </a:lnTo>
                  <a:close/>
                  <a:moveTo>
                    <a:pt x="20" y="22"/>
                  </a:moveTo>
                  <a:lnTo>
                    <a:pt x="23" y="26"/>
                  </a:lnTo>
                  <a:lnTo>
                    <a:pt x="24" y="29"/>
                  </a:lnTo>
                  <a:lnTo>
                    <a:pt x="20" y="22"/>
                  </a:lnTo>
                  <a:close/>
                  <a:moveTo>
                    <a:pt x="15" y="15"/>
                  </a:moveTo>
                  <a:lnTo>
                    <a:pt x="18" y="16"/>
                  </a:lnTo>
                  <a:lnTo>
                    <a:pt x="20" y="22"/>
                  </a:lnTo>
                  <a:lnTo>
                    <a:pt x="15" y="15"/>
                  </a:lnTo>
                  <a:close/>
                  <a:moveTo>
                    <a:pt x="10" y="9"/>
                  </a:moveTo>
                  <a:lnTo>
                    <a:pt x="14" y="11"/>
                  </a:lnTo>
                  <a:lnTo>
                    <a:pt x="15" y="15"/>
                  </a:lnTo>
                  <a:lnTo>
                    <a:pt x="10" y="9"/>
                  </a:lnTo>
                  <a:close/>
                  <a:moveTo>
                    <a:pt x="0" y="0"/>
                  </a:moveTo>
                  <a:lnTo>
                    <a:pt x="2" y="1"/>
                  </a:lnTo>
                  <a:lnTo>
                    <a:pt x="7" y="5"/>
                  </a:lnTo>
                  <a:lnTo>
                    <a:pt x="10" y="9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0E13"/>
            </a:solidFill>
            <a:ln w="0">
              <a:solidFill>
                <a:srgbClr val="980E1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329"/>
            <p:cNvSpPr>
              <a:spLocks noEditPoints="1"/>
            </p:cNvSpPr>
            <p:nvPr/>
          </p:nvSpPr>
          <p:spPr bwMode="auto">
            <a:xfrm>
              <a:off x="2957513" y="2063751"/>
              <a:ext cx="1196975" cy="814388"/>
            </a:xfrm>
            <a:custGeom>
              <a:avLst/>
              <a:gdLst>
                <a:gd name="T0" fmla="*/ 443 w 754"/>
                <a:gd name="T1" fmla="*/ 416 h 513"/>
                <a:gd name="T2" fmla="*/ 443 w 754"/>
                <a:gd name="T3" fmla="*/ 416 h 513"/>
                <a:gd name="T4" fmla="*/ 443 w 754"/>
                <a:gd name="T5" fmla="*/ 416 h 513"/>
                <a:gd name="T6" fmla="*/ 443 w 754"/>
                <a:gd name="T7" fmla="*/ 416 h 513"/>
                <a:gd name="T8" fmla="*/ 698 w 754"/>
                <a:gd name="T9" fmla="*/ 0 h 513"/>
                <a:gd name="T10" fmla="*/ 714 w 754"/>
                <a:gd name="T11" fmla="*/ 0 h 513"/>
                <a:gd name="T12" fmla="*/ 728 w 754"/>
                <a:gd name="T13" fmla="*/ 5 h 513"/>
                <a:gd name="T14" fmla="*/ 741 w 754"/>
                <a:gd name="T15" fmla="*/ 16 h 513"/>
                <a:gd name="T16" fmla="*/ 750 w 754"/>
                <a:gd name="T17" fmla="*/ 29 h 513"/>
                <a:gd name="T18" fmla="*/ 754 w 754"/>
                <a:gd name="T19" fmla="*/ 43 h 513"/>
                <a:gd name="T20" fmla="*/ 753 w 754"/>
                <a:gd name="T21" fmla="*/ 59 h 513"/>
                <a:gd name="T22" fmla="*/ 748 w 754"/>
                <a:gd name="T23" fmla="*/ 75 h 513"/>
                <a:gd name="T24" fmla="*/ 530 w 754"/>
                <a:gd name="T25" fmla="*/ 466 h 513"/>
                <a:gd name="T26" fmla="*/ 530 w 754"/>
                <a:gd name="T27" fmla="*/ 466 h 513"/>
                <a:gd name="T28" fmla="*/ 516 w 754"/>
                <a:gd name="T29" fmla="*/ 486 h 513"/>
                <a:gd name="T30" fmla="*/ 496 w 754"/>
                <a:gd name="T31" fmla="*/ 502 h 513"/>
                <a:gd name="T32" fmla="*/ 474 w 754"/>
                <a:gd name="T33" fmla="*/ 511 h 513"/>
                <a:gd name="T34" fmla="*/ 450 w 754"/>
                <a:gd name="T35" fmla="*/ 513 h 513"/>
                <a:gd name="T36" fmla="*/ 431 w 754"/>
                <a:gd name="T37" fmla="*/ 512 h 513"/>
                <a:gd name="T38" fmla="*/ 411 w 754"/>
                <a:gd name="T39" fmla="*/ 505 h 513"/>
                <a:gd name="T40" fmla="*/ 394 w 754"/>
                <a:gd name="T41" fmla="*/ 495 h 513"/>
                <a:gd name="T42" fmla="*/ 20 w 754"/>
                <a:gd name="T43" fmla="*/ 221 h 513"/>
                <a:gd name="T44" fmla="*/ 20 w 754"/>
                <a:gd name="T45" fmla="*/ 221 h 513"/>
                <a:gd name="T46" fmla="*/ 9 w 754"/>
                <a:gd name="T47" fmla="*/ 210 h 513"/>
                <a:gd name="T48" fmla="*/ 1 w 754"/>
                <a:gd name="T49" fmla="*/ 195 h 513"/>
                <a:gd name="T50" fmla="*/ 0 w 754"/>
                <a:gd name="T51" fmla="*/ 181 h 513"/>
                <a:gd name="T52" fmla="*/ 1 w 754"/>
                <a:gd name="T53" fmla="*/ 165 h 513"/>
                <a:gd name="T54" fmla="*/ 9 w 754"/>
                <a:gd name="T55" fmla="*/ 151 h 513"/>
                <a:gd name="T56" fmla="*/ 21 w 754"/>
                <a:gd name="T57" fmla="*/ 139 h 513"/>
                <a:gd name="T58" fmla="*/ 34 w 754"/>
                <a:gd name="T59" fmla="*/ 132 h 513"/>
                <a:gd name="T60" fmla="*/ 50 w 754"/>
                <a:gd name="T61" fmla="*/ 130 h 513"/>
                <a:gd name="T62" fmla="*/ 66 w 754"/>
                <a:gd name="T63" fmla="*/ 132 h 513"/>
                <a:gd name="T64" fmla="*/ 80 w 754"/>
                <a:gd name="T65" fmla="*/ 140 h 513"/>
                <a:gd name="T66" fmla="*/ 446 w 754"/>
                <a:gd name="T67" fmla="*/ 409 h 513"/>
                <a:gd name="T68" fmla="*/ 660 w 754"/>
                <a:gd name="T69" fmla="*/ 25 h 513"/>
                <a:gd name="T70" fmla="*/ 670 w 754"/>
                <a:gd name="T71" fmla="*/ 12 h 513"/>
                <a:gd name="T72" fmla="*/ 683 w 754"/>
                <a:gd name="T73" fmla="*/ 4 h 513"/>
                <a:gd name="T74" fmla="*/ 698 w 754"/>
                <a:gd name="T75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4" h="513">
                  <a:moveTo>
                    <a:pt x="443" y="416"/>
                  </a:moveTo>
                  <a:lnTo>
                    <a:pt x="443" y="416"/>
                  </a:lnTo>
                  <a:lnTo>
                    <a:pt x="443" y="416"/>
                  </a:lnTo>
                  <a:lnTo>
                    <a:pt x="443" y="416"/>
                  </a:lnTo>
                  <a:close/>
                  <a:moveTo>
                    <a:pt x="698" y="0"/>
                  </a:moveTo>
                  <a:lnTo>
                    <a:pt x="714" y="0"/>
                  </a:lnTo>
                  <a:lnTo>
                    <a:pt x="728" y="5"/>
                  </a:lnTo>
                  <a:lnTo>
                    <a:pt x="741" y="16"/>
                  </a:lnTo>
                  <a:lnTo>
                    <a:pt x="750" y="29"/>
                  </a:lnTo>
                  <a:lnTo>
                    <a:pt x="754" y="43"/>
                  </a:lnTo>
                  <a:lnTo>
                    <a:pt x="753" y="59"/>
                  </a:lnTo>
                  <a:lnTo>
                    <a:pt x="748" y="75"/>
                  </a:lnTo>
                  <a:lnTo>
                    <a:pt x="530" y="466"/>
                  </a:lnTo>
                  <a:lnTo>
                    <a:pt x="530" y="466"/>
                  </a:lnTo>
                  <a:lnTo>
                    <a:pt x="516" y="486"/>
                  </a:lnTo>
                  <a:lnTo>
                    <a:pt x="496" y="502"/>
                  </a:lnTo>
                  <a:lnTo>
                    <a:pt x="474" y="511"/>
                  </a:lnTo>
                  <a:lnTo>
                    <a:pt x="450" y="513"/>
                  </a:lnTo>
                  <a:lnTo>
                    <a:pt x="431" y="512"/>
                  </a:lnTo>
                  <a:lnTo>
                    <a:pt x="411" y="505"/>
                  </a:lnTo>
                  <a:lnTo>
                    <a:pt x="394" y="495"/>
                  </a:lnTo>
                  <a:lnTo>
                    <a:pt x="20" y="221"/>
                  </a:lnTo>
                  <a:lnTo>
                    <a:pt x="20" y="221"/>
                  </a:lnTo>
                  <a:lnTo>
                    <a:pt x="9" y="210"/>
                  </a:lnTo>
                  <a:lnTo>
                    <a:pt x="1" y="195"/>
                  </a:lnTo>
                  <a:lnTo>
                    <a:pt x="0" y="181"/>
                  </a:lnTo>
                  <a:lnTo>
                    <a:pt x="1" y="165"/>
                  </a:lnTo>
                  <a:lnTo>
                    <a:pt x="9" y="151"/>
                  </a:lnTo>
                  <a:lnTo>
                    <a:pt x="21" y="139"/>
                  </a:lnTo>
                  <a:lnTo>
                    <a:pt x="34" y="132"/>
                  </a:lnTo>
                  <a:lnTo>
                    <a:pt x="50" y="130"/>
                  </a:lnTo>
                  <a:lnTo>
                    <a:pt x="66" y="132"/>
                  </a:lnTo>
                  <a:lnTo>
                    <a:pt x="80" y="140"/>
                  </a:lnTo>
                  <a:lnTo>
                    <a:pt x="446" y="409"/>
                  </a:lnTo>
                  <a:lnTo>
                    <a:pt x="660" y="25"/>
                  </a:lnTo>
                  <a:lnTo>
                    <a:pt x="670" y="12"/>
                  </a:lnTo>
                  <a:lnTo>
                    <a:pt x="683" y="4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FF9295"/>
            </a:solidFill>
            <a:ln w="0">
              <a:solidFill>
                <a:srgbClr val="FF929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330"/>
            <p:cNvSpPr>
              <a:spLocks/>
            </p:cNvSpPr>
            <p:nvPr/>
          </p:nvSpPr>
          <p:spPr bwMode="auto">
            <a:xfrm>
              <a:off x="3279775" y="2628901"/>
              <a:ext cx="42863" cy="47625"/>
            </a:xfrm>
            <a:custGeom>
              <a:avLst/>
              <a:gdLst>
                <a:gd name="T0" fmla="*/ 3 w 27"/>
                <a:gd name="T1" fmla="*/ 0 h 30"/>
                <a:gd name="T2" fmla="*/ 27 w 27"/>
                <a:gd name="T3" fmla="*/ 20 h 30"/>
                <a:gd name="T4" fmla="*/ 27 w 27"/>
                <a:gd name="T5" fmla="*/ 30 h 30"/>
                <a:gd name="T6" fmla="*/ 0 w 27"/>
                <a:gd name="T7" fmla="*/ 9 h 30"/>
                <a:gd name="T8" fmla="*/ 3 w 2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0">
                  <a:moveTo>
                    <a:pt x="3" y="0"/>
                  </a:moveTo>
                  <a:lnTo>
                    <a:pt x="27" y="2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D7536"/>
            </a:solidFill>
            <a:ln w="0">
              <a:solidFill>
                <a:srgbClr val="DD753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331"/>
            <p:cNvSpPr>
              <a:spLocks/>
            </p:cNvSpPr>
            <p:nvPr/>
          </p:nvSpPr>
          <p:spPr bwMode="auto">
            <a:xfrm>
              <a:off x="3248025" y="2613026"/>
              <a:ext cx="36513" cy="30163"/>
            </a:xfrm>
            <a:custGeom>
              <a:avLst/>
              <a:gdLst>
                <a:gd name="T0" fmla="*/ 7 w 23"/>
                <a:gd name="T1" fmla="*/ 0 h 19"/>
                <a:gd name="T2" fmla="*/ 23 w 23"/>
                <a:gd name="T3" fmla="*/ 10 h 19"/>
                <a:gd name="T4" fmla="*/ 20 w 23"/>
                <a:gd name="T5" fmla="*/ 19 h 19"/>
                <a:gd name="T6" fmla="*/ 0 w 23"/>
                <a:gd name="T7" fmla="*/ 5 h 19"/>
                <a:gd name="T8" fmla="*/ 3 w 23"/>
                <a:gd name="T9" fmla="*/ 4 h 19"/>
                <a:gd name="T10" fmla="*/ 6 w 23"/>
                <a:gd name="T11" fmla="*/ 2 h 19"/>
                <a:gd name="T12" fmla="*/ 7 w 2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9">
                  <a:moveTo>
                    <a:pt x="7" y="0"/>
                  </a:moveTo>
                  <a:lnTo>
                    <a:pt x="23" y="10"/>
                  </a:lnTo>
                  <a:lnTo>
                    <a:pt x="20" y="19"/>
                  </a:lnTo>
                  <a:lnTo>
                    <a:pt x="0" y="5"/>
                  </a:lnTo>
                  <a:lnTo>
                    <a:pt x="3" y="4"/>
                  </a:lnTo>
                  <a:lnTo>
                    <a:pt x="6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794E6D"/>
            </a:solidFill>
            <a:ln w="0">
              <a:solidFill>
                <a:srgbClr val="794E6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332"/>
            <p:cNvSpPr>
              <a:spLocks/>
            </p:cNvSpPr>
            <p:nvPr/>
          </p:nvSpPr>
          <p:spPr bwMode="auto">
            <a:xfrm>
              <a:off x="3214688" y="2586038"/>
              <a:ext cx="44450" cy="34925"/>
            </a:xfrm>
            <a:custGeom>
              <a:avLst/>
              <a:gdLst>
                <a:gd name="T0" fmla="*/ 4 w 28"/>
                <a:gd name="T1" fmla="*/ 0 h 22"/>
                <a:gd name="T2" fmla="*/ 28 w 28"/>
                <a:gd name="T3" fmla="*/ 17 h 22"/>
                <a:gd name="T4" fmla="*/ 27 w 28"/>
                <a:gd name="T5" fmla="*/ 19 h 22"/>
                <a:gd name="T6" fmla="*/ 24 w 28"/>
                <a:gd name="T7" fmla="*/ 21 h 22"/>
                <a:gd name="T8" fmla="*/ 21 w 28"/>
                <a:gd name="T9" fmla="*/ 22 h 22"/>
                <a:gd name="T10" fmla="*/ 0 w 28"/>
                <a:gd name="T11" fmla="*/ 6 h 22"/>
                <a:gd name="T12" fmla="*/ 4 w 28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4" y="0"/>
                  </a:moveTo>
                  <a:lnTo>
                    <a:pt x="28" y="17"/>
                  </a:lnTo>
                  <a:lnTo>
                    <a:pt x="27" y="19"/>
                  </a:lnTo>
                  <a:lnTo>
                    <a:pt x="24" y="21"/>
                  </a:lnTo>
                  <a:lnTo>
                    <a:pt x="21" y="22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794E6D"/>
            </a:solidFill>
            <a:ln w="0">
              <a:solidFill>
                <a:srgbClr val="794E6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333"/>
            <p:cNvSpPr>
              <a:spLocks/>
            </p:cNvSpPr>
            <p:nvPr/>
          </p:nvSpPr>
          <p:spPr bwMode="auto">
            <a:xfrm>
              <a:off x="3327400" y="2454276"/>
              <a:ext cx="4763" cy="12700"/>
            </a:xfrm>
            <a:custGeom>
              <a:avLst/>
              <a:gdLst>
                <a:gd name="T0" fmla="*/ 3 w 3"/>
                <a:gd name="T1" fmla="*/ 0 h 8"/>
                <a:gd name="T2" fmla="*/ 3 w 3"/>
                <a:gd name="T3" fmla="*/ 8 h 8"/>
                <a:gd name="T4" fmla="*/ 0 w 3"/>
                <a:gd name="T5" fmla="*/ 6 h 8"/>
                <a:gd name="T6" fmla="*/ 0 w 3"/>
                <a:gd name="T7" fmla="*/ 2 h 8"/>
                <a:gd name="T8" fmla="*/ 3 w 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lnTo>
                    <a:pt x="3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5963F"/>
            </a:solidFill>
            <a:ln w="0">
              <a:solidFill>
                <a:srgbClr val="F5963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334"/>
            <p:cNvSpPr>
              <a:spLocks/>
            </p:cNvSpPr>
            <p:nvPr/>
          </p:nvSpPr>
          <p:spPr bwMode="auto">
            <a:xfrm>
              <a:off x="3322638" y="2457451"/>
              <a:ext cx="4763" cy="6350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4 h 4"/>
                <a:gd name="T4" fmla="*/ 0 w 3"/>
                <a:gd name="T5" fmla="*/ 2 h 4"/>
                <a:gd name="T6" fmla="*/ 3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27091"/>
            </a:solidFill>
            <a:ln w="0">
              <a:solidFill>
                <a:srgbClr val="82709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335"/>
            <p:cNvSpPr>
              <a:spLocks/>
            </p:cNvSpPr>
            <p:nvPr/>
          </p:nvSpPr>
          <p:spPr bwMode="auto">
            <a:xfrm>
              <a:off x="3221038" y="2459038"/>
              <a:ext cx="111125" cy="201613"/>
            </a:xfrm>
            <a:custGeom>
              <a:avLst/>
              <a:gdLst>
                <a:gd name="T0" fmla="*/ 58 w 70"/>
                <a:gd name="T1" fmla="*/ 0 h 127"/>
                <a:gd name="T2" fmla="*/ 62 w 70"/>
                <a:gd name="T3" fmla="*/ 3 h 127"/>
                <a:gd name="T4" fmla="*/ 64 w 70"/>
                <a:gd name="T5" fmla="*/ 1 h 127"/>
                <a:gd name="T6" fmla="*/ 67 w 70"/>
                <a:gd name="T7" fmla="*/ 3 h 127"/>
                <a:gd name="T8" fmla="*/ 70 w 70"/>
                <a:gd name="T9" fmla="*/ 5 h 127"/>
                <a:gd name="T10" fmla="*/ 64 w 70"/>
                <a:gd name="T11" fmla="*/ 127 h 127"/>
                <a:gd name="T12" fmla="*/ 40 w 70"/>
                <a:gd name="T13" fmla="*/ 107 h 127"/>
                <a:gd name="T14" fmla="*/ 24 w 70"/>
                <a:gd name="T15" fmla="*/ 97 h 127"/>
                <a:gd name="T16" fmla="*/ 0 w 70"/>
                <a:gd name="T17" fmla="*/ 80 h 127"/>
                <a:gd name="T18" fmla="*/ 36 w 70"/>
                <a:gd name="T19" fmla="*/ 20 h 127"/>
                <a:gd name="T20" fmla="*/ 58 w 70"/>
                <a:gd name="T2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127">
                  <a:moveTo>
                    <a:pt x="58" y="0"/>
                  </a:moveTo>
                  <a:lnTo>
                    <a:pt x="62" y="3"/>
                  </a:lnTo>
                  <a:lnTo>
                    <a:pt x="64" y="1"/>
                  </a:lnTo>
                  <a:lnTo>
                    <a:pt x="67" y="3"/>
                  </a:lnTo>
                  <a:lnTo>
                    <a:pt x="70" y="5"/>
                  </a:lnTo>
                  <a:lnTo>
                    <a:pt x="64" y="127"/>
                  </a:lnTo>
                  <a:lnTo>
                    <a:pt x="40" y="107"/>
                  </a:lnTo>
                  <a:lnTo>
                    <a:pt x="24" y="97"/>
                  </a:lnTo>
                  <a:lnTo>
                    <a:pt x="0" y="80"/>
                  </a:lnTo>
                  <a:lnTo>
                    <a:pt x="36" y="2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96F70"/>
            </a:solidFill>
            <a:ln w="0">
              <a:solidFill>
                <a:srgbClr val="F96F7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336"/>
            <p:cNvSpPr>
              <a:spLocks noEditPoints="1"/>
            </p:cNvSpPr>
            <p:nvPr/>
          </p:nvSpPr>
          <p:spPr bwMode="auto">
            <a:xfrm>
              <a:off x="2882900" y="2252663"/>
              <a:ext cx="458788" cy="439738"/>
            </a:xfrm>
            <a:custGeom>
              <a:avLst/>
              <a:gdLst>
                <a:gd name="T0" fmla="*/ 192 w 289"/>
                <a:gd name="T1" fmla="*/ 274 h 277"/>
                <a:gd name="T2" fmla="*/ 195 w 289"/>
                <a:gd name="T3" fmla="*/ 275 h 277"/>
                <a:gd name="T4" fmla="*/ 196 w 289"/>
                <a:gd name="T5" fmla="*/ 277 h 277"/>
                <a:gd name="T6" fmla="*/ 195 w 289"/>
                <a:gd name="T7" fmla="*/ 275 h 277"/>
                <a:gd name="T8" fmla="*/ 192 w 289"/>
                <a:gd name="T9" fmla="*/ 274 h 277"/>
                <a:gd name="T10" fmla="*/ 192 w 289"/>
                <a:gd name="T11" fmla="*/ 274 h 277"/>
                <a:gd name="T12" fmla="*/ 85 w 289"/>
                <a:gd name="T13" fmla="*/ 0 h 277"/>
                <a:gd name="T14" fmla="*/ 105 w 289"/>
                <a:gd name="T15" fmla="*/ 2 h 277"/>
                <a:gd name="T16" fmla="*/ 122 w 289"/>
                <a:gd name="T17" fmla="*/ 7 h 277"/>
                <a:gd name="T18" fmla="*/ 136 w 289"/>
                <a:gd name="T19" fmla="*/ 13 h 277"/>
                <a:gd name="T20" fmla="*/ 149 w 289"/>
                <a:gd name="T21" fmla="*/ 19 h 277"/>
                <a:gd name="T22" fmla="*/ 157 w 289"/>
                <a:gd name="T23" fmla="*/ 24 h 277"/>
                <a:gd name="T24" fmla="*/ 160 w 289"/>
                <a:gd name="T25" fmla="*/ 25 h 277"/>
                <a:gd name="T26" fmla="*/ 173 w 289"/>
                <a:gd name="T27" fmla="*/ 33 h 277"/>
                <a:gd name="T28" fmla="*/ 188 w 289"/>
                <a:gd name="T29" fmla="*/ 43 h 277"/>
                <a:gd name="T30" fmla="*/ 205 w 289"/>
                <a:gd name="T31" fmla="*/ 55 h 277"/>
                <a:gd name="T32" fmla="*/ 222 w 289"/>
                <a:gd name="T33" fmla="*/ 68 h 277"/>
                <a:gd name="T34" fmla="*/ 239 w 289"/>
                <a:gd name="T35" fmla="*/ 80 h 277"/>
                <a:gd name="T36" fmla="*/ 255 w 289"/>
                <a:gd name="T37" fmla="*/ 92 h 277"/>
                <a:gd name="T38" fmla="*/ 268 w 289"/>
                <a:gd name="T39" fmla="*/ 102 h 277"/>
                <a:gd name="T40" fmla="*/ 279 w 289"/>
                <a:gd name="T41" fmla="*/ 110 h 277"/>
                <a:gd name="T42" fmla="*/ 287 w 289"/>
                <a:gd name="T43" fmla="*/ 117 h 277"/>
                <a:gd name="T44" fmla="*/ 289 w 289"/>
                <a:gd name="T45" fmla="*/ 118 h 277"/>
                <a:gd name="T46" fmla="*/ 192 w 289"/>
                <a:gd name="T47" fmla="*/ 274 h 277"/>
                <a:gd name="T48" fmla="*/ 191 w 289"/>
                <a:gd name="T49" fmla="*/ 273 h 277"/>
                <a:gd name="T50" fmla="*/ 185 w 289"/>
                <a:gd name="T51" fmla="*/ 269 h 277"/>
                <a:gd name="T52" fmla="*/ 173 w 289"/>
                <a:gd name="T53" fmla="*/ 261 h 277"/>
                <a:gd name="T54" fmla="*/ 156 w 289"/>
                <a:gd name="T55" fmla="*/ 250 h 277"/>
                <a:gd name="T56" fmla="*/ 133 w 289"/>
                <a:gd name="T57" fmla="*/ 236 h 277"/>
                <a:gd name="T58" fmla="*/ 116 w 289"/>
                <a:gd name="T59" fmla="*/ 224 h 277"/>
                <a:gd name="T60" fmla="*/ 98 w 289"/>
                <a:gd name="T61" fmla="*/ 212 h 277"/>
                <a:gd name="T62" fmla="*/ 78 w 289"/>
                <a:gd name="T63" fmla="*/ 199 h 277"/>
                <a:gd name="T64" fmla="*/ 59 w 289"/>
                <a:gd name="T65" fmla="*/ 184 h 277"/>
                <a:gd name="T66" fmla="*/ 41 w 289"/>
                <a:gd name="T67" fmla="*/ 168 h 277"/>
                <a:gd name="T68" fmla="*/ 25 w 289"/>
                <a:gd name="T69" fmla="*/ 150 h 277"/>
                <a:gd name="T70" fmla="*/ 12 w 289"/>
                <a:gd name="T71" fmla="*/ 131 h 277"/>
                <a:gd name="T72" fmla="*/ 4 w 289"/>
                <a:gd name="T73" fmla="*/ 112 h 277"/>
                <a:gd name="T74" fmla="*/ 0 w 289"/>
                <a:gd name="T75" fmla="*/ 91 h 277"/>
                <a:gd name="T76" fmla="*/ 3 w 289"/>
                <a:gd name="T77" fmla="*/ 70 h 277"/>
                <a:gd name="T78" fmla="*/ 12 w 289"/>
                <a:gd name="T79" fmla="*/ 47 h 277"/>
                <a:gd name="T80" fmla="*/ 30 w 289"/>
                <a:gd name="T81" fmla="*/ 24 h 277"/>
                <a:gd name="T82" fmla="*/ 47 w 289"/>
                <a:gd name="T83" fmla="*/ 9 h 277"/>
                <a:gd name="T84" fmla="*/ 67 w 289"/>
                <a:gd name="T85" fmla="*/ 2 h 277"/>
                <a:gd name="T86" fmla="*/ 85 w 289"/>
                <a:gd name="T8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9" h="277">
                  <a:moveTo>
                    <a:pt x="192" y="274"/>
                  </a:moveTo>
                  <a:lnTo>
                    <a:pt x="195" y="275"/>
                  </a:lnTo>
                  <a:lnTo>
                    <a:pt x="196" y="277"/>
                  </a:lnTo>
                  <a:lnTo>
                    <a:pt x="195" y="275"/>
                  </a:lnTo>
                  <a:lnTo>
                    <a:pt x="192" y="274"/>
                  </a:lnTo>
                  <a:lnTo>
                    <a:pt x="192" y="274"/>
                  </a:lnTo>
                  <a:close/>
                  <a:moveTo>
                    <a:pt x="85" y="0"/>
                  </a:moveTo>
                  <a:lnTo>
                    <a:pt x="105" y="2"/>
                  </a:lnTo>
                  <a:lnTo>
                    <a:pt x="122" y="7"/>
                  </a:lnTo>
                  <a:lnTo>
                    <a:pt x="136" y="13"/>
                  </a:lnTo>
                  <a:lnTo>
                    <a:pt x="149" y="19"/>
                  </a:lnTo>
                  <a:lnTo>
                    <a:pt x="157" y="24"/>
                  </a:lnTo>
                  <a:lnTo>
                    <a:pt x="160" y="25"/>
                  </a:lnTo>
                  <a:lnTo>
                    <a:pt x="173" y="33"/>
                  </a:lnTo>
                  <a:lnTo>
                    <a:pt x="188" y="43"/>
                  </a:lnTo>
                  <a:lnTo>
                    <a:pt x="205" y="55"/>
                  </a:lnTo>
                  <a:lnTo>
                    <a:pt x="222" y="68"/>
                  </a:lnTo>
                  <a:lnTo>
                    <a:pt x="239" y="80"/>
                  </a:lnTo>
                  <a:lnTo>
                    <a:pt x="255" y="92"/>
                  </a:lnTo>
                  <a:lnTo>
                    <a:pt x="268" y="102"/>
                  </a:lnTo>
                  <a:lnTo>
                    <a:pt x="279" y="110"/>
                  </a:lnTo>
                  <a:lnTo>
                    <a:pt x="287" y="117"/>
                  </a:lnTo>
                  <a:lnTo>
                    <a:pt x="289" y="118"/>
                  </a:lnTo>
                  <a:lnTo>
                    <a:pt x="192" y="274"/>
                  </a:lnTo>
                  <a:lnTo>
                    <a:pt x="191" y="273"/>
                  </a:lnTo>
                  <a:lnTo>
                    <a:pt x="185" y="269"/>
                  </a:lnTo>
                  <a:lnTo>
                    <a:pt x="173" y="261"/>
                  </a:lnTo>
                  <a:lnTo>
                    <a:pt x="156" y="250"/>
                  </a:lnTo>
                  <a:lnTo>
                    <a:pt x="133" y="236"/>
                  </a:lnTo>
                  <a:lnTo>
                    <a:pt x="116" y="224"/>
                  </a:lnTo>
                  <a:lnTo>
                    <a:pt x="98" y="212"/>
                  </a:lnTo>
                  <a:lnTo>
                    <a:pt x="78" y="199"/>
                  </a:lnTo>
                  <a:lnTo>
                    <a:pt x="59" y="184"/>
                  </a:lnTo>
                  <a:lnTo>
                    <a:pt x="41" y="168"/>
                  </a:lnTo>
                  <a:lnTo>
                    <a:pt x="25" y="150"/>
                  </a:lnTo>
                  <a:lnTo>
                    <a:pt x="12" y="131"/>
                  </a:lnTo>
                  <a:lnTo>
                    <a:pt x="4" y="112"/>
                  </a:lnTo>
                  <a:lnTo>
                    <a:pt x="0" y="91"/>
                  </a:lnTo>
                  <a:lnTo>
                    <a:pt x="3" y="70"/>
                  </a:lnTo>
                  <a:lnTo>
                    <a:pt x="12" y="47"/>
                  </a:lnTo>
                  <a:lnTo>
                    <a:pt x="30" y="24"/>
                  </a:lnTo>
                  <a:lnTo>
                    <a:pt x="47" y="9"/>
                  </a:lnTo>
                  <a:lnTo>
                    <a:pt x="67" y="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AF31C"/>
            </a:solidFill>
            <a:ln w="0">
              <a:solidFill>
                <a:srgbClr val="FAF31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337"/>
            <p:cNvSpPr>
              <a:spLocks/>
            </p:cNvSpPr>
            <p:nvPr/>
          </p:nvSpPr>
          <p:spPr bwMode="auto">
            <a:xfrm>
              <a:off x="3948113" y="2000251"/>
              <a:ext cx="250825" cy="293688"/>
            </a:xfrm>
            <a:custGeom>
              <a:avLst/>
              <a:gdLst>
                <a:gd name="T0" fmla="*/ 27 w 158"/>
                <a:gd name="T1" fmla="*/ 0 h 185"/>
                <a:gd name="T2" fmla="*/ 33 w 158"/>
                <a:gd name="T3" fmla="*/ 5 h 185"/>
                <a:gd name="T4" fmla="*/ 42 w 158"/>
                <a:gd name="T5" fmla="*/ 13 h 185"/>
                <a:gd name="T6" fmla="*/ 53 w 158"/>
                <a:gd name="T7" fmla="*/ 23 h 185"/>
                <a:gd name="T8" fmla="*/ 65 w 158"/>
                <a:gd name="T9" fmla="*/ 34 h 185"/>
                <a:gd name="T10" fmla="*/ 75 w 158"/>
                <a:gd name="T11" fmla="*/ 44 h 185"/>
                <a:gd name="T12" fmla="*/ 83 w 158"/>
                <a:gd name="T13" fmla="*/ 53 h 185"/>
                <a:gd name="T14" fmla="*/ 90 w 158"/>
                <a:gd name="T15" fmla="*/ 58 h 185"/>
                <a:gd name="T16" fmla="*/ 92 w 158"/>
                <a:gd name="T17" fmla="*/ 61 h 185"/>
                <a:gd name="T18" fmla="*/ 93 w 158"/>
                <a:gd name="T19" fmla="*/ 62 h 185"/>
                <a:gd name="T20" fmla="*/ 100 w 158"/>
                <a:gd name="T21" fmla="*/ 66 h 185"/>
                <a:gd name="T22" fmla="*/ 109 w 158"/>
                <a:gd name="T23" fmla="*/ 73 h 185"/>
                <a:gd name="T24" fmla="*/ 120 w 158"/>
                <a:gd name="T25" fmla="*/ 81 h 185"/>
                <a:gd name="T26" fmla="*/ 131 w 158"/>
                <a:gd name="T27" fmla="*/ 89 h 185"/>
                <a:gd name="T28" fmla="*/ 143 w 158"/>
                <a:gd name="T29" fmla="*/ 96 h 185"/>
                <a:gd name="T30" fmla="*/ 154 w 158"/>
                <a:gd name="T31" fmla="*/ 104 h 185"/>
                <a:gd name="T32" fmla="*/ 152 w 158"/>
                <a:gd name="T33" fmla="*/ 106 h 185"/>
                <a:gd name="T34" fmla="*/ 154 w 158"/>
                <a:gd name="T35" fmla="*/ 108 h 185"/>
                <a:gd name="T36" fmla="*/ 155 w 158"/>
                <a:gd name="T37" fmla="*/ 111 h 185"/>
                <a:gd name="T38" fmla="*/ 156 w 158"/>
                <a:gd name="T39" fmla="*/ 113 h 185"/>
                <a:gd name="T40" fmla="*/ 158 w 158"/>
                <a:gd name="T41" fmla="*/ 115 h 185"/>
                <a:gd name="T42" fmla="*/ 158 w 158"/>
                <a:gd name="T43" fmla="*/ 117 h 185"/>
                <a:gd name="T44" fmla="*/ 158 w 158"/>
                <a:gd name="T45" fmla="*/ 119 h 185"/>
                <a:gd name="T46" fmla="*/ 83 w 158"/>
                <a:gd name="T47" fmla="*/ 185 h 185"/>
                <a:gd name="T48" fmla="*/ 69 w 158"/>
                <a:gd name="T49" fmla="*/ 170 h 185"/>
                <a:gd name="T50" fmla="*/ 54 w 158"/>
                <a:gd name="T51" fmla="*/ 158 h 185"/>
                <a:gd name="T52" fmla="*/ 38 w 158"/>
                <a:gd name="T53" fmla="*/ 150 h 185"/>
                <a:gd name="T54" fmla="*/ 25 w 158"/>
                <a:gd name="T55" fmla="*/ 145 h 185"/>
                <a:gd name="T56" fmla="*/ 14 w 158"/>
                <a:gd name="T57" fmla="*/ 142 h 185"/>
                <a:gd name="T58" fmla="*/ 6 w 158"/>
                <a:gd name="T59" fmla="*/ 138 h 185"/>
                <a:gd name="T60" fmla="*/ 0 w 158"/>
                <a:gd name="T61" fmla="*/ 134 h 185"/>
                <a:gd name="T62" fmla="*/ 0 w 158"/>
                <a:gd name="T63" fmla="*/ 129 h 185"/>
                <a:gd name="T64" fmla="*/ 27 w 158"/>
                <a:gd name="T6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8" h="185">
                  <a:moveTo>
                    <a:pt x="27" y="0"/>
                  </a:moveTo>
                  <a:lnTo>
                    <a:pt x="33" y="5"/>
                  </a:lnTo>
                  <a:lnTo>
                    <a:pt x="42" y="13"/>
                  </a:lnTo>
                  <a:lnTo>
                    <a:pt x="53" y="23"/>
                  </a:lnTo>
                  <a:lnTo>
                    <a:pt x="65" y="34"/>
                  </a:lnTo>
                  <a:lnTo>
                    <a:pt x="75" y="44"/>
                  </a:lnTo>
                  <a:lnTo>
                    <a:pt x="83" y="53"/>
                  </a:lnTo>
                  <a:lnTo>
                    <a:pt x="90" y="58"/>
                  </a:lnTo>
                  <a:lnTo>
                    <a:pt x="92" y="61"/>
                  </a:lnTo>
                  <a:lnTo>
                    <a:pt x="93" y="62"/>
                  </a:lnTo>
                  <a:lnTo>
                    <a:pt x="100" y="66"/>
                  </a:lnTo>
                  <a:lnTo>
                    <a:pt x="109" y="73"/>
                  </a:lnTo>
                  <a:lnTo>
                    <a:pt x="120" y="81"/>
                  </a:lnTo>
                  <a:lnTo>
                    <a:pt x="131" y="89"/>
                  </a:lnTo>
                  <a:lnTo>
                    <a:pt x="143" y="96"/>
                  </a:lnTo>
                  <a:lnTo>
                    <a:pt x="154" y="104"/>
                  </a:lnTo>
                  <a:lnTo>
                    <a:pt x="152" y="106"/>
                  </a:lnTo>
                  <a:lnTo>
                    <a:pt x="154" y="108"/>
                  </a:lnTo>
                  <a:lnTo>
                    <a:pt x="155" y="111"/>
                  </a:lnTo>
                  <a:lnTo>
                    <a:pt x="156" y="113"/>
                  </a:lnTo>
                  <a:lnTo>
                    <a:pt x="158" y="115"/>
                  </a:lnTo>
                  <a:lnTo>
                    <a:pt x="158" y="117"/>
                  </a:lnTo>
                  <a:lnTo>
                    <a:pt x="158" y="119"/>
                  </a:lnTo>
                  <a:lnTo>
                    <a:pt x="83" y="185"/>
                  </a:lnTo>
                  <a:lnTo>
                    <a:pt x="69" y="170"/>
                  </a:lnTo>
                  <a:lnTo>
                    <a:pt x="54" y="158"/>
                  </a:lnTo>
                  <a:lnTo>
                    <a:pt x="38" y="150"/>
                  </a:lnTo>
                  <a:lnTo>
                    <a:pt x="25" y="145"/>
                  </a:lnTo>
                  <a:lnTo>
                    <a:pt x="14" y="142"/>
                  </a:lnTo>
                  <a:lnTo>
                    <a:pt x="6" y="138"/>
                  </a:lnTo>
                  <a:lnTo>
                    <a:pt x="0" y="134"/>
                  </a:lnTo>
                  <a:lnTo>
                    <a:pt x="0" y="12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9491"/>
            </a:solidFill>
            <a:ln w="0">
              <a:solidFill>
                <a:srgbClr val="FF949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338"/>
            <p:cNvSpPr>
              <a:spLocks/>
            </p:cNvSpPr>
            <p:nvPr/>
          </p:nvSpPr>
          <p:spPr bwMode="auto">
            <a:xfrm>
              <a:off x="3992563" y="1912938"/>
              <a:ext cx="296863" cy="323850"/>
            </a:xfrm>
            <a:custGeom>
              <a:avLst/>
              <a:gdLst>
                <a:gd name="T0" fmla="*/ 90 w 187"/>
                <a:gd name="T1" fmla="*/ 0 h 204"/>
                <a:gd name="T2" fmla="*/ 105 w 187"/>
                <a:gd name="T3" fmla="*/ 1 h 204"/>
                <a:gd name="T4" fmla="*/ 118 w 187"/>
                <a:gd name="T5" fmla="*/ 6 h 204"/>
                <a:gd name="T6" fmla="*/ 130 w 187"/>
                <a:gd name="T7" fmla="*/ 17 h 204"/>
                <a:gd name="T8" fmla="*/ 177 w 187"/>
                <a:gd name="T9" fmla="*/ 72 h 204"/>
                <a:gd name="T10" fmla="*/ 185 w 187"/>
                <a:gd name="T11" fmla="*/ 83 h 204"/>
                <a:gd name="T12" fmla="*/ 187 w 187"/>
                <a:gd name="T13" fmla="*/ 98 h 204"/>
                <a:gd name="T14" fmla="*/ 186 w 187"/>
                <a:gd name="T15" fmla="*/ 112 h 204"/>
                <a:gd name="T16" fmla="*/ 181 w 187"/>
                <a:gd name="T17" fmla="*/ 125 h 204"/>
                <a:gd name="T18" fmla="*/ 171 w 187"/>
                <a:gd name="T19" fmla="*/ 137 h 204"/>
                <a:gd name="T20" fmla="*/ 107 w 187"/>
                <a:gd name="T21" fmla="*/ 193 h 204"/>
                <a:gd name="T22" fmla="*/ 94 w 187"/>
                <a:gd name="T23" fmla="*/ 201 h 204"/>
                <a:gd name="T24" fmla="*/ 81 w 187"/>
                <a:gd name="T25" fmla="*/ 204 h 204"/>
                <a:gd name="T26" fmla="*/ 68 w 187"/>
                <a:gd name="T27" fmla="*/ 203 h 204"/>
                <a:gd name="T28" fmla="*/ 56 w 187"/>
                <a:gd name="T29" fmla="*/ 196 h 204"/>
                <a:gd name="T30" fmla="*/ 47 w 187"/>
                <a:gd name="T31" fmla="*/ 184 h 204"/>
                <a:gd name="T32" fmla="*/ 8 w 187"/>
                <a:gd name="T33" fmla="*/ 121 h 204"/>
                <a:gd name="T34" fmla="*/ 1 w 187"/>
                <a:gd name="T35" fmla="*/ 107 h 204"/>
                <a:gd name="T36" fmla="*/ 0 w 187"/>
                <a:gd name="T37" fmla="*/ 93 h 204"/>
                <a:gd name="T38" fmla="*/ 3 w 187"/>
                <a:gd name="T39" fmla="*/ 77 h 204"/>
                <a:gd name="T40" fmla="*/ 8 w 187"/>
                <a:gd name="T41" fmla="*/ 62 h 204"/>
                <a:gd name="T42" fmla="*/ 18 w 187"/>
                <a:gd name="T43" fmla="*/ 52 h 204"/>
                <a:gd name="T44" fmla="*/ 64 w 187"/>
                <a:gd name="T45" fmla="*/ 11 h 204"/>
                <a:gd name="T46" fmla="*/ 76 w 187"/>
                <a:gd name="T47" fmla="*/ 4 h 204"/>
                <a:gd name="T48" fmla="*/ 90 w 187"/>
                <a:gd name="T4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7" h="204">
                  <a:moveTo>
                    <a:pt x="90" y="0"/>
                  </a:moveTo>
                  <a:lnTo>
                    <a:pt x="105" y="1"/>
                  </a:lnTo>
                  <a:lnTo>
                    <a:pt x="118" y="6"/>
                  </a:lnTo>
                  <a:lnTo>
                    <a:pt x="130" y="17"/>
                  </a:lnTo>
                  <a:lnTo>
                    <a:pt x="177" y="72"/>
                  </a:lnTo>
                  <a:lnTo>
                    <a:pt x="185" y="83"/>
                  </a:lnTo>
                  <a:lnTo>
                    <a:pt x="187" y="98"/>
                  </a:lnTo>
                  <a:lnTo>
                    <a:pt x="186" y="112"/>
                  </a:lnTo>
                  <a:lnTo>
                    <a:pt x="181" y="125"/>
                  </a:lnTo>
                  <a:lnTo>
                    <a:pt x="171" y="137"/>
                  </a:lnTo>
                  <a:lnTo>
                    <a:pt x="107" y="193"/>
                  </a:lnTo>
                  <a:lnTo>
                    <a:pt x="94" y="201"/>
                  </a:lnTo>
                  <a:lnTo>
                    <a:pt x="81" y="204"/>
                  </a:lnTo>
                  <a:lnTo>
                    <a:pt x="68" y="203"/>
                  </a:lnTo>
                  <a:lnTo>
                    <a:pt x="56" y="196"/>
                  </a:lnTo>
                  <a:lnTo>
                    <a:pt x="47" y="184"/>
                  </a:lnTo>
                  <a:lnTo>
                    <a:pt x="8" y="121"/>
                  </a:lnTo>
                  <a:lnTo>
                    <a:pt x="1" y="107"/>
                  </a:lnTo>
                  <a:lnTo>
                    <a:pt x="0" y="93"/>
                  </a:lnTo>
                  <a:lnTo>
                    <a:pt x="3" y="77"/>
                  </a:lnTo>
                  <a:lnTo>
                    <a:pt x="8" y="62"/>
                  </a:lnTo>
                  <a:lnTo>
                    <a:pt x="18" y="52"/>
                  </a:lnTo>
                  <a:lnTo>
                    <a:pt x="64" y="11"/>
                  </a:lnTo>
                  <a:lnTo>
                    <a:pt x="76" y="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9491"/>
            </a:solidFill>
            <a:ln w="0">
              <a:solidFill>
                <a:srgbClr val="FF949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Line 160"/>
            <p:cNvSpPr>
              <a:spLocks noChangeShapeType="1"/>
            </p:cNvSpPr>
            <p:nvPr/>
          </p:nvSpPr>
          <p:spPr bwMode="auto">
            <a:xfrm flipV="1">
              <a:off x="4176713" y="1833563"/>
              <a:ext cx="93663" cy="85725"/>
            </a:xfrm>
            <a:prstGeom prst="line">
              <a:avLst/>
            </a:prstGeom>
            <a:noFill/>
            <a:ln w="74613">
              <a:solidFill>
                <a:srgbClr val="FFAE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Line 161"/>
            <p:cNvSpPr>
              <a:spLocks noChangeShapeType="1"/>
            </p:cNvSpPr>
            <p:nvPr/>
          </p:nvSpPr>
          <p:spPr bwMode="auto">
            <a:xfrm flipV="1">
              <a:off x="4084638" y="1924051"/>
              <a:ext cx="87313" cy="76200"/>
            </a:xfrm>
            <a:prstGeom prst="line">
              <a:avLst/>
            </a:prstGeom>
            <a:noFill/>
            <a:ln w="74613">
              <a:solidFill>
                <a:srgbClr val="FF949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Line 162"/>
            <p:cNvSpPr>
              <a:spLocks noChangeShapeType="1"/>
            </p:cNvSpPr>
            <p:nvPr/>
          </p:nvSpPr>
          <p:spPr bwMode="auto">
            <a:xfrm flipV="1">
              <a:off x="4213225" y="1970088"/>
              <a:ext cx="33338" cy="31750"/>
            </a:xfrm>
            <a:prstGeom prst="line">
              <a:avLst/>
            </a:prstGeom>
            <a:noFill/>
            <a:ln w="74613">
              <a:solidFill>
                <a:srgbClr val="FFAE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Line 163"/>
            <p:cNvSpPr>
              <a:spLocks noChangeShapeType="1"/>
            </p:cNvSpPr>
            <p:nvPr/>
          </p:nvSpPr>
          <p:spPr bwMode="auto">
            <a:xfrm flipV="1">
              <a:off x="4159250" y="2009776"/>
              <a:ext cx="42863" cy="38100"/>
            </a:xfrm>
            <a:prstGeom prst="line">
              <a:avLst/>
            </a:prstGeom>
            <a:noFill/>
            <a:ln w="74613">
              <a:solidFill>
                <a:srgbClr val="FF949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Line 164"/>
            <p:cNvSpPr>
              <a:spLocks noChangeShapeType="1"/>
            </p:cNvSpPr>
            <p:nvPr/>
          </p:nvSpPr>
          <p:spPr bwMode="auto">
            <a:xfrm flipV="1">
              <a:off x="4246563" y="2055813"/>
              <a:ext cx="30163" cy="31750"/>
            </a:xfrm>
            <a:prstGeom prst="line">
              <a:avLst/>
            </a:prstGeom>
            <a:noFill/>
            <a:ln w="74613">
              <a:solidFill>
                <a:srgbClr val="FFAE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Line 165"/>
            <p:cNvSpPr>
              <a:spLocks noChangeShapeType="1"/>
            </p:cNvSpPr>
            <p:nvPr/>
          </p:nvSpPr>
          <p:spPr bwMode="auto">
            <a:xfrm flipV="1">
              <a:off x="4176713" y="2101851"/>
              <a:ext cx="52388" cy="46038"/>
            </a:xfrm>
            <a:prstGeom prst="line">
              <a:avLst/>
            </a:prstGeom>
            <a:noFill/>
            <a:ln w="74613">
              <a:solidFill>
                <a:srgbClr val="FF949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345"/>
            <p:cNvSpPr>
              <a:spLocks/>
            </p:cNvSpPr>
            <p:nvPr/>
          </p:nvSpPr>
          <p:spPr bwMode="auto">
            <a:xfrm>
              <a:off x="2871788" y="2270126"/>
              <a:ext cx="165100" cy="330200"/>
            </a:xfrm>
            <a:custGeom>
              <a:avLst/>
              <a:gdLst>
                <a:gd name="T0" fmla="*/ 51 w 104"/>
                <a:gd name="T1" fmla="*/ 0 h 208"/>
                <a:gd name="T2" fmla="*/ 101 w 104"/>
                <a:gd name="T3" fmla="*/ 52 h 208"/>
                <a:gd name="T4" fmla="*/ 101 w 104"/>
                <a:gd name="T5" fmla="*/ 159 h 208"/>
                <a:gd name="T6" fmla="*/ 101 w 104"/>
                <a:gd name="T7" fmla="*/ 161 h 208"/>
                <a:gd name="T8" fmla="*/ 101 w 104"/>
                <a:gd name="T9" fmla="*/ 163 h 208"/>
                <a:gd name="T10" fmla="*/ 102 w 104"/>
                <a:gd name="T11" fmla="*/ 166 h 208"/>
                <a:gd name="T12" fmla="*/ 102 w 104"/>
                <a:gd name="T13" fmla="*/ 169 h 208"/>
                <a:gd name="T14" fmla="*/ 102 w 104"/>
                <a:gd name="T15" fmla="*/ 171 h 208"/>
                <a:gd name="T16" fmla="*/ 104 w 104"/>
                <a:gd name="T17" fmla="*/ 174 h 208"/>
                <a:gd name="T18" fmla="*/ 104 w 104"/>
                <a:gd name="T19" fmla="*/ 176 h 208"/>
                <a:gd name="T20" fmla="*/ 102 w 104"/>
                <a:gd name="T21" fmla="*/ 179 h 208"/>
                <a:gd name="T22" fmla="*/ 101 w 104"/>
                <a:gd name="T23" fmla="*/ 180 h 208"/>
                <a:gd name="T24" fmla="*/ 100 w 104"/>
                <a:gd name="T25" fmla="*/ 180 h 208"/>
                <a:gd name="T26" fmla="*/ 97 w 104"/>
                <a:gd name="T27" fmla="*/ 180 h 208"/>
                <a:gd name="T28" fmla="*/ 95 w 104"/>
                <a:gd name="T29" fmla="*/ 179 h 208"/>
                <a:gd name="T30" fmla="*/ 80 w 104"/>
                <a:gd name="T31" fmla="*/ 175 h 208"/>
                <a:gd name="T32" fmla="*/ 70 w 104"/>
                <a:gd name="T33" fmla="*/ 176 h 208"/>
                <a:gd name="T34" fmla="*/ 59 w 104"/>
                <a:gd name="T35" fmla="*/ 182 h 208"/>
                <a:gd name="T36" fmla="*/ 53 w 104"/>
                <a:gd name="T37" fmla="*/ 190 h 208"/>
                <a:gd name="T38" fmla="*/ 48 w 104"/>
                <a:gd name="T39" fmla="*/ 199 h 208"/>
                <a:gd name="T40" fmla="*/ 45 w 104"/>
                <a:gd name="T41" fmla="*/ 205 h 208"/>
                <a:gd name="T42" fmla="*/ 44 w 104"/>
                <a:gd name="T43" fmla="*/ 208 h 208"/>
                <a:gd name="T44" fmla="*/ 41 w 104"/>
                <a:gd name="T45" fmla="*/ 205 h 208"/>
                <a:gd name="T46" fmla="*/ 36 w 104"/>
                <a:gd name="T47" fmla="*/ 201 h 208"/>
                <a:gd name="T48" fmla="*/ 27 w 104"/>
                <a:gd name="T49" fmla="*/ 194 h 208"/>
                <a:gd name="T50" fmla="*/ 17 w 104"/>
                <a:gd name="T51" fmla="*/ 184 h 208"/>
                <a:gd name="T52" fmla="*/ 10 w 104"/>
                <a:gd name="T53" fmla="*/ 173 h 208"/>
                <a:gd name="T54" fmla="*/ 3 w 104"/>
                <a:gd name="T55" fmla="*/ 159 h 208"/>
                <a:gd name="T56" fmla="*/ 0 w 104"/>
                <a:gd name="T57" fmla="*/ 144 h 208"/>
                <a:gd name="T58" fmla="*/ 0 w 104"/>
                <a:gd name="T59" fmla="*/ 127 h 208"/>
                <a:gd name="T60" fmla="*/ 0 w 104"/>
                <a:gd name="T61" fmla="*/ 107 h 208"/>
                <a:gd name="T62" fmla="*/ 3 w 104"/>
                <a:gd name="T63" fmla="*/ 85 h 208"/>
                <a:gd name="T64" fmla="*/ 8 w 104"/>
                <a:gd name="T65" fmla="*/ 63 h 208"/>
                <a:gd name="T66" fmla="*/ 17 w 104"/>
                <a:gd name="T67" fmla="*/ 40 h 208"/>
                <a:gd name="T68" fmla="*/ 32 w 104"/>
                <a:gd name="T69" fmla="*/ 19 h 208"/>
                <a:gd name="T70" fmla="*/ 51 w 104"/>
                <a:gd name="T7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208">
                  <a:moveTo>
                    <a:pt x="51" y="0"/>
                  </a:moveTo>
                  <a:lnTo>
                    <a:pt x="101" y="52"/>
                  </a:lnTo>
                  <a:lnTo>
                    <a:pt x="101" y="159"/>
                  </a:lnTo>
                  <a:lnTo>
                    <a:pt x="101" y="161"/>
                  </a:lnTo>
                  <a:lnTo>
                    <a:pt x="101" y="163"/>
                  </a:lnTo>
                  <a:lnTo>
                    <a:pt x="102" y="166"/>
                  </a:lnTo>
                  <a:lnTo>
                    <a:pt x="102" y="169"/>
                  </a:lnTo>
                  <a:lnTo>
                    <a:pt x="102" y="171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02" y="179"/>
                  </a:lnTo>
                  <a:lnTo>
                    <a:pt x="101" y="180"/>
                  </a:lnTo>
                  <a:lnTo>
                    <a:pt x="100" y="180"/>
                  </a:lnTo>
                  <a:lnTo>
                    <a:pt x="97" y="180"/>
                  </a:lnTo>
                  <a:lnTo>
                    <a:pt x="95" y="179"/>
                  </a:lnTo>
                  <a:lnTo>
                    <a:pt x="80" y="175"/>
                  </a:lnTo>
                  <a:lnTo>
                    <a:pt x="70" y="176"/>
                  </a:lnTo>
                  <a:lnTo>
                    <a:pt x="59" y="182"/>
                  </a:lnTo>
                  <a:lnTo>
                    <a:pt x="53" y="190"/>
                  </a:lnTo>
                  <a:lnTo>
                    <a:pt x="48" y="199"/>
                  </a:lnTo>
                  <a:lnTo>
                    <a:pt x="45" y="205"/>
                  </a:lnTo>
                  <a:lnTo>
                    <a:pt x="44" y="208"/>
                  </a:lnTo>
                  <a:lnTo>
                    <a:pt x="41" y="205"/>
                  </a:lnTo>
                  <a:lnTo>
                    <a:pt x="36" y="201"/>
                  </a:lnTo>
                  <a:lnTo>
                    <a:pt x="27" y="194"/>
                  </a:lnTo>
                  <a:lnTo>
                    <a:pt x="17" y="184"/>
                  </a:lnTo>
                  <a:lnTo>
                    <a:pt x="10" y="173"/>
                  </a:lnTo>
                  <a:lnTo>
                    <a:pt x="3" y="159"/>
                  </a:lnTo>
                  <a:lnTo>
                    <a:pt x="0" y="144"/>
                  </a:lnTo>
                  <a:lnTo>
                    <a:pt x="0" y="127"/>
                  </a:lnTo>
                  <a:lnTo>
                    <a:pt x="0" y="107"/>
                  </a:lnTo>
                  <a:lnTo>
                    <a:pt x="3" y="85"/>
                  </a:lnTo>
                  <a:lnTo>
                    <a:pt x="8" y="63"/>
                  </a:lnTo>
                  <a:lnTo>
                    <a:pt x="17" y="40"/>
                  </a:lnTo>
                  <a:lnTo>
                    <a:pt x="32" y="1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AF31C"/>
            </a:solidFill>
            <a:ln w="0">
              <a:solidFill>
                <a:srgbClr val="FAF31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346"/>
            <p:cNvSpPr>
              <a:spLocks/>
            </p:cNvSpPr>
            <p:nvPr/>
          </p:nvSpPr>
          <p:spPr bwMode="auto">
            <a:xfrm>
              <a:off x="4730750" y="1687513"/>
              <a:ext cx="22225" cy="30163"/>
            </a:xfrm>
            <a:custGeom>
              <a:avLst/>
              <a:gdLst>
                <a:gd name="T0" fmla="*/ 8 w 14"/>
                <a:gd name="T1" fmla="*/ 0 h 19"/>
                <a:gd name="T2" fmla="*/ 10 w 14"/>
                <a:gd name="T3" fmla="*/ 2 h 19"/>
                <a:gd name="T4" fmla="*/ 11 w 14"/>
                <a:gd name="T5" fmla="*/ 3 h 19"/>
                <a:gd name="T6" fmla="*/ 14 w 14"/>
                <a:gd name="T7" fmla="*/ 5 h 19"/>
                <a:gd name="T8" fmla="*/ 14 w 14"/>
                <a:gd name="T9" fmla="*/ 9 h 19"/>
                <a:gd name="T10" fmla="*/ 14 w 14"/>
                <a:gd name="T11" fmla="*/ 13 h 19"/>
                <a:gd name="T12" fmla="*/ 11 w 14"/>
                <a:gd name="T13" fmla="*/ 16 h 19"/>
                <a:gd name="T14" fmla="*/ 10 w 14"/>
                <a:gd name="T15" fmla="*/ 17 h 19"/>
                <a:gd name="T16" fmla="*/ 8 w 14"/>
                <a:gd name="T17" fmla="*/ 19 h 19"/>
                <a:gd name="T18" fmla="*/ 5 w 14"/>
                <a:gd name="T19" fmla="*/ 17 h 19"/>
                <a:gd name="T20" fmla="*/ 2 w 14"/>
                <a:gd name="T21" fmla="*/ 16 h 19"/>
                <a:gd name="T22" fmla="*/ 1 w 14"/>
                <a:gd name="T23" fmla="*/ 13 h 19"/>
                <a:gd name="T24" fmla="*/ 0 w 14"/>
                <a:gd name="T25" fmla="*/ 9 h 19"/>
                <a:gd name="T26" fmla="*/ 1 w 14"/>
                <a:gd name="T27" fmla="*/ 5 h 19"/>
                <a:gd name="T28" fmla="*/ 2 w 14"/>
                <a:gd name="T29" fmla="*/ 3 h 19"/>
                <a:gd name="T30" fmla="*/ 5 w 14"/>
                <a:gd name="T31" fmla="*/ 2 h 19"/>
                <a:gd name="T32" fmla="*/ 8 w 14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9">
                  <a:moveTo>
                    <a:pt x="8" y="0"/>
                  </a:moveTo>
                  <a:lnTo>
                    <a:pt x="10" y="2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1" y="16"/>
                  </a:lnTo>
                  <a:lnTo>
                    <a:pt x="10" y="17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347"/>
            <p:cNvSpPr>
              <a:spLocks/>
            </p:cNvSpPr>
            <p:nvPr/>
          </p:nvSpPr>
          <p:spPr bwMode="auto">
            <a:xfrm>
              <a:off x="4200525" y="2317751"/>
              <a:ext cx="276225" cy="103188"/>
            </a:xfrm>
            <a:custGeom>
              <a:avLst/>
              <a:gdLst>
                <a:gd name="T0" fmla="*/ 0 w 174"/>
                <a:gd name="T1" fmla="*/ 0 h 65"/>
                <a:gd name="T2" fmla="*/ 174 w 174"/>
                <a:gd name="T3" fmla="*/ 0 h 65"/>
                <a:gd name="T4" fmla="*/ 156 w 174"/>
                <a:gd name="T5" fmla="*/ 65 h 65"/>
                <a:gd name="T6" fmla="*/ 0 w 174"/>
                <a:gd name="T7" fmla="*/ 65 h 65"/>
                <a:gd name="T8" fmla="*/ 0 w 174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65">
                  <a:moveTo>
                    <a:pt x="0" y="0"/>
                  </a:moveTo>
                  <a:lnTo>
                    <a:pt x="174" y="0"/>
                  </a:lnTo>
                  <a:lnTo>
                    <a:pt x="156" y="65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EC3A"/>
            </a:solidFill>
            <a:ln w="0">
              <a:solidFill>
                <a:srgbClr val="7DEC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348"/>
            <p:cNvSpPr>
              <a:spLocks/>
            </p:cNvSpPr>
            <p:nvPr/>
          </p:nvSpPr>
          <p:spPr bwMode="auto">
            <a:xfrm>
              <a:off x="4522788" y="3792538"/>
              <a:ext cx="285750" cy="117475"/>
            </a:xfrm>
            <a:custGeom>
              <a:avLst/>
              <a:gdLst>
                <a:gd name="T0" fmla="*/ 0 w 180"/>
                <a:gd name="T1" fmla="*/ 0 h 74"/>
                <a:gd name="T2" fmla="*/ 177 w 180"/>
                <a:gd name="T3" fmla="*/ 0 h 74"/>
                <a:gd name="T4" fmla="*/ 177 w 180"/>
                <a:gd name="T5" fmla="*/ 3 h 74"/>
                <a:gd name="T6" fmla="*/ 178 w 180"/>
                <a:gd name="T7" fmla="*/ 11 h 74"/>
                <a:gd name="T8" fmla="*/ 179 w 180"/>
                <a:gd name="T9" fmla="*/ 23 h 74"/>
                <a:gd name="T10" fmla="*/ 180 w 180"/>
                <a:gd name="T11" fmla="*/ 37 h 74"/>
                <a:gd name="T12" fmla="*/ 179 w 180"/>
                <a:gd name="T13" fmla="*/ 51 h 74"/>
                <a:gd name="T14" fmla="*/ 173 w 180"/>
                <a:gd name="T15" fmla="*/ 62 h 74"/>
                <a:gd name="T16" fmla="*/ 162 w 180"/>
                <a:gd name="T17" fmla="*/ 71 h 74"/>
                <a:gd name="T18" fmla="*/ 148 w 180"/>
                <a:gd name="T19" fmla="*/ 74 h 74"/>
                <a:gd name="T20" fmla="*/ 60 w 180"/>
                <a:gd name="T21" fmla="*/ 74 h 74"/>
                <a:gd name="T22" fmla="*/ 39 w 180"/>
                <a:gd name="T23" fmla="*/ 71 h 74"/>
                <a:gd name="T24" fmla="*/ 22 w 180"/>
                <a:gd name="T25" fmla="*/ 62 h 74"/>
                <a:gd name="T26" fmla="*/ 10 w 180"/>
                <a:gd name="T27" fmla="*/ 51 h 74"/>
                <a:gd name="T28" fmla="*/ 4 w 180"/>
                <a:gd name="T29" fmla="*/ 37 h 74"/>
                <a:gd name="T30" fmla="*/ 2 w 180"/>
                <a:gd name="T31" fmla="*/ 23 h 74"/>
                <a:gd name="T32" fmla="*/ 1 w 180"/>
                <a:gd name="T33" fmla="*/ 11 h 74"/>
                <a:gd name="T34" fmla="*/ 0 w 180"/>
                <a:gd name="T35" fmla="*/ 3 h 74"/>
                <a:gd name="T36" fmla="*/ 0 w 180"/>
                <a:gd name="T3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74">
                  <a:moveTo>
                    <a:pt x="0" y="0"/>
                  </a:moveTo>
                  <a:lnTo>
                    <a:pt x="177" y="0"/>
                  </a:lnTo>
                  <a:lnTo>
                    <a:pt x="177" y="3"/>
                  </a:lnTo>
                  <a:lnTo>
                    <a:pt x="178" y="11"/>
                  </a:lnTo>
                  <a:lnTo>
                    <a:pt x="179" y="23"/>
                  </a:lnTo>
                  <a:lnTo>
                    <a:pt x="180" y="37"/>
                  </a:lnTo>
                  <a:lnTo>
                    <a:pt x="179" y="51"/>
                  </a:lnTo>
                  <a:lnTo>
                    <a:pt x="173" y="62"/>
                  </a:lnTo>
                  <a:lnTo>
                    <a:pt x="162" y="71"/>
                  </a:lnTo>
                  <a:lnTo>
                    <a:pt x="148" y="74"/>
                  </a:lnTo>
                  <a:lnTo>
                    <a:pt x="60" y="74"/>
                  </a:lnTo>
                  <a:lnTo>
                    <a:pt x="39" y="71"/>
                  </a:lnTo>
                  <a:lnTo>
                    <a:pt x="22" y="62"/>
                  </a:lnTo>
                  <a:lnTo>
                    <a:pt x="10" y="51"/>
                  </a:lnTo>
                  <a:lnTo>
                    <a:pt x="4" y="37"/>
                  </a:lnTo>
                  <a:lnTo>
                    <a:pt x="2" y="23"/>
                  </a:lnTo>
                  <a:lnTo>
                    <a:pt x="1" y="11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83F"/>
            </a:solidFill>
            <a:ln w="0">
              <a:solidFill>
                <a:srgbClr val="FF383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349"/>
            <p:cNvSpPr>
              <a:spLocks/>
            </p:cNvSpPr>
            <p:nvPr/>
          </p:nvSpPr>
          <p:spPr bwMode="auto">
            <a:xfrm>
              <a:off x="3406775" y="3933826"/>
              <a:ext cx="150813" cy="487363"/>
            </a:xfrm>
            <a:custGeom>
              <a:avLst/>
              <a:gdLst>
                <a:gd name="T0" fmla="*/ 14 w 95"/>
                <a:gd name="T1" fmla="*/ 0 h 307"/>
                <a:gd name="T2" fmla="*/ 16 w 95"/>
                <a:gd name="T3" fmla="*/ 21 h 307"/>
                <a:gd name="T4" fmla="*/ 19 w 95"/>
                <a:gd name="T5" fmla="*/ 46 h 307"/>
                <a:gd name="T6" fmla="*/ 25 w 95"/>
                <a:gd name="T7" fmla="*/ 76 h 307"/>
                <a:gd name="T8" fmla="*/ 31 w 95"/>
                <a:gd name="T9" fmla="*/ 112 h 307"/>
                <a:gd name="T10" fmla="*/ 42 w 95"/>
                <a:gd name="T11" fmla="*/ 151 h 307"/>
                <a:gd name="T12" fmla="*/ 55 w 95"/>
                <a:gd name="T13" fmla="*/ 195 h 307"/>
                <a:gd name="T14" fmla="*/ 72 w 95"/>
                <a:gd name="T15" fmla="*/ 245 h 307"/>
                <a:gd name="T16" fmla="*/ 93 w 95"/>
                <a:gd name="T17" fmla="*/ 299 h 307"/>
                <a:gd name="T18" fmla="*/ 94 w 95"/>
                <a:gd name="T19" fmla="*/ 301 h 307"/>
                <a:gd name="T20" fmla="*/ 94 w 95"/>
                <a:gd name="T21" fmla="*/ 304 h 307"/>
                <a:gd name="T22" fmla="*/ 95 w 95"/>
                <a:gd name="T23" fmla="*/ 305 h 307"/>
                <a:gd name="T24" fmla="*/ 94 w 95"/>
                <a:gd name="T25" fmla="*/ 307 h 307"/>
                <a:gd name="T26" fmla="*/ 94 w 95"/>
                <a:gd name="T27" fmla="*/ 305 h 307"/>
                <a:gd name="T28" fmla="*/ 93 w 95"/>
                <a:gd name="T29" fmla="*/ 305 h 307"/>
                <a:gd name="T30" fmla="*/ 76 w 95"/>
                <a:gd name="T31" fmla="*/ 258 h 307"/>
                <a:gd name="T32" fmla="*/ 59 w 95"/>
                <a:gd name="T33" fmla="*/ 214 h 307"/>
                <a:gd name="T34" fmla="*/ 42 w 95"/>
                <a:gd name="T35" fmla="*/ 171 h 307"/>
                <a:gd name="T36" fmla="*/ 26 w 95"/>
                <a:gd name="T37" fmla="*/ 131 h 307"/>
                <a:gd name="T38" fmla="*/ 12 w 95"/>
                <a:gd name="T39" fmla="*/ 96 h 307"/>
                <a:gd name="T40" fmla="*/ 0 w 95"/>
                <a:gd name="T41" fmla="*/ 67 h 307"/>
                <a:gd name="T42" fmla="*/ 2 w 95"/>
                <a:gd name="T43" fmla="*/ 67 h 307"/>
                <a:gd name="T44" fmla="*/ 2 w 95"/>
                <a:gd name="T45" fmla="*/ 45 h 307"/>
                <a:gd name="T46" fmla="*/ 6 w 95"/>
                <a:gd name="T47" fmla="*/ 23 h 307"/>
                <a:gd name="T48" fmla="*/ 14 w 95"/>
                <a:gd name="T49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5" h="307">
                  <a:moveTo>
                    <a:pt x="14" y="0"/>
                  </a:moveTo>
                  <a:lnTo>
                    <a:pt x="16" y="21"/>
                  </a:lnTo>
                  <a:lnTo>
                    <a:pt x="19" y="46"/>
                  </a:lnTo>
                  <a:lnTo>
                    <a:pt x="25" y="76"/>
                  </a:lnTo>
                  <a:lnTo>
                    <a:pt x="31" y="112"/>
                  </a:lnTo>
                  <a:lnTo>
                    <a:pt x="42" y="151"/>
                  </a:lnTo>
                  <a:lnTo>
                    <a:pt x="55" y="195"/>
                  </a:lnTo>
                  <a:lnTo>
                    <a:pt x="72" y="245"/>
                  </a:lnTo>
                  <a:lnTo>
                    <a:pt x="93" y="299"/>
                  </a:lnTo>
                  <a:lnTo>
                    <a:pt x="94" y="301"/>
                  </a:lnTo>
                  <a:lnTo>
                    <a:pt x="94" y="304"/>
                  </a:lnTo>
                  <a:lnTo>
                    <a:pt x="95" y="305"/>
                  </a:lnTo>
                  <a:lnTo>
                    <a:pt x="94" y="307"/>
                  </a:lnTo>
                  <a:lnTo>
                    <a:pt x="94" y="305"/>
                  </a:lnTo>
                  <a:lnTo>
                    <a:pt x="93" y="305"/>
                  </a:lnTo>
                  <a:lnTo>
                    <a:pt x="76" y="258"/>
                  </a:lnTo>
                  <a:lnTo>
                    <a:pt x="59" y="214"/>
                  </a:lnTo>
                  <a:lnTo>
                    <a:pt x="42" y="171"/>
                  </a:lnTo>
                  <a:lnTo>
                    <a:pt x="26" y="131"/>
                  </a:lnTo>
                  <a:lnTo>
                    <a:pt x="12" y="96"/>
                  </a:lnTo>
                  <a:lnTo>
                    <a:pt x="0" y="67"/>
                  </a:lnTo>
                  <a:lnTo>
                    <a:pt x="2" y="67"/>
                  </a:lnTo>
                  <a:lnTo>
                    <a:pt x="2" y="45"/>
                  </a:lnTo>
                  <a:lnTo>
                    <a:pt x="6" y="2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48BD"/>
            </a:solidFill>
            <a:ln w="0">
              <a:solidFill>
                <a:srgbClr val="0048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350"/>
            <p:cNvSpPr>
              <a:spLocks/>
            </p:cNvSpPr>
            <p:nvPr/>
          </p:nvSpPr>
          <p:spPr bwMode="auto">
            <a:xfrm>
              <a:off x="3238500" y="3886201"/>
              <a:ext cx="190500" cy="166688"/>
            </a:xfrm>
            <a:custGeom>
              <a:avLst/>
              <a:gdLst>
                <a:gd name="T0" fmla="*/ 119 w 120"/>
                <a:gd name="T1" fmla="*/ 0 h 105"/>
                <a:gd name="T2" fmla="*/ 119 w 120"/>
                <a:gd name="T3" fmla="*/ 4 h 105"/>
                <a:gd name="T4" fmla="*/ 119 w 120"/>
                <a:gd name="T5" fmla="*/ 13 h 105"/>
                <a:gd name="T6" fmla="*/ 120 w 120"/>
                <a:gd name="T7" fmla="*/ 30 h 105"/>
                <a:gd name="T8" fmla="*/ 120 w 120"/>
                <a:gd name="T9" fmla="*/ 30 h 105"/>
                <a:gd name="T10" fmla="*/ 112 w 120"/>
                <a:gd name="T11" fmla="*/ 53 h 105"/>
                <a:gd name="T12" fmla="*/ 108 w 120"/>
                <a:gd name="T13" fmla="*/ 75 h 105"/>
                <a:gd name="T14" fmla="*/ 108 w 120"/>
                <a:gd name="T15" fmla="*/ 97 h 105"/>
                <a:gd name="T16" fmla="*/ 106 w 120"/>
                <a:gd name="T17" fmla="*/ 97 h 105"/>
                <a:gd name="T18" fmla="*/ 94 w 120"/>
                <a:gd name="T19" fmla="*/ 97 h 105"/>
                <a:gd name="T20" fmla="*/ 78 w 120"/>
                <a:gd name="T21" fmla="*/ 97 h 105"/>
                <a:gd name="T22" fmla="*/ 55 w 120"/>
                <a:gd name="T23" fmla="*/ 97 h 105"/>
                <a:gd name="T24" fmla="*/ 27 w 120"/>
                <a:gd name="T25" fmla="*/ 100 h 105"/>
                <a:gd name="T26" fmla="*/ 0 w 120"/>
                <a:gd name="T27" fmla="*/ 105 h 105"/>
                <a:gd name="T28" fmla="*/ 27 w 120"/>
                <a:gd name="T29" fmla="*/ 96 h 105"/>
                <a:gd name="T30" fmla="*/ 50 w 120"/>
                <a:gd name="T31" fmla="*/ 84 h 105"/>
                <a:gd name="T32" fmla="*/ 69 w 120"/>
                <a:gd name="T33" fmla="*/ 71 h 105"/>
                <a:gd name="T34" fmla="*/ 85 w 120"/>
                <a:gd name="T35" fmla="*/ 57 h 105"/>
                <a:gd name="T36" fmla="*/ 97 w 120"/>
                <a:gd name="T37" fmla="*/ 42 h 105"/>
                <a:gd name="T38" fmla="*/ 107 w 120"/>
                <a:gd name="T39" fmla="*/ 26 h 105"/>
                <a:gd name="T40" fmla="*/ 114 w 120"/>
                <a:gd name="T41" fmla="*/ 13 h 105"/>
                <a:gd name="T42" fmla="*/ 118 w 120"/>
                <a:gd name="T43" fmla="*/ 4 h 105"/>
                <a:gd name="T44" fmla="*/ 119 w 120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105">
                  <a:moveTo>
                    <a:pt x="119" y="0"/>
                  </a:moveTo>
                  <a:lnTo>
                    <a:pt x="119" y="4"/>
                  </a:lnTo>
                  <a:lnTo>
                    <a:pt x="119" y="13"/>
                  </a:lnTo>
                  <a:lnTo>
                    <a:pt x="120" y="30"/>
                  </a:lnTo>
                  <a:lnTo>
                    <a:pt x="120" y="30"/>
                  </a:lnTo>
                  <a:lnTo>
                    <a:pt x="112" y="53"/>
                  </a:lnTo>
                  <a:lnTo>
                    <a:pt x="108" y="75"/>
                  </a:lnTo>
                  <a:lnTo>
                    <a:pt x="108" y="97"/>
                  </a:lnTo>
                  <a:lnTo>
                    <a:pt x="106" y="97"/>
                  </a:lnTo>
                  <a:lnTo>
                    <a:pt x="94" y="97"/>
                  </a:lnTo>
                  <a:lnTo>
                    <a:pt x="78" y="97"/>
                  </a:lnTo>
                  <a:lnTo>
                    <a:pt x="55" y="97"/>
                  </a:lnTo>
                  <a:lnTo>
                    <a:pt x="27" y="100"/>
                  </a:lnTo>
                  <a:lnTo>
                    <a:pt x="0" y="105"/>
                  </a:lnTo>
                  <a:lnTo>
                    <a:pt x="27" y="96"/>
                  </a:lnTo>
                  <a:lnTo>
                    <a:pt x="50" y="84"/>
                  </a:lnTo>
                  <a:lnTo>
                    <a:pt x="69" y="71"/>
                  </a:lnTo>
                  <a:lnTo>
                    <a:pt x="85" y="57"/>
                  </a:lnTo>
                  <a:lnTo>
                    <a:pt x="97" y="42"/>
                  </a:lnTo>
                  <a:lnTo>
                    <a:pt x="107" y="26"/>
                  </a:lnTo>
                  <a:lnTo>
                    <a:pt x="114" y="13"/>
                  </a:lnTo>
                  <a:lnTo>
                    <a:pt x="118" y="4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48BD"/>
            </a:solidFill>
            <a:ln w="0">
              <a:solidFill>
                <a:srgbClr val="0048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351"/>
            <p:cNvSpPr>
              <a:spLocks/>
            </p:cNvSpPr>
            <p:nvPr/>
          </p:nvSpPr>
          <p:spPr bwMode="auto">
            <a:xfrm>
              <a:off x="3643313" y="5943601"/>
              <a:ext cx="179388" cy="153988"/>
            </a:xfrm>
            <a:custGeom>
              <a:avLst/>
              <a:gdLst>
                <a:gd name="T0" fmla="*/ 5 w 113"/>
                <a:gd name="T1" fmla="*/ 0 h 97"/>
                <a:gd name="T2" fmla="*/ 8 w 113"/>
                <a:gd name="T3" fmla="*/ 2 h 97"/>
                <a:gd name="T4" fmla="*/ 13 w 113"/>
                <a:gd name="T5" fmla="*/ 5 h 97"/>
                <a:gd name="T6" fmla="*/ 21 w 113"/>
                <a:gd name="T7" fmla="*/ 9 h 97"/>
                <a:gd name="T8" fmla="*/ 33 w 113"/>
                <a:gd name="T9" fmla="*/ 15 h 97"/>
                <a:gd name="T10" fmla="*/ 45 w 113"/>
                <a:gd name="T11" fmla="*/ 20 h 97"/>
                <a:gd name="T12" fmla="*/ 56 w 113"/>
                <a:gd name="T13" fmla="*/ 22 h 97"/>
                <a:gd name="T14" fmla="*/ 72 w 113"/>
                <a:gd name="T15" fmla="*/ 24 h 97"/>
                <a:gd name="T16" fmla="*/ 86 w 113"/>
                <a:gd name="T17" fmla="*/ 22 h 97"/>
                <a:gd name="T18" fmla="*/ 98 w 113"/>
                <a:gd name="T19" fmla="*/ 19 h 97"/>
                <a:gd name="T20" fmla="*/ 106 w 113"/>
                <a:gd name="T21" fmla="*/ 17 h 97"/>
                <a:gd name="T22" fmla="*/ 111 w 113"/>
                <a:gd name="T23" fmla="*/ 17 h 97"/>
                <a:gd name="T24" fmla="*/ 113 w 113"/>
                <a:gd name="T25" fmla="*/ 24 h 97"/>
                <a:gd name="T26" fmla="*/ 111 w 113"/>
                <a:gd name="T27" fmla="*/ 34 h 97"/>
                <a:gd name="T28" fmla="*/ 109 w 113"/>
                <a:gd name="T29" fmla="*/ 49 h 97"/>
                <a:gd name="T30" fmla="*/ 103 w 113"/>
                <a:gd name="T31" fmla="*/ 62 h 97"/>
                <a:gd name="T32" fmla="*/ 97 w 113"/>
                <a:gd name="T33" fmla="*/ 75 h 97"/>
                <a:gd name="T34" fmla="*/ 88 w 113"/>
                <a:gd name="T35" fmla="*/ 85 h 97"/>
                <a:gd name="T36" fmla="*/ 73 w 113"/>
                <a:gd name="T37" fmla="*/ 92 h 97"/>
                <a:gd name="T38" fmla="*/ 58 w 113"/>
                <a:gd name="T39" fmla="*/ 97 h 97"/>
                <a:gd name="T40" fmla="*/ 42 w 113"/>
                <a:gd name="T41" fmla="*/ 97 h 97"/>
                <a:gd name="T42" fmla="*/ 26 w 113"/>
                <a:gd name="T43" fmla="*/ 93 h 97"/>
                <a:gd name="T44" fmla="*/ 13 w 113"/>
                <a:gd name="T45" fmla="*/ 83 h 97"/>
                <a:gd name="T46" fmla="*/ 4 w 113"/>
                <a:gd name="T47" fmla="*/ 67 h 97"/>
                <a:gd name="T48" fmla="*/ 0 w 113"/>
                <a:gd name="T49" fmla="*/ 49 h 97"/>
                <a:gd name="T50" fmla="*/ 3 w 113"/>
                <a:gd name="T51" fmla="*/ 26 h 97"/>
                <a:gd name="T52" fmla="*/ 5 w 113"/>
                <a:gd name="T5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3" h="97">
                  <a:moveTo>
                    <a:pt x="5" y="0"/>
                  </a:moveTo>
                  <a:lnTo>
                    <a:pt x="8" y="2"/>
                  </a:lnTo>
                  <a:lnTo>
                    <a:pt x="13" y="5"/>
                  </a:lnTo>
                  <a:lnTo>
                    <a:pt x="21" y="9"/>
                  </a:lnTo>
                  <a:lnTo>
                    <a:pt x="33" y="15"/>
                  </a:lnTo>
                  <a:lnTo>
                    <a:pt x="45" y="20"/>
                  </a:lnTo>
                  <a:lnTo>
                    <a:pt x="56" y="22"/>
                  </a:lnTo>
                  <a:lnTo>
                    <a:pt x="72" y="24"/>
                  </a:lnTo>
                  <a:lnTo>
                    <a:pt x="86" y="22"/>
                  </a:lnTo>
                  <a:lnTo>
                    <a:pt x="98" y="19"/>
                  </a:lnTo>
                  <a:lnTo>
                    <a:pt x="106" y="17"/>
                  </a:lnTo>
                  <a:lnTo>
                    <a:pt x="111" y="17"/>
                  </a:lnTo>
                  <a:lnTo>
                    <a:pt x="113" y="24"/>
                  </a:lnTo>
                  <a:lnTo>
                    <a:pt x="111" y="34"/>
                  </a:lnTo>
                  <a:lnTo>
                    <a:pt x="109" y="49"/>
                  </a:lnTo>
                  <a:lnTo>
                    <a:pt x="103" y="62"/>
                  </a:lnTo>
                  <a:lnTo>
                    <a:pt x="97" y="75"/>
                  </a:lnTo>
                  <a:lnTo>
                    <a:pt x="88" y="85"/>
                  </a:lnTo>
                  <a:lnTo>
                    <a:pt x="73" y="92"/>
                  </a:lnTo>
                  <a:lnTo>
                    <a:pt x="58" y="97"/>
                  </a:lnTo>
                  <a:lnTo>
                    <a:pt x="42" y="97"/>
                  </a:lnTo>
                  <a:lnTo>
                    <a:pt x="26" y="93"/>
                  </a:lnTo>
                  <a:lnTo>
                    <a:pt x="13" y="83"/>
                  </a:lnTo>
                  <a:lnTo>
                    <a:pt x="4" y="67"/>
                  </a:lnTo>
                  <a:lnTo>
                    <a:pt x="0" y="49"/>
                  </a:lnTo>
                  <a:lnTo>
                    <a:pt x="3" y="2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352"/>
            <p:cNvSpPr>
              <a:spLocks/>
            </p:cNvSpPr>
            <p:nvPr/>
          </p:nvSpPr>
          <p:spPr bwMode="auto">
            <a:xfrm>
              <a:off x="3617913" y="1712913"/>
              <a:ext cx="96838" cy="42863"/>
            </a:xfrm>
            <a:custGeom>
              <a:avLst/>
              <a:gdLst>
                <a:gd name="T0" fmla="*/ 23 w 61"/>
                <a:gd name="T1" fmla="*/ 0 h 27"/>
                <a:gd name="T2" fmla="*/ 38 w 61"/>
                <a:gd name="T3" fmla="*/ 0 h 27"/>
                <a:gd name="T4" fmla="*/ 44 w 61"/>
                <a:gd name="T5" fmla="*/ 3 h 27"/>
                <a:gd name="T6" fmla="*/ 50 w 61"/>
                <a:gd name="T7" fmla="*/ 5 h 27"/>
                <a:gd name="T8" fmla="*/ 55 w 61"/>
                <a:gd name="T9" fmla="*/ 10 h 27"/>
                <a:gd name="T10" fmla="*/ 61 w 61"/>
                <a:gd name="T11" fmla="*/ 18 h 27"/>
                <a:gd name="T12" fmla="*/ 61 w 61"/>
                <a:gd name="T13" fmla="*/ 21 h 27"/>
                <a:gd name="T14" fmla="*/ 59 w 61"/>
                <a:gd name="T15" fmla="*/ 26 h 27"/>
                <a:gd name="T16" fmla="*/ 54 w 61"/>
                <a:gd name="T17" fmla="*/ 27 h 27"/>
                <a:gd name="T18" fmla="*/ 49 w 61"/>
                <a:gd name="T19" fmla="*/ 26 h 27"/>
                <a:gd name="T20" fmla="*/ 49 w 61"/>
                <a:gd name="T21" fmla="*/ 25 h 27"/>
                <a:gd name="T22" fmla="*/ 40 w 61"/>
                <a:gd name="T23" fmla="*/ 16 h 27"/>
                <a:gd name="T24" fmla="*/ 37 w 61"/>
                <a:gd name="T25" fmla="*/ 14 h 27"/>
                <a:gd name="T26" fmla="*/ 25 w 61"/>
                <a:gd name="T27" fmla="*/ 14 h 27"/>
                <a:gd name="T28" fmla="*/ 21 w 61"/>
                <a:gd name="T29" fmla="*/ 16 h 27"/>
                <a:gd name="T30" fmla="*/ 16 w 61"/>
                <a:gd name="T31" fmla="*/ 21 h 27"/>
                <a:gd name="T32" fmla="*/ 13 w 61"/>
                <a:gd name="T33" fmla="*/ 25 h 27"/>
                <a:gd name="T34" fmla="*/ 12 w 61"/>
                <a:gd name="T35" fmla="*/ 26 h 27"/>
                <a:gd name="T36" fmla="*/ 7 w 61"/>
                <a:gd name="T37" fmla="*/ 27 h 27"/>
                <a:gd name="T38" fmla="*/ 2 w 61"/>
                <a:gd name="T39" fmla="*/ 26 h 27"/>
                <a:gd name="T40" fmla="*/ 0 w 61"/>
                <a:gd name="T41" fmla="*/ 21 h 27"/>
                <a:gd name="T42" fmla="*/ 6 w 61"/>
                <a:gd name="T43" fmla="*/ 10 h 27"/>
                <a:gd name="T44" fmla="*/ 11 w 61"/>
                <a:gd name="T45" fmla="*/ 5 h 27"/>
                <a:gd name="T46" fmla="*/ 17 w 61"/>
                <a:gd name="T47" fmla="*/ 3 h 27"/>
                <a:gd name="T48" fmla="*/ 23 w 61"/>
                <a:gd name="T4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" h="27">
                  <a:moveTo>
                    <a:pt x="23" y="0"/>
                  </a:moveTo>
                  <a:lnTo>
                    <a:pt x="38" y="0"/>
                  </a:lnTo>
                  <a:lnTo>
                    <a:pt x="44" y="3"/>
                  </a:lnTo>
                  <a:lnTo>
                    <a:pt x="50" y="5"/>
                  </a:lnTo>
                  <a:lnTo>
                    <a:pt x="55" y="10"/>
                  </a:lnTo>
                  <a:lnTo>
                    <a:pt x="61" y="18"/>
                  </a:lnTo>
                  <a:lnTo>
                    <a:pt x="61" y="21"/>
                  </a:lnTo>
                  <a:lnTo>
                    <a:pt x="59" y="26"/>
                  </a:lnTo>
                  <a:lnTo>
                    <a:pt x="54" y="27"/>
                  </a:lnTo>
                  <a:lnTo>
                    <a:pt x="49" y="26"/>
                  </a:lnTo>
                  <a:lnTo>
                    <a:pt x="49" y="25"/>
                  </a:lnTo>
                  <a:lnTo>
                    <a:pt x="40" y="16"/>
                  </a:lnTo>
                  <a:lnTo>
                    <a:pt x="37" y="14"/>
                  </a:lnTo>
                  <a:lnTo>
                    <a:pt x="25" y="14"/>
                  </a:lnTo>
                  <a:lnTo>
                    <a:pt x="21" y="16"/>
                  </a:lnTo>
                  <a:lnTo>
                    <a:pt x="16" y="21"/>
                  </a:lnTo>
                  <a:lnTo>
                    <a:pt x="13" y="25"/>
                  </a:lnTo>
                  <a:lnTo>
                    <a:pt x="12" y="26"/>
                  </a:lnTo>
                  <a:lnTo>
                    <a:pt x="7" y="27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6" y="10"/>
                  </a:lnTo>
                  <a:lnTo>
                    <a:pt x="11" y="5"/>
                  </a:lnTo>
                  <a:lnTo>
                    <a:pt x="17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353"/>
            <p:cNvSpPr>
              <a:spLocks/>
            </p:cNvSpPr>
            <p:nvPr/>
          </p:nvSpPr>
          <p:spPr bwMode="auto">
            <a:xfrm>
              <a:off x="4549775" y="2628901"/>
              <a:ext cx="115888" cy="93663"/>
            </a:xfrm>
            <a:custGeom>
              <a:avLst/>
              <a:gdLst>
                <a:gd name="T0" fmla="*/ 0 w 73"/>
                <a:gd name="T1" fmla="*/ 0 h 59"/>
                <a:gd name="T2" fmla="*/ 73 w 73"/>
                <a:gd name="T3" fmla="*/ 0 h 59"/>
                <a:gd name="T4" fmla="*/ 73 w 73"/>
                <a:gd name="T5" fmla="*/ 12 h 59"/>
                <a:gd name="T6" fmla="*/ 6 w 73"/>
                <a:gd name="T7" fmla="*/ 59 h 59"/>
                <a:gd name="T8" fmla="*/ 0 w 73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9"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6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7A00"/>
            </a:solidFill>
            <a:ln w="0">
              <a:solidFill>
                <a:srgbClr val="D97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54"/>
            <p:cNvSpPr>
              <a:spLocks/>
            </p:cNvSpPr>
            <p:nvPr/>
          </p:nvSpPr>
          <p:spPr bwMode="auto">
            <a:xfrm>
              <a:off x="4387850" y="2628901"/>
              <a:ext cx="115888" cy="93663"/>
            </a:xfrm>
            <a:custGeom>
              <a:avLst/>
              <a:gdLst>
                <a:gd name="T0" fmla="*/ 0 w 73"/>
                <a:gd name="T1" fmla="*/ 0 h 59"/>
                <a:gd name="T2" fmla="*/ 73 w 73"/>
                <a:gd name="T3" fmla="*/ 0 h 59"/>
                <a:gd name="T4" fmla="*/ 73 w 73"/>
                <a:gd name="T5" fmla="*/ 12 h 59"/>
                <a:gd name="T6" fmla="*/ 6 w 73"/>
                <a:gd name="T7" fmla="*/ 59 h 59"/>
                <a:gd name="T8" fmla="*/ 0 w 73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9"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6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7A00"/>
            </a:solidFill>
            <a:ln w="0">
              <a:solidFill>
                <a:srgbClr val="D97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355"/>
            <p:cNvSpPr>
              <a:spLocks/>
            </p:cNvSpPr>
            <p:nvPr/>
          </p:nvSpPr>
          <p:spPr bwMode="auto">
            <a:xfrm>
              <a:off x="3181350" y="1168401"/>
              <a:ext cx="212725" cy="538163"/>
            </a:xfrm>
            <a:custGeom>
              <a:avLst/>
              <a:gdLst>
                <a:gd name="T0" fmla="*/ 134 w 134"/>
                <a:gd name="T1" fmla="*/ 0 h 339"/>
                <a:gd name="T2" fmla="*/ 133 w 134"/>
                <a:gd name="T3" fmla="*/ 1 h 339"/>
                <a:gd name="T4" fmla="*/ 110 w 134"/>
                <a:gd name="T5" fmla="*/ 30 h 339"/>
                <a:gd name="T6" fmla="*/ 93 w 134"/>
                <a:gd name="T7" fmla="*/ 60 h 339"/>
                <a:gd name="T8" fmla="*/ 80 w 134"/>
                <a:gd name="T9" fmla="*/ 92 h 339"/>
                <a:gd name="T10" fmla="*/ 70 w 134"/>
                <a:gd name="T11" fmla="*/ 124 h 339"/>
                <a:gd name="T12" fmla="*/ 65 w 134"/>
                <a:gd name="T13" fmla="*/ 164 h 339"/>
                <a:gd name="T14" fmla="*/ 65 w 134"/>
                <a:gd name="T15" fmla="*/ 204 h 339"/>
                <a:gd name="T16" fmla="*/ 66 w 134"/>
                <a:gd name="T17" fmla="*/ 211 h 339"/>
                <a:gd name="T18" fmla="*/ 66 w 134"/>
                <a:gd name="T19" fmla="*/ 216 h 339"/>
                <a:gd name="T20" fmla="*/ 71 w 134"/>
                <a:gd name="T21" fmla="*/ 253 h 339"/>
                <a:gd name="T22" fmla="*/ 74 w 134"/>
                <a:gd name="T23" fmla="*/ 270 h 339"/>
                <a:gd name="T24" fmla="*/ 75 w 134"/>
                <a:gd name="T25" fmla="*/ 281 h 339"/>
                <a:gd name="T26" fmla="*/ 75 w 134"/>
                <a:gd name="T27" fmla="*/ 281 h 339"/>
                <a:gd name="T28" fmla="*/ 63 w 134"/>
                <a:gd name="T29" fmla="*/ 289 h 339"/>
                <a:gd name="T30" fmla="*/ 50 w 134"/>
                <a:gd name="T31" fmla="*/ 298 h 339"/>
                <a:gd name="T32" fmla="*/ 45 w 134"/>
                <a:gd name="T33" fmla="*/ 302 h 339"/>
                <a:gd name="T34" fmla="*/ 42 w 134"/>
                <a:gd name="T35" fmla="*/ 305 h 339"/>
                <a:gd name="T36" fmla="*/ 38 w 134"/>
                <a:gd name="T37" fmla="*/ 308 h 339"/>
                <a:gd name="T38" fmla="*/ 27 w 134"/>
                <a:gd name="T39" fmla="*/ 321 h 339"/>
                <a:gd name="T40" fmla="*/ 19 w 134"/>
                <a:gd name="T41" fmla="*/ 332 h 339"/>
                <a:gd name="T42" fmla="*/ 17 w 134"/>
                <a:gd name="T43" fmla="*/ 332 h 339"/>
                <a:gd name="T44" fmla="*/ 15 w 134"/>
                <a:gd name="T45" fmla="*/ 339 h 339"/>
                <a:gd name="T46" fmla="*/ 8 w 134"/>
                <a:gd name="T47" fmla="*/ 325 h 339"/>
                <a:gd name="T48" fmla="*/ 10 w 134"/>
                <a:gd name="T49" fmla="*/ 309 h 339"/>
                <a:gd name="T50" fmla="*/ 6 w 134"/>
                <a:gd name="T51" fmla="*/ 284 h 339"/>
                <a:gd name="T52" fmla="*/ 3 w 134"/>
                <a:gd name="T53" fmla="*/ 255 h 339"/>
                <a:gd name="T54" fmla="*/ 0 w 134"/>
                <a:gd name="T55" fmla="*/ 215 h 339"/>
                <a:gd name="T56" fmla="*/ 0 w 134"/>
                <a:gd name="T57" fmla="*/ 205 h 339"/>
                <a:gd name="T58" fmla="*/ 3 w 134"/>
                <a:gd name="T59" fmla="*/ 177 h 339"/>
                <a:gd name="T60" fmla="*/ 8 w 134"/>
                <a:gd name="T61" fmla="*/ 147 h 339"/>
                <a:gd name="T62" fmla="*/ 19 w 134"/>
                <a:gd name="T63" fmla="*/ 116 h 339"/>
                <a:gd name="T64" fmla="*/ 33 w 134"/>
                <a:gd name="T65" fmla="*/ 88 h 339"/>
                <a:gd name="T66" fmla="*/ 53 w 134"/>
                <a:gd name="T67" fmla="*/ 61 h 339"/>
                <a:gd name="T68" fmla="*/ 54 w 134"/>
                <a:gd name="T69" fmla="*/ 61 h 339"/>
                <a:gd name="T70" fmla="*/ 84 w 134"/>
                <a:gd name="T71" fmla="*/ 33 h 339"/>
                <a:gd name="T72" fmla="*/ 121 w 134"/>
                <a:gd name="T73" fmla="*/ 8 h 339"/>
                <a:gd name="T74" fmla="*/ 134 w 134"/>
                <a:gd name="T7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4" h="339">
                  <a:moveTo>
                    <a:pt x="134" y="0"/>
                  </a:moveTo>
                  <a:lnTo>
                    <a:pt x="133" y="1"/>
                  </a:lnTo>
                  <a:lnTo>
                    <a:pt x="110" y="30"/>
                  </a:lnTo>
                  <a:lnTo>
                    <a:pt x="93" y="60"/>
                  </a:lnTo>
                  <a:lnTo>
                    <a:pt x="80" y="92"/>
                  </a:lnTo>
                  <a:lnTo>
                    <a:pt x="70" y="124"/>
                  </a:lnTo>
                  <a:lnTo>
                    <a:pt x="65" y="164"/>
                  </a:lnTo>
                  <a:lnTo>
                    <a:pt x="65" y="204"/>
                  </a:lnTo>
                  <a:lnTo>
                    <a:pt x="66" y="211"/>
                  </a:lnTo>
                  <a:lnTo>
                    <a:pt x="66" y="216"/>
                  </a:lnTo>
                  <a:lnTo>
                    <a:pt x="71" y="253"/>
                  </a:lnTo>
                  <a:lnTo>
                    <a:pt x="74" y="270"/>
                  </a:lnTo>
                  <a:lnTo>
                    <a:pt x="75" y="281"/>
                  </a:lnTo>
                  <a:lnTo>
                    <a:pt x="75" y="281"/>
                  </a:lnTo>
                  <a:lnTo>
                    <a:pt x="63" y="289"/>
                  </a:lnTo>
                  <a:lnTo>
                    <a:pt x="50" y="298"/>
                  </a:lnTo>
                  <a:lnTo>
                    <a:pt x="45" y="302"/>
                  </a:lnTo>
                  <a:lnTo>
                    <a:pt x="42" y="305"/>
                  </a:lnTo>
                  <a:lnTo>
                    <a:pt x="38" y="308"/>
                  </a:lnTo>
                  <a:lnTo>
                    <a:pt x="27" y="321"/>
                  </a:lnTo>
                  <a:lnTo>
                    <a:pt x="19" y="332"/>
                  </a:lnTo>
                  <a:lnTo>
                    <a:pt x="17" y="332"/>
                  </a:lnTo>
                  <a:lnTo>
                    <a:pt x="15" y="339"/>
                  </a:lnTo>
                  <a:lnTo>
                    <a:pt x="8" y="325"/>
                  </a:lnTo>
                  <a:lnTo>
                    <a:pt x="10" y="309"/>
                  </a:lnTo>
                  <a:lnTo>
                    <a:pt x="6" y="284"/>
                  </a:lnTo>
                  <a:lnTo>
                    <a:pt x="3" y="255"/>
                  </a:lnTo>
                  <a:lnTo>
                    <a:pt x="0" y="215"/>
                  </a:lnTo>
                  <a:lnTo>
                    <a:pt x="0" y="205"/>
                  </a:lnTo>
                  <a:lnTo>
                    <a:pt x="3" y="177"/>
                  </a:lnTo>
                  <a:lnTo>
                    <a:pt x="8" y="147"/>
                  </a:lnTo>
                  <a:lnTo>
                    <a:pt x="19" y="116"/>
                  </a:lnTo>
                  <a:lnTo>
                    <a:pt x="33" y="88"/>
                  </a:lnTo>
                  <a:lnTo>
                    <a:pt x="53" y="61"/>
                  </a:lnTo>
                  <a:lnTo>
                    <a:pt x="54" y="61"/>
                  </a:lnTo>
                  <a:lnTo>
                    <a:pt x="84" y="33"/>
                  </a:lnTo>
                  <a:lnTo>
                    <a:pt x="121" y="8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E9A400"/>
            </a:solidFill>
            <a:ln w="0">
              <a:solidFill>
                <a:srgbClr val="E9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356"/>
            <p:cNvSpPr>
              <a:spLocks/>
            </p:cNvSpPr>
            <p:nvPr/>
          </p:nvSpPr>
          <p:spPr bwMode="auto">
            <a:xfrm>
              <a:off x="4411663" y="1579563"/>
              <a:ext cx="36513" cy="471488"/>
            </a:xfrm>
            <a:custGeom>
              <a:avLst/>
              <a:gdLst>
                <a:gd name="T0" fmla="*/ 23 w 23"/>
                <a:gd name="T1" fmla="*/ 0 h 297"/>
                <a:gd name="T2" fmla="*/ 23 w 23"/>
                <a:gd name="T3" fmla="*/ 287 h 297"/>
                <a:gd name="T4" fmla="*/ 0 w 23"/>
                <a:gd name="T5" fmla="*/ 297 h 297"/>
                <a:gd name="T6" fmla="*/ 0 w 23"/>
                <a:gd name="T7" fmla="*/ 16 h 297"/>
                <a:gd name="T8" fmla="*/ 23 w 23"/>
                <a:gd name="T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97">
                  <a:moveTo>
                    <a:pt x="23" y="0"/>
                  </a:moveTo>
                  <a:lnTo>
                    <a:pt x="23" y="287"/>
                  </a:lnTo>
                  <a:lnTo>
                    <a:pt x="0" y="297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0A100"/>
            </a:solidFill>
            <a:ln w="0">
              <a:solidFill>
                <a:srgbClr val="30A1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4" name="Oval 373"/>
          <p:cNvSpPr/>
          <p:nvPr/>
        </p:nvSpPr>
        <p:spPr>
          <a:xfrm>
            <a:off x="6740345" y="4911917"/>
            <a:ext cx="751864" cy="751864"/>
          </a:xfrm>
          <a:prstGeom prst="ellipse">
            <a:avLst/>
          </a:prstGeom>
          <a:solidFill>
            <a:srgbClr val="F2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6" name="Picture 3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17" y="5074489"/>
            <a:ext cx="426720" cy="426720"/>
          </a:xfrm>
          <a:prstGeom prst="rect">
            <a:avLst/>
          </a:prstGeom>
        </p:spPr>
      </p:pic>
      <p:sp>
        <p:nvSpPr>
          <p:cNvPr id="557" name="Rounded Rectangle 556"/>
          <p:cNvSpPr/>
          <p:nvPr/>
        </p:nvSpPr>
        <p:spPr>
          <a:xfrm>
            <a:off x="7192490" y="5961535"/>
            <a:ext cx="3742209" cy="482246"/>
          </a:xfrm>
          <a:prstGeom prst="roundRect">
            <a:avLst>
              <a:gd name="adj" fmla="val 40730"/>
            </a:avLst>
          </a:prstGeom>
          <a:solidFill>
            <a:srgbClr val="F2B5A7"/>
          </a:soli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D0D0D"/>
                </a:solidFill>
              </a:rPr>
              <a:t>1-800-123-4567</a:t>
            </a:r>
          </a:p>
        </p:txBody>
      </p:sp>
      <p:sp>
        <p:nvSpPr>
          <p:cNvPr id="552" name="Oval 551"/>
          <p:cNvSpPr/>
          <p:nvPr/>
        </p:nvSpPr>
        <p:spPr>
          <a:xfrm>
            <a:off x="6740345" y="5856887"/>
            <a:ext cx="751864" cy="751864"/>
          </a:xfrm>
          <a:prstGeom prst="ellipse">
            <a:avLst/>
          </a:prstGeom>
          <a:solidFill>
            <a:srgbClr val="F2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3" name="Picture 5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17" y="6019459"/>
            <a:ext cx="426720" cy="426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6169" y="2216635"/>
            <a:ext cx="1887059" cy="188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" grpId="0" animBg="1"/>
      <p:bldP spid="555" grpId="0" animBg="1"/>
      <p:bldP spid="5" grpId="0"/>
      <p:bldP spid="374" grpId="0" animBg="1"/>
      <p:bldP spid="557" grpId="0" animBg="1"/>
      <p:bldP spid="5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eeform 185"/>
          <p:cNvSpPr/>
          <p:nvPr/>
        </p:nvSpPr>
        <p:spPr>
          <a:xfrm rot="16200000">
            <a:off x="1767495" y="2529493"/>
            <a:ext cx="2561010" cy="6096000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2B5A7"/>
              </a:gs>
              <a:gs pos="100000">
                <a:srgbClr val="F25E5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0"/>
          <p:cNvSpPr/>
          <p:nvPr/>
        </p:nvSpPr>
        <p:spPr>
          <a:xfrm>
            <a:off x="0" y="-1"/>
            <a:ext cx="6272561" cy="6858001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75000">
                <a:srgbClr val="F25E5E"/>
              </a:gs>
              <a:gs pos="50000">
                <a:srgbClr val="F2B5A7"/>
              </a:gs>
              <a:gs pos="0">
                <a:srgbClr val="BF9004"/>
              </a:gs>
              <a:gs pos="100000">
                <a:srgbClr val="F25E5E"/>
              </a:gs>
            </a:gsLst>
            <a:lin ang="0" scaled="0"/>
          </a:gradFill>
          <a:ln>
            <a:noFill/>
          </a:ln>
          <a:effectLst>
            <a:outerShdw blurRad="1905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0" y="-1"/>
            <a:ext cx="6101111" cy="6858001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7173" r="-517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TextBox 181"/>
          <p:cNvSpPr txBox="1"/>
          <p:nvPr/>
        </p:nvSpPr>
        <p:spPr>
          <a:xfrm>
            <a:off x="630402" y="-1"/>
            <a:ext cx="57278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2F2F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06</a:t>
            </a:r>
            <a:endParaRPr lang="en-US" sz="3600" dirty="0">
              <a:solidFill>
                <a:srgbClr val="F2F2F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630402" y="2167286"/>
            <a:ext cx="5727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300" dirty="0">
                <a:solidFill>
                  <a:srgbClr val="F2F2F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Months</a:t>
            </a:r>
            <a:endParaRPr lang="en-US" sz="4800" b="1" spc="300" dirty="0">
              <a:solidFill>
                <a:srgbClr val="F2F2F2"/>
              </a:solidFill>
              <a:latin typeface="Arial Black" panose="020B0A04020102020204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630402" y="2876864"/>
            <a:ext cx="5727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25E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Contract</a:t>
            </a:r>
            <a:endParaRPr lang="en-US" sz="4400" b="1" dirty="0">
              <a:solidFill>
                <a:srgbClr val="F25E5E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4846" y="5753099"/>
            <a:ext cx="2432304" cy="983993"/>
            <a:chOff x="6740345" y="4911917"/>
            <a:chExt cx="4194355" cy="1696834"/>
          </a:xfrm>
        </p:grpSpPr>
        <p:sp>
          <p:nvSpPr>
            <p:cNvPr id="187" name="Rounded Rectangle 186"/>
            <p:cNvSpPr/>
            <p:nvPr/>
          </p:nvSpPr>
          <p:spPr>
            <a:xfrm>
              <a:off x="7192491" y="5046726"/>
              <a:ext cx="3742209" cy="482246"/>
            </a:xfrm>
            <a:prstGeom prst="roundRect">
              <a:avLst>
                <a:gd name="adj" fmla="val 40730"/>
              </a:avLst>
            </a:prstGeom>
            <a:solidFill>
              <a:srgbClr val="F2B5A7"/>
            </a:solidFill>
            <a:ln>
              <a:noFill/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0D0D0D"/>
                  </a:solidFill>
                </a:rPr>
                <a:t>hr</a:t>
              </a:r>
              <a:r>
                <a:rPr lang="en-US" sz="2000" b="1" dirty="0">
                  <a:solidFill>
                    <a:srgbClr val="0D0D0D"/>
                  </a:solidFill>
                </a:rPr>
                <a:t>@ myjob.com</a:t>
              </a:r>
            </a:p>
          </p:txBody>
        </p:sp>
        <p:sp>
          <p:nvSpPr>
            <p:cNvPr id="188" name="Oval 187"/>
            <p:cNvSpPr/>
            <p:nvPr/>
          </p:nvSpPr>
          <p:spPr>
            <a:xfrm>
              <a:off x="6740345" y="4911917"/>
              <a:ext cx="751864" cy="751864"/>
            </a:xfrm>
            <a:prstGeom prst="ellipse">
              <a:avLst/>
            </a:prstGeom>
            <a:solidFill>
              <a:srgbClr val="F2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917" y="5074489"/>
              <a:ext cx="426720" cy="426720"/>
            </a:xfrm>
            <a:prstGeom prst="rect">
              <a:avLst/>
            </a:prstGeom>
          </p:spPr>
        </p:pic>
        <p:sp>
          <p:nvSpPr>
            <p:cNvPr id="190" name="Rounded Rectangle 189"/>
            <p:cNvSpPr/>
            <p:nvPr/>
          </p:nvSpPr>
          <p:spPr>
            <a:xfrm>
              <a:off x="7192490" y="5961535"/>
              <a:ext cx="3742209" cy="482246"/>
            </a:xfrm>
            <a:prstGeom prst="roundRect">
              <a:avLst>
                <a:gd name="adj" fmla="val 40730"/>
              </a:avLst>
            </a:prstGeom>
            <a:solidFill>
              <a:srgbClr val="F2B5A7"/>
            </a:solidFill>
            <a:ln>
              <a:noFill/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D0D0D"/>
                  </a:solidFill>
                </a:rPr>
                <a:t>1-800-123-4567</a:t>
              </a:r>
            </a:p>
          </p:txBody>
        </p:sp>
        <p:sp>
          <p:nvSpPr>
            <p:cNvPr id="191" name="Oval 190"/>
            <p:cNvSpPr/>
            <p:nvPr/>
          </p:nvSpPr>
          <p:spPr>
            <a:xfrm>
              <a:off x="6740345" y="5856887"/>
              <a:ext cx="751864" cy="751864"/>
            </a:xfrm>
            <a:prstGeom prst="ellipse">
              <a:avLst/>
            </a:prstGeom>
            <a:solidFill>
              <a:srgbClr val="F2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917" y="6019459"/>
              <a:ext cx="426720" cy="426720"/>
            </a:xfrm>
            <a:prstGeom prst="rect">
              <a:avLst/>
            </a:prstGeom>
          </p:spPr>
        </p:pic>
      </p:grpSp>
      <p:sp>
        <p:nvSpPr>
          <p:cNvPr id="208" name="TextBox 207"/>
          <p:cNvSpPr txBox="1"/>
          <p:nvPr/>
        </p:nvSpPr>
        <p:spPr>
          <a:xfrm>
            <a:off x="3771900" y="3933957"/>
            <a:ext cx="7787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Construction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Coordinates with sub-contractors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5831052" y="2151897"/>
            <a:ext cx="57278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F25E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JOB </a:t>
            </a:r>
            <a:r>
              <a:rPr lang="en-US" sz="4400" dirty="0">
                <a:solidFill>
                  <a:srgbClr val="0D0D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DESCRIPTION</a:t>
            </a:r>
            <a:r>
              <a:rPr lang="en-US" sz="4400" dirty="0">
                <a:solidFill>
                  <a:srgbClr val="F25E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220" y="4806849"/>
            <a:ext cx="946250" cy="9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5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2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183" grpId="0"/>
      <p:bldP spid="1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eeform 185"/>
          <p:cNvSpPr/>
          <p:nvPr/>
        </p:nvSpPr>
        <p:spPr>
          <a:xfrm rot="5400000" flipH="1">
            <a:off x="7863495" y="2529493"/>
            <a:ext cx="2561010" cy="6096000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2B5A7"/>
              </a:gs>
              <a:gs pos="100000">
                <a:srgbClr val="F25E5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0"/>
          <p:cNvSpPr/>
          <p:nvPr/>
        </p:nvSpPr>
        <p:spPr>
          <a:xfrm flipH="1">
            <a:off x="5919439" y="-1"/>
            <a:ext cx="6272561" cy="6858001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75000">
                <a:srgbClr val="F25E5E"/>
              </a:gs>
              <a:gs pos="50000">
                <a:srgbClr val="F2B5A7"/>
              </a:gs>
              <a:gs pos="0">
                <a:srgbClr val="BF9004"/>
              </a:gs>
              <a:gs pos="100000">
                <a:srgbClr val="F25E5E"/>
              </a:gs>
            </a:gsLst>
            <a:lin ang="0" scaled="0"/>
          </a:gradFill>
          <a:ln>
            <a:noFill/>
          </a:ln>
          <a:effectLst>
            <a:outerShdw blurRad="1905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 flipH="1">
            <a:off x="6090889" y="-1"/>
            <a:ext cx="6101111" cy="6858001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62135" r="-64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TextBox 181"/>
          <p:cNvSpPr txBox="1"/>
          <p:nvPr/>
        </p:nvSpPr>
        <p:spPr>
          <a:xfrm>
            <a:off x="6135852" y="1301959"/>
            <a:ext cx="3751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F25E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Flexible</a:t>
            </a:r>
            <a:endParaRPr lang="en-US" sz="1600" dirty="0">
              <a:solidFill>
                <a:srgbClr val="F25E5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6135852" y="1980759"/>
            <a:ext cx="5727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spc="300" dirty="0">
                <a:solidFill>
                  <a:srgbClr val="F2F2F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WORKING</a:t>
            </a:r>
            <a:endParaRPr lang="en-US" sz="4800" b="1" spc="300" dirty="0">
              <a:solidFill>
                <a:srgbClr val="F2F2F2"/>
              </a:solidFill>
              <a:latin typeface="Arial Black" panose="020B0A04020102020204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6135852" y="2659559"/>
            <a:ext cx="5727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F2F2F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HOURS</a:t>
            </a:r>
            <a:endParaRPr lang="en-US" sz="4400" b="1" dirty="0">
              <a:solidFill>
                <a:srgbClr val="F2F2F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16796" y="5753099"/>
            <a:ext cx="2432304" cy="983993"/>
            <a:chOff x="6740345" y="4911917"/>
            <a:chExt cx="4194355" cy="1696834"/>
          </a:xfrm>
        </p:grpSpPr>
        <p:sp>
          <p:nvSpPr>
            <p:cNvPr id="187" name="Rounded Rectangle 186"/>
            <p:cNvSpPr/>
            <p:nvPr/>
          </p:nvSpPr>
          <p:spPr>
            <a:xfrm>
              <a:off x="7192491" y="5046726"/>
              <a:ext cx="3742209" cy="482246"/>
            </a:xfrm>
            <a:prstGeom prst="roundRect">
              <a:avLst>
                <a:gd name="adj" fmla="val 40730"/>
              </a:avLst>
            </a:prstGeom>
            <a:solidFill>
              <a:srgbClr val="F2B5A7"/>
            </a:solidFill>
            <a:ln>
              <a:noFill/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D0D0D"/>
                  </a:solidFill>
                </a:rPr>
                <a:t>hr@myjob.com</a:t>
              </a:r>
            </a:p>
          </p:txBody>
        </p:sp>
        <p:sp>
          <p:nvSpPr>
            <p:cNvPr id="188" name="Oval 187"/>
            <p:cNvSpPr/>
            <p:nvPr/>
          </p:nvSpPr>
          <p:spPr>
            <a:xfrm>
              <a:off x="6740345" y="4911917"/>
              <a:ext cx="751864" cy="751864"/>
            </a:xfrm>
            <a:prstGeom prst="ellipse">
              <a:avLst/>
            </a:prstGeom>
            <a:solidFill>
              <a:srgbClr val="F2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917" y="5074489"/>
              <a:ext cx="426720" cy="426720"/>
            </a:xfrm>
            <a:prstGeom prst="rect">
              <a:avLst/>
            </a:prstGeom>
          </p:spPr>
        </p:pic>
        <p:sp>
          <p:nvSpPr>
            <p:cNvPr id="190" name="Rounded Rectangle 189"/>
            <p:cNvSpPr/>
            <p:nvPr/>
          </p:nvSpPr>
          <p:spPr>
            <a:xfrm>
              <a:off x="7192490" y="5961535"/>
              <a:ext cx="3742209" cy="482246"/>
            </a:xfrm>
            <a:prstGeom prst="roundRect">
              <a:avLst>
                <a:gd name="adj" fmla="val 40730"/>
              </a:avLst>
            </a:prstGeom>
            <a:solidFill>
              <a:srgbClr val="F2B5A7"/>
            </a:solidFill>
            <a:ln>
              <a:noFill/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D0D0D"/>
                  </a:solidFill>
                </a:rPr>
                <a:t>1-800-123-4567</a:t>
              </a:r>
            </a:p>
          </p:txBody>
        </p:sp>
        <p:sp>
          <p:nvSpPr>
            <p:cNvPr id="191" name="Oval 190"/>
            <p:cNvSpPr/>
            <p:nvPr/>
          </p:nvSpPr>
          <p:spPr>
            <a:xfrm>
              <a:off x="6740345" y="5856887"/>
              <a:ext cx="751864" cy="751864"/>
            </a:xfrm>
            <a:prstGeom prst="ellipse">
              <a:avLst/>
            </a:prstGeom>
            <a:solidFill>
              <a:srgbClr val="F2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917" y="6019459"/>
              <a:ext cx="426720" cy="42672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518764" y="3933957"/>
            <a:ext cx="7787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  the construction and monitoring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Witness the offsite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Giving orders to workers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73" y="2151897"/>
            <a:ext cx="57278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25E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JOB </a:t>
            </a:r>
            <a:r>
              <a:rPr lang="en-US" sz="4400" dirty="0">
                <a:solidFill>
                  <a:srgbClr val="0D0D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Responsibilities</a:t>
            </a:r>
            <a:r>
              <a:rPr lang="en-US" sz="4400" dirty="0">
                <a:solidFill>
                  <a:srgbClr val="F25E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0922" y="4816976"/>
            <a:ext cx="946250" cy="9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59030"/>
      </p:ext>
    </p:extLst>
  </p:cSld>
  <p:clrMapOvr>
    <a:masterClrMapping/>
  </p:clrMapOvr>
  <p:transition spd="slow" advClick="0" advTm="5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2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183" grpId="0"/>
      <p:bldP spid="1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184109" y="408885"/>
            <a:ext cx="1864334" cy="1864334"/>
          </a:xfrm>
          <a:prstGeom prst="ellipse">
            <a:avLst/>
          </a:prstGeom>
          <a:gradFill>
            <a:gsLst>
              <a:gs pos="0">
                <a:srgbClr val="F25E5E"/>
              </a:gs>
              <a:gs pos="100000">
                <a:srgbClr val="F2B5A7"/>
              </a:gs>
            </a:gsLst>
            <a:lin ang="5400000" scaled="1"/>
          </a:gra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310" y="814086"/>
            <a:ext cx="1053932" cy="1053932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8406184" y="1953020"/>
            <a:ext cx="1864334" cy="1864334"/>
          </a:xfrm>
          <a:prstGeom prst="ellipse">
            <a:avLst/>
          </a:prstGeom>
          <a:gradFill>
            <a:gsLst>
              <a:gs pos="0">
                <a:srgbClr val="F25E5E"/>
              </a:gs>
              <a:gs pos="100000">
                <a:srgbClr val="F2B5A7"/>
              </a:gs>
            </a:gsLst>
            <a:lin ang="5400000" scaled="1"/>
          </a:gra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628259" y="3478252"/>
            <a:ext cx="1864334" cy="1864334"/>
          </a:xfrm>
          <a:prstGeom prst="ellipse">
            <a:avLst/>
          </a:prstGeom>
          <a:gradFill>
            <a:gsLst>
              <a:gs pos="0">
                <a:srgbClr val="F25E5E"/>
              </a:gs>
              <a:gs pos="100000">
                <a:srgbClr val="F2B5A7"/>
              </a:gs>
            </a:gsLst>
            <a:lin ang="5400000" scaled="1"/>
          </a:gra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735154" y="4814437"/>
            <a:ext cx="1864334" cy="1864334"/>
          </a:xfrm>
          <a:prstGeom prst="ellipse">
            <a:avLst/>
          </a:prstGeom>
          <a:gradFill>
            <a:gsLst>
              <a:gs pos="0">
                <a:srgbClr val="F25E5E"/>
              </a:gs>
              <a:gs pos="100000">
                <a:srgbClr val="F2B5A7"/>
              </a:gs>
            </a:gsLst>
            <a:lin ang="5400000" scaled="1"/>
          </a:gra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31" y="2279067"/>
            <a:ext cx="1212240" cy="12122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65" y="3882758"/>
            <a:ext cx="1055323" cy="10553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60" y="5218943"/>
            <a:ext cx="1055323" cy="105532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5400000" flipH="1">
            <a:off x="8092095" y="2758093"/>
            <a:ext cx="2561010" cy="5638800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2B5A7"/>
              </a:gs>
              <a:gs pos="100000">
                <a:srgbClr val="F25E5E"/>
              </a:gs>
            </a:gsLst>
            <a:lin ang="0" scaled="0"/>
          </a:gra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16200000" flipH="1">
            <a:off x="2667029" y="-2667029"/>
            <a:ext cx="6857945" cy="12192002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  <a:gd name="connsiteX0" fmla="*/ 0 w 6101064"/>
              <a:gd name="connsiteY0" fmla="*/ 0 h 6858001"/>
              <a:gd name="connsiteX1" fmla="*/ 3887395 w 6101064"/>
              <a:gd name="connsiteY1" fmla="*/ 0 h 6858001"/>
              <a:gd name="connsiteX2" fmla="*/ 6101064 w 6101064"/>
              <a:gd name="connsiteY2" fmla="*/ 4229 h 6858001"/>
              <a:gd name="connsiteX3" fmla="*/ 0 w 6101064"/>
              <a:gd name="connsiteY3" fmla="*/ 6858001 h 6858001"/>
              <a:gd name="connsiteX4" fmla="*/ 0 w 6101064"/>
              <a:gd name="connsiteY4" fmla="*/ 0 h 6858001"/>
              <a:gd name="connsiteX0" fmla="*/ 0 w 6101064"/>
              <a:gd name="connsiteY0" fmla="*/ 0 h 6858001"/>
              <a:gd name="connsiteX1" fmla="*/ 3887395 w 6101064"/>
              <a:gd name="connsiteY1" fmla="*/ 0 h 6858001"/>
              <a:gd name="connsiteX2" fmla="*/ 6101064 w 6101064"/>
              <a:gd name="connsiteY2" fmla="*/ 4229 h 6858001"/>
              <a:gd name="connsiteX3" fmla="*/ 0 w 6101064"/>
              <a:gd name="connsiteY3" fmla="*/ 6858001 h 6858001"/>
              <a:gd name="connsiteX4" fmla="*/ 0 w 6101064"/>
              <a:gd name="connsiteY4" fmla="*/ 0 h 6858001"/>
              <a:gd name="connsiteX0" fmla="*/ 0 w 6101064"/>
              <a:gd name="connsiteY0" fmla="*/ 0 h 6858001"/>
              <a:gd name="connsiteX1" fmla="*/ 3887395 w 6101064"/>
              <a:gd name="connsiteY1" fmla="*/ 0 h 6858001"/>
              <a:gd name="connsiteX2" fmla="*/ 6101064 w 6101064"/>
              <a:gd name="connsiteY2" fmla="*/ 4229 h 6858001"/>
              <a:gd name="connsiteX3" fmla="*/ 0 w 6101064"/>
              <a:gd name="connsiteY3" fmla="*/ 6858001 h 6858001"/>
              <a:gd name="connsiteX4" fmla="*/ 0 w 6101064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064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081786" y="3217133"/>
                  <a:pt x="5444" y="3597743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t="-556" b="-10279"/>
            </a:stretch>
          </a:blip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8117" y="1982450"/>
            <a:ext cx="57278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25E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Working</a:t>
            </a:r>
          </a:p>
          <a:p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Benefits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816796" y="5753099"/>
            <a:ext cx="2432304" cy="983993"/>
            <a:chOff x="6740345" y="4911917"/>
            <a:chExt cx="4194355" cy="1696834"/>
          </a:xfrm>
        </p:grpSpPr>
        <p:sp>
          <p:nvSpPr>
            <p:cNvPr id="22" name="Rounded Rectangle 21"/>
            <p:cNvSpPr/>
            <p:nvPr/>
          </p:nvSpPr>
          <p:spPr>
            <a:xfrm>
              <a:off x="7192491" y="5046726"/>
              <a:ext cx="3742209" cy="482246"/>
            </a:xfrm>
            <a:prstGeom prst="roundRect">
              <a:avLst>
                <a:gd name="adj" fmla="val 40730"/>
              </a:avLst>
            </a:prstGeom>
            <a:solidFill>
              <a:srgbClr val="F2B5A7"/>
            </a:solidFill>
            <a:ln>
              <a:noFill/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D0D0D"/>
                  </a:solidFill>
                </a:rPr>
                <a:t>hr@myjob.com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740345" y="4911917"/>
              <a:ext cx="751864" cy="751864"/>
            </a:xfrm>
            <a:prstGeom prst="ellipse">
              <a:avLst/>
            </a:prstGeom>
            <a:solidFill>
              <a:srgbClr val="F2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917" y="5074489"/>
              <a:ext cx="426720" cy="426720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7192490" y="5961535"/>
              <a:ext cx="3742209" cy="482246"/>
            </a:xfrm>
            <a:prstGeom prst="roundRect">
              <a:avLst>
                <a:gd name="adj" fmla="val 40730"/>
              </a:avLst>
            </a:prstGeom>
            <a:solidFill>
              <a:srgbClr val="F2B5A7"/>
            </a:solidFill>
            <a:ln>
              <a:noFill/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D0D0D"/>
                  </a:solidFill>
                </a:rPr>
                <a:t>1-800-123-4567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6740345" y="5856887"/>
              <a:ext cx="751864" cy="751864"/>
            </a:xfrm>
            <a:prstGeom prst="ellipse">
              <a:avLst/>
            </a:prstGeom>
            <a:solidFill>
              <a:srgbClr val="F2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917" y="6019459"/>
              <a:ext cx="426720" cy="426720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471" y="4759604"/>
            <a:ext cx="946250" cy="9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9" grpId="0" animBg="1"/>
      <p:bldP spid="3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eeform 185"/>
          <p:cNvSpPr/>
          <p:nvPr/>
        </p:nvSpPr>
        <p:spPr>
          <a:xfrm rot="16200000">
            <a:off x="1767495" y="2529493"/>
            <a:ext cx="2561010" cy="6096000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2B5A7"/>
              </a:gs>
              <a:gs pos="100000">
                <a:srgbClr val="F25E5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0"/>
          <p:cNvSpPr/>
          <p:nvPr/>
        </p:nvSpPr>
        <p:spPr>
          <a:xfrm>
            <a:off x="1" y="-1"/>
            <a:ext cx="4953000" cy="6858001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75000">
                <a:srgbClr val="F25E5E"/>
              </a:gs>
              <a:gs pos="50000">
                <a:srgbClr val="F2B5A7"/>
              </a:gs>
              <a:gs pos="0">
                <a:srgbClr val="BF9004"/>
              </a:gs>
              <a:gs pos="100000">
                <a:srgbClr val="F25E5E"/>
              </a:gs>
            </a:gsLst>
            <a:lin ang="0" scaled="0"/>
          </a:gradFill>
          <a:ln>
            <a:noFill/>
          </a:ln>
          <a:effectLst>
            <a:outerShdw blurRad="1905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1" y="0"/>
            <a:ext cx="4813098" cy="6858000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2819" r="-1117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TextBox 182"/>
          <p:cNvSpPr txBox="1"/>
          <p:nvPr/>
        </p:nvSpPr>
        <p:spPr>
          <a:xfrm>
            <a:off x="5047276" y="1522504"/>
            <a:ext cx="5727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300" dirty="0">
                <a:gradFill>
                  <a:gsLst>
                    <a:gs pos="100000">
                      <a:srgbClr val="F2B5A7"/>
                    </a:gs>
                    <a:gs pos="0">
                      <a:srgbClr val="F25E5E"/>
                    </a:gs>
                  </a:gsLst>
                  <a:lin ang="0" scaled="0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Requirements</a:t>
            </a:r>
            <a:endParaRPr lang="en-US" sz="4800" b="1" spc="300" dirty="0">
              <a:gradFill>
                <a:gsLst>
                  <a:gs pos="100000">
                    <a:srgbClr val="F2B5A7"/>
                  </a:gs>
                  <a:gs pos="0">
                    <a:srgbClr val="F25E5E"/>
                  </a:gs>
                </a:gsLst>
                <a:lin ang="0" scaled="0"/>
              </a:gra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47276" y="2737372"/>
            <a:ext cx="7787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 in Civil Engineering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5 years experienced in this field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34846" y="5753099"/>
            <a:ext cx="2432304" cy="983993"/>
            <a:chOff x="6740345" y="4911917"/>
            <a:chExt cx="4194355" cy="1696834"/>
          </a:xfrm>
        </p:grpSpPr>
        <p:sp>
          <p:nvSpPr>
            <p:cNvPr id="17" name="Rounded Rectangle 16"/>
            <p:cNvSpPr/>
            <p:nvPr/>
          </p:nvSpPr>
          <p:spPr>
            <a:xfrm>
              <a:off x="7192491" y="5046726"/>
              <a:ext cx="3742209" cy="482246"/>
            </a:xfrm>
            <a:prstGeom prst="roundRect">
              <a:avLst>
                <a:gd name="adj" fmla="val 40730"/>
              </a:avLst>
            </a:prstGeom>
            <a:solidFill>
              <a:srgbClr val="F2B5A7"/>
            </a:solidFill>
            <a:ln>
              <a:noFill/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D0D0D"/>
                  </a:solidFill>
                </a:rPr>
                <a:t>hr@myjob.com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740345" y="4911917"/>
              <a:ext cx="751864" cy="751864"/>
            </a:xfrm>
            <a:prstGeom prst="ellipse">
              <a:avLst/>
            </a:prstGeom>
            <a:solidFill>
              <a:srgbClr val="F2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917" y="5074489"/>
              <a:ext cx="426720" cy="426720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7192490" y="5961535"/>
              <a:ext cx="3742209" cy="482246"/>
            </a:xfrm>
            <a:prstGeom prst="roundRect">
              <a:avLst>
                <a:gd name="adj" fmla="val 40730"/>
              </a:avLst>
            </a:prstGeom>
            <a:solidFill>
              <a:srgbClr val="F2B5A7"/>
            </a:solidFill>
            <a:ln>
              <a:noFill/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D0D0D"/>
                  </a:solidFill>
                </a:rPr>
                <a:t>1-800-123-4567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6740345" y="5856887"/>
              <a:ext cx="751864" cy="751864"/>
            </a:xfrm>
            <a:prstGeom prst="ellipse">
              <a:avLst/>
            </a:prstGeom>
            <a:solidFill>
              <a:srgbClr val="F2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917" y="6019459"/>
              <a:ext cx="426720" cy="42672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0251" y="4730642"/>
            <a:ext cx="946250" cy="9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Freeform 370"/>
          <p:cNvSpPr/>
          <p:nvPr/>
        </p:nvSpPr>
        <p:spPr>
          <a:xfrm rot="10800000">
            <a:off x="9029699" y="3428999"/>
            <a:ext cx="3157090" cy="3428999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75000">
                <a:srgbClr val="F25E5E">
                  <a:alpha val="69000"/>
                </a:srgbClr>
              </a:gs>
              <a:gs pos="50000">
                <a:srgbClr val="F2B5A7"/>
              </a:gs>
              <a:gs pos="0">
                <a:srgbClr val="F2F2F2"/>
              </a:gs>
              <a:gs pos="100000">
                <a:srgbClr val="F25E5E">
                  <a:alpha val="90000"/>
                </a:srgbClr>
              </a:gs>
            </a:gsLst>
            <a:lin ang="0" scaled="0"/>
          </a:gradFill>
          <a:ln>
            <a:noFill/>
          </a:ln>
          <a:effectLst>
            <a:outerShdw blurRad="1905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Rounded Rectangle 554"/>
          <p:cNvSpPr/>
          <p:nvPr/>
        </p:nvSpPr>
        <p:spPr>
          <a:xfrm>
            <a:off x="3998823" y="4131917"/>
            <a:ext cx="4194355" cy="482246"/>
          </a:xfrm>
          <a:prstGeom prst="roundRect">
            <a:avLst>
              <a:gd name="adj" fmla="val 40730"/>
            </a:avLst>
          </a:prstGeom>
          <a:solidFill>
            <a:srgbClr val="F2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2F2F2"/>
                </a:solidFill>
              </a:rPr>
              <a:t>APPLY NOW</a:t>
            </a:r>
            <a:endParaRPr lang="en-US" sz="2400" b="1" spc="600" dirty="0">
              <a:solidFill>
                <a:srgbClr val="F2F2F2"/>
              </a:solidFill>
            </a:endParaRPr>
          </a:p>
        </p:txBody>
      </p:sp>
      <p:sp>
        <p:nvSpPr>
          <p:cNvPr id="369" name="Freeform 368"/>
          <p:cNvSpPr/>
          <p:nvPr/>
        </p:nvSpPr>
        <p:spPr>
          <a:xfrm>
            <a:off x="0" y="0"/>
            <a:ext cx="4436089" cy="3429000"/>
          </a:xfrm>
          <a:custGeom>
            <a:avLst/>
            <a:gdLst>
              <a:gd name="connsiteX0" fmla="*/ 0 w 4848778"/>
              <a:gd name="connsiteY0" fmla="*/ 0 h 6858001"/>
              <a:gd name="connsiteX1" fmla="*/ 3887395 w 4848778"/>
              <a:gd name="connsiteY1" fmla="*/ 0 h 6858001"/>
              <a:gd name="connsiteX2" fmla="*/ 3902694 w 4848778"/>
              <a:gd name="connsiteY2" fmla="*/ 19469 h 6858001"/>
              <a:gd name="connsiteX3" fmla="*/ 4848778 w 4848778"/>
              <a:gd name="connsiteY3" fmla="*/ 2868781 h 6858001"/>
              <a:gd name="connsiteX4" fmla="*/ 2749161 w 4848778"/>
              <a:gd name="connsiteY4" fmla="*/ 6817688 h 6858001"/>
              <a:gd name="connsiteX5" fmla="*/ 2686279 w 4848778"/>
              <a:gd name="connsiteY5" fmla="*/ 6858001 h 6858001"/>
              <a:gd name="connsiteX6" fmla="*/ 0 w 4848778"/>
              <a:gd name="connsiteY6" fmla="*/ 6858001 h 6858001"/>
              <a:gd name="connsiteX7" fmla="*/ 0 w 4848778"/>
              <a:gd name="connsiteY7" fmla="*/ 0 h 6858001"/>
              <a:gd name="connsiteX0" fmla="*/ 0 w 6247163"/>
              <a:gd name="connsiteY0" fmla="*/ 0 h 6858001"/>
              <a:gd name="connsiteX1" fmla="*/ 3887395 w 6247163"/>
              <a:gd name="connsiteY1" fmla="*/ 0 h 6858001"/>
              <a:gd name="connsiteX2" fmla="*/ 6093444 w 6247163"/>
              <a:gd name="connsiteY2" fmla="*/ 19469 h 6858001"/>
              <a:gd name="connsiteX3" fmla="*/ 4848778 w 6247163"/>
              <a:gd name="connsiteY3" fmla="*/ 2868781 h 6858001"/>
              <a:gd name="connsiteX4" fmla="*/ 2749161 w 6247163"/>
              <a:gd name="connsiteY4" fmla="*/ 6817688 h 6858001"/>
              <a:gd name="connsiteX5" fmla="*/ 2686279 w 6247163"/>
              <a:gd name="connsiteY5" fmla="*/ 6858001 h 6858001"/>
              <a:gd name="connsiteX6" fmla="*/ 0 w 6247163"/>
              <a:gd name="connsiteY6" fmla="*/ 6858001 h 6858001"/>
              <a:gd name="connsiteX7" fmla="*/ 0 w 6247163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4848778 w 6093444"/>
              <a:gd name="connsiteY3" fmla="*/ 2868781 h 6858001"/>
              <a:gd name="connsiteX4" fmla="*/ 2749161 w 6093444"/>
              <a:gd name="connsiteY4" fmla="*/ 6817688 h 6858001"/>
              <a:gd name="connsiteX5" fmla="*/ 2686279 w 6093444"/>
              <a:gd name="connsiteY5" fmla="*/ 6858001 h 6858001"/>
              <a:gd name="connsiteX6" fmla="*/ 0 w 6093444"/>
              <a:gd name="connsiteY6" fmla="*/ 6858001 h 6858001"/>
              <a:gd name="connsiteX7" fmla="*/ 0 w 6093444"/>
              <a:gd name="connsiteY7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686279 w 6093444"/>
              <a:gd name="connsiteY4" fmla="*/ 685800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49161 w 6093444"/>
              <a:gd name="connsiteY3" fmla="*/ 6817688 h 6858001"/>
              <a:gd name="connsiteX4" fmla="*/ 2819629 w 6093444"/>
              <a:gd name="connsiteY4" fmla="*/ 6267451 h 6858001"/>
              <a:gd name="connsiteX5" fmla="*/ 0 w 6093444"/>
              <a:gd name="connsiteY5" fmla="*/ 6858001 h 6858001"/>
              <a:gd name="connsiteX6" fmla="*/ 0 w 6093444"/>
              <a:gd name="connsiteY6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819629 w 6093444"/>
              <a:gd name="connsiteY3" fmla="*/ 626745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2781529 w 6093444"/>
              <a:gd name="connsiteY3" fmla="*/ 6781801 h 6858001"/>
              <a:gd name="connsiteX4" fmla="*/ 0 w 6093444"/>
              <a:gd name="connsiteY4" fmla="*/ 6858001 h 6858001"/>
              <a:gd name="connsiteX5" fmla="*/ 0 w 6093444"/>
              <a:gd name="connsiteY5" fmla="*/ 0 h 6858001"/>
              <a:gd name="connsiteX0" fmla="*/ 0 w 6093444"/>
              <a:gd name="connsiteY0" fmla="*/ 0 h 6858002"/>
              <a:gd name="connsiteX1" fmla="*/ 3887395 w 6093444"/>
              <a:gd name="connsiteY1" fmla="*/ 0 h 6858002"/>
              <a:gd name="connsiteX2" fmla="*/ 6093444 w 6093444"/>
              <a:gd name="connsiteY2" fmla="*/ 19469 h 6858002"/>
              <a:gd name="connsiteX3" fmla="*/ 0 w 6093444"/>
              <a:gd name="connsiteY3" fmla="*/ 6858001 h 6858002"/>
              <a:gd name="connsiteX4" fmla="*/ 0 w 6093444"/>
              <a:gd name="connsiteY4" fmla="*/ 0 h 6858002"/>
              <a:gd name="connsiteX0" fmla="*/ 0 w 6093444"/>
              <a:gd name="connsiteY0" fmla="*/ 0 h 6858001"/>
              <a:gd name="connsiteX1" fmla="*/ 3887395 w 6093444"/>
              <a:gd name="connsiteY1" fmla="*/ 0 h 6858001"/>
              <a:gd name="connsiteX2" fmla="*/ 6093444 w 6093444"/>
              <a:gd name="connsiteY2" fmla="*/ 19469 h 6858001"/>
              <a:gd name="connsiteX3" fmla="*/ 0 w 6093444"/>
              <a:gd name="connsiteY3" fmla="*/ 6858001 h 6858001"/>
              <a:gd name="connsiteX4" fmla="*/ 0 w 6093444"/>
              <a:gd name="connsiteY4" fmla="*/ 0 h 6858001"/>
              <a:gd name="connsiteX0" fmla="*/ 0 w 6093492"/>
              <a:gd name="connsiteY0" fmla="*/ 0 h 6858001"/>
              <a:gd name="connsiteX1" fmla="*/ 3887395 w 6093492"/>
              <a:gd name="connsiteY1" fmla="*/ 0 h 6858001"/>
              <a:gd name="connsiteX2" fmla="*/ 6093444 w 6093492"/>
              <a:gd name="connsiteY2" fmla="*/ 19469 h 6858001"/>
              <a:gd name="connsiteX3" fmla="*/ 0 w 6093492"/>
              <a:gd name="connsiteY3" fmla="*/ 6858001 h 6858001"/>
              <a:gd name="connsiteX4" fmla="*/ 0 w 6093492"/>
              <a:gd name="connsiteY4" fmla="*/ 0 h 6858001"/>
              <a:gd name="connsiteX0" fmla="*/ 0 w 6101111"/>
              <a:gd name="connsiteY0" fmla="*/ 0 h 6858001"/>
              <a:gd name="connsiteX1" fmla="*/ 3887395 w 6101111"/>
              <a:gd name="connsiteY1" fmla="*/ 0 h 6858001"/>
              <a:gd name="connsiteX2" fmla="*/ 6101064 w 6101111"/>
              <a:gd name="connsiteY2" fmla="*/ 4229 h 6858001"/>
              <a:gd name="connsiteX3" fmla="*/ 0 w 6101111"/>
              <a:gd name="connsiteY3" fmla="*/ 6858001 h 6858001"/>
              <a:gd name="connsiteX4" fmla="*/ 0 w 610111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1111" h="6858001">
                <a:moveTo>
                  <a:pt x="0" y="0"/>
                </a:moveTo>
                <a:lnTo>
                  <a:pt x="3887395" y="0"/>
                </a:lnTo>
                <a:cubicBezTo>
                  <a:pt x="3892495" y="6490"/>
                  <a:pt x="6095964" y="-2261"/>
                  <a:pt x="6101064" y="4229"/>
                </a:cubicBezTo>
                <a:cubicBezTo>
                  <a:pt x="6119915" y="3490379"/>
                  <a:pt x="577424" y="4079946"/>
                  <a:pt x="0" y="685800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75000">
                <a:srgbClr val="F25E5E">
                  <a:alpha val="69000"/>
                </a:srgbClr>
              </a:gs>
              <a:gs pos="50000">
                <a:srgbClr val="F2B5A7"/>
              </a:gs>
              <a:gs pos="0">
                <a:srgbClr val="F2F2F2"/>
              </a:gs>
              <a:gs pos="100000">
                <a:srgbClr val="F25E5E">
                  <a:alpha val="90000"/>
                </a:srgbClr>
              </a:gs>
            </a:gsLst>
            <a:lin ang="0" scaled="0"/>
          </a:gra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32058" y="2576987"/>
            <a:ext cx="5727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BEFORE</a:t>
            </a:r>
            <a:br>
              <a:rPr lang="en-US" sz="36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25E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SEPTEMBER 15, 2022</a:t>
            </a:r>
            <a:endParaRPr lang="en-US" sz="3600" b="1" dirty="0">
              <a:solidFill>
                <a:srgbClr val="F25E5E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320503" y="5083570"/>
            <a:ext cx="3742209" cy="482246"/>
          </a:xfrm>
          <a:prstGeom prst="roundRect">
            <a:avLst>
              <a:gd name="adj" fmla="val 40730"/>
            </a:avLst>
          </a:prstGeom>
          <a:solidFill>
            <a:srgbClr val="F2B5A7"/>
          </a:soli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D0D0D"/>
                </a:solidFill>
              </a:rPr>
              <a:t>hr@myjob.com</a:t>
            </a:r>
          </a:p>
        </p:txBody>
      </p:sp>
      <p:sp>
        <p:nvSpPr>
          <p:cNvPr id="19" name="Oval 18"/>
          <p:cNvSpPr/>
          <p:nvPr/>
        </p:nvSpPr>
        <p:spPr>
          <a:xfrm>
            <a:off x="3868357" y="4948761"/>
            <a:ext cx="751864" cy="751864"/>
          </a:xfrm>
          <a:prstGeom prst="ellipse">
            <a:avLst/>
          </a:prstGeom>
          <a:solidFill>
            <a:srgbClr val="F2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29" y="5111333"/>
            <a:ext cx="426720" cy="42672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320502" y="5998379"/>
            <a:ext cx="3742209" cy="482246"/>
          </a:xfrm>
          <a:prstGeom prst="roundRect">
            <a:avLst>
              <a:gd name="adj" fmla="val 40730"/>
            </a:avLst>
          </a:prstGeom>
          <a:solidFill>
            <a:srgbClr val="F2B5A7"/>
          </a:soli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D0D0D"/>
                </a:solidFill>
              </a:rPr>
              <a:t>1-800-123-4567</a:t>
            </a:r>
          </a:p>
        </p:txBody>
      </p:sp>
      <p:sp>
        <p:nvSpPr>
          <p:cNvPr id="22" name="Oval 21"/>
          <p:cNvSpPr/>
          <p:nvPr/>
        </p:nvSpPr>
        <p:spPr>
          <a:xfrm>
            <a:off x="3868357" y="5893731"/>
            <a:ext cx="751864" cy="751864"/>
          </a:xfrm>
          <a:prstGeom prst="ellipse">
            <a:avLst/>
          </a:prstGeom>
          <a:solidFill>
            <a:srgbClr val="F2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29" y="6056303"/>
            <a:ext cx="426720" cy="4267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8077" y="770970"/>
            <a:ext cx="1887059" cy="188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0" animBg="1"/>
      <p:bldP spid="5" grpId="0"/>
      <p:bldP spid="18" grpId="0" animBg="1"/>
      <p:bldP spid="19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98</Words>
  <Application>Microsoft Office PowerPoint</Application>
  <PresentationFormat>Widescreen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 Black</vt:lpstr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Service Account For Bhit Visitor</dc:creator>
  <cp:lastModifiedBy>Kurt Dupont • PresentationPoint</cp:lastModifiedBy>
  <cp:revision>38</cp:revision>
  <dcterms:created xsi:type="dcterms:W3CDTF">2019-05-06T12:56:42Z</dcterms:created>
  <dcterms:modified xsi:type="dcterms:W3CDTF">2020-02-12T12:22:13Z</dcterms:modified>
</cp:coreProperties>
</file>