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83" r:id="rId2"/>
    <p:sldId id="256" r:id="rId3"/>
    <p:sldId id="292" r:id="rId4"/>
    <p:sldId id="293" r:id="rId5"/>
    <p:sldId id="294" r:id="rId6"/>
    <p:sldId id="262" r:id="rId7"/>
    <p:sldId id="263" r:id="rId8"/>
    <p:sldId id="274" r:id="rId9"/>
    <p:sldId id="289" r:id="rId10"/>
    <p:sldId id="276" r:id="rId11"/>
    <p:sldId id="290" r:id="rId12"/>
    <p:sldId id="291" r:id="rId13"/>
    <p:sldId id="282" r:id="rId14"/>
  </p:sldIdLst>
  <p:sldSz cx="12192000" cy="6858000"/>
  <p:notesSz cx="6858000" cy="9144000"/>
  <p:embeddedFontLst>
    <p:embeddedFont>
      <p:font typeface="Brush Script MT" panose="03060802040406070304" pitchFamily="66" charset="0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Edwardian Script ITC" panose="030303020407070D0804" pitchFamily="66" charset="0"/>
      <p:regular r:id="rId23"/>
    </p:embeddedFont>
    <p:embeddedFont>
      <p:font typeface="Forte" panose="03060902040502070203" pitchFamily="66" charset="0"/>
      <p:regular r:id="rId24"/>
    </p:embeddedFont>
    <p:embeddedFont>
      <p:font typeface="Montserrat" panose="02000505000000020004" pitchFamily="2" charset="0"/>
      <p:regular r:id="rId25"/>
      <p:bold r:id="rId26"/>
      <p:italic r:id="rId27"/>
      <p:boldItalic r:id="rId28"/>
    </p:embeddedFont>
    <p:embeddedFont>
      <p:font typeface="Work Sans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A0A4E0-9D12-4C6F-BE13-C7DC6DBF7FD1}">
          <p14:sldIdLst>
            <p14:sldId id="283"/>
            <p14:sldId id="256"/>
            <p14:sldId id="292"/>
            <p14:sldId id="293"/>
            <p14:sldId id="294"/>
            <p14:sldId id="262"/>
            <p14:sldId id="263"/>
            <p14:sldId id="274"/>
            <p14:sldId id="289"/>
            <p14:sldId id="276"/>
            <p14:sldId id="290"/>
            <p14:sldId id="29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hammad Naveed" initials="M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66"/>
    <a:srgbClr val="004E6C"/>
    <a:srgbClr val="49C1E9"/>
    <a:srgbClr val="00516C"/>
    <a:srgbClr val="2694B9"/>
    <a:srgbClr val="E6E6E6"/>
    <a:srgbClr val="52B8D8"/>
    <a:srgbClr val="51CBF2"/>
    <a:srgbClr val="49C0E9"/>
    <a:srgbClr val="2C9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BF08E-073D-41D2-A732-04C105772837}" v="12" dt="2019-11-08T12:40:18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22" autoAdjust="0"/>
  </p:normalViewPr>
  <p:slideViewPr>
    <p:cSldViewPr snapToGrid="0">
      <p:cViewPr varScale="1">
        <p:scale>
          <a:sx n="91" d="100"/>
          <a:sy n="91" d="100"/>
        </p:scale>
        <p:origin x="3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5/10/relationships/revisionInfo" Target="revisionInfo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A04BF08E-073D-41D2-A732-04C105772837}"/>
    <pc:docChg chg="custSel modSld">
      <pc:chgData name="Bram Dupont" userId="9042b1d383435627" providerId="LiveId" clId="{A04BF08E-073D-41D2-A732-04C105772837}" dt="2019-11-08T12:40:50.926" v="15" actId="33524"/>
      <pc:docMkLst>
        <pc:docMk/>
      </pc:docMkLst>
      <pc:sldChg chg="modSp">
        <pc:chgData name="Bram Dupont" userId="9042b1d383435627" providerId="LiveId" clId="{A04BF08E-073D-41D2-A732-04C105772837}" dt="2019-11-08T12:39:38.258" v="3" actId="20577"/>
        <pc:sldMkLst>
          <pc:docMk/>
          <pc:sldMk cId="3199315715" sldId="256"/>
        </pc:sldMkLst>
        <pc:spChg chg="mod">
          <ac:chgData name="Bram Dupont" userId="9042b1d383435627" providerId="LiveId" clId="{A04BF08E-073D-41D2-A732-04C105772837}" dt="2019-11-08T12:39:38.258" v="3" actId="20577"/>
          <ac:spMkLst>
            <pc:docMk/>
            <pc:sldMk cId="3199315715" sldId="256"/>
            <ac:spMk id="13" creationId="{554AF7CF-1D39-451A-8858-6F2ABA2A59BB}"/>
          </ac:spMkLst>
        </pc:spChg>
      </pc:sldChg>
      <pc:sldChg chg="modSp">
        <pc:chgData name="Bram Dupont" userId="9042b1d383435627" providerId="LiveId" clId="{A04BF08E-073D-41D2-A732-04C105772837}" dt="2019-11-08T12:40:18.796" v="11" actId="33524"/>
        <pc:sldMkLst>
          <pc:docMk/>
          <pc:sldMk cId="1424430965" sldId="274"/>
        </pc:sldMkLst>
        <pc:spChg chg="mod">
          <ac:chgData name="Bram Dupont" userId="9042b1d383435627" providerId="LiveId" clId="{A04BF08E-073D-41D2-A732-04C105772837}" dt="2019-11-08T12:40:15.678" v="9" actId="33524"/>
          <ac:spMkLst>
            <pc:docMk/>
            <pc:sldMk cId="1424430965" sldId="274"/>
            <ac:spMk id="8" creationId="{0831720B-8A5B-4732-BEAF-3F5D64E24A8B}"/>
          </ac:spMkLst>
        </pc:spChg>
        <pc:spChg chg="mod">
          <ac:chgData name="Bram Dupont" userId="9042b1d383435627" providerId="LiveId" clId="{A04BF08E-073D-41D2-A732-04C105772837}" dt="2019-11-08T12:40:13.304" v="8" actId="33524"/>
          <ac:spMkLst>
            <pc:docMk/>
            <pc:sldMk cId="1424430965" sldId="274"/>
            <ac:spMk id="19" creationId="{0831720B-8A5B-4732-BEAF-3F5D64E24A8B}"/>
          </ac:spMkLst>
        </pc:spChg>
        <pc:spChg chg="mod">
          <ac:chgData name="Bram Dupont" userId="9042b1d383435627" providerId="LiveId" clId="{A04BF08E-073D-41D2-A732-04C105772837}" dt="2019-11-08T12:40:18.796" v="11" actId="33524"/>
          <ac:spMkLst>
            <pc:docMk/>
            <pc:sldMk cId="1424430965" sldId="274"/>
            <ac:spMk id="22" creationId="{0831720B-8A5B-4732-BEAF-3F5D64E24A8B}"/>
          </ac:spMkLst>
        </pc:spChg>
        <pc:spChg chg="mod">
          <ac:chgData name="Bram Dupont" userId="9042b1d383435627" providerId="LiveId" clId="{A04BF08E-073D-41D2-A732-04C105772837}" dt="2019-11-08T12:40:17.431" v="10" actId="33524"/>
          <ac:spMkLst>
            <pc:docMk/>
            <pc:sldMk cId="1424430965" sldId="274"/>
            <ac:spMk id="23" creationId="{0831720B-8A5B-4732-BEAF-3F5D64E24A8B}"/>
          </ac:spMkLst>
        </pc:spChg>
      </pc:sldChg>
      <pc:sldChg chg="modSp">
        <pc:chgData name="Bram Dupont" userId="9042b1d383435627" providerId="LiveId" clId="{A04BF08E-073D-41D2-A732-04C105772837}" dt="2019-11-08T12:40:50.926" v="15" actId="33524"/>
        <pc:sldMkLst>
          <pc:docMk/>
          <pc:sldMk cId="348989300" sldId="276"/>
        </pc:sldMkLst>
        <pc:spChg chg="mod">
          <ac:chgData name="Bram Dupont" userId="9042b1d383435627" providerId="LiveId" clId="{A04BF08E-073D-41D2-A732-04C105772837}" dt="2019-11-08T12:40:45.708" v="12" actId="33524"/>
          <ac:spMkLst>
            <pc:docMk/>
            <pc:sldMk cId="348989300" sldId="276"/>
            <ac:spMk id="34" creationId="{0CAF3848-DEA1-4F13-8A47-2C209AA905F8}"/>
          </ac:spMkLst>
        </pc:spChg>
        <pc:spChg chg="mod">
          <ac:chgData name="Bram Dupont" userId="9042b1d383435627" providerId="LiveId" clId="{A04BF08E-073D-41D2-A732-04C105772837}" dt="2019-11-08T12:40:47.339" v="13" actId="33524"/>
          <ac:spMkLst>
            <pc:docMk/>
            <pc:sldMk cId="348989300" sldId="276"/>
            <ac:spMk id="35" creationId="{0CAF3848-DEA1-4F13-8A47-2C209AA905F8}"/>
          </ac:spMkLst>
        </pc:spChg>
        <pc:spChg chg="mod">
          <ac:chgData name="Bram Dupont" userId="9042b1d383435627" providerId="LiveId" clId="{A04BF08E-073D-41D2-A732-04C105772837}" dt="2019-11-08T12:40:48.958" v="14" actId="33524"/>
          <ac:spMkLst>
            <pc:docMk/>
            <pc:sldMk cId="348989300" sldId="276"/>
            <ac:spMk id="36" creationId="{0CAF3848-DEA1-4F13-8A47-2C209AA905F8}"/>
          </ac:spMkLst>
        </pc:spChg>
        <pc:spChg chg="mod">
          <ac:chgData name="Bram Dupont" userId="9042b1d383435627" providerId="LiveId" clId="{A04BF08E-073D-41D2-A732-04C105772837}" dt="2019-11-08T12:40:50.926" v="15" actId="33524"/>
          <ac:spMkLst>
            <pc:docMk/>
            <pc:sldMk cId="348989300" sldId="276"/>
            <ac:spMk id="37" creationId="{0CAF3848-DEA1-4F13-8A47-2C209AA905F8}"/>
          </ac:spMkLst>
        </pc:spChg>
      </pc:sldChg>
      <pc:sldChg chg="modSp">
        <pc:chgData name="Bram Dupont" userId="9042b1d383435627" providerId="LiveId" clId="{A04BF08E-073D-41D2-A732-04C105772837}" dt="2019-11-08T12:39:42.676" v="5" actId="6549"/>
        <pc:sldMkLst>
          <pc:docMk/>
          <pc:sldMk cId="4271239196" sldId="292"/>
        </pc:sldMkLst>
        <pc:spChg chg="mod">
          <ac:chgData name="Bram Dupont" userId="9042b1d383435627" providerId="LiveId" clId="{A04BF08E-073D-41D2-A732-04C105772837}" dt="2019-11-08T12:39:42.676" v="5" actId="6549"/>
          <ac:spMkLst>
            <pc:docMk/>
            <pc:sldMk cId="4271239196" sldId="292"/>
            <ac:spMk id="13" creationId="{554AF7CF-1D39-451A-8858-6F2ABA2A59BB}"/>
          </ac:spMkLst>
        </pc:spChg>
      </pc:sldChg>
      <pc:sldChg chg="modSp">
        <pc:chgData name="Bram Dupont" userId="9042b1d383435627" providerId="LiveId" clId="{A04BF08E-073D-41D2-A732-04C105772837}" dt="2019-11-08T12:39:49.047" v="6" actId="20577"/>
        <pc:sldMkLst>
          <pc:docMk/>
          <pc:sldMk cId="2527407864" sldId="293"/>
        </pc:sldMkLst>
        <pc:spChg chg="mod">
          <ac:chgData name="Bram Dupont" userId="9042b1d383435627" providerId="LiveId" clId="{A04BF08E-073D-41D2-A732-04C105772837}" dt="2019-11-08T12:39:49.047" v="6" actId="20577"/>
          <ac:spMkLst>
            <pc:docMk/>
            <pc:sldMk cId="2527407864" sldId="293"/>
            <ac:spMk id="13" creationId="{554AF7CF-1D39-451A-8858-6F2ABA2A59BB}"/>
          </ac:spMkLst>
        </pc:spChg>
      </pc:sldChg>
      <pc:sldChg chg="modSp">
        <pc:chgData name="Bram Dupont" userId="9042b1d383435627" providerId="LiveId" clId="{A04BF08E-073D-41D2-A732-04C105772837}" dt="2019-11-08T12:40:00.962" v="7" actId="20577"/>
        <pc:sldMkLst>
          <pc:docMk/>
          <pc:sldMk cId="3242322163" sldId="294"/>
        </pc:sldMkLst>
        <pc:spChg chg="mod">
          <ac:chgData name="Bram Dupont" userId="9042b1d383435627" providerId="LiveId" clId="{A04BF08E-073D-41D2-A732-04C105772837}" dt="2019-11-08T12:40:00.962" v="7" actId="20577"/>
          <ac:spMkLst>
            <pc:docMk/>
            <pc:sldMk cId="3242322163" sldId="294"/>
            <ac:spMk id="13" creationId="{554AF7CF-1D39-451A-8858-6F2ABA2A59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0C1D1-12A9-485E-82B7-D9C44CFE3C15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2D836-A91C-41D9-8B77-687538EE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lp.com/biz_photos/the-tash-team-la-jolla-22?select=PN7ShdQuwdaReySOpF_oL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3-media3.fl.yelpcdn.com/bphoto/PN7ShdQuwdaReySOpF_oLg/o.jp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lp.com/biz_photos/the-tash-team-la-jolla-22?select=PN7ShdQuwdaReySOpF_oL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3-media3.fl.yelpcdn.com/bphoto/PN7ShdQuwdaReySOpF_oLg/o.jp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lp.com/biz_photos/the-tash-team-la-jolla-22?select=PN7ShdQuwdaReySOpF_oL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3-media3.fl.yelpcdn.com/bphoto/PN7ShdQuwdaReySOpF_oLg/o.jpg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elp.com/biz_photos/the-tash-team-la-jolla-22?select=PN7ShdQuwdaReySOpF_oL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3-media3.fl.yelpcdn.com/bphoto/PN7ShdQuwdaReySOpF_oLg/o.jpg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https://i.pinimg.com/originals/57/27/46/572746c4a9f07aa5bec6c1f697d001df.jpg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8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https://unsplash.com/photos/gSVFQvRKfq8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72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PEXEL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85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PEXEL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0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9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https://www.yelp.com/biz_photos/the-tash-team-la-jolla-22?select=PN7ShdQuwdaReySOpF_oLg</a:t>
            </a:r>
            <a:endParaRPr lang="en-US" dirty="0"/>
          </a:p>
          <a:p>
            <a:r>
              <a:rPr lang="en-US" dirty="0">
                <a:hlinkClick r:id="rId4"/>
              </a:rPr>
              <a:t>https://s3-media3.fl.yelpcdn.com/bphoto/PN7ShdQuwdaReySOpF_oLg/o.jpg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1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https://www.yelp.com/biz_photos/the-tash-team-la-jolla-22?select=PN7ShdQuwdaReySOpF_oLg</a:t>
            </a:r>
            <a:endParaRPr lang="en-US" dirty="0"/>
          </a:p>
          <a:p>
            <a:r>
              <a:rPr lang="en-US" dirty="0">
                <a:hlinkClick r:id="rId4"/>
              </a:rPr>
              <a:t>https://s3-media3.fl.yelpcdn.com/bphoto/PN7ShdQuwdaReySOpF_oLg/o.jpg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6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https://www.yelp.com/biz_photos/the-tash-team-la-jolla-22?select=PN7ShdQuwdaReySOpF_oLg</a:t>
            </a:r>
            <a:endParaRPr lang="en-US" dirty="0"/>
          </a:p>
          <a:p>
            <a:r>
              <a:rPr lang="en-US" dirty="0">
                <a:hlinkClick r:id="rId4"/>
              </a:rPr>
              <a:t>https://s3-media3.fl.yelpcdn.com/bphoto/PN7ShdQuwdaReySOpF_oLg/o.jpg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47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https://www.yelp.com/biz_photos/the-tash-team-la-jolla-22?select=PN7ShdQuwdaReySOpF_oLg</a:t>
            </a:r>
            <a:endParaRPr lang="en-US" dirty="0"/>
          </a:p>
          <a:p>
            <a:r>
              <a:rPr lang="en-US" dirty="0">
                <a:hlinkClick r:id="rId4"/>
              </a:rPr>
              <a:t>https://s3-media3.fl.yelpcdn.com/bphoto/PN7ShdQuwdaReySOpF_oLg/o.jpg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https://unsplash.com/photos/1_gjTbx4o-E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4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https://unsplash.com/photos/mPqo7JYGPI0   cycles</a:t>
            </a:r>
          </a:p>
          <a:p>
            <a:r>
              <a:rPr lang="en-US" dirty="0"/>
              <a:t>https://unsplash.com/photos/g2BWlyejtqg </a:t>
            </a:r>
            <a:r>
              <a:rPr lang="en-US" dirty="0" err="1"/>
              <a:t>manhatan</a:t>
            </a:r>
            <a:r>
              <a:rPr lang="en-US" dirty="0"/>
              <a:t> </a:t>
            </a:r>
            <a:r>
              <a:rPr lang="en-US" dirty="0" err="1"/>
              <a:t>newyork</a:t>
            </a:r>
            <a:endParaRPr lang="en-US" dirty="0"/>
          </a:p>
          <a:p>
            <a:r>
              <a:rPr lang="en-US" dirty="0"/>
              <a:t>https://www.pexels.com/photo/landscape-sky-man-people-34511/ Norway mountains</a:t>
            </a:r>
          </a:p>
          <a:p>
            <a:r>
              <a:rPr lang="en-US" dirty="0"/>
              <a:t>https://www.facebook.com/JacquelinesDaySpa/photos/a.318606841532588/1357721280954467/?type=1&amp;theater spa stones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6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4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https://www.pexels.com/photo/group-of-person-walking-in-mountain-1365425/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2D836-A91C-41D9-8B77-687538EE5D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2197-2F05-47E6-948B-78CAA21B7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D5479-FE83-4E06-8244-543FB0722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B120-E61B-4E3A-92E5-B8642EB6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B0145-0EEF-4628-8260-CC68B962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9E72E-9EC6-4E38-958B-FF722D08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F13C-8AF0-4C1C-B243-3F40F84FA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BA022-1A06-4C0E-AAA9-6BB2441D6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88DB1-E556-4DE4-80B1-431F7EC8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A1511-BDC1-40F6-8084-50EDA9EC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EC1D2-4842-4D1B-A005-7D8EB0D7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1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80C25-B462-4FBA-83C7-ADBE7FCB1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F6709-A435-41C7-85AB-C66AD9012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DD1E5-34EA-4706-A10C-D7D73353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B641-B277-4390-AA27-B5493E0F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B3DE0-C024-4D4B-8FC0-D13A0F24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2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01BD-C5DC-4DF8-9FC7-695FE655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067C3-CECB-4EDC-99D3-CF0B8C6E0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7DC55-F8C4-4E19-B949-7F268525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30C4-DC21-4672-9DA7-898AEFD7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8C5E1-BEB7-4323-B790-958056DE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1CA1-F6FC-4939-967E-B995D0F1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3CF9C-1747-4F10-92A5-3336D3D6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2F0C0-022D-408E-B6F2-4E7865FD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883E3-A386-4DCA-9E4A-56C08061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E1BC4-EC38-4E03-ACE1-AA578A35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1350-CB09-4890-BC05-2E81E000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A8919-9478-4B60-A00D-0A87648FF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3F9AD-05B0-4FC4-A44A-57F8C4F5A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CC012-808B-4AEB-B65A-1BA587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5319-04FE-4549-8F0A-4A7814E78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2A5F-2380-4964-AEEE-4FE9AF28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3FAC-C064-44B0-9470-645FD6AF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8748-7A6B-41E6-86ED-257E4E1CE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E194C-83EC-4389-8429-C138021C8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75357-D52D-468D-BBCF-21D31EBD8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A59F4-EA6C-4E9A-9FA2-E6EF27D25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D9C16-5906-4B1F-B42A-6BEFBB11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9EC52-D762-450A-8362-B1F63886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ADE17-2DE8-4F4C-BC50-E5AF55FD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8D09-D200-4B07-A059-EA0971BD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60E33-88E9-4CFE-95A3-E728C7F1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2DFC0-F15A-4776-A0E9-EF27FBEB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F07EB-62F1-4A6C-987C-D73DFD51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0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AEB07-58C9-4497-B823-266C97DE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E02B3-1F9A-427D-8028-2532188B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8782B-5902-4295-83DF-52DBA683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C60F-DCC5-414C-B97A-63E2E03C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E6DBB-7D81-493C-9E9A-8DDA2836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F8F8D-3DFC-480D-9B81-C4DD78D46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6763A-BAD2-4248-B47C-469178F6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EF168-51F2-47ED-A0EB-AE6B9039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E0EDD-D150-442C-981C-EC2ED95C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B22A-95E4-4DA7-8D17-5158073B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DEE0C-DC55-4B9B-8426-8E498C282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AC4AA-9702-4A48-A4C6-3FFB35478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F415A-1B93-44E4-8BF4-E12D7507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0D0C-EC8C-45BF-92A2-850B293D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6CA0E-F44E-4CFA-9103-C44239987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8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D7803-EA8E-4A11-9D09-AD3E6618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804B7-EF0A-4D07-A487-9D01B78EF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D865E-F759-40C9-A35D-DEF34A2BA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D1350-D89B-491D-B81A-9AC72F346CA9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CD52A-C7B3-4462-9E76-7EB353D9C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C3008-5BCF-482F-A476-290B5F0C7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82D8-58C1-45E9-AA25-94E272BC7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B68A9E-62FF-406C-9629-044334B728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48C33-5A7F-4235-8C50-3F0D2097F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r="211" b="14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62B1CA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3E3B4-A489-4887-A0B8-57F530182763}"/>
              </a:ext>
            </a:extLst>
          </p:cNvPr>
          <p:cNvSpPr txBox="1"/>
          <p:nvPr/>
        </p:nvSpPr>
        <p:spPr>
          <a:xfrm>
            <a:off x="4344397" y="3247856"/>
            <a:ext cx="350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Your luxury </a:t>
            </a:r>
            <a:r>
              <a:rPr lang="en-US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TRAVEL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ABBF9-0083-48B6-AD27-04BD21B77651}"/>
              </a:ext>
            </a:extLst>
          </p:cNvPr>
          <p:cNvSpPr txBox="1"/>
          <p:nvPr/>
        </p:nvSpPr>
        <p:spPr>
          <a:xfrm>
            <a:off x="1338933" y="3853581"/>
            <a:ext cx="9514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pc="600" dirty="0">
                <a:solidFill>
                  <a:srgbClr val="004C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Forevermore Travel </a:t>
            </a:r>
            <a:r>
              <a:rPr lang="en-US" sz="4800" spc="300" dirty="0">
                <a:solidFill>
                  <a:schemeClr val="bg1"/>
                </a:solidFill>
                <a:latin typeface="Montserrat" panose="00000500000000000000" pitchFamily="2" charset="0"/>
              </a:rPr>
              <a:t>AGENCY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C42BE5-997E-472B-86C5-5D20A8E45675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2C8363-D5ED-4C05-823F-03AA8714F9BF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C77D81-4E20-4A27-81A3-0992EB8D2F24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ACD571-DCAE-4385-958F-9E26029B74A7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02C41AF-C24C-4EB3-B192-463BD73F5D66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607560C-E546-40C4-84DF-38C4FEDAC492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59" y="1415176"/>
            <a:ext cx="2438405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01">
        <p:fade/>
      </p:transition>
    </mc:Choice>
    <mc:Fallback xmlns="">
      <p:transition spd="med" advTm="7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CB025-C797-4794-88DB-FA597FEE9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t="34763" r="26474" b="7703"/>
          <a:stretch/>
        </p:blipFill>
        <p:spPr>
          <a:xfrm flipH="1">
            <a:off x="-17478" y="-25400"/>
            <a:ext cx="12234876" cy="607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4955" y="-25958"/>
            <a:ext cx="12269830" cy="2697909"/>
          </a:xfrm>
          <a:prstGeom prst="rect">
            <a:avLst/>
          </a:prstGeom>
          <a:solidFill>
            <a:srgbClr val="52B8D8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0"/>
          <p:cNvSpPr/>
          <p:nvPr/>
        </p:nvSpPr>
        <p:spPr>
          <a:xfrm>
            <a:off x="-34955" y="4160090"/>
            <a:ext cx="12243938" cy="2697909"/>
          </a:xfrm>
          <a:prstGeom prst="rect">
            <a:avLst/>
          </a:prstGeom>
          <a:gradFill>
            <a:gsLst>
              <a:gs pos="54000">
                <a:srgbClr val="51CBF2"/>
              </a:gs>
              <a:gs pos="5000">
                <a:srgbClr val="2C9EC4"/>
              </a:gs>
              <a:gs pos="81000">
                <a:srgbClr val="2F9FC6"/>
              </a:gs>
            </a:gsLst>
            <a:lin ang="27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A59CCC-05F1-48D6-93A9-92E11D5423BC}"/>
              </a:ext>
            </a:extLst>
          </p:cNvPr>
          <p:cNvGrpSpPr/>
          <p:nvPr/>
        </p:nvGrpSpPr>
        <p:grpSpPr>
          <a:xfrm>
            <a:off x="476384" y="424115"/>
            <a:ext cx="4517469" cy="1503176"/>
            <a:chOff x="476384" y="424115"/>
            <a:chExt cx="4517469" cy="150317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FE6F28-920B-465B-94B0-54539D1E1959}"/>
                </a:ext>
              </a:extLst>
            </p:cNvPr>
            <p:cNvSpPr txBox="1"/>
            <p:nvPr/>
          </p:nvSpPr>
          <p:spPr>
            <a:xfrm>
              <a:off x="476384" y="424115"/>
              <a:ext cx="24266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spc="600" dirty="0">
                  <a:latin typeface="Forte" panose="03060902040502070203" pitchFamily="66" charset="0"/>
                </a:rPr>
                <a:t>Travel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94B19C-BB66-4AA1-A93C-2F74451D0D20}"/>
                </a:ext>
              </a:extLst>
            </p:cNvPr>
            <p:cNvSpPr txBox="1"/>
            <p:nvPr/>
          </p:nvSpPr>
          <p:spPr>
            <a:xfrm>
              <a:off x="522565" y="959703"/>
              <a:ext cx="4471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Work Sans" pitchFamily="2" charset="0"/>
                </a:rPr>
                <a:t>YOUR DREAM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81883" y="1914444"/>
              <a:ext cx="4118717" cy="12847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DDF71B-B68F-4B1F-B364-651EA50D8DED}"/>
              </a:ext>
            </a:extLst>
          </p:cNvPr>
          <p:cNvGrpSpPr/>
          <p:nvPr/>
        </p:nvGrpSpPr>
        <p:grpSpPr>
          <a:xfrm>
            <a:off x="372155" y="4385002"/>
            <a:ext cx="2729558" cy="1907085"/>
            <a:chOff x="567824" y="4385002"/>
            <a:chExt cx="2729558" cy="19070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2B8D33-014C-4671-892D-9747238A6E84}"/>
                </a:ext>
              </a:extLst>
            </p:cNvPr>
            <p:cNvSpPr txBox="1"/>
            <p:nvPr/>
          </p:nvSpPr>
          <p:spPr>
            <a:xfrm>
              <a:off x="1294389" y="4385002"/>
              <a:ext cx="1276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Work Sans" pitchFamily="2" charset="0"/>
                </a:rPr>
                <a:t>PRICE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764985" y="4846667"/>
              <a:ext cx="23352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SAVE UPTO 30% 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WHEN YOU BUY ONLINE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567824" y="5645756"/>
              <a:ext cx="2729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Work Sans" pitchFamily="2" charset="0"/>
                </a:rPr>
                <a:t>Wherever you are in the world, </a:t>
              </a:r>
            </a:p>
            <a:p>
              <a:r>
                <a:rPr lang="en-US" sz="1200" dirty="0">
                  <a:latin typeface="Work Sans" pitchFamily="2" charset="0"/>
                </a:rPr>
                <a:t>FTA will give you prices that is fit with your budget.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1443251" y="5509044"/>
              <a:ext cx="978704" cy="670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3933F-E61D-449A-B2BB-711A8A8C8506}"/>
              </a:ext>
            </a:extLst>
          </p:cNvPr>
          <p:cNvGrpSpPr/>
          <p:nvPr/>
        </p:nvGrpSpPr>
        <p:grpSpPr>
          <a:xfrm>
            <a:off x="3278199" y="4373931"/>
            <a:ext cx="2729558" cy="1918156"/>
            <a:chOff x="3435821" y="4373931"/>
            <a:chExt cx="2729558" cy="191815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3632982" y="4835597"/>
              <a:ext cx="23352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SAVE UPTO 20% 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WHEN YOU BUY ONLINE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B8D33-014C-4671-892D-9747238A6E84}"/>
                </a:ext>
              </a:extLst>
            </p:cNvPr>
            <p:cNvSpPr txBox="1"/>
            <p:nvPr/>
          </p:nvSpPr>
          <p:spPr>
            <a:xfrm>
              <a:off x="3972483" y="4373931"/>
              <a:ext cx="1656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Work Sans" pitchFamily="2" charset="0"/>
                </a:rPr>
                <a:t>FLIGHTS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3435821" y="5645756"/>
              <a:ext cx="2729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Work Sans" pitchFamily="2" charset="0"/>
                </a:rPr>
                <a:t>Wherever you are in the world, </a:t>
              </a:r>
            </a:p>
            <a:p>
              <a:r>
                <a:rPr lang="en-US" sz="1200" dirty="0">
                  <a:latin typeface="Work Sans" pitchFamily="2" charset="0"/>
                </a:rPr>
                <a:t>FTA is on hand to help your flights expenses. 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4311248" y="5502339"/>
              <a:ext cx="978704" cy="670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593B68-F538-4C27-B1CB-409D1C19633D}"/>
              </a:ext>
            </a:extLst>
          </p:cNvPr>
          <p:cNvGrpSpPr/>
          <p:nvPr/>
        </p:nvGrpSpPr>
        <p:grpSpPr>
          <a:xfrm>
            <a:off x="6184243" y="4385002"/>
            <a:ext cx="2729558" cy="1907085"/>
            <a:chOff x="6379912" y="4385002"/>
            <a:chExt cx="2729558" cy="190708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6577073" y="4835597"/>
              <a:ext cx="23352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SAVE UPTO 15% 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WHEN YOU BUY ONLINE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2B8D33-014C-4671-892D-9747238A6E84}"/>
                </a:ext>
              </a:extLst>
            </p:cNvPr>
            <p:cNvSpPr txBox="1"/>
            <p:nvPr/>
          </p:nvSpPr>
          <p:spPr>
            <a:xfrm>
              <a:off x="7106477" y="4385002"/>
              <a:ext cx="1276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Work Sans" pitchFamily="2" charset="0"/>
                </a:rPr>
                <a:t>TOURS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6379912" y="5645756"/>
              <a:ext cx="2729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Work Sans" pitchFamily="2" charset="0"/>
                </a:rPr>
                <a:t>Wherever you are in the world, </a:t>
              </a:r>
            </a:p>
            <a:p>
              <a:r>
                <a:rPr lang="en-US" sz="1200" dirty="0">
                  <a:latin typeface="Work Sans" pitchFamily="2" charset="0"/>
                </a:rPr>
                <a:t>FTA is on hand to help your tours expenses. 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7255339" y="5488290"/>
              <a:ext cx="978704" cy="670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F4D82-4A9C-4238-8FC1-48F7DDDD5F46}"/>
              </a:ext>
            </a:extLst>
          </p:cNvPr>
          <p:cNvGrpSpPr/>
          <p:nvPr/>
        </p:nvGrpSpPr>
        <p:grpSpPr>
          <a:xfrm>
            <a:off x="9090287" y="4385002"/>
            <a:ext cx="2729558" cy="1907085"/>
            <a:chOff x="9285956" y="4385002"/>
            <a:chExt cx="2729558" cy="190708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9483117" y="4953629"/>
              <a:ext cx="23352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SAVE UPTO 50% 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  <a:latin typeface="Work Sans" pitchFamily="2" charset="0"/>
                </a:rPr>
                <a:t>WHEN YOU BUY ONLINE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2B8D33-014C-4671-892D-9747238A6E84}"/>
                </a:ext>
              </a:extLst>
            </p:cNvPr>
            <p:cNvSpPr txBox="1"/>
            <p:nvPr/>
          </p:nvSpPr>
          <p:spPr>
            <a:xfrm>
              <a:off x="9533992" y="4385002"/>
              <a:ext cx="2233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Work Sans" pitchFamily="2" charset="0"/>
                </a:rPr>
                <a:t>WORLD TRIP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AF3848-DEA1-4F13-8A47-2C209AA905F8}"/>
                </a:ext>
              </a:extLst>
            </p:cNvPr>
            <p:cNvSpPr txBox="1"/>
            <p:nvPr/>
          </p:nvSpPr>
          <p:spPr>
            <a:xfrm>
              <a:off x="9285956" y="5645756"/>
              <a:ext cx="2729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Work Sans" pitchFamily="2" charset="0"/>
                </a:rPr>
                <a:t>Wherever you are in the world, </a:t>
              </a:r>
            </a:p>
            <a:p>
              <a:r>
                <a:rPr lang="en-US" sz="1200" dirty="0">
                  <a:latin typeface="Work Sans" pitchFamily="2" charset="0"/>
                </a:rPr>
                <a:t>FTA is on hand to help your world trip expenses.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10161383" y="5506867"/>
              <a:ext cx="978704" cy="6705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943EC6-A360-4CC2-A9A1-AEA57A49C0E2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DC8C33-B333-485B-9E9C-2447A6798EA9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442F36-49CB-4578-802F-835D5AD3A576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39AEFFB-E372-4D34-948E-EABE0B3D08D1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A71455-DDA9-44D0-AC51-EA979012A63B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850DF6A-0B55-4672-B5D0-4FF5C1219AFD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9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17">
        <p:fade/>
      </p:transition>
    </mc:Choice>
    <mc:Fallback xmlns="">
      <p:transition spd="med" advTm="7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/>
          <p:nvPr/>
        </p:nvSpPr>
        <p:spPr>
          <a:xfrm>
            <a:off x="0" y="0"/>
            <a:ext cx="12234875" cy="6858000"/>
          </a:xfrm>
          <a:prstGeom prst="rect">
            <a:avLst/>
          </a:prstGeom>
          <a:gradFill>
            <a:gsLst>
              <a:gs pos="54000">
                <a:srgbClr val="51CBF2"/>
              </a:gs>
              <a:gs pos="5000">
                <a:srgbClr val="2C9EC4"/>
              </a:gs>
              <a:gs pos="81000">
                <a:srgbClr val="2F9FC6"/>
              </a:gs>
            </a:gsLst>
            <a:lin ang="27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C93B6-B1FD-4E67-8441-A54E8A55A289}"/>
              </a:ext>
            </a:extLst>
          </p:cNvPr>
          <p:cNvSpPr txBox="1"/>
          <p:nvPr/>
        </p:nvSpPr>
        <p:spPr>
          <a:xfrm>
            <a:off x="410820" y="258079"/>
            <a:ext cx="4583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600" dirty="0">
                <a:latin typeface="Forte" panose="03060902040502070203" pitchFamily="66" charset="0"/>
              </a:rPr>
              <a:t>Travel</a:t>
            </a:r>
            <a:r>
              <a:rPr lang="en-US" sz="4400" b="1" dirty="0">
                <a:latin typeface="Forte" panose="03060902040502070203" pitchFamily="66" charset="0"/>
              </a:rPr>
              <a:t> </a:t>
            </a:r>
            <a:r>
              <a:rPr lang="en-US" sz="4400" dirty="0">
                <a:latin typeface="Work Sans" pitchFamily="2" charset="0"/>
              </a:rPr>
              <a:t>AGENTS</a:t>
            </a:r>
          </a:p>
          <a:p>
            <a:r>
              <a:rPr lang="en-US" sz="4400" dirty="0">
                <a:solidFill>
                  <a:schemeClr val="bg1"/>
                </a:solidFill>
                <a:latin typeface="Work Sans" pitchFamily="2" charset="0"/>
              </a:rPr>
              <a:t>WORLD MAP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570719" y="1796291"/>
            <a:ext cx="4151236" cy="24797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CE8CB4-ECC8-4704-BFE3-F25FE31C8681}"/>
              </a:ext>
            </a:extLst>
          </p:cNvPr>
          <p:cNvGrpSpPr/>
          <p:nvPr/>
        </p:nvGrpSpPr>
        <p:grpSpPr>
          <a:xfrm>
            <a:off x="7920281" y="1731182"/>
            <a:ext cx="3941216" cy="769441"/>
            <a:chOff x="7777760" y="1731182"/>
            <a:chExt cx="3941216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8159644" y="1731182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8159644" y="1977403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978 UNIVERSITY ST. ROSELLE, IL 60172</a:t>
              </a:r>
            </a:p>
          </p:txBody>
        </p:sp>
        <p:sp>
          <p:nvSpPr>
            <p:cNvPr id="21" name="Teardrop 20"/>
            <p:cNvSpPr/>
            <p:nvPr/>
          </p:nvSpPr>
          <p:spPr>
            <a:xfrm rot="8062962">
              <a:off x="7777760" y="1783817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835467" y="1826799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37479-E50E-4AD0-9E7D-C14C51770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2" b="95313" l="25476" r="77599">
                        <a14:foregroundMark x1="62225" y1="18359" x2="62225" y2="18359"/>
                        <a14:foregroundMark x1="50439" y1="14844" x2="50439" y2="14844"/>
                        <a14:foregroundMark x1="43851" y1="19792" x2="43851" y2="19792"/>
                        <a14:foregroundMark x1="40996" y1="18229" x2="40996" y2="18229"/>
                        <a14:foregroundMark x1="43411" y1="15885" x2="43411" y2="15885"/>
                        <a14:foregroundMark x1="45534" y1="16016" x2="45534" y2="16016"/>
                        <a14:foregroundMark x1="46559" y1="18620" x2="46559" y2="18620"/>
                        <a14:foregroundMark x1="46193" y1="22526" x2="46193" y2="22526"/>
                        <a14:foregroundMark x1="49414" y1="19271" x2="49414" y2="1927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0" t="11471" r="22217" b="11719"/>
          <a:stretch/>
        </p:blipFill>
        <p:spPr>
          <a:xfrm>
            <a:off x="382649" y="2517458"/>
            <a:ext cx="3942643" cy="3701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B8AEF-B392-43A1-9F5F-6298DF0AB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07">
                        <a14:foregroundMark x1="55783" y1="86198" x2="55783" y2="86198"/>
                        <a14:foregroundMark x1="66911" y1="57552" x2="66911" y2="57552"/>
                        <a14:foregroundMark x1="67862" y1="45573" x2="67862" y2="45573"/>
                        <a14:foregroundMark x1="67570" y1="52214" x2="67570" y2="52214"/>
                        <a14:foregroundMark x1="60029" y1="80078" x2="60029" y2="80078"/>
                        <a14:foregroundMark x1="58712" y1="88411" x2="58712" y2="88411"/>
                        <a14:foregroundMark x1="54612" y1="92057" x2="54612" y2="92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7" t="7099" r="10658" b="3832"/>
          <a:stretch/>
        </p:blipFill>
        <p:spPr>
          <a:xfrm>
            <a:off x="3413966" y="2517458"/>
            <a:ext cx="4101653" cy="30764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7A5A24-C900-41F3-898B-4E9A6FA82379}"/>
              </a:ext>
            </a:extLst>
          </p:cNvPr>
          <p:cNvGrpSpPr/>
          <p:nvPr/>
        </p:nvGrpSpPr>
        <p:grpSpPr>
          <a:xfrm>
            <a:off x="3078887" y="2665124"/>
            <a:ext cx="336041" cy="336041"/>
            <a:chOff x="3078887" y="2665124"/>
            <a:chExt cx="336041" cy="336041"/>
          </a:xfrm>
        </p:grpSpPr>
        <p:sp>
          <p:nvSpPr>
            <p:cNvPr id="36" name="Teardrop 35"/>
            <p:cNvSpPr/>
            <p:nvPr/>
          </p:nvSpPr>
          <p:spPr>
            <a:xfrm rot="8062962">
              <a:off x="3078887" y="2665124"/>
              <a:ext cx="336041" cy="3360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30305" y="2703421"/>
              <a:ext cx="239634" cy="239634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64B6A6-BDDC-49CB-82AC-3764916D100E}"/>
              </a:ext>
            </a:extLst>
          </p:cNvPr>
          <p:cNvGrpSpPr/>
          <p:nvPr/>
        </p:nvGrpSpPr>
        <p:grpSpPr>
          <a:xfrm>
            <a:off x="1660598" y="3472053"/>
            <a:ext cx="336041" cy="336041"/>
            <a:chOff x="1660598" y="3472053"/>
            <a:chExt cx="336041" cy="336041"/>
          </a:xfrm>
        </p:grpSpPr>
        <p:sp>
          <p:nvSpPr>
            <p:cNvPr id="39" name="Teardrop 38"/>
            <p:cNvSpPr/>
            <p:nvPr/>
          </p:nvSpPr>
          <p:spPr>
            <a:xfrm rot="8062962">
              <a:off x="1660598" y="3472053"/>
              <a:ext cx="336041" cy="3360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712016" y="3510351"/>
              <a:ext cx="239634" cy="239634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018BB-6C1E-4F60-B249-DF055702F695}"/>
              </a:ext>
            </a:extLst>
          </p:cNvPr>
          <p:cNvGrpSpPr/>
          <p:nvPr/>
        </p:nvGrpSpPr>
        <p:grpSpPr>
          <a:xfrm>
            <a:off x="4772317" y="2915244"/>
            <a:ext cx="336041" cy="336041"/>
            <a:chOff x="4772317" y="2915244"/>
            <a:chExt cx="336041" cy="336041"/>
          </a:xfrm>
        </p:grpSpPr>
        <p:sp>
          <p:nvSpPr>
            <p:cNvPr id="42" name="Teardrop 41"/>
            <p:cNvSpPr/>
            <p:nvPr/>
          </p:nvSpPr>
          <p:spPr>
            <a:xfrm rot="8062962">
              <a:off x="4772317" y="2915244"/>
              <a:ext cx="336041" cy="3360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823735" y="2953542"/>
              <a:ext cx="239634" cy="239634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D722AE-B283-4140-B494-27714C03EA79}"/>
              </a:ext>
            </a:extLst>
          </p:cNvPr>
          <p:cNvGrpSpPr/>
          <p:nvPr/>
        </p:nvGrpSpPr>
        <p:grpSpPr>
          <a:xfrm>
            <a:off x="4606405" y="4034390"/>
            <a:ext cx="336041" cy="336041"/>
            <a:chOff x="4606405" y="4034390"/>
            <a:chExt cx="336041" cy="336041"/>
          </a:xfrm>
        </p:grpSpPr>
        <p:sp>
          <p:nvSpPr>
            <p:cNvPr id="45" name="Teardrop 44"/>
            <p:cNvSpPr/>
            <p:nvPr/>
          </p:nvSpPr>
          <p:spPr>
            <a:xfrm rot="8062962">
              <a:off x="4606405" y="4034390"/>
              <a:ext cx="336041" cy="3360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654608" y="4078944"/>
              <a:ext cx="239634" cy="239634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5C8AA2-C8F3-441E-BAEA-5B8573622FE3}"/>
              </a:ext>
            </a:extLst>
          </p:cNvPr>
          <p:cNvGrpSpPr/>
          <p:nvPr/>
        </p:nvGrpSpPr>
        <p:grpSpPr>
          <a:xfrm>
            <a:off x="7920281" y="3357183"/>
            <a:ext cx="336041" cy="336041"/>
            <a:chOff x="5811338" y="3357183"/>
            <a:chExt cx="336041" cy="336041"/>
          </a:xfrm>
        </p:grpSpPr>
        <p:sp>
          <p:nvSpPr>
            <p:cNvPr id="48" name="Teardrop 47"/>
            <p:cNvSpPr/>
            <p:nvPr/>
          </p:nvSpPr>
          <p:spPr>
            <a:xfrm rot="8062962">
              <a:off x="5811338" y="3357183"/>
              <a:ext cx="336041" cy="336041"/>
            </a:xfrm>
            <a:prstGeom prst="teardrop">
              <a:avLst>
                <a:gd name="adj" fmla="val 119748"/>
              </a:avLst>
            </a:prstGeom>
            <a:solidFill>
              <a:srgbClr val="2694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862756" y="3395481"/>
              <a:ext cx="239634" cy="239634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C7825C-FEED-4AC2-8FBD-6F2FFBD3A63D}"/>
              </a:ext>
            </a:extLst>
          </p:cNvPr>
          <p:cNvGrpSpPr/>
          <p:nvPr/>
        </p:nvGrpSpPr>
        <p:grpSpPr>
          <a:xfrm>
            <a:off x="7920281" y="2500623"/>
            <a:ext cx="4438407" cy="759220"/>
            <a:chOff x="7777759" y="2500623"/>
            <a:chExt cx="4438407" cy="759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8159644" y="2500623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24" name="Teardrop 23"/>
            <p:cNvSpPr/>
            <p:nvPr/>
          </p:nvSpPr>
          <p:spPr>
            <a:xfrm rot="8062962">
              <a:off x="7777759" y="2595551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835466" y="2638533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8194038" y="2736623"/>
              <a:ext cx="402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714 BOWMAN STREET. NORTH MIAMI BEACH, FL 33160</a:t>
              </a:r>
              <a:endParaRPr lang="en-US" sz="1400" b="1" spc="3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D4CC3B-D63C-4137-A73C-3E6EBC783B16}"/>
              </a:ext>
            </a:extLst>
          </p:cNvPr>
          <p:cNvGrpSpPr/>
          <p:nvPr/>
        </p:nvGrpSpPr>
        <p:grpSpPr>
          <a:xfrm>
            <a:off x="7920281" y="3270064"/>
            <a:ext cx="4034078" cy="774609"/>
            <a:chOff x="7738805" y="3270064"/>
            <a:chExt cx="4034078" cy="7746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8159644" y="3270064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27" name="Teardrop 26"/>
            <p:cNvSpPr/>
            <p:nvPr/>
          </p:nvSpPr>
          <p:spPr>
            <a:xfrm rot="8062962">
              <a:off x="7738805" y="3381091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796512" y="3424073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8213551" y="3521453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323 FIFTH AVE. CANANDAIGUA, NY 14424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B41738-2744-4053-B362-81758C554DA8}"/>
              </a:ext>
            </a:extLst>
          </p:cNvPr>
          <p:cNvGrpSpPr/>
          <p:nvPr/>
        </p:nvGrpSpPr>
        <p:grpSpPr>
          <a:xfrm>
            <a:off x="7920281" y="4083475"/>
            <a:ext cx="3975613" cy="721438"/>
            <a:chOff x="7777758" y="4083475"/>
            <a:chExt cx="3975613" cy="72143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8159644" y="4083475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30" name="Teardrop 29"/>
            <p:cNvSpPr/>
            <p:nvPr/>
          </p:nvSpPr>
          <p:spPr>
            <a:xfrm rot="8062962">
              <a:off x="7777758" y="4141125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835465" y="4184107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8194039" y="4281693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4 S. CHAPEL ST. OSWEGO, NY 13126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1D1CEB-E92C-4392-9ED6-ED4BFBE22B04}"/>
              </a:ext>
            </a:extLst>
          </p:cNvPr>
          <p:cNvGrpSpPr/>
          <p:nvPr/>
        </p:nvGrpSpPr>
        <p:grpSpPr>
          <a:xfrm>
            <a:off x="7920281" y="4852916"/>
            <a:ext cx="3985880" cy="723369"/>
            <a:chOff x="7772255" y="4852916"/>
            <a:chExt cx="3985880" cy="72336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8159644" y="4852916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33" name="Teardrop 32"/>
            <p:cNvSpPr/>
            <p:nvPr/>
          </p:nvSpPr>
          <p:spPr>
            <a:xfrm rot="8062962">
              <a:off x="7772255" y="4894344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829962" y="4937326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8198803" y="5053065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82 CLINTON STREET. SUN PRAIRIE, WI 53590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5208A9-951E-46EE-ABDF-5F7A46F23B5A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337577B-183E-440E-86C5-AFEBC5122655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2108554-AA64-43C4-8BAA-759F945DA5C9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F9968CA-ADCC-4BD3-B75F-5BB63821B586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9FCA174-3F80-4516-AFC4-296850434E5A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4F088F4-2A29-4A2C-A15E-3C4505DDEC00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5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23">
        <p:fade/>
      </p:transition>
    </mc:Choice>
    <mc:Fallback xmlns="">
      <p:transition spd="med" advTm="5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/>
          <p:nvPr/>
        </p:nvSpPr>
        <p:spPr>
          <a:xfrm>
            <a:off x="0" y="0"/>
            <a:ext cx="12234875" cy="6858000"/>
          </a:xfrm>
          <a:prstGeom prst="rect">
            <a:avLst/>
          </a:prstGeom>
          <a:gradFill>
            <a:gsLst>
              <a:gs pos="40000">
                <a:srgbClr val="51CBF2"/>
              </a:gs>
              <a:gs pos="5000">
                <a:srgbClr val="2C9EC4"/>
              </a:gs>
              <a:gs pos="66000">
                <a:srgbClr val="2F9FC6"/>
              </a:gs>
            </a:gsLst>
            <a:lin ang="27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67B690-547C-4737-923C-7A15DED42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205" r="80015">
                        <a14:foregroundMark x1="62006" y1="14974" x2="62006" y2="14974"/>
                        <a14:foregroundMark x1="51171" y1="13281" x2="51171" y2="13281"/>
                        <a14:foregroundMark x1="42094" y1="19531" x2="42094" y2="19531"/>
                        <a14:foregroundMark x1="48829" y1="19141" x2="48829" y2="19141"/>
                        <a14:foregroundMark x1="46193" y1="19271" x2="46193" y2="19271"/>
                        <a14:foregroundMark x1="45900" y1="17188" x2="45900" y2="1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5" t="-24" r="20269" b="24"/>
          <a:stretch/>
        </p:blipFill>
        <p:spPr>
          <a:xfrm>
            <a:off x="44344" y="732602"/>
            <a:ext cx="5921318" cy="5635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2C93B6-B1FD-4E67-8441-A54E8A55A289}"/>
              </a:ext>
            </a:extLst>
          </p:cNvPr>
          <p:cNvSpPr txBox="1"/>
          <p:nvPr/>
        </p:nvSpPr>
        <p:spPr>
          <a:xfrm>
            <a:off x="6402007" y="420007"/>
            <a:ext cx="4893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600" dirty="0">
                <a:latin typeface="Forte" panose="03060902040502070203" pitchFamily="66" charset="0"/>
              </a:rPr>
              <a:t>Travel</a:t>
            </a:r>
            <a:r>
              <a:rPr lang="en-US" sz="4400" b="1" dirty="0">
                <a:latin typeface="Forte" panose="03060902040502070203" pitchFamily="66" charset="0"/>
              </a:rPr>
              <a:t> </a:t>
            </a:r>
            <a:r>
              <a:rPr lang="en-US" sz="4400" spc="300" dirty="0">
                <a:latin typeface="Work Sans" pitchFamily="2" charset="0"/>
              </a:rPr>
              <a:t>AGENTS</a:t>
            </a:r>
          </a:p>
          <a:p>
            <a:r>
              <a:rPr lang="en-US" sz="4400" spc="300" dirty="0">
                <a:solidFill>
                  <a:schemeClr val="bg1"/>
                </a:solidFill>
                <a:latin typeface="Work Sans" pitchFamily="2" charset="0"/>
              </a:rPr>
              <a:t>IN AFRICA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533845" y="1916618"/>
            <a:ext cx="4151236" cy="24797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2C8695-36D2-47C0-9EA0-670826A26584}"/>
              </a:ext>
            </a:extLst>
          </p:cNvPr>
          <p:cNvGrpSpPr/>
          <p:nvPr/>
        </p:nvGrpSpPr>
        <p:grpSpPr>
          <a:xfrm>
            <a:off x="6480100" y="2230610"/>
            <a:ext cx="3941216" cy="813915"/>
            <a:chOff x="6480100" y="2230610"/>
            <a:chExt cx="3941216" cy="8139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6861984" y="2230610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6861984" y="2521305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12 BRANCH DR. WOODSIDE, NY 11377</a:t>
              </a:r>
            </a:p>
          </p:txBody>
        </p:sp>
        <p:sp>
          <p:nvSpPr>
            <p:cNvPr id="21" name="Teardrop 20"/>
            <p:cNvSpPr/>
            <p:nvPr/>
          </p:nvSpPr>
          <p:spPr>
            <a:xfrm rot="8062962">
              <a:off x="6480100" y="2283245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537807" y="2326227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41953" y="2919897"/>
            <a:ext cx="377141" cy="377141"/>
            <a:chOff x="2805289" y="2727742"/>
            <a:chExt cx="377141" cy="377141"/>
          </a:xfrm>
        </p:grpSpPr>
        <p:sp>
          <p:nvSpPr>
            <p:cNvPr id="36" name="Teardrop 35"/>
            <p:cNvSpPr/>
            <p:nvPr/>
          </p:nvSpPr>
          <p:spPr>
            <a:xfrm rot="8062962">
              <a:off x="2805289" y="2727742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862996" y="2770724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70333" y="2084289"/>
            <a:ext cx="377141" cy="377141"/>
            <a:chOff x="1213534" y="3633364"/>
            <a:chExt cx="377141" cy="377141"/>
          </a:xfrm>
        </p:grpSpPr>
        <p:sp>
          <p:nvSpPr>
            <p:cNvPr id="39" name="Teardrop 38"/>
            <p:cNvSpPr/>
            <p:nvPr/>
          </p:nvSpPr>
          <p:spPr>
            <a:xfrm rot="8062962">
              <a:off x="1213534" y="3633364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271241" y="3676346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98205" y="4527113"/>
            <a:ext cx="377141" cy="377141"/>
            <a:chOff x="4705837" y="3008454"/>
            <a:chExt cx="377141" cy="377141"/>
          </a:xfrm>
        </p:grpSpPr>
        <p:sp>
          <p:nvSpPr>
            <p:cNvPr id="42" name="Teardrop 41"/>
            <p:cNvSpPr/>
            <p:nvPr/>
          </p:nvSpPr>
          <p:spPr>
            <a:xfrm rot="8062962">
              <a:off x="4705837" y="3008454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763544" y="3051436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90717" y="1598604"/>
            <a:ext cx="377141" cy="377141"/>
            <a:chOff x="4519633" y="4264479"/>
            <a:chExt cx="377141" cy="377141"/>
          </a:xfrm>
        </p:grpSpPr>
        <p:sp>
          <p:nvSpPr>
            <p:cNvPr id="45" name="Teardrop 44"/>
            <p:cNvSpPr/>
            <p:nvPr/>
          </p:nvSpPr>
          <p:spPr>
            <a:xfrm rot="8062962">
              <a:off x="4519633" y="4264479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577340" y="4307461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79911" y="1852004"/>
            <a:ext cx="377141" cy="377141"/>
            <a:chOff x="5871937" y="3504445"/>
            <a:chExt cx="377141" cy="377141"/>
          </a:xfrm>
        </p:grpSpPr>
        <p:sp>
          <p:nvSpPr>
            <p:cNvPr id="48" name="Teardrop 47"/>
            <p:cNvSpPr/>
            <p:nvPr/>
          </p:nvSpPr>
          <p:spPr>
            <a:xfrm rot="8062962">
              <a:off x="5871937" y="3504445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4E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929644" y="3547427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9AF3E-56D9-4589-9D79-4C3A7BB4E3D6}"/>
              </a:ext>
            </a:extLst>
          </p:cNvPr>
          <p:cNvGrpSpPr/>
          <p:nvPr/>
        </p:nvGrpSpPr>
        <p:grpSpPr>
          <a:xfrm>
            <a:off x="6480100" y="3024308"/>
            <a:ext cx="4815502" cy="803694"/>
            <a:chOff x="6519054" y="3000051"/>
            <a:chExt cx="4815502" cy="8036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6900939" y="3000051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24" name="Teardrop 23"/>
            <p:cNvSpPr/>
            <p:nvPr/>
          </p:nvSpPr>
          <p:spPr>
            <a:xfrm rot="8062962">
              <a:off x="6519054" y="3094979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576761" y="3137961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6935334" y="3280525"/>
              <a:ext cx="4399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 5 BLACKSMITH WAY. SAUGUS, MASSACHUSETTS(MA)</a:t>
              </a:r>
              <a:endParaRPr lang="en-US" sz="1400" b="1" spc="3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6CBE55-FAB4-4924-B6FF-4C4712F14C4F}"/>
              </a:ext>
            </a:extLst>
          </p:cNvPr>
          <p:cNvGrpSpPr/>
          <p:nvPr/>
        </p:nvGrpSpPr>
        <p:grpSpPr>
          <a:xfrm>
            <a:off x="6480100" y="3807785"/>
            <a:ext cx="4707012" cy="819083"/>
            <a:chOff x="6480100" y="3769492"/>
            <a:chExt cx="4707012" cy="8190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6900939" y="3769492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27" name="Teardrop 26"/>
            <p:cNvSpPr/>
            <p:nvPr/>
          </p:nvSpPr>
          <p:spPr>
            <a:xfrm rot="8062962">
              <a:off x="6480100" y="3880519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537807" y="3923501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6954845" y="4065355"/>
              <a:ext cx="4232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26 BOWMAN STREET. NORTH MIAMI BEACH, FL 3345</a:t>
              </a:r>
              <a:endParaRPr lang="en-US" sz="1400" b="1" spc="3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081D11-EBBD-4C73-9614-40F3A0E894D6}"/>
              </a:ext>
            </a:extLst>
          </p:cNvPr>
          <p:cNvGrpSpPr/>
          <p:nvPr/>
        </p:nvGrpSpPr>
        <p:grpSpPr>
          <a:xfrm>
            <a:off x="6480100" y="4606651"/>
            <a:ext cx="3975613" cy="765912"/>
            <a:chOff x="6519053" y="4582903"/>
            <a:chExt cx="3975613" cy="76591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6900939" y="4582903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30" name="Teardrop 29"/>
            <p:cNvSpPr/>
            <p:nvPr/>
          </p:nvSpPr>
          <p:spPr>
            <a:xfrm rot="8062962">
              <a:off x="6519053" y="4640553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576760" y="4683535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6935334" y="4825595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USA, 498 MAYFIELD AVE, NEW YORK, IL 85321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093777-B31F-447A-82C8-3A89D5FDA047}"/>
              </a:ext>
            </a:extLst>
          </p:cNvPr>
          <p:cNvGrpSpPr/>
          <p:nvPr/>
        </p:nvGrpSpPr>
        <p:grpSpPr>
          <a:xfrm>
            <a:off x="6480100" y="5352344"/>
            <a:ext cx="3985880" cy="723369"/>
            <a:chOff x="6513550" y="5352344"/>
            <a:chExt cx="3985880" cy="72336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D7A5FD-AA40-4542-9956-6FEECF86A04C}"/>
                </a:ext>
              </a:extLst>
            </p:cNvPr>
            <p:cNvSpPr txBox="1"/>
            <p:nvPr/>
          </p:nvSpPr>
          <p:spPr>
            <a:xfrm>
              <a:off x="6900939" y="5352344"/>
              <a:ext cx="20564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MAIN OFFICE </a:t>
              </a:r>
            </a:p>
          </p:txBody>
        </p:sp>
        <p:sp>
          <p:nvSpPr>
            <p:cNvPr id="33" name="Teardrop 32"/>
            <p:cNvSpPr/>
            <p:nvPr/>
          </p:nvSpPr>
          <p:spPr>
            <a:xfrm rot="8062962">
              <a:off x="6513550" y="5393772"/>
              <a:ext cx="377141" cy="377141"/>
            </a:xfrm>
            <a:prstGeom prst="teardrop">
              <a:avLst>
                <a:gd name="adj" fmla="val 119748"/>
              </a:avLst>
            </a:prstGeom>
            <a:solidFill>
              <a:srgbClr val="00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571257" y="5436754"/>
              <a:ext cx="268943" cy="268943"/>
            </a:xfrm>
            <a:prstGeom prst="ellipse">
              <a:avLst/>
            </a:prstGeom>
            <a:solidFill>
              <a:srgbClr val="49C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4E6C"/>
                  </a:solidFill>
                  <a:latin typeface="Montserrat" panose="00000500000000000000" pitchFamily="2" charset="0"/>
                </a:rPr>
                <a:t>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BD8930D-6B17-43D8-9618-389C961D6404}"/>
                </a:ext>
              </a:extLst>
            </p:cNvPr>
            <p:cNvSpPr txBox="1"/>
            <p:nvPr/>
          </p:nvSpPr>
          <p:spPr>
            <a:xfrm>
              <a:off x="6940098" y="5552493"/>
              <a:ext cx="3559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300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2" charset="0"/>
                </a:rPr>
                <a:t>323 FIFTH AVE. CANANDAIGUA, NY 14424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B61DC-7645-44C5-9704-6D2BA4F25856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AECA0AD-03CB-49F3-8928-00C15DD4EAE0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22A7B4-C1E5-4E1A-8FCC-217588237BAA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AAA2A32-313D-4199-95EC-ACD0FA5DFCED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710F443-4BDD-49CC-A316-3222291AA187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3303DF5-7515-4065-B71E-7D7C7EB70790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44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70">
        <p:fade/>
      </p:transition>
    </mc:Choice>
    <mc:Fallback xmlns="">
      <p:transition spd="med" advTm="6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0" y="0"/>
            <a:ext cx="12234875" cy="6858000"/>
          </a:xfrm>
          <a:prstGeom prst="rect">
            <a:avLst/>
          </a:prstGeom>
          <a:gradFill flip="none" rotWithShape="1">
            <a:gsLst>
              <a:gs pos="40000">
                <a:srgbClr val="51CBF2"/>
              </a:gs>
              <a:gs pos="5000">
                <a:srgbClr val="2C9EC4"/>
              </a:gs>
              <a:gs pos="88000">
                <a:srgbClr val="2F9FC6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B5FC5-2441-48C9-85A1-C95126B4EA4B}"/>
              </a:ext>
            </a:extLst>
          </p:cNvPr>
          <p:cNvSpPr txBox="1"/>
          <p:nvPr/>
        </p:nvSpPr>
        <p:spPr>
          <a:xfrm>
            <a:off x="6508306" y="2524263"/>
            <a:ext cx="2379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600" dirty="0">
                <a:latin typeface="Forte" panose="03060902040502070203" pitchFamily="66" charset="0"/>
              </a:rPr>
              <a:t>Enjoy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AE9F7-AC7E-4AE9-8123-E376471B0DBC}"/>
              </a:ext>
            </a:extLst>
          </p:cNvPr>
          <p:cNvSpPr txBox="1"/>
          <p:nvPr/>
        </p:nvSpPr>
        <p:spPr>
          <a:xfrm>
            <a:off x="6700035" y="3205606"/>
            <a:ext cx="390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chemeClr val="bg1">
                    <a:lumMod val="95000"/>
                  </a:schemeClr>
                </a:solidFill>
                <a:latin typeface="Work Sans" pitchFamily="2" charset="0"/>
              </a:rPr>
              <a:t>YOUR TRAVEL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531656" y="1708779"/>
            <a:ext cx="8233" cy="3276176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F3E3B4-A489-4887-A0B8-57F530182763}"/>
              </a:ext>
            </a:extLst>
          </p:cNvPr>
          <p:cNvSpPr txBox="1"/>
          <p:nvPr/>
        </p:nvSpPr>
        <p:spPr>
          <a:xfrm>
            <a:off x="1584098" y="3830422"/>
            <a:ext cx="3503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Your luxury </a:t>
            </a:r>
            <a:r>
              <a:rPr lang="en-US" sz="1200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TRAVEL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95" y="2351719"/>
            <a:ext cx="1990296" cy="19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8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4">
        <p:fade/>
      </p:transition>
    </mc:Choice>
    <mc:Fallback xmlns="">
      <p:transition spd="med" advTm="3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3B18E1-8A28-43DA-936F-745AAB559E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794-8EBF-4D44-9CE3-4F2D7728A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20789" r="26096"/>
          <a:stretch/>
        </p:blipFill>
        <p:spPr>
          <a:xfrm>
            <a:off x="0" y="0"/>
            <a:ext cx="8469817" cy="6858000"/>
          </a:xfrm>
          <a:prstGeom prst="rect">
            <a:avLst/>
          </a:prstGeom>
        </p:spPr>
      </p:pic>
      <p:sp>
        <p:nvSpPr>
          <p:cNvPr id="20" name="Rectangle 10"/>
          <p:cNvSpPr/>
          <p:nvPr/>
        </p:nvSpPr>
        <p:spPr>
          <a:xfrm>
            <a:off x="3090673" y="0"/>
            <a:ext cx="9129180" cy="6858000"/>
          </a:xfrm>
          <a:custGeom>
            <a:avLst/>
            <a:gdLst>
              <a:gd name="connsiteX0" fmla="*/ 0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0 w 8909724"/>
              <a:gd name="connsiteY4" fmla="*/ 0 h 6858000"/>
              <a:gd name="connsiteX0" fmla="*/ 3712464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3712464 w 8909724"/>
              <a:gd name="connsiteY4" fmla="*/ 0 h 6858000"/>
              <a:gd name="connsiteX0" fmla="*/ 3931920 w 9129180"/>
              <a:gd name="connsiteY0" fmla="*/ 0 h 6858000"/>
              <a:gd name="connsiteX1" fmla="*/ 9129180 w 9129180"/>
              <a:gd name="connsiteY1" fmla="*/ 0 h 6858000"/>
              <a:gd name="connsiteX2" fmla="*/ 9129180 w 9129180"/>
              <a:gd name="connsiteY2" fmla="*/ 6858000 h 6858000"/>
              <a:gd name="connsiteX3" fmla="*/ 0 w 9129180"/>
              <a:gd name="connsiteY3" fmla="*/ 6839712 h 6858000"/>
              <a:gd name="connsiteX4" fmla="*/ 3931920 w 912918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9180" h="6858000">
                <a:moveTo>
                  <a:pt x="3931920" y="0"/>
                </a:moveTo>
                <a:lnTo>
                  <a:pt x="9129180" y="0"/>
                </a:lnTo>
                <a:lnTo>
                  <a:pt x="9129180" y="6858000"/>
                </a:lnTo>
                <a:lnTo>
                  <a:pt x="0" y="6839712"/>
                </a:lnTo>
                <a:lnTo>
                  <a:pt x="3931920" y="0"/>
                </a:lnTo>
                <a:close/>
              </a:path>
            </a:pathLst>
          </a:cu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/>
          <p:nvPr/>
        </p:nvSpPr>
        <p:spPr>
          <a:xfrm rot="1664292">
            <a:off x="7845709" y="3994176"/>
            <a:ext cx="2069753" cy="3515957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107" h="3689675">
                <a:moveTo>
                  <a:pt x="100125" y="1063589"/>
                </a:moveTo>
                <a:lnTo>
                  <a:pt x="2171107" y="0"/>
                </a:lnTo>
                <a:lnTo>
                  <a:pt x="2087006" y="2673404"/>
                </a:lnTo>
                <a:lnTo>
                  <a:pt x="0" y="3689675"/>
                </a:lnTo>
                <a:lnTo>
                  <a:pt x="100125" y="1063589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/>
          <p:cNvSpPr/>
          <p:nvPr/>
        </p:nvSpPr>
        <p:spPr>
          <a:xfrm rot="18183641">
            <a:off x="5030861" y="1692682"/>
            <a:ext cx="7699447" cy="2204235"/>
          </a:xfrm>
          <a:custGeom>
            <a:avLst/>
            <a:gdLst>
              <a:gd name="connsiteX0" fmla="*/ 0 w 2723837"/>
              <a:gd name="connsiteY0" fmla="*/ 0 h 1878592"/>
              <a:gd name="connsiteX1" fmla="*/ 2723837 w 2723837"/>
              <a:gd name="connsiteY1" fmla="*/ 0 h 1878592"/>
              <a:gd name="connsiteX2" fmla="*/ 2723837 w 2723837"/>
              <a:gd name="connsiteY2" fmla="*/ 1878592 h 1878592"/>
              <a:gd name="connsiteX3" fmla="*/ 0 w 2723837"/>
              <a:gd name="connsiteY3" fmla="*/ 1878592 h 1878592"/>
              <a:gd name="connsiteX4" fmla="*/ 0 w 2723837"/>
              <a:gd name="connsiteY4" fmla="*/ 0 h 1878592"/>
              <a:gd name="connsiteX0" fmla="*/ 0 w 2934391"/>
              <a:gd name="connsiteY0" fmla="*/ 69703 h 1948295"/>
              <a:gd name="connsiteX1" fmla="*/ 2934391 w 2934391"/>
              <a:gd name="connsiteY1" fmla="*/ 0 h 1948295"/>
              <a:gd name="connsiteX2" fmla="*/ 2723837 w 2934391"/>
              <a:gd name="connsiteY2" fmla="*/ 1948295 h 1948295"/>
              <a:gd name="connsiteX3" fmla="*/ 0 w 2934391"/>
              <a:gd name="connsiteY3" fmla="*/ 1948295 h 1948295"/>
              <a:gd name="connsiteX4" fmla="*/ 0 w 2934391"/>
              <a:gd name="connsiteY4" fmla="*/ 69703 h 1948295"/>
              <a:gd name="connsiteX0" fmla="*/ 0 w 4118895"/>
              <a:gd name="connsiteY0" fmla="*/ 69703 h 1948295"/>
              <a:gd name="connsiteX1" fmla="*/ 2934391 w 4118895"/>
              <a:gd name="connsiteY1" fmla="*/ 0 h 1948295"/>
              <a:gd name="connsiteX2" fmla="*/ 4118895 w 4118895"/>
              <a:gd name="connsiteY2" fmla="*/ 1794537 h 1948295"/>
              <a:gd name="connsiteX3" fmla="*/ 0 w 4118895"/>
              <a:gd name="connsiteY3" fmla="*/ 1948295 h 1948295"/>
              <a:gd name="connsiteX4" fmla="*/ 0 w 4118895"/>
              <a:gd name="connsiteY4" fmla="*/ 69703 h 1948295"/>
              <a:gd name="connsiteX0" fmla="*/ 0 w 4118895"/>
              <a:gd name="connsiteY0" fmla="*/ 69703 h 1896994"/>
              <a:gd name="connsiteX1" fmla="*/ 2934391 w 4118895"/>
              <a:gd name="connsiteY1" fmla="*/ 0 h 1896994"/>
              <a:gd name="connsiteX2" fmla="*/ 4118895 w 4118895"/>
              <a:gd name="connsiteY2" fmla="*/ 1794537 h 1896994"/>
              <a:gd name="connsiteX3" fmla="*/ 1030716 w 4118895"/>
              <a:gd name="connsiteY3" fmla="*/ 1896994 h 1896994"/>
              <a:gd name="connsiteX4" fmla="*/ 0 w 4118895"/>
              <a:gd name="connsiteY4" fmla="*/ 69703 h 1896994"/>
              <a:gd name="connsiteX0" fmla="*/ 0 w 4269379"/>
              <a:gd name="connsiteY0" fmla="*/ 86837 h 1896994"/>
              <a:gd name="connsiteX1" fmla="*/ 3084875 w 4269379"/>
              <a:gd name="connsiteY1" fmla="*/ 0 h 1896994"/>
              <a:gd name="connsiteX2" fmla="*/ 4269379 w 4269379"/>
              <a:gd name="connsiteY2" fmla="*/ 1794537 h 1896994"/>
              <a:gd name="connsiteX3" fmla="*/ 1181200 w 4269379"/>
              <a:gd name="connsiteY3" fmla="*/ 1896994 h 1896994"/>
              <a:gd name="connsiteX4" fmla="*/ 0 w 4269379"/>
              <a:gd name="connsiteY4" fmla="*/ 86837 h 1896994"/>
              <a:gd name="connsiteX0" fmla="*/ 0 w 6402189"/>
              <a:gd name="connsiteY0" fmla="*/ 262838 h 1896994"/>
              <a:gd name="connsiteX1" fmla="*/ 5217685 w 6402189"/>
              <a:gd name="connsiteY1" fmla="*/ 0 h 1896994"/>
              <a:gd name="connsiteX2" fmla="*/ 6402189 w 6402189"/>
              <a:gd name="connsiteY2" fmla="*/ 1794537 h 1896994"/>
              <a:gd name="connsiteX3" fmla="*/ 3314010 w 6402189"/>
              <a:gd name="connsiteY3" fmla="*/ 1896994 h 1896994"/>
              <a:gd name="connsiteX4" fmla="*/ 0 w 6402189"/>
              <a:gd name="connsiteY4" fmla="*/ 262838 h 1896994"/>
              <a:gd name="connsiteX0" fmla="*/ 0 w 6402189"/>
              <a:gd name="connsiteY0" fmla="*/ 262838 h 2074973"/>
              <a:gd name="connsiteX1" fmla="*/ 5217685 w 6402189"/>
              <a:gd name="connsiteY1" fmla="*/ 0 h 2074973"/>
              <a:gd name="connsiteX2" fmla="*/ 6402189 w 6402189"/>
              <a:gd name="connsiteY2" fmla="*/ 1794537 h 2074973"/>
              <a:gd name="connsiteX3" fmla="*/ 1163836 w 6402189"/>
              <a:gd name="connsiteY3" fmla="*/ 2074973 h 2074973"/>
              <a:gd name="connsiteX4" fmla="*/ 0 w 6402189"/>
              <a:gd name="connsiteY4" fmla="*/ 262838 h 2074973"/>
              <a:gd name="connsiteX0" fmla="*/ 0 w 7699447"/>
              <a:gd name="connsiteY0" fmla="*/ 213512 h 2074973"/>
              <a:gd name="connsiteX1" fmla="*/ 6514943 w 7699447"/>
              <a:gd name="connsiteY1" fmla="*/ 0 h 2074973"/>
              <a:gd name="connsiteX2" fmla="*/ 7699447 w 7699447"/>
              <a:gd name="connsiteY2" fmla="*/ 1794537 h 2074973"/>
              <a:gd name="connsiteX3" fmla="*/ 2461094 w 7699447"/>
              <a:gd name="connsiteY3" fmla="*/ 2074973 h 2074973"/>
              <a:gd name="connsiteX4" fmla="*/ 0 w 7699447"/>
              <a:gd name="connsiteY4" fmla="*/ 213512 h 2074973"/>
              <a:gd name="connsiteX0" fmla="*/ 0 w 7699447"/>
              <a:gd name="connsiteY0" fmla="*/ 213512 h 2204235"/>
              <a:gd name="connsiteX1" fmla="*/ 6514943 w 7699447"/>
              <a:gd name="connsiteY1" fmla="*/ 0 h 2204235"/>
              <a:gd name="connsiteX2" fmla="*/ 7699447 w 7699447"/>
              <a:gd name="connsiteY2" fmla="*/ 1794537 h 2204235"/>
              <a:gd name="connsiteX3" fmla="*/ 1210440 w 7699447"/>
              <a:gd name="connsiteY3" fmla="*/ 2204235 h 2204235"/>
              <a:gd name="connsiteX4" fmla="*/ 0 w 7699447"/>
              <a:gd name="connsiteY4" fmla="*/ 213512 h 220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447" h="2204235">
                <a:moveTo>
                  <a:pt x="0" y="213512"/>
                </a:moveTo>
                <a:lnTo>
                  <a:pt x="6514943" y="0"/>
                </a:lnTo>
                <a:lnTo>
                  <a:pt x="7699447" y="1794537"/>
                </a:lnTo>
                <a:lnTo>
                  <a:pt x="1210440" y="2204235"/>
                </a:lnTo>
                <a:lnTo>
                  <a:pt x="0" y="213512"/>
                </a:lnTo>
                <a:close/>
              </a:path>
            </a:pathLst>
          </a:custGeom>
          <a:solidFill>
            <a:srgbClr val="4EC7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3"/>
          <p:cNvSpPr/>
          <p:nvPr/>
        </p:nvSpPr>
        <p:spPr>
          <a:xfrm rot="1664292">
            <a:off x="8587996" y="4334574"/>
            <a:ext cx="1757592" cy="3130972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860" h="3285668">
                <a:moveTo>
                  <a:pt x="156044" y="916132"/>
                </a:moveTo>
                <a:lnTo>
                  <a:pt x="2140853" y="0"/>
                </a:lnTo>
                <a:cubicBezTo>
                  <a:pt x="2141544" y="841982"/>
                  <a:pt x="2096684" y="1444402"/>
                  <a:pt x="2097375" y="2286384"/>
                </a:cubicBezTo>
                <a:lnTo>
                  <a:pt x="0" y="3285668"/>
                </a:lnTo>
                <a:lnTo>
                  <a:pt x="156044" y="916132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D146E-8AE3-4F8A-8494-D9777F6D726F}"/>
              </a:ext>
            </a:extLst>
          </p:cNvPr>
          <p:cNvSpPr txBox="1"/>
          <p:nvPr/>
        </p:nvSpPr>
        <p:spPr>
          <a:xfrm>
            <a:off x="6877999" y="1351850"/>
            <a:ext cx="517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LUXURY</a:t>
            </a:r>
            <a:r>
              <a:rPr lang="en-US" sz="2400" dirty="0">
                <a:latin typeface="Montserrat" panose="00000500000000000000" pitchFamily="2" charset="0"/>
              </a:rPr>
              <a:t> </a:t>
            </a:r>
            <a:r>
              <a:rPr lang="en-US" spc="300" dirty="0">
                <a:solidFill>
                  <a:schemeClr val="bg1"/>
                </a:solidFill>
                <a:latin typeface="Montserrat" panose="00000500000000000000" pitchFamily="2" charset="0"/>
              </a:rPr>
              <a:t>RESORT AND SPA 5*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AF7CF-1D39-451A-8858-6F2ABA2A59BB}"/>
              </a:ext>
            </a:extLst>
          </p:cNvPr>
          <p:cNvSpPr txBox="1"/>
          <p:nvPr/>
        </p:nvSpPr>
        <p:spPr>
          <a:xfrm>
            <a:off x="6599245" y="4797845"/>
            <a:ext cx="5456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solidFill>
                  <a:schemeClr val="bg1"/>
                </a:solidFill>
                <a:latin typeface="Work Sans" pitchFamily="2" charset="0"/>
              </a:rPr>
              <a:t>FAMILY ROOM, $</a:t>
            </a:r>
            <a:r>
              <a:rPr lang="en-US" sz="3200" b="1" spc="300" dirty="0">
                <a:solidFill>
                  <a:schemeClr val="bg1"/>
                </a:solidFill>
                <a:latin typeface="Work Sans" pitchFamily="2" charset="0"/>
              </a:rPr>
              <a:t>300</a:t>
            </a:r>
            <a:endParaRPr lang="en-US" sz="3200" spc="300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21" name="Rectangle 3"/>
          <p:cNvSpPr/>
          <p:nvPr/>
        </p:nvSpPr>
        <p:spPr>
          <a:xfrm rot="1664292">
            <a:off x="2845686" y="4979478"/>
            <a:ext cx="868320" cy="2247710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097375"/>
              <a:gd name="connsiteY0" fmla="*/ 388890 h 2758426"/>
              <a:gd name="connsiteX1" fmla="*/ 1059613 w 2097375"/>
              <a:gd name="connsiteY1" fmla="*/ 0 h 2758426"/>
              <a:gd name="connsiteX2" fmla="*/ 2097375 w 2097375"/>
              <a:gd name="connsiteY2" fmla="*/ 1759142 h 2758426"/>
              <a:gd name="connsiteX3" fmla="*/ 0 w 2097375"/>
              <a:gd name="connsiteY3" fmla="*/ 2758426 h 2758426"/>
              <a:gd name="connsiteX4" fmla="*/ 156044 w 2097375"/>
              <a:gd name="connsiteY4" fmla="*/ 388890 h 2758426"/>
              <a:gd name="connsiteX0" fmla="*/ 156044 w 1063413"/>
              <a:gd name="connsiteY0" fmla="*/ 388890 h 2758426"/>
              <a:gd name="connsiteX1" fmla="*/ 1059613 w 1063413"/>
              <a:gd name="connsiteY1" fmla="*/ 0 h 2758426"/>
              <a:gd name="connsiteX2" fmla="*/ 1063413 w 1063413"/>
              <a:gd name="connsiteY2" fmla="*/ 1866190 h 2758426"/>
              <a:gd name="connsiteX3" fmla="*/ 0 w 1063413"/>
              <a:gd name="connsiteY3" fmla="*/ 2758426 h 2758426"/>
              <a:gd name="connsiteX4" fmla="*/ 156044 w 1063413"/>
              <a:gd name="connsiteY4" fmla="*/ 388890 h 2758426"/>
              <a:gd name="connsiteX0" fmla="*/ 114726 w 1022095"/>
              <a:gd name="connsiteY0" fmla="*/ 388890 h 2328469"/>
              <a:gd name="connsiteX1" fmla="*/ 1018295 w 1022095"/>
              <a:gd name="connsiteY1" fmla="*/ 0 h 2328469"/>
              <a:gd name="connsiteX2" fmla="*/ 1022095 w 1022095"/>
              <a:gd name="connsiteY2" fmla="*/ 1866190 h 2328469"/>
              <a:gd name="connsiteX3" fmla="*/ 0 w 1022095"/>
              <a:gd name="connsiteY3" fmla="*/ 2328469 h 2328469"/>
              <a:gd name="connsiteX4" fmla="*/ 114726 w 1022095"/>
              <a:gd name="connsiteY4" fmla="*/ 388890 h 2328469"/>
              <a:gd name="connsiteX0" fmla="*/ 114726 w 1057670"/>
              <a:gd name="connsiteY0" fmla="*/ 419186 h 2358765"/>
              <a:gd name="connsiteX1" fmla="*/ 1057661 w 1057670"/>
              <a:gd name="connsiteY1" fmla="*/ 0 h 2358765"/>
              <a:gd name="connsiteX2" fmla="*/ 1022095 w 1057670"/>
              <a:gd name="connsiteY2" fmla="*/ 1896486 h 2358765"/>
              <a:gd name="connsiteX3" fmla="*/ 0 w 1057670"/>
              <a:gd name="connsiteY3" fmla="*/ 2358765 h 2358765"/>
              <a:gd name="connsiteX4" fmla="*/ 114726 w 1057670"/>
              <a:gd name="connsiteY4" fmla="*/ 419186 h 235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670" h="2358765">
                <a:moveTo>
                  <a:pt x="114726" y="419186"/>
                </a:moveTo>
                <a:lnTo>
                  <a:pt x="1057661" y="0"/>
                </a:lnTo>
                <a:cubicBezTo>
                  <a:pt x="1058352" y="841982"/>
                  <a:pt x="1021404" y="1054504"/>
                  <a:pt x="1022095" y="1896486"/>
                </a:cubicBezTo>
                <a:lnTo>
                  <a:pt x="0" y="2358765"/>
                </a:lnTo>
                <a:lnTo>
                  <a:pt x="114726" y="419186"/>
                </a:lnTo>
                <a:close/>
              </a:path>
            </a:pathLst>
          </a:custGeom>
          <a:solidFill>
            <a:srgbClr val="EAE0D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6599246" y="4710579"/>
            <a:ext cx="1036259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9E90F5-FA89-449B-982A-C11143C6120B}"/>
              </a:ext>
            </a:extLst>
          </p:cNvPr>
          <p:cNvSpPr txBox="1"/>
          <p:nvPr/>
        </p:nvSpPr>
        <p:spPr>
          <a:xfrm>
            <a:off x="6787943" y="2349757"/>
            <a:ext cx="27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Work Sans" pitchFamily="2" charset="0"/>
              </a:rPr>
              <a:t>Standard Room</a:t>
            </a:r>
          </a:p>
          <a:p>
            <a:r>
              <a:rPr lang="en-US" spc="300" dirty="0">
                <a:latin typeface="Work Sans" pitchFamily="2" charset="0"/>
              </a:rPr>
              <a:t>DBL, BB</a:t>
            </a:r>
          </a:p>
          <a:p>
            <a:r>
              <a:rPr lang="en-US" spc="300" dirty="0">
                <a:latin typeface="Work Sans" pitchFamily="2" charset="0"/>
              </a:rPr>
              <a:t>Sea View</a:t>
            </a:r>
          </a:p>
          <a:p>
            <a:r>
              <a:rPr lang="en-US" spc="300" dirty="0">
                <a:latin typeface="Work Sans" pitchFamily="2" charset="0"/>
              </a:rPr>
              <a:t>Outdoor Pool</a:t>
            </a:r>
          </a:p>
          <a:p>
            <a:r>
              <a:rPr lang="en-US" spc="300" dirty="0">
                <a:latin typeface="Work Sans" pitchFamily="2" charset="0"/>
              </a:rPr>
              <a:t>Air Conditioning </a:t>
            </a:r>
          </a:p>
          <a:p>
            <a:r>
              <a:rPr lang="en-US" spc="300" dirty="0">
                <a:latin typeface="Work Sans" pitchFamily="2" charset="0"/>
              </a:rPr>
              <a:t>Gym &amp; Spa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9246" y="5580907"/>
            <a:ext cx="3140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BEST SELLER IN THE LAST WEEK</a:t>
            </a:r>
          </a:p>
          <a:p>
            <a:endParaRPr lang="en-US" sz="1400" dirty="0"/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D42E3465-B63F-4BD8-8745-F23205F047D9}"/>
              </a:ext>
            </a:extLst>
          </p:cNvPr>
          <p:cNvSpPr/>
          <p:nvPr/>
        </p:nvSpPr>
        <p:spPr>
          <a:xfrm rot="1664292">
            <a:off x="119653" y="-330051"/>
            <a:ext cx="490038" cy="2287255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140853"/>
              <a:gd name="connsiteY0" fmla="*/ 916132 h 3285668"/>
              <a:gd name="connsiteX1" fmla="*/ 2140853 w 2140853"/>
              <a:gd name="connsiteY1" fmla="*/ 0 h 3285668"/>
              <a:gd name="connsiteX2" fmla="*/ 448197 w 2140853"/>
              <a:gd name="connsiteY2" fmla="*/ 3020638 h 3285668"/>
              <a:gd name="connsiteX3" fmla="*/ 0 w 2140853"/>
              <a:gd name="connsiteY3" fmla="*/ 3285668 h 3285668"/>
              <a:gd name="connsiteX4" fmla="*/ 156044 w 2140853"/>
              <a:gd name="connsiteY4" fmla="*/ 916132 h 3285668"/>
              <a:gd name="connsiteX0" fmla="*/ 156044 w 633720"/>
              <a:gd name="connsiteY0" fmla="*/ 194602 h 2564138"/>
              <a:gd name="connsiteX1" fmla="*/ 633719 w 633720"/>
              <a:gd name="connsiteY1" fmla="*/ 0 h 2564138"/>
              <a:gd name="connsiteX2" fmla="*/ 448197 w 633720"/>
              <a:gd name="connsiteY2" fmla="*/ 2299108 h 2564138"/>
              <a:gd name="connsiteX3" fmla="*/ 0 w 633720"/>
              <a:gd name="connsiteY3" fmla="*/ 2564138 h 2564138"/>
              <a:gd name="connsiteX4" fmla="*/ 156044 w 633720"/>
              <a:gd name="connsiteY4" fmla="*/ 194602 h 2564138"/>
              <a:gd name="connsiteX0" fmla="*/ 119219 w 596895"/>
              <a:gd name="connsiteY0" fmla="*/ 194602 h 2299108"/>
              <a:gd name="connsiteX1" fmla="*/ 596894 w 596895"/>
              <a:gd name="connsiteY1" fmla="*/ 0 h 2299108"/>
              <a:gd name="connsiteX2" fmla="*/ 411372 w 596895"/>
              <a:gd name="connsiteY2" fmla="*/ 2299108 h 2299108"/>
              <a:gd name="connsiteX3" fmla="*/ 0 w 596895"/>
              <a:gd name="connsiteY3" fmla="*/ 1618168 h 2299108"/>
              <a:gd name="connsiteX4" fmla="*/ 119219 w 596895"/>
              <a:gd name="connsiteY4" fmla="*/ 194602 h 2299108"/>
              <a:gd name="connsiteX0" fmla="*/ 119219 w 596897"/>
              <a:gd name="connsiteY0" fmla="*/ 194602 h 2471515"/>
              <a:gd name="connsiteX1" fmla="*/ 596894 w 596897"/>
              <a:gd name="connsiteY1" fmla="*/ 0 h 2471515"/>
              <a:gd name="connsiteX2" fmla="*/ 486642 w 596897"/>
              <a:gd name="connsiteY2" fmla="*/ 2471515 h 2471515"/>
              <a:gd name="connsiteX3" fmla="*/ 0 w 596897"/>
              <a:gd name="connsiteY3" fmla="*/ 1618168 h 2471515"/>
              <a:gd name="connsiteX4" fmla="*/ 119219 w 596897"/>
              <a:gd name="connsiteY4" fmla="*/ 194602 h 2471515"/>
              <a:gd name="connsiteX0" fmla="*/ 119219 w 596897"/>
              <a:gd name="connsiteY0" fmla="*/ 194602 h 2400264"/>
              <a:gd name="connsiteX1" fmla="*/ 596894 w 596897"/>
              <a:gd name="connsiteY1" fmla="*/ 0 h 2400264"/>
              <a:gd name="connsiteX2" fmla="*/ 493489 w 596897"/>
              <a:gd name="connsiteY2" fmla="*/ 2400264 h 2400264"/>
              <a:gd name="connsiteX3" fmla="*/ 0 w 596897"/>
              <a:gd name="connsiteY3" fmla="*/ 1618168 h 2400264"/>
              <a:gd name="connsiteX4" fmla="*/ 119219 w 596897"/>
              <a:gd name="connsiteY4" fmla="*/ 194602 h 240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97" h="2400264">
                <a:moveTo>
                  <a:pt x="119219" y="194602"/>
                </a:moveTo>
                <a:lnTo>
                  <a:pt x="596894" y="0"/>
                </a:lnTo>
                <a:cubicBezTo>
                  <a:pt x="597585" y="841982"/>
                  <a:pt x="492798" y="1558282"/>
                  <a:pt x="493489" y="2400264"/>
                </a:cubicBezTo>
                <a:lnTo>
                  <a:pt x="0" y="1618168"/>
                </a:lnTo>
                <a:lnTo>
                  <a:pt x="119219" y="194602"/>
                </a:lnTo>
                <a:close/>
              </a:path>
            </a:pathLst>
          </a:custGeom>
          <a:solidFill>
            <a:srgbClr val="4EC7E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37018FF7-B408-495D-9774-EE75947F1455}"/>
              </a:ext>
            </a:extLst>
          </p:cNvPr>
          <p:cNvSpPr/>
          <p:nvPr/>
        </p:nvSpPr>
        <p:spPr>
          <a:xfrm>
            <a:off x="-40711" y="0"/>
            <a:ext cx="675955" cy="1627155"/>
          </a:xfrm>
          <a:custGeom>
            <a:avLst/>
            <a:gdLst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675955 w 675955"/>
              <a:gd name="connsiteY2" fmla="*/ 1627155 h 1627155"/>
              <a:gd name="connsiteX3" fmla="*/ 0 w 675955"/>
              <a:gd name="connsiteY3" fmla="*/ 1627155 h 1627155"/>
              <a:gd name="connsiteX4" fmla="*/ 0 w 675955"/>
              <a:gd name="connsiteY4" fmla="*/ 0 h 1627155"/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224010 w 675955"/>
              <a:gd name="connsiteY2" fmla="*/ 1101638 h 1627155"/>
              <a:gd name="connsiteX3" fmla="*/ 0 w 675955"/>
              <a:gd name="connsiteY3" fmla="*/ 1627155 h 1627155"/>
              <a:gd name="connsiteX4" fmla="*/ 0 w 675955"/>
              <a:gd name="connsiteY4" fmla="*/ 0 h 162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955" h="1627155">
                <a:moveTo>
                  <a:pt x="0" y="0"/>
                </a:moveTo>
                <a:lnTo>
                  <a:pt x="675955" y="0"/>
                </a:lnTo>
                <a:lnTo>
                  <a:pt x="224010" y="1101638"/>
                </a:lnTo>
                <a:lnTo>
                  <a:pt x="0" y="1627155"/>
                </a:lnTo>
                <a:lnTo>
                  <a:pt x="0" y="0"/>
                </a:lnTo>
                <a:close/>
              </a:path>
            </a:pathLst>
          </a:custGeom>
          <a:solidFill>
            <a:srgbClr val="269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B4BF8D-D947-43FF-BE34-24E4B8F275D7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8CEF28-6C50-4E89-8FEB-CD0B1D88A1E5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552B3E-A4FB-4BBF-A75C-B12318E1E734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E99625-2BA2-40C6-AFA3-2CB64EFD0AA5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AC59FF-85D7-4819-AEF2-02CA11508D38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D49F69A-7C05-4D02-A790-94497B07D874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93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63">
        <p:fade/>
      </p:transition>
    </mc:Choice>
    <mc:Fallback xmlns="">
      <p:transition spd="med" advTm="4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4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6" grpId="0"/>
      <p:bldP spid="13" grpId="0"/>
      <p:bldP spid="21" grpId="0" animBg="1"/>
      <p:bldP spid="28" grpId="0"/>
      <p:bldP spid="29" grpId="0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EE313B4-C9D7-4981-B131-F394C9FA4E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2EEF5F-CB55-4B60-82D9-BF8F094E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18869" r="19881" b="22086"/>
          <a:stretch/>
        </p:blipFill>
        <p:spPr>
          <a:xfrm>
            <a:off x="-26894" y="0"/>
            <a:ext cx="12246747" cy="6858000"/>
          </a:xfrm>
          <a:prstGeom prst="rect">
            <a:avLst/>
          </a:prstGeom>
        </p:spPr>
      </p:pic>
      <p:sp>
        <p:nvSpPr>
          <p:cNvPr id="20" name="Rectangle 10"/>
          <p:cNvSpPr/>
          <p:nvPr/>
        </p:nvSpPr>
        <p:spPr>
          <a:xfrm>
            <a:off x="3090673" y="0"/>
            <a:ext cx="9129180" cy="6858000"/>
          </a:xfrm>
          <a:custGeom>
            <a:avLst/>
            <a:gdLst>
              <a:gd name="connsiteX0" fmla="*/ 0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0 w 8909724"/>
              <a:gd name="connsiteY4" fmla="*/ 0 h 6858000"/>
              <a:gd name="connsiteX0" fmla="*/ 3712464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3712464 w 8909724"/>
              <a:gd name="connsiteY4" fmla="*/ 0 h 6858000"/>
              <a:gd name="connsiteX0" fmla="*/ 3931920 w 9129180"/>
              <a:gd name="connsiteY0" fmla="*/ 0 h 6858000"/>
              <a:gd name="connsiteX1" fmla="*/ 9129180 w 9129180"/>
              <a:gd name="connsiteY1" fmla="*/ 0 h 6858000"/>
              <a:gd name="connsiteX2" fmla="*/ 9129180 w 9129180"/>
              <a:gd name="connsiteY2" fmla="*/ 6858000 h 6858000"/>
              <a:gd name="connsiteX3" fmla="*/ 0 w 9129180"/>
              <a:gd name="connsiteY3" fmla="*/ 6839712 h 6858000"/>
              <a:gd name="connsiteX4" fmla="*/ 3931920 w 912918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9180" h="6858000">
                <a:moveTo>
                  <a:pt x="3931920" y="0"/>
                </a:moveTo>
                <a:lnTo>
                  <a:pt x="9129180" y="0"/>
                </a:lnTo>
                <a:lnTo>
                  <a:pt x="9129180" y="6858000"/>
                </a:lnTo>
                <a:lnTo>
                  <a:pt x="0" y="6839712"/>
                </a:lnTo>
                <a:lnTo>
                  <a:pt x="3931920" y="0"/>
                </a:lnTo>
                <a:close/>
              </a:path>
            </a:pathLst>
          </a:cu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/>
          <p:nvPr/>
        </p:nvSpPr>
        <p:spPr>
          <a:xfrm rot="1664292">
            <a:off x="7845709" y="3994176"/>
            <a:ext cx="2069753" cy="3515957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107" h="3689675">
                <a:moveTo>
                  <a:pt x="100125" y="1063589"/>
                </a:moveTo>
                <a:lnTo>
                  <a:pt x="2171107" y="0"/>
                </a:lnTo>
                <a:lnTo>
                  <a:pt x="2087006" y="2673404"/>
                </a:lnTo>
                <a:lnTo>
                  <a:pt x="0" y="3689675"/>
                </a:lnTo>
                <a:lnTo>
                  <a:pt x="100125" y="1063589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/>
          <p:cNvSpPr/>
          <p:nvPr/>
        </p:nvSpPr>
        <p:spPr>
          <a:xfrm rot="18183641">
            <a:off x="5030861" y="1692682"/>
            <a:ext cx="7699447" cy="2204235"/>
          </a:xfrm>
          <a:custGeom>
            <a:avLst/>
            <a:gdLst>
              <a:gd name="connsiteX0" fmla="*/ 0 w 2723837"/>
              <a:gd name="connsiteY0" fmla="*/ 0 h 1878592"/>
              <a:gd name="connsiteX1" fmla="*/ 2723837 w 2723837"/>
              <a:gd name="connsiteY1" fmla="*/ 0 h 1878592"/>
              <a:gd name="connsiteX2" fmla="*/ 2723837 w 2723837"/>
              <a:gd name="connsiteY2" fmla="*/ 1878592 h 1878592"/>
              <a:gd name="connsiteX3" fmla="*/ 0 w 2723837"/>
              <a:gd name="connsiteY3" fmla="*/ 1878592 h 1878592"/>
              <a:gd name="connsiteX4" fmla="*/ 0 w 2723837"/>
              <a:gd name="connsiteY4" fmla="*/ 0 h 1878592"/>
              <a:gd name="connsiteX0" fmla="*/ 0 w 2934391"/>
              <a:gd name="connsiteY0" fmla="*/ 69703 h 1948295"/>
              <a:gd name="connsiteX1" fmla="*/ 2934391 w 2934391"/>
              <a:gd name="connsiteY1" fmla="*/ 0 h 1948295"/>
              <a:gd name="connsiteX2" fmla="*/ 2723837 w 2934391"/>
              <a:gd name="connsiteY2" fmla="*/ 1948295 h 1948295"/>
              <a:gd name="connsiteX3" fmla="*/ 0 w 2934391"/>
              <a:gd name="connsiteY3" fmla="*/ 1948295 h 1948295"/>
              <a:gd name="connsiteX4" fmla="*/ 0 w 2934391"/>
              <a:gd name="connsiteY4" fmla="*/ 69703 h 1948295"/>
              <a:gd name="connsiteX0" fmla="*/ 0 w 4118895"/>
              <a:gd name="connsiteY0" fmla="*/ 69703 h 1948295"/>
              <a:gd name="connsiteX1" fmla="*/ 2934391 w 4118895"/>
              <a:gd name="connsiteY1" fmla="*/ 0 h 1948295"/>
              <a:gd name="connsiteX2" fmla="*/ 4118895 w 4118895"/>
              <a:gd name="connsiteY2" fmla="*/ 1794537 h 1948295"/>
              <a:gd name="connsiteX3" fmla="*/ 0 w 4118895"/>
              <a:gd name="connsiteY3" fmla="*/ 1948295 h 1948295"/>
              <a:gd name="connsiteX4" fmla="*/ 0 w 4118895"/>
              <a:gd name="connsiteY4" fmla="*/ 69703 h 1948295"/>
              <a:gd name="connsiteX0" fmla="*/ 0 w 4118895"/>
              <a:gd name="connsiteY0" fmla="*/ 69703 h 1896994"/>
              <a:gd name="connsiteX1" fmla="*/ 2934391 w 4118895"/>
              <a:gd name="connsiteY1" fmla="*/ 0 h 1896994"/>
              <a:gd name="connsiteX2" fmla="*/ 4118895 w 4118895"/>
              <a:gd name="connsiteY2" fmla="*/ 1794537 h 1896994"/>
              <a:gd name="connsiteX3" fmla="*/ 1030716 w 4118895"/>
              <a:gd name="connsiteY3" fmla="*/ 1896994 h 1896994"/>
              <a:gd name="connsiteX4" fmla="*/ 0 w 4118895"/>
              <a:gd name="connsiteY4" fmla="*/ 69703 h 1896994"/>
              <a:gd name="connsiteX0" fmla="*/ 0 w 4269379"/>
              <a:gd name="connsiteY0" fmla="*/ 86837 h 1896994"/>
              <a:gd name="connsiteX1" fmla="*/ 3084875 w 4269379"/>
              <a:gd name="connsiteY1" fmla="*/ 0 h 1896994"/>
              <a:gd name="connsiteX2" fmla="*/ 4269379 w 4269379"/>
              <a:gd name="connsiteY2" fmla="*/ 1794537 h 1896994"/>
              <a:gd name="connsiteX3" fmla="*/ 1181200 w 4269379"/>
              <a:gd name="connsiteY3" fmla="*/ 1896994 h 1896994"/>
              <a:gd name="connsiteX4" fmla="*/ 0 w 4269379"/>
              <a:gd name="connsiteY4" fmla="*/ 86837 h 1896994"/>
              <a:gd name="connsiteX0" fmla="*/ 0 w 6402189"/>
              <a:gd name="connsiteY0" fmla="*/ 262838 h 1896994"/>
              <a:gd name="connsiteX1" fmla="*/ 5217685 w 6402189"/>
              <a:gd name="connsiteY1" fmla="*/ 0 h 1896994"/>
              <a:gd name="connsiteX2" fmla="*/ 6402189 w 6402189"/>
              <a:gd name="connsiteY2" fmla="*/ 1794537 h 1896994"/>
              <a:gd name="connsiteX3" fmla="*/ 3314010 w 6402189"/>
              <a:gd name="connsiteY3" fmla="*/ 1896994 h 1896994"/>
              <a:gd name="connsiteX4" fmla="*/ 0 w 6402189"/>
              <a:gd name="connsiteY4" fmla="*/ 262838 h 1896994"/>
              <a:gd name="connsiteX0" fmla="*/ 0 w 6402189"/>
              <a:gd name="connsiteY0" fmla="*/ 262838 h 2074973"/>
              <a:gd name="connsiteX1" fmla="*/ 5217685 w 6402189"/>
              <a:gd name="connsiteY1" fmla="*/ 0 h 2074973"/>
              <a:gd name="connsiteX2" fmla="*/ 6402189 w 6402189"/>
              <a:gd name="connsiteY2" fmla="*/ 1794537 h 2074973"/>
              <a:gd name="connsiteX3" fmla="*/ 1163836 w 6402189"/>
              <a:gd name="connsiteY3" fmla="*/ 2074973 h 2074973"/>
              <a:gd name="connsiteX4" fmla="*/ 0 w 6402189"/>
              <a:gd name="connsiteY4" fmla="*/ 262838 h 2074973"/>
              <a:gd name="connsiteX0" fmla="*/ 0 w 7699447"/>
              <a:gd name="connsiteY0" fmla="*/ 213512 h 2074973"/>
              <a:gd name="connsiteX1" fmla="*/ 6514943 w 7699447"/>
              <a:gd name="connsiteY1" fmla="*/ 0 h 2074973"/>
              <a:gd name="connsiteX2" fmla="*/ 7699447 w 7699447"/>
              <a:gd name="connsiteY2" fmla="*/ 1794537 h 2074973"/>
              <a:gd name="connsiteX3" fmla="*/ 2461094 w 7699447"/>
              <a:gd name="connsiteY3" fmla="*/ 2074973 h 2074973"/>
              <a:gd name="connsiteX4" fmla="*/ 0 w 7699447"/>
              <a:gd name="connsiteY4" fmla="*/ 213512 h 2074973"/>
              <a:gd name="connsiteX0" fmla="*/ 0 w 7699447"/>
              <a:gd name="connsiteY0" fmla="*/ 213512 h 2204235"/>
              <a:gd name="connsiteX1" fmla="*/ 6514943 w 7699447"/>
              <a:gd name="connsiteY1" fmla="*/ 0 h 2204235"/>
              <a:gd name="connsiteX2" fmla="*/ 7699447 w 7699447"/>
              <a:gd name="connsiteY2" fmla="*/ 1794537 h 2204235"/>
              <a:gd name="connsiteX3" fmla="*/ 1210440 w 7699447"/>
              <a:gd name="connsiteY3" fmla="*/ 2204235 h 2204235"/>
              <a:gd name="connsiteX4" fmla="*/ 0 w 7699447"/>
              <a:gd name="connsiteY4" fmla="*/ 213512 h 220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447" h="2204235">
                <a:moveTo>
                  <a:pt x="0" y="213512"/>
                </a:moveTo>
                <a:lnTo>
                  <a:pt x="6514943" y="0"/>
                </a:lnTo>
                <a:lnTo>
                  <a:pt x="7699447" y="1794537"/>
                </a:lnTo>
                <a:lnTo>
                  <a:pt x="1210440" y="2204235"/>
                </a:lnTo>
                <a:lnTo>
                  <a:pt x="0" y="213512"/>
                </a:lnTo>
                <a:close/>
              </a:path>
            </a:pathLst>
          </a:custGeom>
          <a:solidFill>
            <a:srgbClr val="4EC7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3"/>
          <p:cNvSpPr/>
          <p:nvPr/>
        </p:nvSpPr>
        <p:spPr>
          <a:xfrm rot="1664292">
            <a:off x="8587996" y="4334574"/>
            <a:ext cx="1757592" cy="3130972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860" h="3285668">
                <a:moveTo>
                  <a:pt x="156044" y="916132"/>
                </a:moveTo>
                <a:lnTo>
                  <a:pt x="2140853" y="0"/>
                </a:lnTo>
                <a:cubicBezTo>
                  <a:pt x="2141544" y="841982"/>
                  <a:pt x="2096684" y="1444402"/>
                  <a:pt x="2097375" y="2286384"/>
                </a:cubicBezTo>
                <a:lnTo>
                  <a:pt x="0" y="3285668"/>
                </a:lnTo>
                <a:lnTo>
                  <a:pt x="156044" y="916132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D146E-8AE3-4F8A-8494-D9777F6D726F}"/>
              </a:ext>
            </a:extLst>
          </p:cNvPr>
          <p:cNvSpPr txBox="1"/>
          <p:nvPr/>
        </p:nvSpPr>
        <p:spPr>
          <a:xfrm>
            <a:off x="6877999" y="1351850"/>
            <a:ext cx="517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LUXURY</a:t>
            </a:r>
            <a:r>
              <a:rPr lang="en-US" sz="2400" dirty="0">
                <a:latin typeface="Montserrat" panose="00000500000000000000" pitchFamily="2" charset="0"/>
              </a:rPr>
              <a:t> </a:t>
            </a:r>
            <a:r>
              <a:rPr lang="en-US" spc="300" dirty="0">
                <a:solidFill>
                  <a:schemeClr val="bg1"/>
                </a:solidFill>
                <a:latin typeface="Montserrat" panose="00000500000000000000" pitchFamily="2" charset="0"/>
              </a:rPr>
              <a:t>RESORT AND SPA 5*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AF7CF-1D39-451A-8858-6F2ABA2A59BB}"/>
              </a:ext>
            </a:extLst>
          </p:cNvPr>
          <p:cNvSpPr txBox="1"/>
          <p:nvPr/>
        </p:nvSpPr>
        <p:spPr>
          <a:xfrm>
            <a:off x="6599245" y="4797845"/>
            <a:ext cx="5620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solidFill>
                  <a:schemeClr val="bg1"/>
                </a:solidFill>
                <a:latin typeface="Work Sans" pitchFamily="2" charset="0"/>
              </a:rPr>
              <a:t>DBL,</a:t>
            </a:r>
            <a:r>
              <a:rPr lang="en-US" sz="3600" b="1" dirty="0">
                <a:solidFill>
                  <a:schemeClr val="bg1"/>
                </a:solidFill>
                <a:latin typeface="Work Sans" pitchFamily="2" charset="0"/>
              </a:rPr>
              <a:t> $</a:t>
            </a:r>
            <a:r>
              <a:rPr lang="en-US" sz="3600" b="1" spc="300" dirty="0">
                <a:solidFill>
                  <a:schemeClr val="bg1"/>
                </a:solidFill>
                <a:latin typeface="Work Sans" pitchFamily="2" charset="0"/>
              </a:rPr>
              <a:t>200</a:t>
            </a:r>
            <a:endParaRPr lang="en-US" sz="3600" spc="300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21" name="Rectangle 3"/>
          <p:cNvSpPr/>
          <p:nvPr/>
        </p:nvSpPr>
        <p:spPr>
          <a:xfrm rot="1664292">
            <a:off x="2845686" y="4979478"/>
            <a:ext cx="868320" cy="2247710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097375"/>
              <a:gd name="connsiteY0" fmla="*/ 388890 h 2758426"/>
              <a:gd name="connsiteX1" fmla="*/ 1059613 w 2097375"/>
              <a:gd name="connsiteY1" fmla="*/ 0 h 2758426"/>
              <a:gd name="connsiteX2" fmla="*/ 2097375 w 2097375"/>
              <a:gd name="connsiteY2" fmla="*/ 1759142 h 2758426"/>
              <a:gd name="connsiteX3" fmla="*/ 0 w 2097375"/>
              <a:gd name="connsiteY3" fmla="*/ 2758426 h 2758426"/>
              <a:gd name="connsiteX4" fmla="*/ 156044 w 2097375"/>
              <a:gd name="connsiteY4" fmla="*/ 388890 h 2758426"/>
              <a:gd name="connsiteX0" fmla="*/ 156044 w 1063413"/>
              <a:gd name="connsiteY0" fmla="*/ 388890 h 2758426"/>
              <a:gd name="connsiteX1" fmla="*/ 1059613 w 1063413"/>
              <a:gd name="connsiteY1" fmla="*/ 0 h 2758426"/>
              <a:gd name="connsiteX2" fmla="*/ 1063413 w 1063413"/>
              <a:gd name="connsiteY2" fmla="*/ 1866190 h 2758426"/>
              <a:gd name="connsiteX3" fmla="*/ 0 w 1063413"/>
              <a:gd name="connsiteY3" fmla="*/ 2758426 h 2758426"/>
              <a:gd name="connsiteX4" fmla="*/ 156044 w 1063413"/>
              <a:gd name="connsiteY4" fmla="*/ 388890 h 2758426"/>
              <a:gd name="connsiteX0" fmla="*/ 114726 w 1022095"/>
              <a:gd name="connsiteY0" fmla="*/ 388890 h 2328469"/>
              <a:gd name="connsiteX1" fmla="*/ 1018295 w 1022095"/>
              <a:gd name="connsiteY1" fmla="*/ 0 h 2328469"/>
              <a:gd name="connsiteX2" fmla="*/ 1022095 w 1022095"/>
              <a:gd name="connsiteY2" fmla="*/ 1866190 h 2328469"/>
              <a:gd name="connsiteX3" fmla="*/ 0 w 1022095"/>
              <a:gd name="connsiteY3" fmla="*/ 2328469 h 2328469"/>
              <a:gd name="connsiteX4" fmla="*/ 114726 w 1022095"/>
              <a:gd name="connsiteY4" fmla="*/ 388890 h 2328469"/>
              <a:gd name="connsiteX0" fmla="*/ 114726 w 1057670"/>
              <a:gd name="connsiteY0" fmla="*/ 419186 h 2358765"/>
              <a:gd name="connsiteX1" fmla="*/ 1057661 w 1057670"/>
              <a:gd name="connsiteY1" fmla="*/ 0 h 2358765"/>
              <a:gd name="connsiteX2" fmla="*/ 1022095 w 1057670"/>
              <a:gd name="connsiteY2" fmla="*/ 1896486 h 2358765"/>
              <a:gd name="connsiteX3" fmla="*/ 0 w 1057670"/>
              <a:gd name="connsiteY3" fmla="*/ 2358765 h 2358765"/>
              <a:gd name="connsiteX4" fmla="*/ 114726 w 1057670"/>
              <a:gd name="connsiteY4" fmla="*/ 419186 h 235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670" h="2358765">
                <a:moveTo>
                  <a:pt x="114726" y="419186"/>
                </a:moveTo>
                <a:lnTo>
                  <a:pt x="1057661" y="0"/>
                </a:lnTo>
                <a:cubicBezTo>
                  <a:pt x="1058352" y="841982"/>
                  <a:pt x="1021404" y="1054504"/>
                  <a:pt x="1022095" y="1896486"/>
                </a:cubicBezTo>
                <a:lnTo>
                  <a:pt x="0" y="2358765"/>
                </a:lnTo>
                <a:lnTo>
                  <a:pt x="114726" y="419186"/>
                </a:lnTo>
                <a:close/>
              </a:path>
            </a:pathLst>
          </a:custGeom>
          <a:solidFill>
            <a:srgbClr val="EAE0D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3"/>
          <p:cNvSpPr/>
          <p:nvPr/>
        </p:nvSpPr>
        <p:spPr>
          <a:xfrm rot="1664292">
            <a:off x="-35687" y="-243547"/>
            <a:ext cx="490038" cy="2287255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140853"/>
              <a:gd name="connsiteY0" fmla="*/ 916132 h 3285668"/>
              <a:gd name="connsiteX1" fmla="*/ 2140853 w 2140853"/>
              <a:gd name="connsiteY1" fmla="*/ 0 h 3285668"/>
              <a:gd name="connsiteX2" fmla="*/ 448197 w 2140853"/>
              <a:gd name="connsiteY2" fmla="*/ 3020638 h 3285668"/>
              <a:gd name="connsiteX3" fmla="*/ 0 w 2140853"/>
              <a:gd name="connsiteY3" fmla="*/ 3285668 h 3285668"/>
              <a:gd name="connsiteX4" fmla="*/ 156044 w 2140853"/>
              <a:gd name="connsiteY4" fmla="*/ 916132 h 3285668"/>
              <a:gd name="connsiteX0" fmla="*/ 156044 w 633720"/>
              <a:gd name="connsiteY0" fmla="*/ 194602 h 2564138"/>
              <a:gd name="connsiteX1" fmla="*/ 633719 w 633720"/>
              <a:gd name="connsiteY1" fmla="*/ 0 h 2564138"/>
              <a:gd name="connsiteX2" fmla="*/ 448197 w 633720"/>
              <a:gd name="connsiteY2" fmla="*/ 2299108 h 2564138"/>
              <a:gd name="connsiteX3" fmla="*/ 0 w 633720"/>
              <a:gd name="connsiteY3" fmla="*/ 2564138 h 2564138"/>
              <a:gd name="connsiteX4" fmla="*/ 156044 w 633720"/>
              <a:gd name="connsiteY4" fmla="*/ 194602 h 2564138"/>
              <a:gd name="connsiteX0" fmla="*/ 119219 w 596895"/>
              <a:gd name="connsiteY0" fmla="*/ 194602 h 2299108"/>
              <a:gd name="connsiteX1" fmla="*/ 596894 w 596895"/>
              <a:gd name="connsiteY1" fmla="*/ 0 h 2299108"/>
              <a:gd name="connsiteX2" fmla="*/ 411372 w 596895"/>
              <a:gd name="connsiteY2" fmla="*/ 2299108 h 2299108"/>
              <a:gd name="connsiteX3" fmla="*/ 0 w 596895"/>
              <a:gd name="connsiteY3" fmla="*/ 1618168 h 2299108"/>
              <a:gd name="connsiteX4" fmla="*/ 119219 w 596895"/>
              <a:gd name="connsiteY4" fmla="*/ 194602 h 2299108"/>
              <a:gd name="connsiteX0" fmla="*/ 119219 w 596897"/>
              <a:gd name="connsiteY0" fmla="*/ 194602 h 2471515"/>
              <a:gd name="connsiteX1" fmla="*/ 596894 w 596897"/>
              <a:gd name="connsiteY1" fmla="*/ 0 h 2471515"/>
              <a:gd name="connsiteX2" fmla="*/ 486642 w 596897"/>
              <a:gd name="connsiteY2" fmla="*/ 2471515 h 2471515"/>
              <a:gd name="connsiteX3" fmla="*/ 0 w 596897"/>
              <a:gd name="connsiteY3" fmla="*/ 1618168 h 2471515"/>
              <a:gd name="connsiteX4" fmla="*/ 119219 w 596897"/>
              <a:gd name="connsiteY4" fmla="*/ 194602 h 2471515"/>
              <a:gd name="connsiteX0" fmla="*/ 119219 w 596897"/>
              <a:gd name="connsiteY0" fmla="*/ 194602 h 2400264"/>
              <a:gd name="connsiteX1" fmla="*/ 596894 w 596897"/>
              <a:gd name="connsiteY1" fmla="*/ 0 h 2400264"/>
              <a:gd name="connsiteX2" fmla="*/ 493489 w 596897"/>
              <a:gd name="connsiteY2" fmla="*/ 2400264 h 2400264"/>
              <a:gd name="connsiteX3" fmla="*/ 0 w 596897"/>
              <a:gd name="connsiteY3" fmla="*/ 1618168 h 2400264"/>
              <a:gd name="connsiteX4" fmla="*/ 119219 w 596897"/>
              <a:gd name="connsiteY4" fmla="*/ 194602 h 240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97" h="2400264">
                <a:moveTo>
                  <a:pt x="119219" y="194602"/>
                </a:moveTo>
                <a:lnTo>
                  <a:pt x="596894" y="0"/>
                </a:lnTo>
                <a:cubicBezTo>
                  <a:pt x="597585" y="841982"/>
                  <a:pt x="492798" y="1558282"/>
                  <a:pt x="493489" y="2400264"/>
                </a:cubicBezTo>
                <a:lnTo>
                  <a:pt x="0" y="1618168"/>
                </a:lnTo>
                <a:lnTo>
                  <a:pt x="119219" y="194602"/>
                </a:lnTo>
                <a:close/>
              </a:path>
            </a:pathLst>
          </a:custGeom>
          <a:solidFill>
            <a:srgbClr val="4EC7E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/>
          <p:cNvSpPr/>
          <p:nvPr/>
        </p:nvSpPr>
        <p:spPr>
          <a:xfrm>
            <a:off x="-40711" y="0"/>
            <a:ext cx="675955" cy="1627155"/>
          </a:xfrm>
          <a:custGeom>
            <a:avLst/>
            <a:gdLst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675955 w 675955"/>
              <a:gd name="connsiteY2" fmla="*/ 1627155 h 1627155"/>
              <a:gd name="connsiteX3" fmla="*/ 0 w 675955"/>
              <a:gd name="connsiteY3" fmla="*/ 1627155 h 1627155"/>
              <a:gd name="connsiteX4" fmla="*/ 0 w 675955"/>
              <a:gd name="connsiteY4" fmla="*/ 0 h 1627155"/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224010 w 675955"/>
              <a:gd name="connsiteY2" fmla="*/ 1101638 h 1627155"/>
              <a:gd name="connsiteX3" fmla="*/ 0 w 675955"/>
              <a:gd name="connsiteY3" fmla="*/ 1627155 h 1627155"/>
              <a:gd name="connsiteX4" fmla="*/ 0 w 675955"/>
              <a:gd name="connsiteY4" fmla="*/ 0 h 162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955" h="1627155">
                <a:moveTo>
                  <a:pt x="0" y="0"/>
                </a:moveTo>
                <a:lnTo>
                  <a:pt x="675955" y="0"/>
                </a:lnTo>
                <a:lnTo>
                  <a:pt x="224010" y="1101638"/>
                </a:lnTo>
                <a:lnTo>
                  <a:pt x="0" y="1627155"/>
                </a:lnTo>
                <a:lnTo>
                  <a:pt x="0" y="0"/>
                </a:lnTo>
                <a:close/>
              </a:path>
            </a:pathLst>
          </a:custGeom>
          <a:solidFill>
            <a:srgbClr val="269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6599246" y="4710579"/>
            <a:ext cx="1036259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9E90F5-FA89-449B-982A-C11143C6120B}"/>
              </a:ext>
            </a:extLst>
          </p:cNvPr>
          <p:cNvSpPr txBox="1"/>
          <p:nvPr/>
        </p:nvSpPr>
        <p:spPr>
          <a:xfrm>
            <a:off x="6787943" y="2349757"/>
            <a:ext cx="27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Work Sans" pitchFamily="2" charset="0"/>
              </a:rPr>
              <a:t>Standard Room</a:t>
            </a:r>
          </a:p>
          <a:p>
            <a:r>
              <a:rPr lang="en-US" spc="300" dirty="0">
                <a:latin typeface="Work Sans" pitchFamily="2" charset="0"/>
              </a:rPr>
              <a:t>DBL, BB</a:t>
            </a:r>
          </a:p>
          <a:p>
            <a:r>
              <a:rPr lang="en-US" spc="300" dirty="0">
                <a:latin typeface="Work Sans" pitchFamily="2" charset="0"/>
              </a:rPr>
              <a:t>Sea View</a:t>
            </a:r>
          </a:p>
          <a:p>
            <a:r>
              <a:rPr lang="en-US" spc="300" dirty="0">
                <a:latin typeface="Work Sans" pitchFamily="2" charset="0"/>
              </a:rPr>
              <a:t>Outdoor Pool</a:t>
            </a:r>
          </a:p>
          <a:p>
            <a:r>
              <a:rPr lang="en-US" spc="300" dirty="0">
                <a:latin typeface="Work Sans" pitchFamily="2" charset="0"/>
              </a:rPr>
              <a:t>Air Conditioning </a:t>
            </a:r>
          </a:p>
          <a:p>
            <a:r>
              <a:rPr lang="en-US" spc="300" dirty="0">
                <a:latin typeface="Work Sans" pitchFamily="2" charset="0"/>
              </a:rPr>
              <a:t>Gym &amp; Spa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9246" y="5580907"/>
            <a:ext cx="3140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BEST SELLER IN THE LAST WEEK</a:t>
            </a:r>
          </a:p>
          <a:p>
            <a:endParaRPr lang="en-US" sz="1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813C93-1622-442B-BCD0-F1C963BF4562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3C4EAE-A92E-47AB-A435-6F9E536247E7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38FACE-6972-4349-83D9-32B675AD5A40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E943EC-C99F-4E87-A1FD-8EF8E86B6881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648128C-C669-4789-A982-A173B20A4BFD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EF0CA27-B55A-4492-BAC8-526CFF881AA6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2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50">
        <p:fade/>
      </p:transition>
    </mc:Choice>
    <mc:Fallback xmlns="">
      <p:transition spd="med" advTm="4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4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6" grpId="0"/>
      <p:bldP spid="13" grpId="0"/>
      <p:bldP spid="21" grpId="0" animBg="1"/>
      <p:bldP spid="25" grpId="0" animBg="1"/>
      <p:bldP spid="26" grpId="0" animBg="1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3770882-7C4D-4C56-B400-E6EAD96077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B6F84C-23C6-4A84-AC8C-A5E9EDFE1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2" r="7728" b="22274"/>
          <a:stretch/>
        </p:blipFill>
        <p:spPr>
          <a:xfrm>
            <a:off x="0" y="-8312"/>
            <a:ext cx="10973228" cy="6874625"/>
          </a:xfrm>
          <a:prstGeom prst="rect">
            <a:avLst/>
          </a:prstGeom>
        </p:spPr>
      </p:pic>
      <p:sp>
        <p:nvSpPr>
          <p:cNvPr id="20" name="Rectangle 10"/>
          <p:cNvSpPr/>
          <p:nvPr/>
        </p:nvSpPr>
        <p:spPr>
          <a:xfrm>
            <a:off x="3090673" y="0"/>
            <a:ext cx="9129180" cy="6858000"/>
          </a:xfrm>
          <a:custGeom>
            <a:avLst/>
            <a:gdLst>
              <a:gd name="connsiteX0" fmla="*/ 0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0 w 8909724"/>
              <a:gd name="connsiteY4" fmla="*/ 0 h 6858000"/>
              <a:gd name="connsiteX0" fmla="*/ 3712464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3712464 w 8909724"/>
              <a:gd name="connsiteY4" fmla="*/ 0 h 6858000"/>
              <a:gd name="connsiteX0" fmla="*/ 3931920 w 9129180"/>
              <a:gd name="connsiteY0" fmla="*/ 0 h 6858000"/>
              <a:gd name="connsiteX1" fmla="*/ 9129180 w 9129180"/>
              <a:gd name="connsiteY1" fmla="*/ 0 h 6858000"/>
              <a:gd name="connsiteX2" fmla="*/ 9129180 w 9129180"/>
              <a:gd name="connsiteY2" fmla="*/ 6858000 h 6858000"/>
              <a:gd name="connsiteX3" fmla="*/ 0 w 9129180"/>
              <a:gd name="connsiteY3" fmla="*/ 6839712 h 6858000"/>
              <a:gd name="connsiteX4" fmla="*/ 3931920 w 912918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9180" h="6858000">
                <a:moveTo>
                  <a:pt x="3931920" y="0"/>
                </a:moveTo>
                <a:lnTo>
                  <a:pt x="9129180" y="0"/>
                </a:lnTo>
                <a:lnTo>
                  <a:pt x="9129180" y="6858000"/>
                </a:lnTo>
                <a:lnTo>
                  <a:pt x="0" y="6839712"/>
                </a:lnTo>
                <a:lnTo>
                  <a:pt x="3931920" y="0"/>
                </a:lnTo>
                <a:close/>
              </a:path>
            </a:pathLst>
          </a:cu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/>
          <p:nvPr/>
        </p:nvSpPr>
        <p:spPr>
          <a:xfrm rot="1664292">
            <a:off x="7845709" y="3994176"/>
            <a:ext cx="2069753" cy="3515957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107" h="3689675">
                <a:moveTo>
                  <a:pt x="100125" y="1063589"/>
                </a:moveTo>
                <a:lnTo>
                  <a:pt x="2171107" y="0"/>
                </a:lnTo>
                <a:lnTo>
                  <a:pt x="2087006" y="2673404"/>
                </a:lnTo>
                <a:lnTo>
                  <a:pt x="0" y="3689675"/>
                </a:lnTo>
                <a:lnTo>
                  <a:pt x="100125" y="1063589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/>
          <p:cNvSpPr/>
          <p:nvPr/>
        </p:nvSpPr>
        <p:spPr>
          <a:xfrm rot="18183641">
            <a:off x="5030861" y="1692682"/>
            <a:ext cx="7699447" cy="2204235"/>
          </a:xfrm>
          <a:custGeom>
            <a:avLst/>
            <a:gdLst>
              <a:gd name="connsiteX0" fmla="*/ 0 w 2723837"/>
              <a:gd name="connsiteY0" fmla="*/ 0 h 1878592"/>
              <a:gd name="connsiteX1" fmla="*/ 2723837 w 2723837"/>
              <a:gd name="connsiteY1" fmla="*/ 0 h 1878592"/>
              <a:gd name="connsiteX2" fmla="*/ 2723837 w 2723837"/>
              <a:gd name="connsiteY2" fmla="*/ 1878592 h 1878592"/>
              <a:gd name="connsiteX3" fmla="*/ 0 w 2723837"/>
              <a:gd name="connsiteY3" fmla="*/ 1878592 h 1878592"/>
              <a:gd name="connsiteX4" fmla="*/ 0 w 2723837"/>
              <a:gd name="connsiteY4" fmla="*/ 0 h 1878592"/>
              <a:gd name="connsiteX0" fmla="*/ 0 w 2934391"/>
              <a:gd name="connsiteY0" fmla="*/ 69703 h 1948295"/>
              <a:gd name="connsiteX1" fmla="*/ 2934391 w 2934391"/>
              <a:gd name="connsiteY1" fmla="*/ 0 h 1948295"/>
              <a:gd name="connsiteX2" fmla="*/ 2723837 w 2934391"/>
              <a:gd name="connsiteY2" fmla="*/ 1948295 h 1948295"/>
              <a:gd name="connsiteX3" fmla="*/ 0 w 2934391"/>
              <a:gd name="connsiteY3" fmla="*/ 1948295 h 1948295"/>
              <a:gd name="connsiteX4" fmla="*/ 0 w 2934391"/>
              <a:gd name="connsiteY4" fmla="*/ 69703 h 1948295"/>
              <a:gd name="connsiteX0" fmla="*/ 0 w 4118895"/>
              <a:gd name="connsiteY0" fmla="*/ 69703 h 1948295"/>
              <a:gd name="connsiteX1" fmla="*/ 2934391 w 4118895"/>
              <a:gd name="connsiteY1" fmla="*/ 0 h 1948295"/>
              <a:gd name="connsiteX2" fmla="*/ 4118895 w 4118895"/>
              <a:gd name="connsiteY2" fmla="*/ 1794537 h 1948295"/>
              <a:gd name="connsiteX3" fmla="*/ 0 w 4118895"/>
              <a:gd name="connsiteY3" fmla="*/ 1948295 h 1948295"/>
              <a:gd name="connsiteX4" fmla="*/ 0 w 4118895"/>
              <a:gd name="connsiteY4" fmla="*/ 69703 h 1948295"/>
              <a:gd name="connsiteX0" fmla="*/ 0 w 4118895"/>
              <a:gd name="connsiteY0" fmla="*/ 69703 h 1896994"/>
              <a:gd name="connsiteX1" fmla="*/ 2934391 w 4118895"/>
              <a:gd name="connsiteY1" fmla="*/ 0 h 1896994"/>
              <a:gd name="connsiteX2" fmla="*/ 4118895 w 4118895"/>
              <a:gd name="connsiteY2" fmla="*/ 1794537 h 1896994"/>
              <a:gd name="connsiteX3" fmla="*/ 1030716 w 4118895"/>
              <a:gd name="connsiteY3" fmla="*/ 1896994 h 1896994"/>
              <a:gd name="connsiteX4" fmla="*/ 0 w 4118895"/>
              <a:gd name="connsiteY4" fmla="*/ 69703 h 1896994"/>
              <a:gd name="connsiteX0" fmla="*/ 0 w 4269379"/>
              <a:gd name="connsiteY0" fmla="*/ 86837 h 1896994"/>
              <a:gd name="connsiteX1" fmla="*/ 3084875 w 4269379"/>
              <a:gd name="connsiteY1" fmla="*/ 0 h 1896994"/>
              <a:gd name="connsiteX2" fmla="*/ 4269379 w 4269379"/>
              <a:gd name="connsiteY2" fmla="*/ 1794537 h 1896994"/>
              <a:gd name="connsiteX3" fmla="*/ 1181200 w 4269379"/>
              <a:gd name="connsiteY3" fmla="*/ 1896994 h 1896994"/>
              <a:gd name="connsiteX4" fmla="*/ 0 w 4269379"/>
              <a:gd name="connsiteY4" fmla="*/ 86837 h 1896994"/>
              <a:gd name="connsiteX0" fmla="*/ 0 w 6402189"/>
              <a:gd name="connsiteY0" fmla="*/ 262838 h 1896994"/>
              <a:gd name="connsiteX1" fmla="*/ 5217685 w 6402189"/>
              <a:gd name="connsiteY1" fmla="*/ 0 h 1896994"/>
              <a:gd name="connsiteX2" fmla="*/ 6402189 w 6402189"/>
              <a:gd name="connsiteY2" fmla="*/ 1794537 h 1896994"/>
              <a:gd name="connsiteX3" fmla="*/ 3314010 w 6402189"/>
              <a:gd name="connsiteY3" fmla="*/ 1896994 h 1896994"/>
              <a:gd name="connsiteX4" fmla="*/ 0 w 6402189"/>
              <a:gd name="connsiteY4" fmla="*/ 262838 h 1896994"/>
              <a:gd name="connsiteX0" fmla="*/ 0 w 6402189"/>
              <a:gd name="connsiteY0" fmla="*/ 262838 h 2074973"/>
              <a:gd name="connsiteX1" fmla="*/ 5217685 w 6402189"/>
              <a:gd name="connsiteY1" fmla="*/ 0 h 2074973"/>
              <a:gd name="connsiteX2" fmla="*/ 6402189 w 6402189"/>
              <a:gd name="connsiteY2" fmla="*/ 1794537 h 2074973"/>
              <a:gd name="connsiteX3" fmla="*/ 1163836 w 6402189"/>
              <a:gd name="connsiteY3" fmla="*/ 2074973 h 2074973"/>
              <a:gd name="connsiteX4" fmla="*/ 0 w 6402189"/>
              <a:gd name="connsiteY4" fmla="*/ 262838 h 2074973"/>
              <a:gd name="connsiteX0" fmla="*/ 0 w 7699447"/>
              <a:gd name="connsiteY0" fmla="*/ 213512 h 2074973"/>
              <a:gd name="connsiteX1" fmla="*/ 6514943 w 7699447"/>
              <a:gd name="connsiteY1" fmla="*/ 0 h 2074973"/>
              <a:gd name="connsiteX2" fmla="*/ 7699447 w 7699447"/>
              <a:gd name="connsiteY2" fmla="*/ 1794537 h 2074973"/>
              <a:gd name="connsiteX3" fmla="*/ 2461094 w 7699447"/>
              <a:gd name="connsiteY3" fmla="*/ 2074973 h 2074973"/>
              <a:gd name="connsiteX4" fmla="*/ 0 w 7699447"/>
              <a:gd name="connsiteY4" fmla="*/ 213512 h 2074973"/>
              <a:gd name="connsiteX0" fmla="*/ 0 w 7699447"/>
              <a:gd name="connsiteY0" fmla="*/ 213512 h 2204235"/>
              <a:gd name="connsiteX1" fmla="*/ 6514943 w 7699447"/>
              <a:gd name="connsiteY1" fmla="*/ 0 h 2204235"/>
              <a:gd name="connsiteX2" fmla="*/ 7699447 w 7699447"/>
              <a:gd name="connsiteY2" fmla="*/ 1794537 h 2204235"/>
              <a:gd name="connsiteX3" fmla="*/ 1210440 w 7699447"/>
              <a:gd name="connsiteY3" fmla="*/ 2204235 h 2204235"/>
              <a:gd name="connsiteX4" fmla="*/ 0 w 7699447"/>
              <a:gd name="connsiteY4" fmla="*/ 213512 h 220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447" h="2204235">
                <a:moveTo>
                  <a:pt x="0" y="213512"/>
                </a:moveTo>
                <a:lnTo>
                  <a:pt x="6514943" y="0"/>
                </a:lnTo>
                <a:lnTo>
                  <a:pt x="7699447" y="1794537"/>
                </a:lnTo>
                <a:lnTo>
                  <a:pt x="1210440" y="2204235"/>
                </a:lnTo>
                <a:lnTo>
                  <a:pt x="0" y="213512"/>
                </a:lnTo>
                <a:close/>
              </a:path>
            </a:pathLst>
          </a:custGeom>
          <a:solidFill>
            <a:srgbClr val="4EC7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3"/>
          <p:cNvSpPr/>
          <p:nvPr/>
        </p:nvSpPr>
        <p:spPr>
          <a:xfrm rot="1664292">
            <a:off x="8587996" y="4334574"/>
            <a:ext cx="1757592" cy="3130972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860" h="3285668">
                <a:moveTo>
                  <a:pt x="156044" y="916132"/>
                </a:moveTo>
                <a:lnTo>
                  <a:pt x="2140853" y="0"/>
                </a:lnTo>
                <a:cubicBezTo>
                  <a:pt x="2141544" y="841982"/>
                  <a:pt x="2096684" y="1444402"/>
                  <a:pt x="2097375" y="2286384"/>
                </a:cubicBezTo>
                <a:lnTo>
                  <a:pt x="0" y="3285668"/>
                </a:lnTo>
                <a:lnTo>
                  <a:pt x="156044" y="916132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D146E-8AE3-4F8A-8494-D9777F6D726F}"/>
              </a:ext>
            </a:extLst>
          </p:cNvPr>
          <p:cNvSpPr txBox="1"/>
          <p:nvPr/>
        </p:nvSpPr>
        <p:spPr>
          <a:xfrm>
            <a:off x="6877999" y="1351850"/>
            <a:ext cx="517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LUXURY</a:t>
            </a:r>
            <a:r>
              <a:rPr lang="en-US" sz="2400" dirty="0">
                <a:latin typeface="Montserrat" panose="00000500000000000000" pitchFamily="2" charset="0"/>
              </a:rPr>
              <a:t> </a:t>
            </a:r>
            <a:r>
              <a:rPr lang="en-US" spc="300" dirty="0">
                <a:solidFill>
                  <a:schemeClr val="bg1"/>
                </a:solidFill>
                <a:latin typeface="Montserrat" panose="00000500000000000000" pitchFamily="2" charset="0"/>
              </a:rPr>
              <a:t>RESORT AND SPA 5*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AF7CF-1D39-451A-8858-6F2ABA2A59BB}"/>
              </a:ext>
            </a:extLst>
          </p:cNvPr>
          <p:cNvSpPr txBox="1"/>
          <p:nvPr/>
        </p:nvSpPr>
        <p:spPr>
          <a:xfrm>
            <a:off x="6599245" y="4797845"/>
            <a:ext cx="5620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solidFill>
                  <a:schemeClr val="bg1"/>
                </a:solidFill>
                <a:latin typeface="Work Sans" pitchFamily="2" charset="0"/>
              </a:rPr>
              <a:t>BUNGALOW, $</a:t>
            </a:r>
            <a:r>
              <a:rPr lang="en-US" sz="3600" b="1" spc="300" dirty="0">
                <a:solidFill>
                  <a:schemeClr val="bg1"/>
                </a:solidFill>
                <a:latin typeface="Work Sans" pitchFamily="2" charset="0"/>
              </a:rPr>
              <a:t>500</a:t>
            </a:r>
            <a:endParaRPr lang="en-US" sz="3600" spc="300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21" name="Rectangle 3"/>
          <p:cNvSpPr/>
          <p:nvPr/>
        </p:nvSpPr>
        <p:spPr>
          <a:xfrm rot="1664292">
            <a:off x="2845686" y="4979478"/>
            <a:ext cx="868320" cy="2247710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097375"/>
              <a:gd name="connsiteY0" fmla="*/ 388890 h 2758426"/>
              <a:gd name="connsiteX1" fmla="*/ 1059613 w 2097375"/>
              <a:gd name="connsiteY1" fmla="*/ 0 h 2758426"/>
              <a:gd name="connsiteX2" fmla="*/ 2097375 w 2097375"/>
              <a:gd name="connsiteY2" fmla="*/ 1759142 h 2758426"/>
              <a:gd name="connsiteX3" fmla="*/ 0 w 2097375"/>
              <a:gd name="connsiteY3" fmla="*/ 2758426 h 2758426"/>
              <a:gd name="connsiteX4" fmla="*/ 156044 w 2097375"/>
              <a:gd name="connsiteY4" fmla="*/ 388890 h 2758426"/>
              <a:gd name="connsiteX0" fmla="*/ 156044 w 1063413"/>
              <a:gd name="connsiteY0" fmla="*/ 388890 h 2758426"/>
              <a:gd name="connsiteX1" fmla="*/ 1059613 w 1063413"/>
              <a:gd name="connsiteY1" fmla="*/ 0 h 2758426"/>
              <a:gd name="connsiteX2" fmla="*/ 1063413 w 1063413"/>
              <a:gd name="connsiteY2" fmla="*/ 1866190 h 2758426"/>
              <a:gd name="connsiteX3" fmla="*/ 0 w 1063413"/>
              <a:gd name="connsiteY3" fmla="*/ 2758426 h 2758426"/>
              <a:gd name="connsiteX4" fmla="*/ 156044 w 1063413"/>
              <a:gd name="connsiteY4" fmla="*/ 388890 h 2758426"/>
              <a:gd name="connsiteX0" fmla="*/ 114726 w 1022095"/>
              <a:gd name="connsiteY0" fmla="*/ 388890 h 2328469"/>
              <a:gd name="connsiteX1" fmla="*/ 1018295 w 1022095"/>
              <a:gd name="connsiteY1" fmla="*/ 0 h 2328469"/>
              <a:gd name="connsiteX2" fmla="*/ 1022095 w 1022095"/>
              <a:gd name="connsiteY2" fmla="*/ 1866190 h 2328469"/>
              <a:gd name="connsiteX3" fmla="*/ 0 w 1022095"/>
              <a:gd name="connsiteY3" fmla="*/ 2328469 h 2328469"/>
              <a:gd name="connsiteX4" fmla="*/ 114726 w 1022095"/>
              <a:gd name="connsiteY4" fmla="*/ 388890 h 2328469"/>
              <a:gd name="connsiteX0" fmla="*/ 114726 w 1057670"/>
              <a:gd name="connsiteY0" fmla="*/ 419186 h 2358765"/>
              <a:gd name="connsiteX1" fmla="*/ 1057661 w 1057670"/>
              <a:gd name="connsiteY1" fmla="*/ 0 h 2358765"/>
              <a:gd name="connsiteX2" fmla="*/ 1022095 w 1057670"/>
              <a:gd name="connsiteY2" fmla="*/ 1896486 h 2358765"/>
              <a:gd name="connsiteX3" fmla="*/ 0 w 1057670"/>
              <a:gd name="connsiteY3" fmla="*/ 2358765 h 2358765"/>
              <a:gd name="connsiteX4" fmla="*/ 114726 w 1057670"/>
              <a:gd name="connsiteY4" fmla="*/ 419186 h 235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670" h="2358765">
                <a:moveTo>
                  <a:pt x="114726" y="419186"/>
                </a:moveTo>
                <a:lnTo>
                  <a:pt x="1057661" y="0"/>
                </a:lnTo>
                <a:cubicBezTo>
                  <a:pt x="1058352" y="841982"/>
                  <a:pt x="1021404" y="1054504"/>
                  <a:pt x="1022095" y="1896486"/>
                </a:cubicBezTo>
                <a:lnTo>
                  <a:pt x="0" y="2358765"/>
                </a:lnTo>
                <a:lnTo>
                  <a:pt x="114726" y="419186"/>
                </a:lnTo>
                <a:close/>
              </a:path>
            </a:pathLst>
          </a:custGeom>
          <a:solidFill>
            <a:srgbClr val="EAE0D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6599246" y="4710579"/>
            <a:ext cx="1036259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9E90F5-FA89-449B-982A-C11143C6120B}"/>
              </a:ext>
            </a:extLst>
          </p:cNvPr>
          <p:cNvSpPr txBox="1"/>
          <p:nvPr/>
        </p:nvSpPr>
        <p:spPr>
          <a:xfrm>
            <a:off x="6787943" y="2349757"/>
            <a:ext cx="27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Work Sans" pitchFamily="2" charset="0"/>
              </a:rPr>
              <a:t>Bungalow</a:t>
            </a:r>
          </a:p>
          <a:p>
            <a:r>
              <a:rPr lang="en-US" spc="300" dirty="0">
                <a:latin typeface="Work Sans" pitchFamily="2" charset="0"/>
              </a:rPr>
              <a:t>DBL, BB</a:t>
            </a:r>
          </a:p>
          <a:p>
            <a:r>
              <a:rPr lang="en-US" spc="300" dirty="0">
                <a:latin typeface="Work Sans" pitchFamily="2" charset="0"/>
              </a:rPr>
              <a:t>Sea View</a:t>
            </a:r>
          </a:p>
          <a:p>
            <a:r>
              <a:rPr lang="en-US" spc="300" dirty="0">
                <a:latin typeface="Work Sans" pitchFamily="2" charset="0"/>
              </a:rPr>
              <a:t>Outdoor Pool</a:t>
            </a:r>
          </a:p>
          <a:p>
            <a:r>
              <a:rPr lang="en-US" spc="300" dirty="0">
                <a:latin typeface="Work Sans" pitchFamily="2" charset="0"/>
              </a:rPr>
              <a:t>Air Conditioning </a:t>
            </a:r>
          </a:p>
          <a:p>
            <a:r>
              <a:rPr lang="en-US" spc="300" dirty="0">
                <a:latin typeface="Work Sans" pitchFamily="2" charset="0"/>
              </a:rPr>
              <a:t>Gym &amp; Spa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9246" y="5580907"/>
            <a:ext cx="3140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BEST SELLER IN THE LAST WEEK</a:t>
            </a:r>
          </a:p>
          <a:p>
            <a:endParaRPr 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F0F8E31-44E7-412C-90AF-C6E74ACEC18A}"/>
              </a:ext>
            </a:extLst>
          </p:cNvPr>
          <p:cNvSpPr/>
          <p:nvPr/>
        </p:nvSpPr>
        <p:spPr>
          <a:xfrm rot="1664292">
            <a:off x="30998" y="-262596"/>
            <a:ext cx="490038" cy="2287255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140853"/>
              <a:gd name="connsiteY0" fmla="*/ 916132 h 3285668"/>
              <a:gd name="connsiteX1" fmla="*/ 2140853 w 2140853"/>
              <a:gd name="connsiteY1" fmla="*/ 0 h 3285668"/>
              <a:gd name="connsiteX2" fmla="*/ 448197 w 2140853"/>
              <a:gd name="connsiteY2" fmla="*/ 3020638 h 3285668"/>
              <a:gd name="connsiteX3" fmla="*/ 0 w 2140853"/>
              <a:gd name="connsiteY3" fmla="*/ 3285668 h 3285668"/>
              <a:gd name="connsiteX4" fmla="*/ 156044 w 2140853"/>
              <a:gd name="connsiteY4" fmla="*/ 916132 h 3285668"/>
              <a:gd name="connsiteX0" fmla="*/ 156044 w 633720"/>
              <a:gd name="connsiteY0" fmla="*/ 194602 h 2564138"/>
              <a:gd name="connsiteX1" fmla="*/ 633719 w 633720"/>
              <a:gd name="connsiteY1" fmla="*/ 0 h 2564138"/>
              <a:gd name="connsiteX2" fmla="*/ 448197 w 633720"/>
              <a:gd name="connsiteY2" fmla="*/ 2299108 h 2564138"/>
              <a:gd name="connsiteX3" fmla="*/ 0 w 633720"/>
              <a:gd name="connsiteY3" fmla="*/ 2564138 h 2564138"/>
              <a:gd name="connsiteX4" fmla="*/ 156044 w 633720"/>
              <a:gd name="connsiteY4" fmla="*/ 194602 h 2564138"/>
              <a:gd name="connsiteX0" fmla="*/ 119219 w 596895"/>
              <a:gd name="connsiteY0" fmla="*/ 194602 h 2299108"/>
              <a:gd name="connsiteX1" fmla="*/ 596894 w 596895"/>
              <a:gd name="connsiteY1" fmla="*/ 0 h 2299108"/>
              <a:gd name="connsiteX2" fmla="*/ 411372 w 596895"/>
              <a:gd name="connsiteY2" fmla="*/ 2299108 h 2299108"/>
              <a:gd name="connsiteX3" fmla="*/ 0 w 596895"/>
              <a:gd name="connsiteY3" fmla="*/ 1618168 h 2299108"/>
              <a:gd name="connsiteX4" fmla="*/ 119219 w 596895"/>
              <a:gd name="connsiteY4" fmla="*/ 194602 h 2299108"/>
              <a:gd name="connsiteX0" fmla="*/ 119219 w 596897"/>
              <a:gd name="connsiteY0" fmla="*/ 194602 h 2471515"/>
              <a:gd name="connsiteX1" fmla="*/ 596894 w 596897"/>
              <a:gd name="connsiteY1" fmla="*/ 0 h 2471515"/>
              <a:gd name="connsiteX2" fmla="*/ 486642 w 596897"/>
              <a:gd name="connsiteY2" fmla="*/ 2471515 h 2471515"/>
              <a:gd name="connsiteX3" fmla="*/ 0 w 596897"/>
              <a:gd name="connsiteY3" fmla="*/ 1618168 h 2471515"/>
              <a:gd name="connsiteX4" fmla="*/ 119219 w 596897"/>
              <a:gd name="connsiteY4" fmla="*/ 194602 h 2471515"/>
              <a:gd name="connsiteX0" fmla="*/ 119219 w 596897"/>
              <a:gd name="connsiteY0" fmla="*/ 194602 h 2400264"/>
              <a:gd name="connsiteX1" fmla="*/ 596894 w 596897"/>
              <a:gd name="connsiteY1" fmla="*/ 0 h 2400264"/>
              <a:gd name="connsiteX2" fmla="*/ 493489 w 596897"/>
              <a:gd name="connsiteY2" fmla="*/ 2400264 h 2400264"/>
              <a:gd name="connsiteX3" fmla="*/ 0 w 596897"/>
              <a:gd name="connsiteY3" fmla="*/ 1618168 h 2400264"/>
              <a:gd name="connsiteX4" fmla="*/ 119219 w 596897"/>
              <a:gd name="connsiteY4" fmla="*/ 194602 h 240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97" h="2400264">
                <a:moveTo>
                  <a:pt x="119219" y="194602"/>
                </a:moveTo>
                <a:lnTo>
                  <a:pt x="596894" y="0"/>
                </a:lnTo>
                <a:cubicBezTo>
                  <a:pt x="597585" y="841982"/>
                  <a:pt x="492798" y="1558282"/>
                  <a:pt x="493489" y="2400264"/>
                </a:cubicBezTo>
                <a:lnTo>
                  <a:pt x="0" y="1618168"/>
                </a:lnTo>
                <a:lnTo>
                  <a:pt x="119219" y="194602"/>
                </a:lnTo>
                <a:close/>
              </a:path>
            </a:pathLst>
          </a:custGeom>
          <a:solidFill>
            <a:srgbClr val="4EC7E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A56A5D2F-74A8-4A8B-8D29-6880FDAFB0F8}"/>
              </a:ext>
            </a:extLst>
          </p:cNvPr>
          <p:cNvSpPr/>
          <p:nvPr/>
        </p:nvSpPr>
        <p:spPr>
          <a:xfrm>
            <a:off x="-40711" y="0"/>
            <a:ext cx="675955" cy="1627155"/>
          </a:xfrm>
          <a:custGeom>
            <a:avLst/>
            <a:gdLst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675955 w 675955"/>
              <a:gd name="connsiteY2" fmla="*/ 1627155 h 1627155"/>
              <a:gd name="connsiteX3" fmla="*/ 0 w 675955"/>
              <a:gd name="connsiteY3" fmla="*/ 1627155 h 1627155"/>
              <a:gd name="connsiteX4" fmla="*/ 0 w 675955"/>
              <a:gd name="connsiteY4" fmla="*/ 0 h 1627155"/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224010 w 675955"/>
              <a:gd name="connsiteY2" fmla="*/ 1101638 h 1627155"/>
              <a:gd name="connsiteX3" fmla="*/ 0 w 675955"/>
              <a:gd name="connsiteY3" fmla="*/ 1627155 h 1627155"/>
              <a:gd name="connsiteX4" fmla="*/ 0 w 675955"/>
              <a:gd name="connsiteY4" fmla="*/ 0 h 162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955" h="1627155">
                <a:moveTo>
                  <a:pt x="0" y="0"/>
                </a:moveTo>
                <a:lnTo>
                  <a:pt x="675955" y="0"/>
                </a:lnTo>
                <a:lnTo>
                  <a:pt x="224010" y="1101638"/>
                </a:lnTo>
                <a:lnTo>
                  <a:pt x="0" y="1627155"/>
                </a:lnTo>
                <a:lnTo>
                  <a:pt x="0" y="0"/>
                </a:lnTo>
                <a:close/>
              </a:path>
            </a:pathLst>
          </a:custGeom>
          <a:solidFill>
            <a:srgbClr val="269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4DF8F8-E292-4953-8318-E4AE2D2D6E60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0EDCE4-B3A3-4DE1-A6A3-AEFD44FEDF68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EA8B144-C75F-4963-BD97-E40761BFD9DA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10BC0BD-2354-49C7-A20B-4789962800F0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920B90D-EB9E-4177-8993-222DBB421EED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D4B70A-3ABF-49C7-AF1D-BA07486A7891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4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7">
        <p:fade/>
      </p:transition>
    </mc:Choice>
    <mc:Fallback xmlns="">
      <p:transition spd="med" advTm="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4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6" grpId="0"/>
      <p:bldP spid="13" grpId="0"/>
      <p:bldP spid="21" grpId="0" animBg="1"/>
      <p:bldP spid="28" grpId="0"/>
      <p:bldP spid="29" grpId="0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37A0D10-ACDB-4274-8E03-462C24826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F646D0-8C71-415F-B90A-9378AD955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20386" r="24579" b="189"/>
          <a:stretch/>
        </p:blipFill>
        <p:spPr>
          <a:xfrm>
            <a:off x="0" y="0"/>
            <a:ext cx="7129346" cy="6858001"/>
          </a:xfrm>
          <a:prstGeom prst="rect">
            <a:avLst/>
          </a:prstGeom>
        </p:spPr>
      </p:pic>
      <p:sp>
        <p:nvSpPr>
          <p:cNvPr id="20" name="Rectangle 10"/>
          <p:cNvSpPr/>
          <p:nvPr/>
        </p:nvSpPr>
        <p:spPr>
          <a:xfrm>
            <a:off x="3090673" y="0"/>
            <a:ext cx="9129180" cy="6858000"/>
          </a:xfrm>
          <a:custGeom>
            <a:avLst/>
            <a:gdLst>
              <a:gd name="connsiteX0" fmla="*/ 0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0 w 8909724"/>
              <a:gd name="connsiteY4" fmla="*/ 0 h 6858000"/>
              <a:gd name="connsiteX0" fmla="*/ 3712464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3712464 w 8909724"/>
              <a:gd name="connsiteY4" fmla="*/ 0 h 6858000"/>
              <a:gd name="connsiteX0" fmla="*/ 3931920 w 9129180"/>
              <a:gd name="connsiteY0" fmla="*/ 0 h 6858000"/>
              <a:gd name="connsiteX1" fmla="*/ 9129180 w 9129180"/>
              <a:gd name="connsiteY1" fmla="*/ 0 h 6858000"/>
              <a:gd name="connsiteX2" fmla="*/ 9129180 w 9129180"/>
              <a:gd name="connsiteY2" fmla="*/ 6858000 h 6858000"/>
              <a:gd name="connsiteX3" fmla="*/ 0 w 9129180"/>
              <a:gd name="connsiteY3" fmla="*/ 6839712 h 6858000"/>
              <a:gd name="connsiteX4" fmla="*/ 3931920 w 912918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9180" h="6858000">
                <a:moveTo>
                  <a:pt x="3931920" y="0"/>
                </a:moveTo>
                <a:lnTo>
                  <a:pt x="9129180" y="0"/>
                </a:lnTo>
                <a:lnTo>
                  <a:pt x="9129180" y="6858000"/>
                </a:lnTo>
                <a:lnTo>
                  <a:pt x="0" y="6839712"/>
                </a:lnTo>
                <a:lnTo>
                  <a:pt x="3931920" y="0"/>
                </a:lnTo>
                <a:close/>
              </a:path>
            </a:pathLst>
          </a:cu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/>
          <p:nvPr/>
        </p:nvSpPr>
        <p:spPr>
          <a:xfrm rot="1664292">
            <a:off x="7845709" y="3994176"/>
            <a:ext cx="2069753" cy="3515957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107" h="3689675">
                <a:moveTo>
                  <a:pt x="100125" y="1063589"/>
                </a:moveTo>
                <a:lnTo>
                  <a:pt x="2171107" y="0"/>
                </a:lnTo>
                <a:lnTo>
                  <a:pt x="2087006" y="2673404"/>
                </a:lnTo>
                <a:lnTo>
                  <a:pt x="0" y="3689675"/>
                </a:lnTo>
                <a:lnTo>
                  <a:pt x="100125" y="1063589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/>
          <p:cNvSpPr/>
          <p:nvPr/>
        </p:nvSpPr>
        <p:spPr>
          <a:xfrm rot="18183641">
            <a:off x="5030861" y="1692682"/>
            <a:ext cx="7699447" cy="2204235"/>
          </a:xfrm>
          <a:custGeom>
            <a:avLst/>
            <a:gdLst>
              <a:gd name="connsiteX0" fmla="*/ 0 w 2723837"/>
              <a:gd name="connsiteY0" fmla="*/ 0 h 1878592"/>
              <a:gd name="connsiteX1" fmla="*/ 2723837 w 2723837"/>
              <a:gd name="connsiteY1" fmla="*/ 0 h 1878592"/>
              <a:gd name="connsiteX2" fmla="*/ 2723837 w 2723837"/>
              <a:gd name="connsiteY2" fmla="*/ 1878592 h 1878592"/>
              <a:gd name="connsiteX3" fmla="*/ 0 w 2723837"/>
              <a:gd name="connsiteY3" fmla="*/ 1878592 h 1878592"/>
              <a:gd name="connsiteX4" fmla="*/ 0 w 2723837"/>
              <a:gd name="connsiteY4" fmla="*/ 0 h 1878592"/>
              <a:gd name="connsiteX0" fmla="*/ 0 w 2934391"/>
              <a:gd name="connsiteY0" fmla="*/ 69703 h 1948295"/>
              <a:gd name="connsiteX1" fmla="*/ 2934391 w 2934391"/>
              <a:gd name="connsiteY1" fmla="*/ 0 h 1948295"/>
              <a:gd name="connsiteX2" fmla="*/ 2723837 w 2934391"/>
              <a:gd name="connsiteY2" fmla="*/ 1948295 h 1948295"/>
              <a:gd name="connsiteX3" fmla="*/ 0 w 2934391"/>
              <a:gd name="connsiteY3" fmla="*/ 1948295 h 1948295"/>
              <a:gd name="connsiteX4" fmla="*/ 0 w 2934391"/>
              <a:gd name="connsiteY4" fmla="*/ 69703 h 1948295"/>
              <a:gd name="connsiteX0" fmla="*/ 0 w 4118895"/>
              <a:gd name="connsiteY0" fmla="*/ 69703 h 1948295"/>
              <a:gd name="connsiteX1" fmla="*/ 2934391 w 4118895"/>
              <a:gd name="connsiteY1" fmla="*/ 0 h 1948295"/>
              <a:gd name="connsiteX2" fmla="*/ 4118895 w 4118895"/>
              <a:gd name="connsiteY2" fmla="*/ 1794537 h 1948295"/>
              <a:gd name="connsiteX3" fmla="*/ 0 w 4118895"/>
              <a:gd name="connsiteY3" fmla="*/ 1948295 h 1948295"/>
              <a:gd name="connsiteX4" fmla="*/ 0 w 4118895"/>
              <a:gd name="connsiteY4" fmla="*/ 69703 h 1948295"/>
              <a:gd name="connsiteX0" fmla="*/ 0 w 4118895"/>
              <a:gd name="connsiteY0" fmla="*/ 69703 h 1896994"/>
              <a:gd name="connsiteX1" fmla="*/ 2934391 w 4118895"/>
              <a:gd name="connsiteY1" fmla="*/ 0 h 1896994"/>
              <a:gd name="connsiteX2" fmla="*/ 4118895 w 4118895"/>
              <a:gd name="connsiteY2" fmla="*/ 1794537 h 1896994"/>
              <a:gd name="connsiteX3" fmla="*/ 1030716 w 4118895"/>
              <a:gd name="connsiteY3" fmla="*/ 1896994 h 1896994"/>
              <a:gd name="connsiteX4" fmla="*/ 0 w 4118895"/>
              <a:gd name="connsiteY4" fmla="*/ 69703 h 1896994"/>
              <a:gd name="connsiteX0" fmla="*/ 0 w 4269379"/>
              <a:gd name="connsiteY0" fmla="*/ 86837 h 1896994"/>
              <a:gd name="connsiteX1" fmla="*/ 3084875 w 4269379"/>
              <a:gd name="connsiteY1" fmla="*/ 0 h 1896994"/>
              <a:gd name="connsiteX2" fmla="*/ 4269379 w 4269379"/>
              <a:gd name="connsiteY2" fmla="*/ 1794537 h 1896994"/>
              <a:gd name="connsiteX3" fmla="*/ 1181200 w 4269379"/>
              <a:gd name="connsiteY3" fmla="*/ 1896994 h 1896994"/>
              <a:gd name="connsiteX4" fmla="*/ 0 w 4269379"/>
              <a:gd name="connsiteY4" fmla="*/ 86837 h 1896994"/>
              <a:gd name="connsiteX0" fmla="*/ 0 w 6402189"/>
              <a:gd name="connsiteY0" fmla="*/ 262838 h 1896994"/>
              <a:gd name="connsiteX1" fmla="*/ 5217685 w 6402189"/>
              <a:gd name="connsiteY1" fmla="*/ 0 h 1896994"/>
              <a:gd name="connsiteX2" fmla="*/ 6402189 w 6402189"/>
              <a:gd name="connsiteY2" fmla="*/ 1794537 h 1896994"/>
              <a:gd name="connsiteX3" fmla="*/ 3314010 w 6402189"/>
              <a:gd name="connsiteY3" fmla="*/ 1896994 h 1896994"/>
              <a:gd name="connsiteX4" fmla="*/ 0 w 6402189"/>
              <a:gd name="connsiteY4" fmla="*/ 262838 h 1896994"/>
              <a:gd name="connsiteX0" fmla="*/ 0 w 6402189"/>
              <a:gd name="connsiteY0" fmla="*/ 262838 h 2074973"/>
              <a:gd name="connsiteX1" fmla="*/ 5217685 w 6402189"/>
              <a:gd name="connsiteY1" fmla="*/ 0 h 2074973"/>
              <a:gd name="connsiteX2" fmla="*/ 6402189 w 6402189"/>
              <a:gd name="connsiteY2" fmla="*/ 1794537 h 2074973"/>
              <a:gd name="connsiteX3" fmla="*/ 1163836 w 6402189"/>
              <a:gd name="connsiteY3" fmla="*/ 2074973 h 2074973"/>
              <a:gd name="connsiteX4" fmla="*/ 0 w 6402189"/>
              <a:gd name="connsiteY4" fmla="*/ 262838 h 2074973"/>
              <a:gd name="connsiteX0" fmla="*/ 0 w 7699447"/>
              <a:gd name="connsiteY0" fmla="*/ 213512 h 2074973"/>
              <a:gd name="connsiteX1" fmla="*/ 6514943 w 7699447"/>
              <a:gd name="connsiteY1" fmla="*/ 0 h 2074973"/>
              <a:gd name="connsiteX2" fmla="*/ 7699447 w 7699447"/>
              <a:gd name="connsiteY2" fmla="*/ 1794537 h 2074973"/>
              <a:gd name="connsiteX3" fmla="*/ 2461094 w 7699447"/>
              <a:gd name="connsiteY3" fmla="*/ 2074973 h 2074973"/>
              <a:gd name="connsiteX4" fmla="*/ 0 w 7699447"/>
              <a:gd name="connsiteY4" fmla="*/ 213512 h 2074973"/>
              <a:gd name="connsiteX0" fmla="*/ 0 w 7699447"/>
              <a:gd name="connsiteY0" fmla="*/ 213512 h 2204235"/>
              <a:gd name="connsiteX1" fmla="*/ 6514943 w 7699447"/>
              <a:gd name="connsiteY1" fmla="*/ 0 h 2204235"/>
              <a:gd name="connsiteX2" fmla="*/ 7699447 w 7699447"/>
              <a:gd name="connsiteY2" fmla="*/ 1794537 h 2204235"/>
              <a:gd name="connsiteX3" fmla="*/ 1210440 w 7699447"/>
              <a:gd name="connsiteY3" fmla="*/ 2204235 h 2204235"/>
              <a:gd name="connsiteX4" fmla="*/ 0 w 7699447"/>
              <a:gd name="connsiteY4" fmla="*/ 213512 h 220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447" h="2204235">
                <a:moveTo>
                  <a:pt x="0" y="213512"/>
                </a:moveTo>
                <a:lnTo>
                  <a:pt x="6514943" y="0"/>
                </a:lnTo>
                <a:lnTo>
                  <a:pt x="7699447" y="1794537"/>
                </a:lnTo>
                <a:lnTo>
                  <a:pt x="1210440" y="2204235"/>
                </a:lnTo>
                <a:lnTo>
                  <a:pt x="0" y="213512"/>
                </a:lnTo>
                <a:close/>
              </a:path>
            </a:pathLst>
          </a:custGeom>
          <a:solidFill>
            <a:srgbClr val="4EC7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3"/>
          <p:cNvSpPr/>
          <p:nvPr/>
        </p:nvSpPr>
        <p:spPr>
          <a:xfrm rot="1664292">
            <a:off x="8587996" y="4334574"/>
            <a:ext cx="1757592" cy="3130972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860" h="3285668">
                <a:moveTo>
                  <a:pt x="156044" y="916132"/>
                </a:moveTo>
                <a:lnTo>
                  <a:pt x="2140853" y="0"/>
                </a:lnTo>
                <a:cubicBezTo>
                  <a:pt x="2141544" y="841982"/>
                  <a:pt x="2096684" y="1444402"/>
                  <a:pt x="2097375" y="2286384"/>
                </a:cubicBezTo>
                <a:lnTo>
                  <a:pt x="0" y="3285668"/>
                </a:lnTo>
                <a:lnTo>
                  <a:pt x="156044" y="916132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D146E-8AE3-4F8A-8494-D9777F6D726F}"/>
              </a:ext>
            </a:extLst>
          </p:cNvPr>
          <p:cNvSpPr txBox="1"/>
          <p:nvPr/>
        </p:nvSpPr>
        <p:spPr>
          <a:xfrm>
            <a:off x="6877999" y="1351850"/>
            <a:ext cx="517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LUXURY</a:t>
            </a:r>
            <a:r>
              <a:rPr lang="en-US" sz="2400" dirty="0">
                <a:latin typeface="Montserrat" panose="00000500000000000000" pitchFamily="2" charset="0"/>
              </a:rPr>
              <a:t> </a:t>
            </a:r>
            <a:r>
              <a:rPr lang="en-US" spc="300" dirty="0">
                <a:solidFill>
                  <a:schemeClr val="bg1"/>
                </a:solidFill>
                <a:latin typeface="Montserrat" panose="00000500000000000000" pitchFamily="2" charset="0"/>
              </a:rPr>
              <a:t>RESORT AND SPA 5*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AF7CF-1D39-451A-8858-6F2ABA2A59BB}"/>
              </a:ext>
            </a:extLst>
          </p:cNvPr>
          <p:cNvSpPr txBox="1"/>
          <p:nvPr/>
        </p:nvSpPr>
        <p:spPr>
          <a:xfrm>
            <a:off x="6599245" y="4797845"/>
            <a:ext cx="5620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solidFill>
                  <a:schemeClr val="bg1"/>
                </a:solidFill>
                <a:latin typeface="Work Sans" pitchFamily="2" charset="0"/>
              </a:rPr>
              <a:t>BUNGALOW, </a:t>
            </a:r>
            <a:r>
              <a:rPr lang="en-US" sz="3600" b="1" spc="300" dirty="0">
                <a:solidFill>
                  <a:schemeClr val="bg1"/>
                </a:solidFill>
                <a:latin typeface="Work Sans" pitchFamily="2" charset="0"/>
              </a:rPr>
              <a:t>$500</a:t>
            </a:r>
            <a:endParaRPr lang="en-US" sz="3600" spc="300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21" name="Rectangle 3"/>
          <p:cNvSpPr/>
          <p:nvPr/>
        </p:nvSpPr>
        <p:spPr>
          <a:xfrm rot="1664292">
            <a:off x="2845686" y="4979478"/>
            <a:ext cx="868320" cy="2247710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097375"/>
              <a:gd name="connsiteY0" fmla="*/ 388890 h 2758426"/>
              <a:gd name="connsiteX1" fmla="*/ 1059613 w 2097375"/>
              <a:gd name="connsiteY1" fmla="*/ 0 h 2758426"/>
              <a:gd name="connsiteX2" fmla="*/ 2097375 w 2097375"/>
              <a:gd name="connsiteY2" fmla="*/ 1759142 h 2758426"/>
              <a:gd name="connsiteX3" fmla="*/ 0 w 2097375"/>
              <a:gd name="connsiteY3" fmla="*/ 2758426 h 2758426"/>
              <a:gd name="connsiteX4" fmla="*/ 156044 w 2097375"/>
              <a:gd name="connsiteY4" fmla="*/ 388890 h 2758426"/>
              <a:gd name="connsiteX0" fmla="*/ 156044 w 1063413"/>
              <a:gd name="connsiteY0" fmla="*/ 388890 h 2758426"/>
              <a:gd name="connsiteX1" fmla="*/ 1059613 w 1063413"/>
              <a:gd name="connsiteY1" fmla="*/ 0 h 2758426"/>
              <a:gd name="connsiteX2" fmla="*/ 1063413 w 1063413"/>
              <a:gd name="connsiteY2" fmla="*/ 1866190 h 2758426"/>
              <a:gd name="connsiteX3" fmla="*/ 0 w 1063413"/>
              <a:gd name="connsiteY3" fmla="*/ 2758426 h 2758426"/>
              <a:gd name="connsiteX4" fmla="*/ 156044 w 1063413"/>
              <a:gd name="connsiteY4" fmla="*/ 388890 h 2758426"/>
              <a:gd name="connsiteX0" fmla="*/ 114726 w 1022095"/>
              <a:gd name="connsiteY0" fmla="*/ 388890 h 2328469"/>
              <a:gd name="connsiteX1" fmla="*/ 1018295 w 1022095"/>
              <a:gd name="connsiteY1" fmla="*/ 0 h 2328469"/>
              <a:gd name="connsiteX2" fmla="*/ 1022095 w 1022095"/>
              <a:gd name="connsiteY2" fmla="*/ 1866190 h 2328469"/>
              <a:gd name="connsiteX3" fmla="*/ 0 w 1022095"/>
              <a:gd name="connsiteY3" fmla="*/ 2328469 h 2328469"/>
              <a:gd name="connsiteX4" fmla="*/ 114726 w 1022095"/>
              <a:gd name="connsiteY4" fmla="*/ 388890 h 2328469"/>
              <a:gd name="connsiteX0" fmla="*/ 114726 w 1057670"/>
              <a:gd name="connsiteY0" fmla="*/ 419186 h 2358765"/>
              <a:gd name="connsiteX1" fmla="*/ 1057661 w 1057670"/>
              <a:gd name="connsiteY1" fmla="*/ 0 h 2358765"/>
              <a:gd name="connsiteX2" fmla="*/ 1022095 w 1057670"/>
              <a:gd name="connsiteY2" fmla="*/ 1896486 h 2358765"/>
              <a:gd name="connsiteX3" fmla="*/ 0 w 1057670"/>
              <a:gd name="connsiteY3" fmla="*/ 2358765 h 2358765"/>
              <a:gd name="connsiteX4" fmla="*/ 114726 w 1057670"/>
              <a:gd name="connsiteY4" fmla="*/ 419186 h 235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670" h="2358765">
                <a:moveTo>
                  <a:pt x="114726" y="419186"/>
                </a:moveTo>
                <a:lnTo>
                  <a:pt x="1057661" y="0"/>
                </a:lnTo>
                <a:cubicBezTo>
                  <a:pt x="1058352" y="841982"/>
                  <a:pt x="1021404" y="1054504"/>
                  <a:pt x="1022095" y="1896486"/>
                </a:cubicBezTo>
                <a:lnTo>
                  <a:pt x="0" y="2358765"/>
                </a:lnTo>
                <a:lnTo>
                  <a:pt x="114726" y="419186"/>
                </a:lnTo>
                <a:close/>
              </a:path>
            </a:pathLst>
          </a:custGeom>
          <a:solidFill>
            <a:srgbClr val="EAE0D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3"/>
          <p:cNvSpPr/>
          <p:nvPr/>
        </p:nvSpPr>
        <p:spPr>
          <a:xfrm rot="1664292">
            <a:off x="-35686" y="-243547"/>
            <a:ext cx="490038" cy="2287255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140853"/>
              <a:gd name="connsiteY0" fmla="*/ 916132 h 3285668"/>
              <a:gd name="connsiteX1" fmla="*/ 2140853 w 2140853"/>
              <a:gd name="connsiteY1" fmla="*/ 0 h 3285668"/>
              <a:gd name="connsiteX2" fmla="*/ 448197 w 2140853"/>
              <a:gd name="connsiteY2" fmla="*/ 3020638 h 3285668"/>
              <a:gd name="connsiteX3" fmla="*/ 0 w 2140853"/>
              <a:gd name="connsiteY3" fmla="*/ 3285668 h 3285668"/>
              <a:gd name="connsiteX4" fmla="*/ 156044 w 2140853"/>
              <a:gd name="connsiteY4" fmla="*/ 916132 h 3285668"/>
              <a:gd name="connsiteX0" fmla="*/ 156044 w 633720"/>
              <a:gd name="connsiteY0" fmla="*/ 194602 h 2564138"/>
              <a:gd name="connsiteX1" fmla="*/ 633719 w 633720"/>
              <a:gd name="connsiteY1" fmla="*/ 0 h 2564138"/>
              <a:gd name="connsiteX2" fmla="*/ 448197 w 633720"/>
              <a:gd name="connsiteY2" fmla="*/ 2299108 h 2564138"/>
              <a:gd name="connsiteX3" fmla="*/ 0 w 633720"/>
              <a:gd name="connsiteY3" fmla="*/ 2564138 h 2564138"/>
              <a:gd name="connsiteX4" fmla="*/ 156044 w 633720"/>
              <a:gd name="connsiteY4" fmla="*/ 194602 h 2564138"/>
              <a:gd name="connsiteX0" fmla="*/ 119219 w 596895"/>
              <a:gd name="connsiteY0" fmla="*/ 194602 h 2299108"/>
              <a:gd name="connsiteX1" fmla="*/ 596894 w 596895"/>
              <a:gd name="connsiteY1" fmla="*/ 0 h 2299108"/>
              <a:gd name="connsiteX2" fmla="*/ 411372 w 596895"/>
              <a:gd name="connsiteY2" fmla="*/ 2299108 h 2299108"/>
              <a:gd name="connsiteX3" fmla="*/ 0 w 596895"/>
              <a:gd name="connsiteY3" fmla="*/ 1618168 h 2299108"/>
              <a:gd name="connsiteX4" fmla="*/ 119219 w 596895"/>
              <a:gd name="connsiteY4" fmla="*/ 194602 h 2299108"/>
              <a:gd name="connsiteX0" fmla="*/ 119219 w 596897"/>
              <a:gd name="connsiteY0" fmla="*/ 194602 h 2471515"/>
              <a:gd name="connsiteX1" fmla="*/ 596894 w 596897"/>
              <a:gd name="connsiteY1" fmla="*/ 0 h 2471515"/>
              <a:gd name="connsiteX2" fmla="*/ 486642 w 596897"/>
              <a:gd name="connsiteY2" fmla="*/ 2471515 h 2471515"/>
              <a:gd name="connsiteX3" fmla="*/ 0 w 596897"/>
              <a:gd name="connsiteY3" fmla="*/ 1618168 h 2471515"/>
              <a:gd name="connsiteX4" fmla="*/ 119219 w 596897"/>
              <a:gd name="connsiteY4" fmla="*/ 194602 h 2471515"/>
              <a:gd name="connsiteX0" fmla="*/ 119219 w 596897"/>
              <a:gd name="connsiteY0" fmla="*/ 194602 h 2400264"/>
              <a:gd name="connsiteX1" fmla="*/ 596894 w 596897"/>
              <a:gd name="connsiteY1" fmla="*/ 0 h 2400264"/>
              <a:gd name="connsiteX2" fmla="*/ 493489 w 596897"/>
              <a:gd name="connsiteY2" fmla="*/ 2400264 h 2400264"/>
              <a:gd name="connsiteX3" fmla="*/ 0 w 596897"/>
              <a:gd name="connsiteY3" fmla="*/ 1618168 h 2400264"/>
              <a:gd name="connsiteX4" fmla="*/ 119219 w 596897"/>
              <a:gd name="connsiteY4" fmla="*/ 194602 h 240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97" h="2400264">
                <a:moveTo>
                  <a:pt x="119219" y="194602"/>
                </a:moveTo>
                <a:lnTo>
                  <a:pt x="596894" y="0"/>
                </a:lnTo>
                <a:cubicBezTo>
                  <a:pt x="597585" y="841982"/>
                  <a:pt x="492798" y="1558282"/>
                  <a:pt x="493489" y="2400264"/>
                </a:cubicBezTo>
                <a:lnTo>
                  <a:pt x="0" y="1618168"/>
                </a:lnTo>
                <a:lnTo>
                  <a:pt x="119219" y="194602"/>
                </a:lnTo>
                <a:close/>
              </a:path>
            </a:pathLst>
          </a:custGeom>
          <a:solidFill>
            <a:srgbClr val="4EC7E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"/>
          <p:cNvSpPr/>
          <p:nvPr/>
        </p:nvSpPr>
        <p:spPr>
          <a:xfrm>
            <a:off x="-40711" y="0"/>
            <a:ext cx="675955" cy="1627155"/>
          </a:xfrm>
          <a:custGeom>
            <a:avLst/>
            <a:gdLst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675955 w 675955"/>
              <a:gd name="connsiteY2" fmla="*/ 1627155 h 1627155"/>
              <a:gd name="connsiteX3" fmla="*/ 0 w 675955"/>
              <a:gd name="connsiteY3" fmla="*/ 1627155 h 1627155"/>
              <a:gd name="connsiteX4" fmla="*/ 0 w 675955"/>
              <a:gd name="connsiteY4" fmla="*/ 0 h 1627155"/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224010 w 675955"/>
              <a:gd name="connsiteY2" fmla="*/ 1101638 h 1627155"/>
              <a:gd name="connsiteX3" fmla="*/ 0 w 675955"/>
              <a:gd name="connsiteY3" fmla="*/ 1627155 h 1627155"/>
              <a:gd name="connsiteX4" fmla="*/ 0 w 675955"/>
              <a:gd name="connsiteY4" fmla="*/ 0 h 162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955" h="1627155">
                <a:moveTo>
                  <a:pt x="0" y="0"/>
                </a:moveTo>
                <a:lnTo>
                  <a:pt x="675955" y="0"/>
                </a:lnTo>
                <a:lnTo>
                  <a:pt x="224010" y="1101638"/>
                </a:lnTo>
                <a:lnTo>
                  <a:pt x="0" y="1627155"/>
                </a:lnTo>
                <a:lnTo>
                  <a:pt x="0" y="0"/>
                </a:lnTo>
                <a:close/>
              </a:path>
            </a:pathLst>
          </a:custGeom>
          <a:solidFill>
            <a:srgbClr val="269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6599246" y="4710579"/>
            <a:ext cx="1036259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C9E90F5-FA89-449B-982A-C11143C6120B}"/>
              </a:ext>
            </a:extLst>
          </p:cNvPr>
          <p:cNvSpPr txBox="1"/>
          <p:nvPr/>
        </p:nvSpPr>
        <p:spPr>
          <a:xfrm>
            <a:off x="6787943" y="2349757"/>
            <a:ext cx="27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latin typeface="Work Sans" pitchFamily="2" charset="0"/>
              </a:rPr>
              <a:t>Bungalow</a:t>
            </a:r>
          </a:p>
          <a:p>
            <a:r>
              <a:rPr lang="en-US" spc="300" dirty="0">
                <a:latin typeface="Work Sans" pitchFamily="2" charset="0"/>
              </a:rPr>
              <a:t>DBL, BB</a:t>
            </a:r>
          </a:p>
          <a:p>
            <a:r>
              <a:rPr lang="en-US" spc="300" dirty="0">
                <a:latin typeface="Work Sans" pitchFamily="2" charset="0"/>
              </a:rPr>
              <a:t>Sea View</a:t>
            </a:r>
          </a:p>
          <a:p>
            <a:r>
              <a:rPr lang="en-US" spc="300" dirty="0">
                <a:latin typeface="Work Sans" pitchFamily="2" charset="0"/>
              </a:rPr>
              <a:t>Outdoor Pool</a:t>
            </a:r>
          </a:p>
          <a:p>
            <a:r>
              <a:rPr lang="en-US" spc="300" dirty="0">
                <a:latin typeface="Work Sans" pitchFamily="2" charset="0"/>
              </a:rPr>
              <a:t>Air Conditioning </a:t>
            </a:r>
          </a:p>
          <a:p>
            <a:r>
              <a:rPr lang="en-US" spc="300" dirty="0">
                <a:latin typeface="Work Sans" pitchFamily="2" charset="0"/>
              </a:rPr>
              <a:t>Gym &amp; Spa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9246" y="5580907"/>
            <a:ext cx="3140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BEST SELLER IN THE LAST WEEK</a:t>
            </a:r>
          </a:p>
          <a:p>
            <a:endParaRPr lang="en-US" sz="1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EFA72D-75BA-4878-84DC-2878AC6E9138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076D4A-33B7-4187-9EEB-6538A267A149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F0A09D-246A-40E5-A897-E5C42D20CCC1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7DC4AFC-917D-4B96-96CC-F6C91DB0A222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7EB4017-62E7-4410-AEF1-280AF579D25B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A545D8C-0468-4A12-A690-E5801B0CF758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3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4">
        <p:fade/>
      </p:transition>
    </mc:Choice>
    <mc:Fallback xmlns="">
      <p:transition spd="med" advTm="1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4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6" grpId="0"/>
      <p:bldP spid="13" grpId="0"/>
      <p:bldP spid="21" grpId="0" animBg="1"/>
      <p:bldP spid="25" grpId="0" animBg="1"/>
      <p:bldP spid="26" grpId="0" animBg="1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DAB012-229F-40DE-8EF9-CFA03B8E2D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/>
          <a:stretch/>
        </p:blipFill>
        <p:spPr>
          <a:xfrm>
            <a:off x="0" y="0"/>
            <a:ext cx="12234875" cy="6858000"/>
          </a:xfrm>
          <a:prstGeom prst="rect">
            <a:avLst/>
          </a:prstGeom>
        </p:spPr>
      </p:pic>
      <p:sp>
        <p:nvSpPr>
          <p:cNvPr id="9" name="Rectangle 10"/>
          <p:cNvSpPr/>
          <p:nvPr/>
        </p:nvSpPr>
        <p:spPr>
          <a:xfrm>
            <a:off x="-1" y="4767943"/>
            <a:ext cx="12234875" cy="2090057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90BEF-5FA6-4C3E-A86C-A228354F6466}"/>
              </a:ext>
            </a:extLst>
          </p:cNvPr>
          <p:cNvSpPr txBox="1"/>
          <p:nvPr/>
        </p:nvSpPr>
        <p:spPr>
          <a:xfrm>
            <a:off x="2082975" y="5351306"/>
            <a:ext cx="4039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 dirty="0">
                <a:latin typeface="Work Sans" pitchFamily="2" charset="0"/>
              </a:rPr>
              <a:t>1,500,000</a:t>
            </a:r>
            <a:endParaRPr lang="en-US" sz="5400" spc="3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3E3B4-A489-4887-A0B8-57F530182763}"/>
              </a:ext>
            </a:extLst>
          </p:cNvPr>
          <p:cNvSpPr txBox="1"/>
          <p:nvPr/>
        </p:nvSpPr>
        <p:spPr>
          <a:xfrm>
            <a:off x="599709" y="2263200"/>
            <a:ext cx="3503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Edwardian Script ITC" panose="030303020407070D0804" pitchFamily="66" charset="0"/>
              </a:rPr>
              <a:t>Your luxury </a:t>
            </a:r>
            <a:r>
              <a:rPr lang="en-US" sz="1200" b="1" spc="300" dirty="0">
                <a:latin typeface="Montserrat" panose="00000500000000000000" pitchFamily="2" charset="0"/>
              </a:rPr>
              <a:t>TRAVEL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2857" y="5520584"/>
            <a:ext cx="3725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300" dirty="0">
                <a:solidFill>
                  <a:schemeClr val="bg1"/>
                </a:solidFill>
                <a:latin typeface="Brush Script MT" panose="03060802040406070304" pitchFamily="66" charset="0"/>
              </a:rPr>
              <a:t>HAPPY CLIENTS</a:t>
            </a:r>
            <a:endParaRPr lang="en-US" sz="32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E9ADA99-6D71-479A-864B-499D45B4D8BE}"/>
              </a:ext>
            </a:extLst>
          </p:cNvPr>
          <p:cNvSpPr/>
          <p:nvPr/>
        </p:nvSpPr>
        <p:spPr>
          <a:xfrm rot="1664292">
            <a:off x="-35686" y="-243547"/>
            <a:ext cx="490038" cy="2287255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56044 w 2140853"/>
              <a:gd name="connsiteY0" fmla="*/ 916132 h 3285668"/>
              <a:gd name="connsiteX1" fmla="*/ 2140853 w 2140853"/>
              <a:gd name="connsiteY1" fmla="*/ 0 h 3285668"/>
              <a:gd name="connsiteX2" fmla="*/ 448197 w 2140853"/>
              <a:gd name="connsiteY2" fmla="*/ 3020638 h 3285668"/>
              <a:gd name="connsiteX3" fmla="*/ 0 w 2140853"/>
              <a:gd name="connsiteY3" fmla="*/ 3285668 h 3285668"/>
              <a:gd name="connsiteX4" fmla="*/ 156044 w 2140853"/>
              <a:gd name="connsiteY4" fmla="*/ 916132 h 3285668"/>
              <a:gd name="connsiteX0" fmla="*/ 156044 w 633720"/>
              <a:gd name="connsiteY0" fmla="*/ 194602 h 2564138"/>
              <a:gd name="connsiteX1" fmla="*/ 633719 w 633720"/>
              <a:gd name="connsiteY1" fmla="*/ 0 h 2564138"/>
              <a:gd name="connsiteX2" fmla="*/ 448197 w 633720"/>
              <a:gd name="connsiteY2" fmla="*/ 2299108 h 2564138"/>
              <a:gd name="connsiteX3" fmla="*/ 0 w 633720"/>
              <a:gd name="connsiteY3" fmla="*/ 2564138 h 2564138"/>
              <a:gd name="connsiteX4" fmla="*/ 156044 w 633720"/>
              <a:gd name="connsiteY4" fmla="*/ 194602 h 2564138"/>
              <a:gd name="connsiteX0" fmla="*/ 119219 w 596895"/>
              <a:gd name="connsiteY0" fmla="*/ 194602 h 2299108"/>
              <a:gd name="connsiteX1" fmla="*/ 596894 w 596895"/>
              <a:gd name="connsiteY1" fmla="*/ 0 h 2299108"/>
              <a:gd name="connsiteX2" fmla="*/ 411372 w 596895"/>
              <a:gd name="connsiteY2" fmla="*/ 2299108 h 2299108"/>
              <a:gd name="connsiteX3" fmla="*/ 0 w 596895"/>
              <a:gd name="connsiteY3" fmla="*/ 1618168 h 2299108"/>
              <a:gd name="connsiteX4" fmla="*/ 119219 w 596895"/>
              <a:gd name="connsiteY4" fmla="*/ 194602 h 2299108"/>
              <a:gd name="connsiteX0" fmla="*/ 119219 w 596897"/>
              <a:gd name="connsiteY0" fmla="*/ 194602 h 2471515"/>
              <a:gd name="connsiteX1" fmla="*/ 596894 w 596897"/>
              <a:gd name="connsiteY1" fmla="*/ 0 h 2471515"/>
              <a:gd name="connsiteX2" fmla="*/ 486642 w 596897"/>
              <a:gd name="connsiteY2" fmla="*/ 2471515 h 2471515"/>
              <a:gd name="connsiteX3" fmla="*/ 0 w 596897"/>
              <a:gd name="connsiteY3" fmla="*/ 1618168 h 2471515"/>
              <a:gd name="connsiteX4" fmla="*/ 119219 w 596897"/>
              <a:gd name="connsiteY4" fmla="*/ 194602 h 2471515"/>
              <a:gd name="connsiteX0" fmla="*/ 119219 w 596897"/>
              <a:gd name="connsiteY0" fmla="*/ 194602 h 2400264"/>
              <a:gd name="connsiteX1" fmla="*/ 596894 w 596897"/>
              <a:gd name="connsiteY1" fmla="*/ 0 h 2400264"/>
              <a:gd name="connsiteX2" fmla="*/ 493489 w 596897"/>
              <a:gd name="connsiteY2" fmla="*/ 2400264 h 2400264"/>
              <a:gd name="connsiteX3" fmla="*/ 0 w 596897"/>
              <a:gd name="connsiteY3" fmla="*/ 1618168 h 2400264"/>
              <a:gd name="connsiteX4" fmla="*/ 119219 w 596897"/>
              <a:gd name="connsiteY4" fmla="*/ 194602 h 240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97" h="2400264">
                <a:moveTo>
                  <a:pt x="119219" y="194602"/>
                </a:moveTo>
                <a:lnTo>
                  <a:pt x="596894" y="0"/>
                </a:lnTo>
                <a:cubicBezTo>
                  <a:pt x="597585" y="841982"/>
                  <a:pt x="492798" y="1558282"/>
                  <a:pt x="493489" y="2400264"/>
                </a:cubicBezTo>
                <a:lnTo>
                  <a:pt x="0" y="1618168"/>
                </a:lnTo>
                <a:lnTo>
                  <a:pt x="119219" y="194602"/>
                </a:lnTo>
                <a:close/>
              </a:path>
            </a:pathLst>
          </a:custGeom>
          <a:solidFill>
            <a:srgbClr val="4EC7EE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F92891B-51D7-463F-B82B-871101B3561D}"/>
              </a:ext>
            </a:extLst>
          </p:cNvPr>
          <p:cNvSpPr/>
          <p:nvPr/>
        </p:nvSpPr>
        <p:spPr>
          <a:xfrm>
            <a:off x="-40711" y="0"/>
            <a:ext cx="675955" cy="1627155"/>
          </a:xfrm>
          <a:custGeom>
            <a:avLst/>
            <a:gdLst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675955 w 675955"/>
              <a:gd name="connsiteY2" fmla="*/ 1627155 h 1627155"/>
              <a:gd name="connsiteX3" fmla="*/ 0 w 675955"/>
              <a:gd name="connsiteY3" fmla="*/ 1627155 h 1627155"/>
              <a:gd name="connsiteX4" fmla="*/ 0 w 675955"/>
              <a:gd name="connsiteY4" fmla="*/ 0 h 1627155"/>
              <a:gd name="connsiteX0" fmla="*/ 0 w 675955"/>
              <a:gd name="connsiteY0" fmla="*/ 0 h 1627155"/>
              <a:gd name="connsiteX1" fmla="*/ 675955 w 675955"/>
              <a:gd name="connsiteY1" fmla="*/ 0 h 1627155"/>
              <a:gd name="connsiteX2" fmla="*/ 224010 w 675955"/>
              <a:gd name="connsiteY2" fmla="*/ 1101638 h 1627155"/>
              <a:gd name="connsiteX3" fmla="*/ 0 w 675955"/>
              <a:gd name="connsiteY3" fmla="*/ 1627155 h 1627155"/>
              <a:gd name="connsiteX4" fmla="*/ 0 w 675955"/>
              <a:gd name="connsiteY4" fmla="*/ 0 h 162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955" h="1627155">
                <a:moveTo>
                  <a:pt x="0" y="0"/>
                </a:moveTo>
                <a:lnTo>
                  <a:pt x="675955" y="0"/>
                </a:lnTo>
                <a:lnTo>
                  <a:pt x="224010" y="1101638"/>
                </a:lnTo>
                <a:lnTo>
                  <a:pt x="0" y="1627155"/>
                </a:lnTo>
                <a:lnTo>
                  <a:pt x="0" y="0"/>
                </a:lnTo>
                <a:close/>
              </a:path>
            </a:pathLst>
          </a:custGeom>
          <a:solidFill>
            <a:srgbClr val="269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3D0337-D361-4593-8CC5-E883E541D203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E7CCD8-804D-4D09-8D9B-93FDD645B40D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F38DB4-29F0-4649-80CF-1F1E8200D89F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3BE213-325D-48C1-9430-CCBEF65E8261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93D53C-CA0C-49C7-B86F-029AB36B8AF6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7D6D1A6-5C66-42D1-A3CC-01C4DDC43890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2" y="813577"/>
            <a:ext cx="1855248" cy="1855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7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43">
        <p:fade/>
      </p:transition>
    </mc:Choice>
    <mc:Fallback xmlns="">
      <p:transition spd="med" advTm="9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F4ABE9-EBB5-4808-9C82-9C164AECF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6071-C323-43D9-9B83-8A8126E7B4E8}"/>
              </a:ext>
            </a:extLst>
          </p:cNvPr>
          <p:cNvSpPr txBox="1"/>
          <p:nvPr/>
        </p:nvSpPr>
        <p:spPr>
          <a:xfrm>
            <a:off x="1554937" y="363636"/>
            <a:ext cx="8722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Forte" panose="03060902040502070203" pitchFamily="66" charset="0"/>
              </a:rPr>
              <a:t>Start Your Adventure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37E54-B018-4703-A193-F70E429825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5" y="2119678"/>
            <a:ext cx="2754360" cy="1693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F520C-A356-4E41-9611-FEED333E4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17" y="2087020"/>
            <a:ext cx="2715985" cy="1726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A414A-DAA4-45E1-9C5A-A52F19215B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72" y="3909371"/>
            <a:ext cx="2705101" cy="175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60E05B-E136-4503-8508-F85F010C47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5" y="3909371"/>
            <a:ext cx="2754360" cy="1773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37934-847B-4EDA-815C-FEB92DF71BA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16" y="3909371"/>
            <a:ext cx="2715986" cy="1751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577C48-0D7C-4FDF-9E72-260D7C6668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42" y="3909371"/>
            <a:ext cx="2726874" cy="1751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3F5E07-CF4A-4ED3-8A1B-0096D5F3A4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73" y="2060090"/>
            <a:ext cx="2705100" cy="17534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266AB9-5540-468F-B9C1-3B6C978364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44" y="2079174"/>
            <a:ext cx="2726872" cy="17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6">
        <p:fade/>
      </p:transition>
    </mc:Choice>
    <mc:Fallback xmlns="">
      <p:transition spd="med" advTm="4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138B6E6-F24A-4F3E-9A27-9E03F363D0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DECB0-5F27-4DAD-8F62-48115732CDAA}"/>
              </a:ext>
            </a:extLst>
          </p:cNvPr>
          <p:cNvSpPr txBox="1"/>
          <p:nvPr/>
        </p:nvSpPr>
        <p:spPr>
          <a:xfrm>
            <a:off x="2447148" y="395057"/>
            <a:ext cx="7706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Forte" panose="03060902040502070203" pitchFamily="66" charset="0"/>
              </a:rPr>
              <a:t>Why Book With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C6444-72A7-4CDD-B283-3521009B5EC6}"/>
              </a:ext>
            </a:extLst>
          </p:cNvPr>
          <p:cNvSpPr txBox="1"/>
          <p:nvPr/>
        </p:nvSpPr>
        <p:spPr>
          <a:xfrm>
            <a:off x="413568" y="1959844"/>
            <a:ext cx="120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k Sans" pitchFamily="2" charset="0"/>
              </a:rPr>
              <a:t>PRICE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1720B-8A5B-4732-BEAF-3F5D64E24A8B}"/>
              </a:ext>
            </a:extLst>
          </p:cNvPr>
          <p:cNvSpPr txBox="1"/>
          <p:nvPr/>
        </p:nvSpPr>
        <p:spPr>
          <a:xfrm>
            <a:off x="413568" y="2635715"/>
            <a:ext cx="3630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WHEREVER YOU ARE IN THE WORLD, </a:t>
            </a:r>
          </a:p>
          <a:p>
            <a:r>
              <a:rPr lang="en-US" sz="1400" dirty="0">
                <a:latin typeface="Work Sans" pitchFamily="2" charset="0"/>
              </a:rPr>
              <a:t>FTA WILL GIVE YOU PRICES THAT IS FIT WITH YOUR BUDGET,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31720B-8A5B-4732-BEAF-3F5D64E24A8B}"/>
              </a:ext>
            </a:extLst>
          </p:cNvPr>
          <p:cNvSpPr txBox="1"/>
          <p:nvPr/>
        </p:nvSpPr>
        <p:spPr>
          <a:xfrm>
            <a:off x="413568" y="5113629"/>
            <a:ext cx="363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FTA IS ALWAYS CONSISTENT.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8C6444-72A7-4CDD-B283-3521009B5EC6}"/>
              </a:ext>
            </a:extLst>
          </p:cNvPr>
          <p:cNvSpPr txBox="1"/>
          <p:nvPr/>
        </p:nvSpPr>
        <p:spPr>
          <a:xfrm>
            <a:off x="413568" y="4457848"/>
            <a:ext cx="285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k Sans" pitchFamily="2" charset="0"/>
              </a:rPr>
              <a:t>MORE OPTIONS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13568" y="2472595"/>
            <a:ext cx="1028567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13568" y="4950507"/>
            <a:ext cx="1028567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31720B-8A5B-4732-BEAF-3F5D64E24A8B}"/>
              </a:ext>
            </a:extLst>
          </p:cNvPr>
          <p:cNvSpPr txBox="1"/>
          <p:nvPr/>
        </p:nvSpPr>
        <p:spPr>
          <a:xfrm>
            <a:off x="4280840" y="2635715"/>
            <a:ext cx="363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WHEREVER YOU ARE IN THE WORLD, </a:t>
            </a:r>
          </a:p>
          <a:p>
            <a:r>
              <a:rPr lang="en-US" sz="1400" dirty="0">
                <a:latin typeface="Work Sans" pitchFamily="2" charset="0"/>
              </a:rPr>
              <a:t>FTA IS ON HAND TO HELP.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1720B-8A5B-4732-BEAF-3F5D64E24A8B}"/>
              </a:ext>
            </a:extLst>
          </p:cNvPr>
          <p:cNvSpPr txBox="1"/>
          <p:nvPr/>
        </p:nvSpPr>
        <p:spPr>
          <a:xfrm>
            <a:off x="4280840" y="5113629"/>
            <a:ext cx="363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WHEREVER YOU ARE IN THE WORLD, </a:t>
            </a:r>
          </a:p>
          <a:p>
            <a:r>
              <a:rPr lang="en-US" sz="1400" dirty="0">
                <a:latin typeface="Work Sans" pitchFamily="2" charset="0"/>
              </a:rPr>
              <a:t>FTA IS ON HAND TO HELP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8C6444-72A7-4CDD-B283-3521009B5EC6}"/>
              </a:ext>
            </a:extLst>
          </p:cNvPr>
          <p:cNvSpPr txBox="1"/>
          <p:nvPr/>
        </p:nvSpPr>
        <p:spPr>
          <a:xfrm>
            <a:off x="4280840" y="1959843"/>
            <a:ext cx="218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k Sans" pitchFamily="2" charset="0"/>
              </a:rPr>
              <a:t>FLEXIBILITY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C6444-72A7-4CDD-B283-3521009B5EC6}"/>
              </a:ext>
            </a:extLst>
          </p:cNvPr>
          <p:cNvSpPr txBox="1"/>
          <p:nvPr/>
        </p:nvSpPr>
        <p:spPr>
          <a:xfrm>
            <a:off x="4280840" y="4457847"/>
            <a:ext cx="222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k Sans" pitchFamily="2" charset="0"/>
              </a:rPr>
              <a:t>SUPPORT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4280840" y="2460504"/>
            <a:ext cx="1028567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80840" y="4944462"/>
            <a:ext cx="1028567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831720B-8A5B-4732-BEAF-3F5D64E24A8B}"/>
              </a:ext>
            </a:extLst>
          </p:cNvPr>
          <p:cNvSpPr txBox="1"/>
          <p:nvPr/>
        </p:nvSpPr>
        <p:spPr>
          <a:xfrm>
            <a:off x="8148112" y="2635715"/>
            <a:ext cx="3630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FTA OFFERS YOU GREAT EXCLUSIVE DEALS. WE WANT OUR CLIENT TO BE SATISFIED AND HAPPY.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31720B-8A5B-4732-BEAF-3F5D64E24A8B}"/>
              </a:ext>
            </a:extLst>
          </p:cNvPr>
          <p:cNvSpPr txBox="1"/>
          <p:nvPr/>
        </p:nvSpPr>
        <p:spPr>
          <a:xfrm>
            <a:off x="8148112" y="5113629"/>
            <a:ext cx="3630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Work Sans" pitchFamily="2" charset="0"/>
              </a:rPr>
              <a:t>WHEREVER YOU ARE IN THE WORLD, </a:t>
            </a:r>
          </a:p>
          <a:p>
            <a:r>
              <a:rPr lang="en-US" sz="1400" dirty="0">
                <a:latin typeface="Work Sans" pitchFamily="2" charset="0"/>
              </a:rPr>
              <a:t>FTA IS ON HAND TO HELP YOUR TRAVEL EXPENSES.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8C6444-72A7-4CDD-B283-3521009B5EC6}"/>
              </a:ext>
            </a:extLst>
          </p:cNvPr>
          <p:cNvSpPr txBox="1"/>
          <p:nvPr/>
        </p:nvSpPr>
        <p:spPr>
          <a:xfrm>
            <a:off x="8148112" y="1959842"/>
            <a:ext cx="299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k Sans" pitchFamily="2" charset="0"/>
              </a:rPr>
              <a:t>EXCLUSIVE DEALS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8C6444-72A7-4CDD-B283-3521009B5EC6}"/>
              </a:ext>
            </a:extLst>
          </p:cNvPr>
          <p:cNvSpPr txBox="1"/>
          <p:nvPr/>
        </p:nvSpPr>
        <p:spPr>
          <a:xfrm>
            <a:off x="8148112" y="4457846"/>
            <a:ext cx="320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Work Sans" pitchFamily="2" charset="0"/>
              </a:rPr>
              <a:t>GLOBETROTTERS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8148112" y="2460504"/>
            <a:ext cx="1028567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148112" y="4956552"/>
            <a:ext cx="1028567" cy="1209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DD4BE4-C7A8-4219-AB86-9B1EB74EA60E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79D3C56-B4F4-4188-A107-957EA7782ACA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F11E2E1-0C3D-483B-953C-854C06B004D2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9C241C7-8349-4FC9-B8B1-DCBC8C0FE818}"/>
                </a:ext>
              </a:extLst>
            </p:cNvPr>
            <p:cNvGrpSpPr/>
            <p:nvPr/>
          </p:nvGrpSpPr>
          <p:grpSpPr>
            <a:xfrm>
              <a:off x="-1050492" y="-4953000"/>
              <a:ext cx="14292982" cy="16764000"/>
              <a:chOff x="-1050492" y="-4056659"/>
              <a:chExt cx="14292982" cy="16764000"/>
            </a:xfrm>
            <a:solidFill>
              <a:srgbClr val="666666"/>
            </a:solidFill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D5F9-902E-4172-8C60-AFDC8A9F8350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12EC3D-6F5E-4606-B01D-BBA6879CDBE7}"/>
                  </a:ext>
                </a:extLst>
              </p:cNvPr>
              <p:cNvSpPr/>
              <p:nvPr/>
            </p:nvSpPr>
            <p:spPr>
              <a:xfrm rot="5400000">
                <a:off x="-8916060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4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70">
        <p:fade/>
      </p:transition>
    </mc:Choice>
    <mc:Fallback xmlns="">
      <p:transition spd="med" advTm="5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8" grpId="0"/>
      <p:bldP spid="21" grpId="0"/>
      <p:bldP spid="26" grpId="0"/>
      <p:bldP spid="19" grpId="0"/>
      <p:bldP spid="22" grpId="0"/>
      <p:bldP spid="24" grpId="0"/>
      <p:bldP spid="27" grpId="0"/>
      <p:bldP spid="20" grpId="0"/>
      <p:bldP spid="23" grpId="0"/>
      <p:bldP spid="2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52C2949-DCA1-45EB-91FD-663CB3F6E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15211" r="35036"/>
          <a:stretch/>
        </p:blipFill>
        <p:spPr>
          <a:xfrm>
            <a:off x="5214753" y="0"/>
            <a:ext cx="6977247" cy="6858000"/>
          </a:xfrm>
          <a:prstGeom prst="rect">
            <a:avLst/>
          </a:prstGeom>
        </p:spPr>
      </p:pic>
      <p:sp>
        <p:nvSpPr>
          <p:cNvPr id="20" name="Rectangle 10"/>
          <p:cNvSpPr/>
          <p:nvPr/>
        </p:nvSpPr>
        <p:spPr>
          <a:xfrm rot="10800000" flipV="1">
            <a:off x="-248597" y="-52861"/>
            <a:ext cx="9519878" cy="7043595"/>
          </a:xfrm>
          <a:custGeom>
            <a:avLst/>
            <a:gdLst>
              <a:gd name="connsiteX0" fmla="*/ 0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0 w 8909724"/>
              <a:gd name="connsiteY4" fmla="*/ 0 h 6858000"/>
              <a:gd name="connsiteX0" fmla="*/ 3712464 w 8909724"/>
              <a:gd name="connsiteY0" fmla="*/ 0 h 6858000"/>
              <a:gd name="connsiteX1" fmla="*/ 8909724 w 8909724"/>
              <a:gd name="connsiteY1" fmla="*/ 0 h 6858000"/>
              <a:gd name="connsiteX2" fmla="*/ 8909724 w 8909724"/>
              <a:gd name="connsiteY2" fmla="*/ 6858000 h 6858000"/>
              <a:gd name="connsiteX3" fmla="*/ 0 w 8909724"/>
              <a:gd name="connsiteY3" fmla="*/ 6858000 h 6858000"/>
              <a:gd name="connsiteX4" fmla="*/ 3712464 w 8909724"/>
              <a:gd name="connsiteY4" fmla="*/ 0 h 6858000"/>
              <a:gd name="connsiteX0" fmla="*/ 3931920 w 9129180"/>
              <a:gd name="connsiteY0" fmla="*/ 0 h 6858000"/>
              <a:gd name="connsiteX1" fmla="*/ 9129180 w 9129180"/>
              <a:gd name="connsiteY1" fmla="*/ 0 h 6858000"/>
              <a:gd name="connsiteX2" fmla="*/ 9129180 w 9129180"/>
              <a:gd name="connsiteY2" fmla="*/ 6858000 h 6858000"/>
              <a:gd name="connsiteX3" fmla="*/ 0 w 9129180"/>
              <a:gd name="connsiteY3" fmla="*/ 6839712 h 6858000"/>
              <a:gd name="connsiteX4" fmla="*/ 3931920 w 9129180"/>
              <a:gd name="connsiteY4" fmla="*/ 0 h 6858000"/>
              <a:gd name="connsiteX0" fmla="*/ 0 w 9478314"/>
              <a:gd name="connsiteY0" fmla="*/ 0 h 6858000"/>
              <a:gd name="connsiteX1" fmla="*/ 9478314 w 9478314"/>
              <a:gd name="connsiteY1" fmla="*/ 0 h 6858000"/>
              <a:gd name="connsiteX2" fmla="*/ 9478314 w 9478314"/>
              <a:gd name="connsiteY2" fmla="*/ 6858000 h 6858000"/>
              <a:gd name="connsiteX3" fmla="*/ 349134 w 9478314"/>
              <a:gd name="connsiteY3" fmla="*/ 6839712 h 6858000"/>
              <a:gd name="connsiteX4" fmla="*/ 0 w 9478314"/>
              <a:gd name="connsiteY4" fmla="*/ 0 h 6858000"/>
              <a:gd name="connsiteX0" fmla="*/ 0 w 9478314"/>
              <a:gd name="connsiteY0" fmla="*/ 0 h 6881275"/>
              <a:gd name="connsiteX1" fmla="*/ 9478314 w 9478314"/>
              <a:gd name="connsiteY1" fmla="*/ 0 h 6881275"/>
              <a:gd name="connsiteX2" fmla="*/ 9478314 w 9478314"/>
              <a:gd name="connsiteY2" fmla="*/ 6858000 h 6881275"/>
              <a:gd name="connsiteX3" fmla="*/ 3757352 w 9478314"/>
              <a:gd name="connsiteY3" fmla="*/ 6881275 h 6881275"/>
              <a:gd name="connsiteX4" fmla="*/ 0 w 9478314"/>
              <a:gd name="connsiteY4" fmla="*/ 0 h 6881275"/>
              <a:gd name="connsiteX0" fmla="*/ 0 w 9478314"/>
              <a:gd name="connsiteY0" fmla="*/ 0 h 6881275"/>
              <a:gd name="connsiteX1" fmla="*/ 9478314 w 9478314"/>
              <a:gd name="connsiteY1" fmla="*/ 0 h 6881275"/>
              <a:gd name="connsiteX2" fmla="*/ 9478314 w 9478314"/>
              <a:gd name="connsiteY2" fmla="*/ 6858000 h 6881275"/>
              <a:gd name="connsiteX3" fmla="*/ 4069080 w 9478314"/>
              <a:gd name="connsiteY3" fmla="*/ 6881275 h 6881275"/>
              <a:gd name="connsiteX4" fmla="*/ 0 w 9478314"/>
              <a:gd name="connsiteY4" fmla="*/ 0 h 6881275"/>
              <a:gd name="connsiteX0" fmla="*/ 0 w 9478314"/>
              <a:gd name="connsiteY0" fmla="*/ 0 h 6881275"/>
              <a:gd name="connsiteX1" fmla="*/ 9478314 w 9478314"/>
              <a:gd name="connsiteY1" fmla="*/ 0 h 6881275"/>
              <a:gd name="connsiteX2" fmla="*/ 9478314 w 9478314"/>
              <a:gd name="connsiteY2" fmla="*/ 6858000 h 6881275"/>
              <a:gd name="connsiteX3" fmla="*/ 3985953 w 9478314"/>
              <a:gd name="connsiteY3" fmla="*/ 6881275 h 6881275"/>
              <a:gd name="connsiteX4" fmla="*/ 0 w 9478314"/>
              <a:gd name="connsiteY4" fmla="*/ 0 h 6881275"/>
              <a:gd name="connsiteX0" fmla="*/ 0 w 9519878"/>
              <a:gd name="connsiteY0" fmla="*/ 20782 h 6881275"/>
              <a:gd name="connsiteX1" fmla="*/ 9519878 w 9519878"/>
              <a:gd name="connsiteY1" fmla="*/ 0 h 6881275"/>
              <a:gd name="connsiteX2" fmla="*/ 9519878 w 9519878"/>
              <a:gd name="connsiteY2" fmla="*/ 6858000 h 6881275"/>
              <a:gd name="connsiteX3" fmla="*/ 4027517 w 9519878"/>
              <a:gd name="connsiteY3" fmla="*/ 6881275 h 6881275"/>
              <a:gd name="connsiteX4" fmla="*/ 0 w 9519878"/>
              <a:gd name="connsiteY4" fmla="*/ 20782 h 68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9878" h="6881275">
                <a:moveTo>
                  <a:pt x="0" y="20782"/>
                </a:moveTo>
                <a:lnTo>
                  <a:pt x="9519878" y="0"/>
                </a:lnTo>
                <a:lnTo>
                  <a:pt x="9519878" y="6858000"/>
                </a:lnTo>
                <a:lnTo>
                  <a:pt x="4027517" y="6881275"/>
                </a:lnTo>
                <a:lnTo>
                  <a:pt x="0" y="20782"/>
                </a:lnTo>
                <a:close/>
              </a:path>
            </a:pathLst>
          </a:cu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004181" y="4900977"/>
            <a:ext cx="1212204" cy="1957023"/>
          </a:xfrm>
          <a:custGeom>
            <a:avLst/>
            <a:gdLst>
              <a:gd name="connsiteX0" fmla="*/ 0 w 1149928"/>
              <a:gd name="connsiteY0" fmla="*/ 0 h 1957023"/>
              <a:gd name="connsiteX1" fmla="*/ 1149928 w 1149928"/>
              <a:gd name="connsiteY1" fmla="*/ 0 h 1957023"/>
              <a:gd name="connsiteX2" fmla="*/ 1149928 w 1149928"/>
              <a:gd name="connsiteY2" fmla="*/ 1957023 h 1957023"/>
              <a:gd name="connsiteX3" fmla="*/ 0 w 1149928"/>
              <a:gd name="connsiteY3" fmla="*/ 1957023 h 1957023"/>
              <a:gd name="connsiteX4" fmla="*/ 0 w 1149928"/>
              <a:gd name="connsiteY4" fmla="*/ 0 h 1957023"/>
              <a:gd name="connsiteX0" fmla="*/ 1143000 w 1149928"/>
              <a:gd name="connsiteY0" fmla="*/ 41564 h 1957023"/>
              <a:gd name="connsiteX1" fmla="*/ 1149928 w 1149928"/>
              <a:gd name="connsiteY1" fmla="*/ 0 h 1957023"/>
              <a:gd name="connsiteX2" fmla="*/ 1149928 w 1149928"/>
              <a:gd name="connsiteY2" fmla="*/ 1957023 h 1957023"/>
              <a:gd name="connsiteX3" fmla="*/ 0 w 1149928"/>
              <a:gd name="connsiteY3" fmla="*/ 1957023 h 1957023"/>
              <a:gd name="connsiteX4" fmla="*/ 1143000 w 1149928"/>
              <a:gd name="connsiteY4" fmla="*/ 41564 h 195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928" h="1957023">
                <a:moveTo>
                  <a:pt x="1143000" y="41564"/>
                </a:moveTo>
                <a:lnTo>
                  <a:pt x="1149928" y="0"/>
                </a:lnTo>
                <a:lnTo>
                  <a:pt x="1149928" y="1957023"/>
                </a:lnTo>
                <a:lnTo>
                  <a:pt x="0" y="1957023"/>
                </a:lnTo>
                <a:lnTo>
                  <a:pt x="1143000" y="41564"/>
                </a:lnTo>
                <a:close/>
              </a:path>
            </a:pathLst>
          </a:custGeom>
          <a:gradFill>
            <a:gsLst>
              <a:gs pos="25000">
                <a:srgbClr val="51CBF2"/>
              </a:gs>
              <a:gs pos="68000">
                <a:srgbClr val="2F9F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3"/>
          <p:cNvSpPr/>
          <p:nvPr/>
        </p:nvSpPr>
        <p:spPr>
          <a:xfrm rot="1664292">
            <a:off x="10458905" y="5310723"/>
            <a:ext cx="891222" cy="2011423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219684 w 2140860"/>
              <a:gd name="connsiteY0" fmla="*/ 409610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219684 w 2140860"/>
              <a:gd name="connsiteY4" fmla="*/ 409610 h 3285668"/>
              <a:gd name="connsiteX0" fmla="*/ 86127 w 1007303"/>
              <a:gd name="connsiteY0" fmla="*/ 409610 h 2286384"/>
              <a:gd name="connsiteX1" fmla="*/ 1007296 w 1007303"/>
              <a:gd name="connsiteY1" fmla="*/ 0 h 2286384"/>
              <a:gd name="connsiteX2" fmla="*/ 963818 w 1007303"/>
              <a:gd name="connsiteY2" fmla="*/ 2286384 h 2286384"/>
              <a:gd name="connsiteX3" fmla="*/ 1 w 1007303"/>
              <a:gd name="connsiteY3" fmla="*/ 1909704 h 2286384"/>
              <a:gd name="connsiteX4" fmla="*/ 86127 w 1007303"/>
              <a:gd name="connsiteY4" fmla="*/ 409610 h 2286384"/>
              <a:gd name="connsiteX0" fmla="*/ 86126 w 1007298"/>
              <a:gd name="connsiteY0" fmla="*/ 409610 h 1909704"/>
              <a:gd name="connsiteX1" fmla="*/ 1007295 w 1007298"/>
              <a:gd name="connsiteY1" fmla="*/ 0 h 1909704"/>
              <a:gd name="connsiteX2" fmla="*/ 911088 w 1007298"/>
              <a:gd name="connsiteY2" fmla="*/ 1497147 h 1909704"/>
              <a:gd name="connsiteX3" fmla="*/ 0 w 1007298"/>
              <a:gd name="connsiteY3" fmla="*/ 1909704 h 1909704"/>
              <a:gd name="connsiteX4" fmla="*/ 86126 w 1007298"/>
              <a:gd name="connsiteY4" fmla="*/ 409610 h 1909704"/>
              <a:gd name="connsiteX0" fmla="*/ 86126 w 1007298"/>
              <a:gd name="connsiteY0" fmla="*/ 409610 h 1909704"/>
              <a:gd name="connsiteX1" fmla="*/ 1007295 w 1007298"/>
              <a:gd name="connsiteY1" fmla="*/ 0 h 1909704"/>
              <a:gd name="connsiteX2" fmla="*/ 900466 w 1007298"/>
              <a:gd name="connsiteY2" fmla="*/ 1526598 h 1909704"/>
              <a:gd name="connsiteX3" fmla="*/ 0 w 1007298"/>
              <a:gd name="connsiteY3" fmla="*/ 1909704 h 1909704"/>
              <a:gd name="connsiteX4" fmla="*/ 86126 w 1007298"/>
              <a:gd name="connsiteY4" fmla="*/ 409610 h 190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298" h="1909704">
                <a:moveTo>
                  <a:pt x="86126" y="409610"/>
                </a:moveTo>
                <a:lnTo>
                  <a:pt x="1007295" y="0"/>
                </a:lnTo>
                <a:cubicBezTo>
                  <a:pt x="1007986" y="841982"/>
                  <a:pt x="899775" y="684616"/>
                  <a:pt x="900466" y="1526598"/>
                </a:cubicBezTo>
                <a:lnTo>
                  <a:pt x="0" y="1909704"/>
                </a:lnTo>
                <a:lnTo>
                  <a:pt x="86126" y="409610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/>
          <p:cNvSpPr/>
          <p:nvPr/>
        </p:nvSpPr>
        <p:spPr>
          <a:xfrm rot="18183641">
            <a:off x="-1782133" y="617756"/>
            <a:ext cx="5800345" cy="2412790"/>
          </a:xfrm>
          <a:custGeom>
            <a:avLst/>
            <a:gdLst>
              <a:gd name="connsiteX0" fmla="*/ 0 w 2723837"/>
              <a:gd name="connsiteY0" fmla="*/ 0 h 1878592"/>
              <a:gd name="connsiteX1" fmla="*/ 2723837 w 2723837"/>
              <a:gd name="connsiteY1" fmla="*/ 0 h 1878592"/>
              <a:gd name="connsiteX2" fmla="*/ 2723837 w 2723837"/>
              <a:gd name="connsiteY2" fmla="*/ 1878592 h 1878592"/>
              <a:gd name="connsiteX3" fmla="*/ 0 w 2723837"/>
              <a:gd name="connsiteY3" fmla="*/ 1878592 h 1878592"/>
              <a:gd name="connsiteX4" fmla="*/ 0 w 2723837"/>
              <a:gd name="connsiteY4" fmla="*/ 0 h 1878592"/>
              <a:gd name="connsiteX0" fmla="*/ 0 w 2934391"/>
              <a:gd name="connsiteY0" fmla="*/ 69703 h 1948295"/>
              <a:gd name="connsiteX1" fmla="*/ 2934391 w 2934391"/>
              <a:gd name="connsiteY1" fmla="*/ 0 h 1948295"/>
              <a:gd name="connsiteX2" fmla="*/ 2723837 w 2934391"/>
              <a:gd name="connsiteY2" fmla="*/ 1948295 h 1948295"/>
              <a:gd name="connsiteX3" fmla="*/ 0 w 2934391"/>
              <a:gd name="connsiteY3" fmla="*/ 1948295 h 1948295"/>
              <a:gd name="connsiteX4" fmla="*/ 0 w 2934391"/>
              <a:gd name="connsiteY4" fmla="*/ 69703 h 1948295"/>
              <a:gd name="connsiteX0" fmla="*/ 0 w 4118895"/>
              <a:gd name="connsiteY0" fmla="*/ 69703 h 1948295"/>
              <a:gd name="connsiteX1" fmla="*/ 2934391 w 4118895"/>
              <a:gd name="connsiteY1" fmla="*/ 0 h 1948295"/>
              <a:gd name="connsiteX2" fmla="*/ 4118895 w 4118895"/>
              <a:gd name="connsiteY2" fmla="*/ 1794537 h 1948295"/>
              <a:gd name="connsiteX3" fmla="*/ 0 w 4118895"/>
              <a:gd name="connsiteY3" fmla="*/ 1948295 h 1948295"/>
              <a:gd name="connsiteX4" fmla="*/ 0 w 4118895"/>
              <a:gd name="connsiteY4" fmla="*/ 69703 h 1948295"/>
              <a:gd name="connsiteX0" fmla="*/ 0 w 4118895"/>
              <a:gd name="connsiteY0" fmla="*/ 69703 h 1896994"/>
              <a:gd name="connsiteX1" fmla="*/ 2934391 w 4118895"/>
              <a:gd name="connsiteY1" fmla="*/ 0 h 1896994"/>
              <a:gd name="connsiteX2" fmla="*/ 4118895 w 4118895"/>
              <a:gd name="connsiteY2" fmla="*/ 1794537 h 1896994"/>
              <a:gd name="connsiteX3" fmla="*/ 1030716 w 4118895"/>
              <a:gd name="connsiteY3" fmla="*/ 1896994 h 1896994"/>
              <a:gd name="connsiteX4" fmla="*/ 0 w 4118895"/>
              <a:gd name="connsiteY4" fmla="*/ 69703 h 1896994"/>
              <a:gd name="connsiteX0" fmla="*/ 0 w 4269379"/>
              <a:gd name="connsiteY0" fmla="*/ 86837 h 1896994"/>
              <a:gd name="connsiteX1" fmla="*/ 3084875 w 4269379"/>
              <a:gd name="connsiteY1" fmla="*/ 0 h 1896994"/>
              <a:gd name="connsiteX2" fmla="*/ 4269379 w 4269379"/>
              <a:gd name="connsiteY2" fmla="*/ 1794537 h 1896994"/>
              <a:gd name="connsiteX3" fmla="*/ 1181200 w 4269379"/>
              <a:gd name="connsiteY3" fmla="*/ 1896994 h 1896994"/>
              <a:gd name="connsiteX4" fmla="*/ 0 w 4269379"/>
              <a:gd name="connsiteY4" fmla="*/ 86837 h 1896994"/>
              <a:gd name="connsiteX0" fmla="*/ 0 w 6402189"/>
              <a:gd name="connsiteY0" fmla="*/ 262838 h 1896994"/>
              <a:gd name="connsiteX1" fmla="*/ 5217685 w 6402189"/>
              <a:gd name="connsiteY1" fmla="*/ 0 h 1896994"/>
              <a:gd name="connsiteX2" fmla="*/ 6402189 w 6402189"/>
              <a:gd name="connsiteY2" fmla="*/ 1794537 h 1896994"/>
              <a:gd name="connsiteX3" fmla="*/ 3314010 w 6402189"/>
              <a:gd name="connsiteY3" fmla="*/ 1896994 h 1896994"/>
              <a:gd name="connsiteX4" fmla="*/ 0 w 6402189"/>
              <a:gd name="connsiteY4" fmla="*/ 262838 h 1896994"/>
              <a:gd name="connsiteX0" fmla="*/ 0 w 6402189"/>
              <a:gd name="connsiteY0" fmla="*/ 262838 h 2074973"/>
              <a:gd name="connsiteX1" fmla="*/ 5217685 w 6402189"/>
              <a:gd name="connsiteY1" fmla="*/ 0 h 2074973"/>
              <a:gd name="connsiteX2" fmla="*/ 6402189 w 6402189"/>
              <a:gd name="connsiteY2" fmla="*/ 1794537 h 2074973"/>
              <a:gd name="connsiteX3" fmla="*/ 1163836 w 6402189"/>
              <a:gd name="connsiteY3" fmla="*/ 2074973 h 2074973"/>
              <a:gd name="connsiteX4" fmla="*/ 0 w 6402189"/>
              <a:gd name="connsiteY4" fmla="*/ 262838 h 2074973"/>
              <a:gd name="connsiteX0" fmla="*/ 0 w 7699447"/>
              <a:gd name="connsiteY0" fmla="*/ 213512 h 2074973"/>
              <a:gd name="connsiteX1" fmla="*/ 6514943 w 7699447"/>
              <a:gd name="connsiteY1" fmla="*/ 0 h 2074973"/>
              <a:gd name="connsiteX2" fmla="*/ 7699447 w 7699447"/>
              <a:gd name="connsiteY2" fmla="*/ 1794537 h 2074973"/>
              <a:gd name="connsiteX3" fmla="*/ 2461094 w 7699447"/>
              <a:gd name="connsiteY3" fmla="*/ 2074973 h 2074973"/>
              <a:gd name="connsiteX4" fmla="*/ 0 w 7699447"/>
              <a:gd name="connsiteY4" fmla="*/ 213512 h 2074973"/>
              <a:gd name="connsiteX0" fmla="*/ 0 w 7699447"/>
              <a:gd name="connsiteY0" fmla="*/ 213512 h 2204235"/>
              <a:gd name="connsiteX1" fmla="*/ 6514943 w 7699447"/>
              <a:gd name="connsiteY1" fmla="*/ 0 h 2204235"/>
              <a:gd name="connsiteX2" fmla="*/ 7699447 w 7699447"/>
              <a:gd name="connsiteY2" fmla="*/ 1794537 h 2204235"/>
              <a:gd name="connsiteX3" fmla="*/ 1210440 w 7699447"/>
              <a:gd name="connsiteY3" fmla="*/ 2204235 h 2204235"/>
              <a:gd name="connsiteX4" fmla="*/ 0 w 7699447"/>
              <a:gd name="connsiteY4" fmla="*/ 213512 h 2204235"/>
              <a:gd name="connsiteX0" fmla="*/ 0 w 7699447"/>
              <a:gd name="connsiteY0" fmla="*/ 239797 h 2230520"/>
              <a:gd name="connsiteX1" fmla="*/ 6745799 w 7699447"/>
              <a:gd name="connsiteY1" fmla="*/ 0 h 2230520"/>
              <a:gd name="connsiteX2" fmla="*/ 7699447 w 7699447"/>
              <a:gd name="connsiteY2" fmla="*/ 1820822 h 2230520"/>
              <a:gd name="connsiteX3" fmla="*/ 1210440 w 7699447"/>
              <a:gd name="connsiteY3" fmla="*/ 2230520 h 2230520"/>
              <a:gd name="connsiteX4" fmla="*/ 0 w 7699447"/>
              <a:gd name="connsiteY4" fmla="*/ 239797 h 2230520"/>
              <a:gd name="connsiteX0" fmla="*/ 0 w 8157043"/>
              <a:gd name="connsiteY0" fmla="*/ 239797 h 2230520"/>
              <a:gd name="connsiteX1" fmla="*/ 6745799 w 8157043"/>
              <a:gd name="connsiteY1" fmla="*/ 0 h 2230520"/>
              <a:gd name="connsiteX2" fmla="*/ 8157043 w 8157043"/>
              <a:gd name="connsiteY2" fmla="*/ 2142879 h 2230520"/>
              <a:gd name="connsiteX3" fmla="*/ 1210440 w 8157043"/>
              <a:gd name="connsiteY3" fmla="*/ 2230520 h 2230520"/>
              <a:gd name="connsiteX4" fmla="*/ 0 w 8157043"/>
              <a:gd name="connsiteY4" fmla="*/ 239797 h 2230520"/>
              <a:gd name="connsiteX0" fmla="*/ 3183049 w 6946603"/>
              <a:gd name="connsiteY0" fmla="*/ 132427 h 2230520"/>
              <a:gd name="connsiteX1" fmla="*/ 5535359 w 6946603"/>
              <a:gd name="connsiteY1" fmla="*/ 0 h 2230520"/>
              <a:gd name="connsiteX2" fmla="*/ 6946603 w 6946603"/>
              <a:gd name="connsiteY2" fmla="*/ 2142879 h 2230520"/>
              <a:gd name="connsiteX3" fmla="*/ 0 w 6946603"/>
              <a:gd name="connsiteY3" fmla="*/ 2230520 h 2230520"/>
              <a:gd name="connsiteX4" fmla="*/ 3183049 w 6946603"/>
              <a:gd name="connsiteY4" fmla="*/ 132427 h 2230520"/>
              <a:gd name="connsiteX0" fmla="*/ 3183049 w 6946603"/>
              <a:gd name="connsiteY0" fmla="*/ 132427 h 2230520"/>
              <a:gd name="connsiteX1" fmla="*/ 5535359 w 6946603"/>
              <a:gd name="connsiteY1" fmla="*/ 0 h 2230520"/>
              <a:gd name="connsiteX2" fmla="*/ 6946603 w 6946603"/>
              <a:gd name="connsiteY2" fmla="*/ 2142879 h 2230520"/>
              <a:gd name="connsiteX3" fmla="*/ 0 w 6946603"/>
              <a:gd name="connsiteY3" fmla="*/ 2230520 h 2230520"/>
              <a:gd name="connsiteX4" fmla="*/ 3183049 w 6946603"/>
              <a:gd name="connsiteY4" fmla="*/ 132427 h 2230520"/>
              <a:gd name="connsiteX0" fmla="*/ 0 w 3763554"/>
              <a:gd name="connsiteY0" fmla="*/ 132427 h 2173756"/>
              <a:gd name="connsiteX1" fmla="*/ 2352310 w 3763554"/>
              <a:gd name="connsiteY1" fmla="*/ 0 h 2173756"/>
              <a:gd name="connsiteX2" fmla="*/ 3763554 w 3763554"/>
              <a:gd name="connsiteY2" fmla="*/ 2142879 h 2173756"/>
              <a:gd name="connsiteX3" fmla="*/ 1094601 w 3763554"/>
              <a:gd name="connsiteY3" fmla="*/ 2173756 h 2173756"/>
              <a:gd name="connsiteX4" fmla="*/ 0 w 3763554"/>
              <a:gd name="connsiteY4" fmla="*/ 132427 h 2173756"/>
              <a:gd name="connsiteX0" fmla="*/ 758329 w 4521883"/>
              <a:gd name="connsiteY0" fmla="*/ 132427 h 2412790"/>
              <a:gd name="connsiteX1" fmla="*/ 3110639 w 4521883"/>
              <a:gd name="connsiteY1" fmla="*/ 0 h 2412790"/>
              <a:gd name="connsiteX2" fmla="*/ 4521883 w 4521883"/>
              <a:gd name="connsiteY2" fmla="*/ 2142879 h 2412790"/>
              <a:gd name="connsiteX3" fmla="*/ 0 w 4521883"/>
              <a:gd name="connsiteY3" fmla="*/ 2412790 h 2412790"/>
              <a:gd name="connsiteX4" fmla="*/ 758329 w 4521883"/>
              <a:gd name="connsiteY4" fmla="*/ 132427 h 2412790"/>
              <a:gd name="connsiteX0" fmla="*/ 0 w 5800345"/>
              <a:gd name="connsiteY0" fmla="*/ 317563 h 2412790"/>
              <a:gd name="connsiteX1" fmla="*/ 4389101 w 5800345"/>
              <a:gd name="connsiteY1" fmla="*/ 0 h 2412790"/>
              <a:gd name="connsiteX2" fmla="*/ 5800345 w 5800345"/>
              <a:gd name="connsiteY2" fmla="*/ 2142879 h 2412790"/>
              <a:gd name="connsiteX3" fmla="*/ 1278462 w 5800345"/>
              <a:gd name="connsiteY3" fmla="*/ 2412790 h 2412790"/>
              <a:gd name="connsiteX4" fmla="*/ 0 w 5800345"/>
              <a:gd name="connsiteY4" fmla="*/ 317563 h 24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0345" h="2412790">
                <a:moveTo>
                  <a:pt x="0" y="317563"/>
                </a:moveTo>
                <a:lnTo>
                  <a:pt x="4389101" y="0"/>
                </a:lnTo>
                <a:lnTo>
                  <a:pt x="5800345" y="2142879"/>
                </a:lnTo>
                <a:lnTo>
                  <a:pt x="1278462" y="2412790"/>
                </a:lnTo>
                <a:lnTo>
                  <a:pt x="0" y="317563"/>
                </a:lnTo>
                <a:close/>
              </a:path>
            </a:pathLst>
          </a:custGeom>
          <a:solidFill>
            <a:srgbClr val="4EC7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/>
          <p:nvPr/>
        </p:nvSpPr>
        <p:spPr>
          <a:xfrm rot="1664292">
            <a:off x="-170499" y="2317480"/>
            <a:ext cx="2405436" cy="5406177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452246 w 2523228"/>
              <a:gd name="connsiteY0" fmla="*/ 1063589 h 6018617"/>
              <a:gd name="connsiteX1" fmla="*/ 2523228 w 2523228"/>
              <a:gd name="connsiteY1" fmla="*/ 0 h 6018617"/>
              <a:gd name="connsiteX2" fmla="*/ 2439127 w 2523228"/>
              <a:gd name="connsiteY2" fmla="*/ 2673404 h 6018617"/>
              <a:gd name="connsiteX3" fmla="*/ 0 w 2523228"/>
              <a:gd name="connsiteY3" fmla="*/ 6018617 h 6018617"/>
              <a:gd name="connsiteX4" fmla="*/ 452246 w 2523228"/>
              <a:gd name="connsiteY4" fmla="*/ 1063589 h 6018617"/>
              <a:gd name="connsiteX0" fmla="*/ 452246 w 2523228"/>
              <a:gd name="connsiteY0" fmla="*/ 1063589 h 6018617"/>
              <a:gd name="connsiteX1" fmla="*/ 2523228 w 2523228"/>
              <a:gd name="connsiteY1" fmla="*/ 0 h 6018617"/>
              <a:gd name="connsiteX2" fmla="*/ 2516473 w 2523228"/>
              <a:gd name="connsiteY2" fmla="*/ 5022811 h 6018617"/>
              <a:gd name="connsiteX3" fmla="*/ 0 w 2523228"/>
              <a:gd name="connsiteY3" fmla="*/ 6018617 h 6018617"/>
              <a:gd name="connsiteX4" fmla="*/ 452246 w 2523228"/>
              <a:gd name="connsiteY4" fmla="*/ 1063589 h 601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3228" h="6018617">
                <a:moveTo>
                  <a:pt x="452246" y="1063589"/>
                </a:moveTo>
                <a:lnTo>
                  <a:pt x="2523228" y="0"/>
                </a:lnTo>
                <a:cubicBezTo>
                  <a:pt x="2520976" y="1674270"/>
                  <a:pt x="2518725" y="3348541"/>
                  <a:pt x="2516473" y="5022811"/>
                </a:cubicBezTo>
                <a:lnTo>
                  <a:pt x="0" y="6018617"/>
                </a:lnTo>
                <a:lnTo>
                  <a:pt x="452246" y="1063589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3"/>
          <p:cNvSpPr/>
          <p:nvPr/>
        </p:nvSpPr>
        <p:spPr>
          <a:xfrm rot="1664292">
            <a:off x="7019044" y="-495271"/>
            <a:ext cx="826966" cy="2502613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087006"/>
              <a:gd name="connsiteY0" fmla="*/ 916132 h 3542218"/>
              <a:gd name="connsiteX1" fmla="*/ 2084934 w 2087006"/>
              <a:gd name="connsiteY1" fmla="*/ 0 h 3542218"/>
              <a:gd name="connsiteX2" fmla="*/ 2087006 w 2087006"/>
              <a:gd name="connsiteY2" fmla="*/ 2525947 h 3542218"/>
              <a:gd name="connsiteX3" fmla="*/ 0 w 2087006"/>
              <a:gd name="connsiteY3" fmla="*/ 3542218 h 3542218"/>
              <a:gd name="connsiteX4" fmla="*/ 100125 w 2087006"/>
              <a:gd name="connsiteY4" fmla="*/ 916132 h 3542218"/>
              <a:gd name="connsiteX0" fmla="*/ 156044 w 2142925"/>
              <a:gd name="connsiteY0" fmla="*/ 916132 h 3285668"/>
              <a:gd name="connsiteX1" fmla="*/ 2140853 w 2142925"/>
              <a:gd name="connsiteY1" fmla="*/ 0 h 3285668"/>
              <a:gd name="connsiteX2" fmla="*/ 2142925 w 2142925"/>
              <a:gd name="connsiteY2" fmla="*/ 2525947 h 3285668"/>
              <a:gd name="connsiteX3" fmla="*/ 0 w 2142925"/>
              <a:gd name="connsiteY3" fmla="*/ 3285668 h 3285668"/>
              <a:gd name="connsiteX4" fmla="*/ 156044 w 2142925"/>
              <a:gd name="connsiteY4" fmla="*/ 916132 h 3285668"/>
              <a:gd name="connsiteX0" fmla="*/ 156044 w 2140860"/>
              <a:gd name="connsiteY0" fmla="*/ 916132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56044 w 2140860"/>
              <a:gd name="connsiteY4" fmla="*/ 916132 h 3285668"/>
              <a:gd name="connsiteX0" fmla="*/ 1219684 w 2140860"/>
              <a:gd name="connsiteY0" fmla="*/ 409610 h 3285668"/>
              <a:gd name="connsiteX1" fmla="*/ 2140853 w 2140860"/>
              <a:gd name="connsiteY1" fmla="*/ 0 h 3285668"/>
              <a:gd name="connsiteX2" fmla="*/ 2097375 w 2140860"/>
              <a:gd name="connsiteY2" fmla="*/ 2286384 h 3285668"/>
              <a:gd name="connsiteX3" fmla="*/ 0 w 2140860"/>
              <a:gd name="connsiteY3" fmla="*/ 3285668 h 3285668"/>
              <a:gd name="connsiteX4" fmla="*/ 1219684 w 2140860"/>
              <a:gd name="connsiteY4" fmla="*/ 409610 h 3285668"/>
              <a:gd name="connsiteX0" fmla="*/ 86127 w 1007303"/>
              <a:gd name="connsiteY0" fmla="*/ 409610 h 2286384"/>
              <a:gd name="connsiteX1" fmla="*/ 1007296 w 1007303"/>
              <a:gd name="connsiteY1" fmla="*/ 0 h 2286384"/>
              <a:gd name="connsiteX2" fmla="*/ 963818 w 1007303"/>
              <a:gd name="connsiteY2" fmla="*/ 2286384 h 2286384"/>
              <a:gd name="connsiteX3" fmla="*/ 1 w 1007303"/>
              <a:gd name="connsiteY3" fmla="*/ 1909704 h 2286384"/>
              <a:gd name="connsiteX4" fmla="*/ 86127 w 1007303"/>
              <a:gd name="connsiteY4" fmla="*/ 409610 h 2286384"/>
              <a:gd name="connsiteX0" fmla="*/ 86126 w 1007298"/>
              <a:gd name="connsiteY0" fmla="*/ 409610 h 1909704"/>
              <a:gd name="connsiteX1" fmla="*/ 1007295 w 1007298"/>
              <a:gd name="connsiteY1" fmla="*/ 0 h 1909704"/>
              <a:gd name="connsiteX2" fmla="*/ 911088 w 1007298"/>
              <a:gd name="connsiteY2" fmla="*/ 1497147 h 1909704"/>
              <a:gd name="connsiteX3" fmla="*/ 0 w 1007298"/>
              <a:gd name="connsiteY3" fmla="*/ 1909704 h 1909704"/>
              <a:gd name="connsiteX4" fmla="*/ 86126 w 1007298"/>
              <a:gd name="connsiteY4" fmla="*/ 409610 h 1909704"/>
              <a:gd name="connsiteX0" fmla="*/ 86126 w 1007298"/>
              <a:gd name="connsiteY0" fmla="*/ 409610 h 1909704"/>
              <a:gd name="connsiteX1" fmla="*/ 1007295 w 1007298"/>
              <a:gd name="connsiteY1" fmla="*/ 0 h 1909704"/>
              <a:gd name="connsiteX2" fmla="*/ 900466 w 1007298"/>
              <a:gd name="connsiteY2" fmla="*/ 1526598 h 1909704"/>
              <a:gd name="connsiteX3" fmla="*/ 0 w 1007298"/>
              <a:gd name="connsiteY3" fmla="*/ 1909704 h 1909704"/>
              <a:gd name="connsiteX4" fmla="*/ 86126 w 1007298"/>
              <a:gd name="connsiteY4" fmla="*/ 409610 h 190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298" h="1909704">
                <a:moveTo>
                  <a:pt x="86126" y="409610"/>
                </a:moveTo>
                <a:lnTo>
                  <a:pt x="1007295" y="0"/>
                </a:lnTo>
                <a:cubicBezTo>
                  <a:pt x="1007986" y="841982"/>
                  <a:pt x="899775" y="684616"/>
                  <a:pt x="900466" y="1526598"/>
                </a:cubicBezTo>
                <a:lnTo>
                  <a:pt x="0" y="1909704"/>
                </a:lnTo>
                <a:lnTo>
                  <a:pt x="86126" y="409610"/>
                </a:lnTo>
                <a:close/>
              </a:path>
            </a:pathLst>
          </a:cu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"/>
          <p:cNvSpPr/>
          <p:nvPr/>
        </p:nvSpPr>
        <p:spPr>
          <a:xfrm rot="1664292">
            <a:off x="827007" y="2682557"/>
            <a:ext cx="1722330" cy="5418016"/>
          </a:xfrm>
          <a:custGeom>
            <a:avLst/>
            <a:gdLst>
              <a:gd name="connsiteX0" fmla="*/ 0 w 1916025"/>
              <a:gd name="connsiteY0" fmla="*/ 0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0 w 1916025"/>
              <a:gd name="connsiteY4" fmla="*/ 0 h 3910888"/>
              <a:gd name="connsiteX0" fmla="*/ 35918 w 1916025"/>
              <a:gd name="connsiteY0" fmla="*/ 1014234 h 3910888"/>
              <a:gd name="connsiteX1" fmla="*/ 1916025 w 1916025"/>
              <a:gd name="connsiteY1" fmla="*/ 0 h 3910888"/>
              <a:gd name="connsiteX2" fmla="*/ 1916025 w 1916025"/>
              <a:gd name="connsiteY2" fmla="*/ 3910888 h 3910888"/>
              <a:gd name="connsiteX3" fmla="*/ 0 w 1916025"/>
              <a:gd name="connsiteY3" fmla="*/ 3910888 h 3910888"/>
              <a:gd name="connsiteX4" fmla="*/ 35918 w 1916025"/>
              <a:gd name="connsiteY4" fmla="*/ 1014234 h 3910888"/>
              <a:gd name="connsiteX0" fmla="*/ 35918 w 2106900"/>
              <a:gd name="connsiteY0" fmla="*/ 1063589 h 3960243"/>
              <a:gd name="connsiteX1" fmla="*/ 2106900 w 2106900"/>
              <a:gd name="connsiteY1" fmla="*/ 0 h 3960243"/>
              <a:gd name="connsiteX2" fmla="*/ 1916025 w 2106900"/>
              <a:gd name="connsiteY2" fmla="*/ 3960243 h 3960243"/>
              <a:gd name="connsiteX3" fmla="*/ 0 w 2106900"/>
              <a:gd name="connsiteY3" fmla="*/ 3960243 h 3960243"/>
              <a:gd name="connsiteX4" fmla="*/ 35918 w 2106900"/>
              <a:gd name="connsiteY4" fmla="*/ 1063589 h 3960243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2219 w 2223094"/>
              <a:gd name="connsiteY2" fmla="*/ 3960243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1952115 w 2223094"/>
              <a:gd name="connsiteY2" fmla="*/ 596657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52112 w 2223094"/>
              <a:gd name="connsiteY0" fmla="*/ 1063589 h 6916641"/>
              <a:gd name="connsiteX1" fmla="*/ 2223094 w 2223094"/>
              <a:gd name="connsiteY1" fmla="*/ 0 h 6916641"/>
              <a:gd name="connsiteX2" fmla="*/ 2034046 w 2223094"/>
              <a:gd name="connsiteY2" fmla="*/ 3834466 h 6916641"/>
              <a:gd name="connsiteX3" fmla="*/ 0 w 2223094"/>
              <a:gd name="connsiteY3" fmla="*/ 6916641 h 6916641"/>
              <a:gd name="connsiteX4" fmla="*/ 152112 w 2223094"/>
              <a:gd name="connsiteY4" fmla="*/ 1063589 h 6916641"/>
              <a:gd name="connsiteX0" fmla="*/ 112128 w 2183110"/>
              <a:gd name="connsiteY0" fmla="*/ 1063589 h 4780157"/>
              <a:gd name="connsiteX1" fmla="*/ 2183110 w 2183110"/>
              <a:gd name="connsiteY1" fmla="*/ 0 h 4780157"/>
              <a:gd name="connsiteX2" fmla="*/ 1994062 w 2183110"/>
              <a:gd name="connsiteY2" fmla="*/ 3834466 h 4780157"/>
              <a:gd name="connsiteX3" fmla="*/ 0 w 2183110"/>
              <a:gd name="connsiteY3" fmla="*/ 4780157 h 4780157"/>
              <a:gd name="connsiteX4" fmla="*/ 112128 w 2183110"/>
              <a:gd name="connsiteY4" fmla="*/ 1063589 h 4780157"/>
              <a:gd name="connsiteX0" fmla="*/ 100125 w 2171107"/>
              <a:gd name="connsiteY0" fmla="*/ 1063589 h 3834466"/>
              <a:gd name="connsiteX1" fmla="*/ 2171107 w 2171107"/>
              <a:gd name="connsiteY1" fmla="*/ 0 h 3834466"/>
              <a:gd name="connsiteX2" fmla="*/ 1982059 w 2171107"/>
              <a:gd name="connsiteY2" fmla="*/ 3834466 h 3834466"/>
              <a:gd name="connsiteX3" fmla="*/ 0 w 2171107"/>
              <a:gd name="connsiteY3" fmla="*/ 3689675 h 3834466"/>
              <a:gd name="connsiteX4" fmla="*/ 100125 w 2171107"/>
              <a:gd name="connsiteY4" fmla="*/ 1063589 h 3834466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18211 w 2171107"/>
              <a:gd name="connsiteY2" fmla="*/ 2666229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100125 w 2171107"/>
              <a:gd name="connsiteY0" fmla="*/ 1063589 h 3689675"/>
              <a:gd name="connsiteX1" fmla="*/ 2171107 w 2171107"/>
              <a:gd name="connsiteY1" fmla="*/ 0 h 3689675"/>
              <a:gd name="connsiteX2" fmla="*/ 2087006 w 2171107"/>
              <a:gd name="connsiteY2" fmla="*/ 2673404 h 3689675"/>
              <a:gd name="connsiteX3" fmla="*/ 0 w 2171107"/>
              <a:gd name="connsiteY3" fmla="*/ 3689675 h 3689675"/>
              <a:gd name="connsiteX4" fmla="*/ 100125 w 2171107"/>
              <a:gd name="connsiteY4" fmla="*/ 1063589 h 3689675"/>
              <a:gd name="connsiteX0" fmla="*/ 452246 w 2523228"/>
              <a:gd name="connsiteY0" fmla="*/ 1063589 h 6018617"/>
              <a:gd name="connsiteX1" fmla="*/ 2523228 w 2523228"/>
              <a:gd name="connsiteY1" fmla="*/ 0 h 6018617"/>
              <a:gd name="connsiteX2" fmla="*/ 2439127 w 2523228"/>
              <a:gd name="connsiteY2" fmla="*/ 2673404 h 6018617"/>
              <a:gd name="connsiteX3" fmla="*/ 0 w 2523228"/>
              <a:gd name="connsiteY3" fmla="*/ 6018617 h 6018617"/>
              <a:gd name="connsiteX4" fmla="*/ 452246 w 2523228"/>
              <a:gd name="connsiteY4" fmla="*/ 1063589 h 6018617"/>
              <a:gd name="connsiteX0" fmla="*/ 452246 w 2523228"/>
              <a:gd name="connsiteY0" fmla="*/ 1063589 h 6018617"/>
              <a:gd name="connsiteX1" fmla="*/ 2523228 w 2523228"/>
              <a:gd name="connsiteY1" fmla="*/ 0 h 6018617"/>
              <a:gd name="connsiteX2" fmla="*/ 2516473 w 2523228"/>
              <a:gd name="connsiteY2" fmla="*/ 5022811 h 6018617"/>
              <a:gd name="connsiteX3" fmla="*/ 0 w 2523228"/>
              <a:gd name="connsiteY3" fmla="*/ 6018617 h 6018617"/>
              <a:gd name="connsiteX4" fmla="*/ 452246 w 2523228"/>
              <a:gd name="connsiteY4" fmla="*/ 1063589 h 601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3228" h="6018617">
                <a:moveTo>
                  <a:pt x="452246" y="1063589"/>
                </a:moveTo>
                <a:lnTo>
                  <a:pt x="2523228" y="0"/>
                </a:lnTo>
                <a:cubicBezTo>
                  <a:pt x="2520976" y="1674270"/>
                  <a:pt x="2518725" y="3348541"/>
                  <a:pt x="2516473" y="5022811"/>
                </a:cubicBezTo>
                <a:lnTo>
                  <a:pt x="0" y="6018617"/>
                </a:lnTo>
                <a:lnTo>
                  <a:pt x="452246" y="1063589"/>
                </a:lnTo>
                <a:close/>
              </a:path>
            </a:pathLst>
          </a:custGeom>
          <a:solidFill>
            <a:srgbClr val="51CB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90E5F3-1B9C-4C3B-BC0A-347261D4D5F9}"/>
              </a:ext>
            </a:extLst>
          </p:cNvPr>
          <p:cNvSpPr txBox="1"/>
          <p:nvPr/>
        </p:nvSpPr>
        <p:spPr>
          <a:xfrm>
            <a:off x="452004" y="4250445"/>
            <a:ext cx="4787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300" dirty="0">
                <a:solidFill>
                  <a:schemeClr val="bg1"/>
                </a:solidFill>
                <a:latin typeface="Work Sans" pitchFamily="2" charset="0"/>
              </a:rPr>
              <a:t>YOUR DREAM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FC70BB-858E-41EC-BEFE-F03249FE2646}"/>
              </a:ext>
            </a:extLst>
          </p:cNvPr>
          <p:cNvSpPr txBox="1"/>
          <p:nvPr/>
        </p:nvSpPr>
        <p:spPr>
          <a:xfrm>
            <a:off x="427620" y="3542890"/>
            <a:ext cx="2442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Forte" panose="03060902040502070203" pitchFamily="66" charset="0"/>
              </a:rPr>
              <a:t>Travel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F3E3B4-A489-4887-A0B8-57F530182763}"/>
              </a:ext>
            </a:extLst>
          </p:cNvPr>
          <p:cNvSpPr txBox="1"/>
          <p:nvPr/>
        </p:nvSpPr>
        <p:spPr>
          <a:xfrm>
            <a:off x="452004" y="2463569"/>
            <a:ext cx="195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Your luxury </a:t>
            </a:r>
            <a:r>
              <a:rPr lang="en-US" sz="900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TRAVEL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52004" y="5218895"/>
            <a:ext cx="11456047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D884FF-336D-4A6D-9746-8C9CB9D53684}"/>
              </a:ext>
            </a:extLst>
          </p:cNvPr>
          <p:cNvGrpSpPr/>
          <p:nvPr/>
        </p:nvGrpSpPr>
        <p:grpSpPr>
          <a:xfrm>
            <a:off x="-2286000" y="-4953000"/>
            <a:ext cx="16764000" cy="16764000"/>
            <a:chOff x="-2286000" y="-4953000"/>
            <a:chExt cx="16764000" cy="16764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C90D87-FA82-4DEA-9ECA-ADAF80EBE45D}"/>
                </a:ext>
              </a:extLst>
            </p:cNvPr>
            <p:cNvSpPr/>
            <p:nvPr/>
          </p:nvSpPr>
          <p:spPr>
            <a:xfrm>
              <a:off x="-2286000" y="-1032863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64A9DE-AFFC-4973-B6CD-C0DEDA161FDE}"/>
                </a:ext>
              </a:extLst>
            </p:cNvPr>
            <p:cNvSpPr/>
            <p:nvPr/>
          </p:nvSpPr>
          <p:spPr>
            <a:xfrm>
              <a:off x="-2286000" y="6875966"/>
              <a:ext cx="16764000" cy="1032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C18B79-7C21-43FD-8C20-238DCECE432C}"/>
                </a:ext>
              </a:extLst>
            </p:cNvPr>
            <p:cNvGrpSpPr/>
            <p:nvPr/>
          </p:nvGrpSpPr>
          <p:grpSpPr>
            <a:xfrm>
              <a:off x="-1475157" y="-4953000"/>
              <a:ext cx="14717647" cy="16764000"/>
              <a:chOff x="-1475157" y="-4056659"/>
              <a:chExt cx="14717647" cy="16764000"/>
            </a:xfrm>
            <a:solidFill>
              <a:srgbClr val="666666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610AE94-0C83-4108-853E-554E58F7DB2F}"/>
                  </a:ext>
                </a:extLst>
              </p:cNvPr>
              <p:cNvSpPr/>
              <p:nvPr/>
            </p:nvSpPr>
            <p:spPr>
              <a:xfrm rot="5400000">
                <a:off x="4344059" y="3808909"/>
                <a:ext cx="16764000" cy="10328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EBA55DC-0400-4D78-8EF5-A6371FA1A031}"/>
                  </a:ext>
                </a:extLst>
              </p:cNvPr>
              <p:cNvSpPr/>
              <p:nvPr/>
            </p:nvSpPr>
            <p:spPr>
              <a:xfrm rot="5400000">
                <a:off x="-9128393" y="3596577"/>
                <a:ext cx="16764000" cy="145752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7" y="1158316"/>
            <a:ext cx="1652477" cy="165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57">
        <p:fade/>
      </p:transition>
    </mc:Choice>
    <mc:Fallback xmlns="">
      <p:transition spd="med" advTm="6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  <p:bldP spid="18" grpId="0" animBg="1"/>
      <p:bldP spid="23" grpId="0" animBg="1"/>
      <p:bldP spid="22" grpId="0" animBg="1"/>
      <p:bldP spid="19" grpId="0" animBg="1"/>
      <p:bldP spid="33" grpId="0" animBg="1"/>
      <p:bldP spid="29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Microsoft Office PowerPoint</Application>
  <PresentationFormat>Widescreen</PresentationFormat>
  <Paragraphs>162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Montserrat</vt:lpstr>
      <vt:lpstr>Calibri</vt:lpstr>
      <vt:lpstr>Brush Script MT</vt:lpstr>
      <vt:lpstr>Arial</vt:lpstr>
      <vt:lpstr>Calibri Light</vt:lpstr>
      <vt:lpstr>Edwardian Script ITC</vt:lpstr>
      <vt:lpstr>Work Sans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90</cp:revision>
  <dcterms:created xsi:type="dcterms:W3CDTF">2019-06-06T07:53:06Z</dcterms:created>
  <dcterms:modified xsi:type="dcterms:W3CDTF">2019-11-08T12:40:56Z</dcterms:modified>
  <cp:contentStatus/>
</cp:coreProperties>
</file>