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67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ira Sans Light" panose="020B0604020202020204" charset="0"/>
      <p:regular r:id="rId21"/>
      <p:italic r:id="rId22"/>
    </p:embeddedFont>
    <p:embeddedFont>
      <p:font typeface="Fira Sans SemiBold" panose="020B0604020202020204" charset="0"/>
      <p:bold r:id="rId23"/>
      <p:boldItalic r:id="rId24"/>
    </p:embeddedFont>
    <p:embeddedFont>
      <p:font typeface="TT Commons Italic" panose="020B0604020202020204" charset="0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0100"/>
    <a:srgbClr val="FFADAF"/>
    <a:srgbClr val="969696"/>
    <a:srgbClr val="A53944"/>
    <a:srgbClr val="990000"/>
    <a:srgbClr val="850002"/>
    <a:srgbClr val="431720"/>
    <a:srgbClr val="39151E"/>
    <a:srgbClr val="BB1E34"/>
    <a:srgbClr val="A11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A5290870-AD7F-43CF-BC35-3828094048FD}"/>
    <pc:docChg chg="modSld">
      <pc:chgData name="Presentation Point" userId="f45ce91d846791e9" providerId="LiveId" clId="{A5290870-AD7F-43CF-BC35-3828094048FD}" dt="2019-07-12T16:27:13.060" v="0" actId="20577"/>
      <pc:docMkLst>
        <pc:docMk/>
      </pc:docMkLst>
      <pc:sldChg chg="modSp">
        <pc:chgData name="Presentation Point" userId="f45ce91d846791e9" providerId="LiveId" clId="{A5290870-AD7F-43CF-BC35-3828094048FD}" dt="2019-07-12T16:27:13.060" v="0" actId="20577"/>
        <pc:sldMkLst>
          <pc:docMk/>
          <pc:sldMk cId="197997753" sldId="276"/>
        </pc:sldMkLst>
        <pc:spChg chg="mod">
          <ac:chgData name="Presentation Point" userId="f45ce91d846791e9" providerId="LiveId" clId="{A5290870-AD7F-43CF-BC35-3828094048FD}" dt="2019-07-12T16:27:13.060" v="0" actId="20577"/>
          <ac:spMkLst>
            <pc:docMk/>
            <pc:sldMk cId="197997753" sldId="276"/>
            <ac:spMk id="7" creationId="{B859B2DC-D957-4EF8-BE50-ABE52967C1F7}"/>
          </ac:spMkLst>
        </pc:spChg>
      </pc:sldChg>
    </pc:docChg>
  </pc:docChgLst>
  <pc:docChgLst>
    <pc:chgData name="Bram Dupont" userId="9042b1d383435627" providerId="LiveId" clId="{94E0B375-C0D3-49C0-98BB-7B89AB7BC644}"/>
    <pc:docChg chg="custSel modSld">
      <pc:chgData name="Bram Dupont" userId="9042b1d383435627" providerId="LiveId" clId="{94E0B375-C0D3-49C0-98BB-7B89AB7BC644}" dt="2019-09-24T20:27:09.707" v="8" actId="33524"/>
      <pc:docMkLst>
        <pc:docMk/>
      </pc:docMkLst>
      <pc:sldChg chg="modSp">
        <pc:chgData name="Bram Dupont" userId="9042b1d383435627" providerId="LiveId" clId="{94E0B375-C0D3-49C0-98BB-7B89AB7BC644}" dt="2019-09-24T20:27:09.707" v="8" actId="33524"/>
        <pc:sldMkLst>
          <pc:docMk/>
          <pc:sldMk cId="1196715196" sldId="268"/>
        </pc:sldMkLst>
        <pc:graphicFrameChg chg="modGraphic">
          <ac:chgData name="Bram Dupont" userId="9042b1d383435627" providerId="LiveId" clId="{94E0B375-C0D3-49C0-98BB-7B89AB7BC644}" dt="2019-09-24T20:27:09.707" v="8" actId="33524"/>
          <ac:graphicFrameMkLst>
            <pc:docMk/>
            <pc:sldMk cId="1196715196" sldId="268"/>
            <ac:graphicFrameMk id="20" creationId="{A50B7CB2-7642-4328-8A79-937324687635}"/>
          </ac:graphicFrameMkLst>
        </pc:graphicFrameChg>
      </pc:sldChg>
      <pc:sldChg chg="modSp">
        <pc:chgData name="Bram Dupont" userId="9042b1d383435627" providerId="LiveId" clId="{94E0B375-C0D3-49C0-98BB-7B89AB7BC644}" dt="2019-09-24T20:23:58.929" v="0" actId="20577"/>
        <pc:sldMkLst>
          <pc:docMk/>
          <pc:sldMk cId="942424005" sldId="274"/>
        </pc:sldMkLst>
        <pc:spChg chg="mod">
          <ac:chgData name="Bram Dupont" userId="9042b1d383435627" providerId="LiveId" clId="{94E0B375-C0D3-49C0-98BB-7B89AB7BC644}" dt="2019-09-24T20:23:58.929" v="0" actId="20577"/>
          <ac:spMkLst>
            <pc:docMk/>
            <pc:sldMk cId="942424005" sldId="274"/>
            <ac:spMk id="15" creationId="{671ABF18-2AD3-4071-8E54-1D8CF35EE983}"/>
          </ac:spMkLst>
        </pc:spChg>
      </pc:sldChg>
      <pc:sldChg chg="modSp">
        <pc:chgData name="Bram Dupont" userId="9042b1d383435627" providerId="LiveId" clId="{94E0B375-C0D3-49C0-98BB-7B89AB7BC644}" dt="2019-09-24T20:26:19.864" v="6" actId="1036"/>
        <pc:sldMkLst>
          <pc:docMk/>
          <pc:sldMk cId="2770955751" sldId="278"/>
        </pc:sldMkLst>
        <pc:spChg chg="mod">
          <ac:chgData name="Bram Dupont" userId="9042b1d383435627" providerId="LiveId" clId="{94E0B375-C0D3-49C0-98BB-7B89AB7BC644}" dt="2019-09-24T20:26:19.864" v="6" actId="1036"/>
          <ac:spMkLst>
            <pc:docMk/>
            <pc:sldMk cId="2770955751" sldId="278"/>
            <ac:spMk id="20" creationId="{B4A9FF9F-E3A6-4766-A354-B1F494FEDFF2}"/>
          </ac:spMkLst>
        </pc:spChg>
      </pc:sldChg>
      <pc:sldChg chg="modSp">
        <pc:chgData name="Bram Dupont" userId="9042b1d383435627" providerId="LiveId" clId="{94E0B375-C0D3-49C0-98BB-7B89AB7BC644}" dt="2019-09-24T20:26:54.268" v="7" actId="20577"/>
        <pc:sldMkLst>
          <pc:docMk/>
          <pc:sldMk cId="778756143" sldId="280"/>
        </pc:sldMkLst>
        <pc:spChg chg="mod">
          <ac:chgData name="Bram Dupont" userId="9042b1d383435627" providerId="LiveId" clId="{94E0B375-C0D3-49C0-98BB-7B89AB7BC644}" dt="2019-09-24T20:26:54.268" v="7" actId="20577"/>
          <ac:spMkLst>
            <pc:docMk/>
            <pc:sldMk cId="778756143" sldId="280"/>
            <ac:spMk id="14" creationId="{02BE00D7-34DC-43A8-9317-E54A67D6F9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ra Sans Light" panose="020B040305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ra Sans Light" panose="020B0403050000020004" pitchFamily="34" charset="0"/>
              </a:defRPr>
            </a:lvl1pPr>
          </a:lstStyle>
          <a:p>
            <a:fld id="{56136734-060D-407B-BB33-36E2D6F6360A}" type="datetimeFigureOut">
              <a:rPr lang="en-US" smtClean="0"/>
              <a:pPr/>
              <a:t>9/24/2019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ra Sans Light" panose="020B040305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ra Sans Light" panose="020B0403050000020004" pitchFamily="34" charset="0"/>
              </a:defRPr>
            </a:lvl1pPr>
          </a:lstStyle>
          <a:p>
            <a:fld id="{18AAAC83-E74B-4101-BEE0-B14B93CFFF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1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https://www.pexels.com/photo/three-women-and-two-men-watching-on-laptop-computer-on-table-1124062/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8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https://www.pngfly.com/png-xkwq1k/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3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https://www.pngfly.com/png-lbbuev/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3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https://www.shutterstock.com/image-photo/businessmen-on-stone-cubes-advancing-higher-87348338?src=ojGPZFXyt7nqMjvkrRDVZg-1-49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8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https://www.pexels.com/photo/woman-in-black-coat-1181346/</a:t>
            </a:r>
          </a:p>
          <a:p>
            <a:r>
              <a:rPr lang="en-US" dirty="0"/>
              <a:t>https://www.pexels.com/photo/man-standing-infront-of-white-board-1181345/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5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https://www.pngfly.com/png-7oojy2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04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http://pngimg.com/uploads/businessman/businessman_PNG6547.png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34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https://www.pexels.com/photo/two-persons-hand-shake-1179804/10.https://www.pngfly.com/png-07hd1m/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9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https://www.pexels.com/photo/man-standing-infront-of-white-board-1181345/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2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AAC83-E74B-4101-BEE0-B14B93CFFF5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1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3548-9293-4F20-BDC4-7E537492E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ABF5A-ECA0-4AE6-AFB3-6D7BF9CE1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E0F5-AE47-476D-872B-14FCFF4AB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1FD12-9169-4722-8F1F-0AEF14D0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A548E-DDD6-429A-AF38-E96EE66C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06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85DF-3FA6-4103-98B3-4A7A4F41F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56E94-CCE3-4CF3-BDBC-B7BD34912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9AA1E-8111-4145-A6ED-F62F6CC0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16271-321C-474A-A9B5-4003F673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9B166-9F47-41D6-A4BD-141BEEF1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4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E8B1FD-CFA0-4408-8D75-0FC12A7FD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32D9F-361C-44A4-A338-910B645FD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1AD1A-F9B5-44A3-BCAC-7AD9BD07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A8075-6151-436F-80E9-F414F470F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0B02C-EC33-4107-BCFB-4843451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11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7503-51E2-44EC-A7C7-DBC38E2D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5DE91-813E-4D1F-8AFD-658D372FC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1DBBD-B9CA-4ABB-9800-0779F3DF5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3F7B7-0D54-4529-82A3-6606F47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522C-C208-4F03-B251-4866F119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9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55CB9-C64C-4E75-A8C5-3A8D0F6D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4709E-27CD-401B-8D45-AE61D03CB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D300B-196B-4E18-8DC2-500CB297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A3FF7-F8EB-4CB1-A50A-71E08EA2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0767A-678A-4E97-AEA9-34AC3A21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4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2D29-613A-4190-B8FD-7FDC160A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B8B49-BDC8-4CCA-A851-095044207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BE39D-4134-4F3B-9998-852A37111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8C576-BEB9-4458-8194-B9CB79135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75B6D-5A03-4CCC-A1BD-6A99F8F6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279BE-C4B2-4E15-A3E7-11C2A745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4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5A800-0176-4756-A2A0-450371F2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44CA0-43C6-4085-8AD3-C7B7845D3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8C8E9-E288-4640-BB8A-F8D3CE7AF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8295D-A16A-449E-A45B-8BA8DEB36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4CD7B-D3A2-4B76-A1FA-5D7324C589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33817E-1688-47AE-9C0D-51AB2B35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5C443-5B18-4F98-AB64-4A61EC21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74DBFA-9C8D-4ED8-858C-CBF7E4BA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7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686C-53D1-454C-A303-55990CF8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73BA5-38E7-469B-8637-6233BD37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32662C-446E-46C5-A6A7-A70EB913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6A901-B0B8-4B32-8C79-39D7AA19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9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4E889-5447-4001-9F4E-3007B933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5E88B-BF5E-4B1A-A778-7677BE41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5E255-47B6-4F1E-A121-14D309A3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E8BCF-BDD0-4524-98E2-DAD1B312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D707C-8CF9-4505-AEA8-7C6A6BEDB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4E767-5B4A-4B54-A1CF-94F4FD022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6AF7D-08F9-4F2F-A5EB-045E30C5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06304-BB02-4BB0-9F26-BDF1A1E1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A7218-F286-4A0E-9D5D-6F90E66A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1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45C1-E59D-4AE4-AFAC-DF3BE967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Fira Sans Light" panose="020B04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73674C-716D-41E1-8FE5-2020BF2F3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B3EFB-C75E-4179-A4E1-D78E2C6EA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84377-C177-49F3-A7D9-C3DC3325E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6AE-8C7B-41AE-AF95-4A0F3B65F82A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8B62C-FF8D-4E72-8214-CDA60C38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1C6CA-179B-4771-BFFF-92574388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5E43-8350-4F73-8515-979CFAC8E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9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DFC147-364D-4D21-943F-65788568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88D0E-242D-4E23-93C4-BA4CAAB1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85932-75F0-4FBC-B996-803A04E80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fld id="{38F006AE-8C7B-41AE-AF95-4A0F3B65F82A}" type="datetimeFigureOut">
              <a:rPr lang="en-US" smtClean="0"/>
              <a:pPr/>
              <a:t>9/24/2019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5D947-EBF7-4009-9D4F-E6E165F7A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CFA6D-ED38-41B5-AE55-07FAE3C03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fld id="{DE065E43-8350-4F73-8515-979CFAC8E9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5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 Light" panose="020B04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A7A82F-5F10-47DB-A8F1-1FADE5055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>
          <a:xfrm>
            <a:off x="0" y="-12846"/>
            <a:ext cx="12192000" cy="68708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C8B02C-504E-4284-A01B-D7BAE6177AD6}"/>
              </a:ext>
            </a:extLst>
          </p:cNvPr>
          <p:cNvSpPr/>
          <p:nvPr/>
        </p:nvSpPr>
        <p:spPr>
          <a:xfrm>
            <a:off x="0" y="-6423"/>
            <a:ext cx="12192000" cy="68708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5000"/>
                </a:schemeClr>
              </a:gs>
              <a:gs pos="50000">
                <a:schemeClr val="accent1">
                  <a:shade val="67500"/>
                  <a:satMod val="115000"/>
                  <a:alpha val="33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751CC8-7083-49E4-AB3B-90D7286588C5}"/>
              </a:ext>
            </a:extLst>
          </p:cNvPr>
          <p:cNvSpPr/>
          <p:nvPr/>
        </p:nvSpPr>
        <p:spPr>
          <a:xfrm>
            <a:off x="3831772" y="1672772"/>
            <a:ext cx="4528457" cy="3512457"/>
          </a:xfrm>
          <a:prstGeom prst="rect">
            <a:avLst/>
          </a:prstGeom>
          <a:solidFill>
            <a:srgbClr val="99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ira Sans Light" panose="020B0403050000020004" pitchFamily="34" charset="0"/>
              </a:rPr>
              <a:t>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34E6A-FEA0-4EC3-A661-9E6A05B35F49}"/>
              </a:ext>
            </a:extLst>
          </p:cNvPr>
          <p:cNvSpPr/>
          <p:nvPr/>
        </p:nvSpPr>
        <p:spPr>
          <a:xfrm>
            <a:off x="4703763" y="4607897"/>
            <a:ext cx="406400" cy="174171"/>
          </a:xfrm>
          <a:prstGeom prst="rect">
            <a:avLst/>
          </a:prstGeom>
          <a:solidFill>
            <a:srgbClr val="CB5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ira Sans Light" panose="020B04030500000200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C43DD-844A-4428-A10E-96C0AB443BEF}"/>
              </a:ext>
            </a:extLst>
          </p:cNvPr>
          <p:cNvSpPr/>
          <p:nvPr/>
        </p:nvSpPr>
        <p:spPr>
          <a:xfrm>
            <a:off x="5179378" y="4607897"/>
            <a:ext cx="406400" cy="174171"/>
          </a:xfrm>
          <a:prstGeom prst="rect">
            <a:avLst/>
          </a:prstGeom>
          <a:solidFill>
            <a:srgbClr val="400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ira Sans Light" panose="020B04030500000200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D4FCD5-FC56-4AFC-89B3-54510FDC6F71}"/>
              </a:ext>
            </a:extLst>
          </p:cNvPr>
          <p:cNvSpPr/>
          <p:nvPr/>
        </p:nvSpPr>
        <p:spPr>
          <a:xfrm>
            <a:off x="5654993" y="4607897"/>
            <a:ext cx="406400" cy="174171"/>
          </a:xfrm>
          <a:prstGeom prst="rect">
            <a:avLst/>
          </a:prstGeom>
          <a:solidFill>
            <a:srgbClr val="AF2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ira Sans Light" panose="020B04030500000200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538140-7100-4847-A996-C5DBBFCE150F}"/>
              </a:ext>
            </a:extLst>
          </p:cNvPr>
          <p:cNvSpPr/>
          <p:nvPr/>
        </p:nvSpPr>
        <p:spPr>
          <a:xfrm>
            <a:off x="6130608" y="4607897"/>
            <a:ext cx="406400" cy="174171"/>
          </a:xfrm>
          <a:prstGeom prst="rect">
            <a:avLst/>
          </a:prstGeom>
          <a:solidFill>
            <a:srgbClr val="42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ira Sans Light" panose="020B04030500000200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09E4F-8274-4FCE-B0DA-738BACA26204}"/>
              </a:ext>
            </a:extLst>
          </p:cNvPr>
          <p:cNvSpPr/>
          <p:nvPr/>
        </p:nvSpPr>
        <p:spPr>
          <a:xfrm>
            <a:off x="6606223" y="4607897"/>
            <a:ext cx="406400" cy="174171"/>
          </a:xfrm>
          <a:prstGeom prst="rect">
            <a:avLst/>
          </a:prstGeom>
          <a:solidFill>
            <a:srgbClr val="96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ira Sans Light" panose="020B04030500000200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91D9AD-0EFA-4969-8ACC-CA2FDE47FEBC}"/>
              </a:ext>
            </a:extLst>
          </p:cNvPr>
          <p:cNvSpPr/>
          <p:nvPr/>
        </p:nvSpPr>
        <p:spPr>
          <a:xfrm>
            <a:off x="7081838" y="4607897"/>
            <a:ext cx="406400" cy="174171"/>
          </a:xfrm>
          <a:prstGeom prst="rect">
            <a:avLst/>
          </a:prstGeom>
          <a:solidFill>
            <a:srgbClr val="FF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ira Sans Light" panose="020B04030500000200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251C84-8802-4BD3-B4D9-E84A78047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46" y="2729345"/>
            <a:ext cx="2514812" cy="16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70">
        <p:fade/>
      </p:transition>
    </mc:Choice>
    <mc:Fallback xmlns="">
      <p:transition spd="med" advTm="7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0A3F899-CB27-4E4F-8787-04B2E83C9134}"/>
              </a:ext>
            </a:extLst>
          </p:cNvPr>
          <p:cNvGrpSpPr/>
          <p:nvPr/>
        </p:nvGrpSpPr>
        <p:grpSpPr>
          <a:xfrm>
            <a:off x="5534706" y="2402271"/>
            <a:ext cx="5312862" cy="719145"/>
            <a:chOff x="5534706" y="2402271"/>
            <a:chExt cx="5312862" cy="719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3E33F4-00F5-4CB1-8FDC-635B7D98753A}"/>
                </a:ext>
              </a:extLst>
            </p:cNvPr>
            <p:cNvGrpSpPr/>
            <p:nvPr/>
          </p:nvGrpSpPr>
          <p:grpSpPr>
            <a:xfrm>
              <a:off x="5914527" y="2402271"/>
              <a:ext cx="4933041" cy="719145"/>
              <a:chOff x="5914527" y="2402271"/>
              <a:chExt cx="4933041" cy="71914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BE00D7-34DC-43A8-9317-E54A67D6F977}"/>
                  </a:ext>
                </a:extLst>
              </p:cNvPr>
              <p:cNvSpPr txBox="1"/>
              <p:nvPr/>
            </p:nvSpPr>
            <p:spPr>
              <a:xfrm>
                <a:off x="5924052" y="2782862"/>
                <a:ext cx="4923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D99A93"/>
                    </a:solidFill>
                    <a:latin typeface="Fira Sans Light" panose="020B0403050000020004" pitchFamily="34" charset="0"/>
                  </a:rPr>
                  <a:t>Stores your data as a series of immutable events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7BB782-98A5-442D-B1D8-94B15351E57E}"/>
                  </a:ext>
                </a:extLst>
              </p:cNvPr>
              <p:cNvSpPr txBox="1"/>
              <p:nvPr/>
            </p:nvSpPr>
            <p:spPr>
              <a:xfrm>
                <a:off x="5914527" y="2402271"/>
                <a:ext cx="2779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990000"/>
                    </a:solidFill>
                    <a:latin typeface="Fira Sans Light" panose="020B0403050000020004" pitchFamily="34" charset="0"/>
                  </a:rPr>
                  <a:t>Source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E5D58F7-97B3-4577-BD0E-756A34577D24}"/>
                </a:ext>
              </a:extLst>
            </p:cNvPr>
            <p:cNvGrpSpPr/>
            <p:nvPr/>
          </p:nvGrpSpPr>
          <p:grpSpPr>
            <a:xfrm>
              <a:off x="5534706" y="2504292"/>
              <a:ext cx="332372" cy="332372"/>
              <a:chOff x="2795588" y="1457325"/>
              <a:chExt cx="647700" cy="6477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4663520-6365-4288-BA9F-1596AA682D65}"/>
                  </a:ext>
                </a:extLst>
              </p:cNvPr>
              <p:cNvGrpSpPr/>
              <p:nvPr/>
            </p:nvGrpSpPr>
            <p:grpSpPr>
              <a:xfrm rot="18900000">
                <a:off x="2950575" y="1643288"/>
                <a:ext cx="337728" cy="194026"/>
                <a:chOff x="2800350" y="1573834"/>
                <a:chExt cx="609600" cy="350216"/>
              </a:xfrm>
              <a:solidFill>
                <a:srgbClr val="990000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21B90E0-F932-4605-AEDA-FC10FA6CB475}"/>
                    </a:ext>
                  </a:extLst>
                </p:cNvPr>
                <p:cNvSpPr/>
                <p:nvPr/>
              </p:nvSpPr>
              <p:spPr>
                <a:xfrm>
                  <a:off x="2800350" y="1573834"/>
                  <a:ext cx="95250" cy="35021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814A2FCB-2ADF-440D-9D65-6DC69E6AFABA}"/>
                    </a:ext>
                  </a:extLst>
                </p:cNvPr>
                <p:cNvSpPr/>
                <p:nvPr/>
              </p:nvSpPr>
              <p:spPr>
                <a:xfrm rot="5400000">
                  <a:off x="3057525" y="1571625"/>
                  <a:ext cx="95250" cy="6096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" name="Circle: Hollow 19">
                <a:extLst>
                  <a:ext uri="{FF2B5EF4-FFF2-40B4-BE49-F238E27FC236}">
                    <a16:creationId xmlns:a16="http://schemas.microsoft.com/office/drawing/2014/main" id="{692CFCA0-FCEA-4F60-BA27-CE81CE33B38E}"/>
                  </a:ext>
                </a:extLst>
              </p:cNvPr>
              <p:cNvSpPr/>
              <p:nvPr/>
            </p:nvSpPr>
            <p:spPr>
              <a:xfrm>
                <a:off x="2795588" y="1457325"/>
                <a:ext cx="647700" cy="647700"/>
              </a:xfrm>
              <a:prstGeom prst="donut">
                <a:avLst>
                  <a:gd name="adj" fmla="val 4199"/>
                </a:avLst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F9A554-6492-4F5E-B0C1-74159CBB30AE}"/>
              </a:ext>
            </a:extLst>
          </p:cNvPr>
          <p:cNvGrpSpPr/>
          <p:nvPr/>
        </p:nvGrpSpPr>
        <p:grpSpPr>
          <a:xfrm>
            <a:off x="5534706" y="3424092"/>
            <a:ext cx="5312862" cy="965366"/>
            <a:chOff x="5534706" y="2402271"/>
            <a:chExt cx="5312862" cy="9653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DA27B4-9E3B-4BD0-95E8-C69F4C56EC23}"/>
                </a:ext>
              </a:extLst>
            </p:cNvPr>
            <p:cNvGrpSpPr/>
            <p:nvPr/>
          </p:nvGrpSpPr>
          <p:grpSpPr>
            <a:xfrm>
              <a:off x="5914527" y="2402271"/>
              <a:ext cx="4933041" cy="965366"/>
              <a:chOff x="5914527" y="2402271"/>
              <a:chExt cx="4933041" cy="965366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DBB8EC-6464-46AE-9CBB-A6262D4361EF}"/>
                  </a:ext>
                </a:extLst>
              </p:cNvPr>
              <p:cNvSpPr txBox="1"/>
              <p:nvPr/>
            </p:nvSpPr>
            <p:spPr>
              <a:xfrm>
                <a:off x="5924052" y="2782862"/>
                <a:ext cx="4923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D99A93"/>
                    </a:solidFill>
                    <a:latin typeface="Fira Sans Light" panose="020B0403050000020004" pitchFamily="34" charset="0"/>
                  </a:rPr>
                  <a:t>Contains same data, which remains available for writes provided at least half the nodes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1D9F23B-F1DA-4380-9652-634E47D49325}"/>
                  </a:ext>
                </a:extLst>
              </p:cNvPr>
              <p:cNvSpPr txBox="1"/>
              <p:nvPr/>
            </p:nvSpPr>
            <p:spPr>
              <a:xfrm>
                <a:off x="5914527" y="2402271"/>
                <a:ext cx="2779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990000"/>
                    </a:solidFill>
                    <a:latin typeface="Fira Sans Light" panose="020B0403050000020004" pitchFamily="34" charset="0"/>
                  </a:rPr>
                  <a:t>High Availability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9E905D1-09A9-44DF-B4C5-7C7CA52E2AB6}"/>
                </a:ext>
              </a:extLst>
            </p:cNvPr>
            <p:cNvGrpSpPr/>
            <p:nvPr/>
          </p:nvGrpSpPr>
          <p:grpSpPr>
            <a:xfrm>
              <a:off x="5534706" y="2504292"/>
              <a:ext cx="332372" cy="332372"/>
              <a:chOff x="2795588" y="1457325"/>
              <a:chExt cx="647700" cy="6477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7AC7132-545B-419A-AF50-7F67F9495557}"/>
                  </a:ext>
                </a:extLst>
              </p:cNvPr>
              <p:cNvGrpSpPr/>
              <p:nvPr/>
            </p:nvGrpSpPr>
            <p:grpSpPr>
              <a:xfrm rot="18900000">
                <a:off x="2950575" y="1643288"/>
                <a:ext cx="337728" cy="194026"/>
                <a:chOff x="2800350" y="1573834"/>
                <a:chExt cx="609600" cy="350216"/>
              </a:xfrm>
              <a:solidFill>
                <a:srgbClr val="990000"/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473B115E-B28B-4675-A48E-52FE1FF7FC08}"/>
                    </a:ext>
                  </a:extLst>
                </p:cNvPr>
                <p:cNvSpPr/>
                <p:nvPr/>
              </p:nvSpPr>
              <p:spPr>
                <a:xfrm>
                  <a:off x="2800350" y="1573834"/>
                  <a:ext cx="95250" cy="35021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85FED890-0692-407B-A47D-223994375229}"/>
                    </a:ext>
                  </a:extLst>
                </p:cNvPr>
                <p:cNvSpPr/>
                <p:nvPr/>
              </p:nvSpPr>
              <p:spPr>
                <a:xfrm rot="5400000">
                  <a:off x="3057525" y="1571625"/>
                  <a:ext cx="95250" cy="6096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9" name="Circle: Hollow 28">
                <a:extLst>
                  <a:ext uri="{FF2B5EF4-FFF2-40B4-BE49-F238E27FC236}">
                    <a16:creationId xmlns:a16="http://schemas.microsoft.com/office/drawing/2014/main" id="{D19CF94E-EB80-497B-9E6D-5AC5746839C9}"/>
                  </a:ext>
                </a:extLst>
              </p:cNvPr>
              <p:cNvSpPr/>
              <p:nvPr/>
            </p:nvSpPr>
            <p:spPr>
              <a:xfrm>
                <a:off x="2795588" y="1457325"/>
                <a:ext cx="647700" cy="647700"/>
              </a:xfrm>
              <a:prstGeom prst="donut">
                <a:avLst>
                  <a:gd name="adj" fmla="val 4199"/>
                </a:avLst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B3BA19-CA68-4CEC-A453-18034E2320CA}"/>
              </a:ext>
            </a:extLst>
          </p:cNvPr>
          <p:cNvGrpSpPr/>
          <p:nvPr/>
        </p:nvGrpSpPr>
        <p:grpSpPr>
          <a:xfrm>
            <a:off x="5534706" y="4561802"/>
            <a:ext cx="5312862" cy="719145"/>
            <a:chOff x="5534706" y="2402271"/>
            <a:chExt cx="5312862" cy="71914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14E1C4E-82D4-41EF-9091-CEF7A2387414}"/>
                </a:ext>
              </a:extLst>
            </p:cNvPr>
            <p:cNvGrpSpPr/>
            <p:nvPr/>
          </p:nvGrpSpPr>
          <p:grpSpPr>
            <a:xfrm>
              <a:off x="5914527" y="2402271"/>
              <a:ext cx="4933041" cy="719145"/>
              <a:chOff x="5914527" y="2402271"/>
              <a:chExt cx="4933041" cy="71914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80AB37B-5CE5-4A5E-80B1-7CF7971ACE3E}"/>
                  </a:ext>
                </a:extLst>
              </p:cNvPr>
              <p:cNvSpPr txBox="1"/>
              <p:nvPr/>
            </p:nvSpPr>
            <p:spPr>
              <a:xfrm>
                <a:off x="5924052" y="2782862"/>
                <a:ext cx="4923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D99A93"/>
                    </a:solidFill>
                    <a:latin typeface="Fira Sans Light" panose="020B0403050000020004" pitchFamily="34" charset="0"/>
                  </a:rPr>
                  <a:t>50,000 reads per second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E2F54AD-E4BC-4328-B087-EB1F7BF4B822}"/>
                  </a:ext>
                </a:extLst>
              </p:cNvPr>
              <p:cNvSpPr txBox="1"/>
              <p:nvPr/>
            </p:nvSpPr>
            <p:spPr>
              <a:xfrm>
                <a:off x="5914527" y="2402271"/>
                <a:ext cx="27791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990000"/>
                    </a:solidFill>
                    <a:latin typeface="Fira Sans Light" panose="020B0403050000020004" pitchFamily="34" charset="0"/>
                  </a:rPr>
                  <a:t>Great Performance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E2E7EE5-5CD6-4598-BB54-A67C798F74FC}"/>
                </a:ext>
              </a:extLst>
            </p:cNvPr>
            <p:cNvGrpSpPr/>
            <p:nvPr/>
          </p:nvGrpSpPr>
          <p:grpSpPr>
            <a:xfrm>
              <a:off x="5534706" y="2504292"/>
              <a:ext cx="332372" cy="332372"/>
              <a:chOff x="2795588" y="1457325"/>
              <a:chExt cx="647700" cy="6477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89EF6C0-ABE7-4581-A199-CFACD81DB96D}"/>
                  </a:ext>
                </a:extLst>
              </p:cNvPr>
              <p:cNvGrpSpPr/>
              <p:nvPr/>
            </p:nvGrpSpPr>
            <p:grpSpPr>
              <a:xfrm rot="18900000">
                <a:off x="2950575" y="1643288"/>
                <a:ext cx="337728" cy="194026"/>
                <a:chOff x="2800350" y="1573834"/>
                <a:chExt cx="609600" cy="350216"/>
              </a:xfrm>
              <a:solidFill>
                <a:srgbClr val="990000"/>
              </a:solidFill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D1C04B22-806C-4CA2-8597-A1FB1A6B4C33}"/>
                    </a:ext>
                  </a:extLst>
                </p:cNvPr>
                <p:cNvSpPr/>
                <p:nvPr/>
              </p:nvSpPr>
              <p:spPr>
                <a:xfrm>
                  <a:off x="2800350" y="1573834"/>
                  <a:ext cx="95250" cy="35021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DEC1D36B-D0E7-4CF0-8A99-B6B85193BE71}"/>
                    </a:ext>
                  </a:extLst>
                </p:cNvPr>
                <p:cNvSpPr/>
                <p:nvPr/>
              </p:nvSpPr>
              <p:spPr>
                <a:xfrm rot="5400000">
                  <a:off x="3057525" y="1571625"/>
                  <a:ext cx="95250" cy="6096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" name="Circle: Hollow 37">
                <a:extLst>
                  <a:ext uri="{FF2B5EF4-FFF2-40B4-BE49-F238E27FC236}">
                    <a16:creationId xmlns:a16="http://schemas.microsoft.com/office/drawing/2014/main" id="{4A1FB7FB-8FD3-41E3-AACA-4A4A06EF9485}"/>
                  </a:ext>
                </a:extLst>
              </p:cNvPr>
              <p:cNvSpPr/>
              <p:nvPr/>
            </p:nvSpPr>
            <p:spPr>
              <a:xfrm>
                <a:off x="2795588" y="1457325"/>
                <a:ext cx="647700" cy="647700"/>
              </a:xfrm>
              <a:prstGeom prst="donut">
                <a:avLst>
                  <a:gd name="adj" fmla="val 4199"/>
                </a:avLst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510E3F11-5A46-4F31-996E-DEFAE6E60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82" y="2455659"/>
            <a:ext cx="3286593" cy="28056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D53A03D-6171-4FA8-AF3C-CA6FA8AD411F}"/>
              </a:ext>
            </a:extLst>
          </p:cNvPr>
          <p:cNvSpPr txBox="1"/>
          <p:nvPr/>
        </p:nvSpPr>
        <p:spPr>
          <a:xfrm>
            <a:off x="3167743" y="187783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A0100"/>
                </a:solidFill>
                <a:latin typeface="Fira Sans Light" panose="020B0403050000020004" pitchFamily="34" charset="0"/>
              </a:rPr>
              <a:t>Store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F7C0AB-2AE5-4BAE-A0F5-5CF3094AA0D1}"/>
              </a:ext>
            </a:extLst>
          </p:cNvPr>
          <p:cNvSpPr txBox="1"/>
          <p:nvPr/>
        </p:nvSpPr>
        <p:spPr>
          <a:xfrm>
            <a:off x="3990976" y="822799"/>
            <a:ext cx="4210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A0100"/>
                </a:solidFill>
                <a:latin typeface="Fira Sans Light" panose="020B0403050000020004" pitchFamily="34" charset="0"/>
              </a:rPr>
              <a:t>Event Store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4F56F3-B8FF-43A8-B09C-1CD0BA6DDEF9}"/>
              </a:ext>
            </a:extLst>
          </p:cNvPr>
          <p:cNvSpPr/>
          <p:nvPr/>
        </p:nvSpPr>
        <p:spPr>
          <a:xfrm rot="5400000">
            <a:off x="6070350" y="1029967"/>
            <a:ext cx="51300" cy="790214"/>
          </a:xfrm>
          <a:prstGeom prst="rect">
            <a:avLst/>
          </a:prstGeom>
          <a:solidFill>
            <a:srgbClr val="9A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A01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F2744F-05E6-4B63-A39E-7068E1624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03">
        <p:fade/>
      </p:transition>
    </mc:Choice>
    <mc:Fallback xmlns="">
      <p:transition spd="med" advTm="8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>
            <a:extLst>
              <a:ext uri="{FF2B5EF4-FFF2-40B4-BE49-F238E27FC236}">
                <a16:creationId xmlns:a16="http://schemas.microsoft.com/office/drawing/2014/main" id="{F45BD360-FBDA-4ABA-BCB0-B05D6EFFF660}"/>
              </a:ext>
            </a:extLst>
          </p:cNvPr>
          <p:cNvSpPr txBox="1"/>
          <p:nvPr/>
        </p:nvSpPr>
        <p:spPr>
          <a:xfrm>
            <a:off x="3086036" y="187783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90000"/>
                </a:solidFill>
                <a:latin typeface="Fira Sans Light" panose="020B0403050000020004" pitchFamily="34" charset="0"/>
              </a:rPr>
              <a:t>Our Plan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3C206AF-6365-4680-AB5C-722C54F918D9}"/>
              </a:ext>
            </a:extLst>
          </p:cNvPr>
          <p:cNvSpPr txBox="1"/>
          <p:nvPr/>
        </p:nvSpPr>
        <p:spPr>
          <a:xfrm>
            <a:off x="3909268" y="853621"/>
            <a:ext cx="4210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  <a:latin typeface="Fira Sans Light" panose="020B0403050000020004" pitchFamily="34" charset="0"/>
              </a:rPr>
              <a:t>Lorem Ipsum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21A68-F69B-45EA-AA81-60735076FE38}"/>
              </a:ext>
            </a:extLst>
          </p:cNvPr>
          <p:cNvGrpSpPr/>
          <p:nvPr/>
        </p:nvGrpSpPr>
        <p:grpSpPr>
          <a:xfrm>
            <a:off x="1003187" y="1662486"/>
            <a:ext cx="1737702" cy="4500016"/>
            <a:chOff x="243498" y="1844806"/>
            <a:chExt cx="1737702" cy="45000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4966CC-12BA-498D-BB12-F93C3F46B7A3}"/>
                </a:ext>
              </a:extLst>
            </p:cNvPr>
            <p:cNvGrpSpPr/>
            <p:nvPr/>
          </p:nvGrpSpPr>
          <p:grpSpPr>
            <a:xfrm>
              <a:off x="602146" y="2492896"/>
              <a:ext cx="1115710" cy="3851926"/>
              <a:chOff x="602146" y="2492896"/>
              <a:chExt cx="1115710" cy="3851926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F91B9D4-5566-4367-B99D-2076B3E279B6}"/>
                  </a:ext>
                </a:extLst>
              </p:cNvPr>
              <p:cNvSpPr/>
              <p:nvPr/>
            </p:nvSpPr>
            <p:spPr>
              <a:xfrm>
                <a:off x="602146" y="2492896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6F454E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solidFill>
                      <a:schemeClr val="tx1"/>
                    </a:solidFill>
                    <a:latin typeface="Fira Sans Light" panose="020B0403050000020004" pitchFamily="34" charset="0"/>
                  </a:rPr>
                  <a:t>SHOW</a:t>
                </a: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754DC0A-8FF7-4B13-B1C4-769880CCB12D}"/>
                  </a:ext>
                </a:extLst>
              </p:cNvPr>
              <p:cNvSpPr/>
              <p:nvPr/>
            </p:nvSpPr>
            <p:spPr>
              <a:xfrm>
                <a:off x="602146" y="3080879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6F45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050" dirty="0">
                    <a:latin typeface="Fira Sans Light" panose="020B0403050000020004" pitchFamily="34" charset="0"/>
                  </a:rPr>
                  <a:t>PROGRAMME</a:t>
                </a:r>
                <a:endParaRPr lang="en-US" sz="105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12BF635-3BF4-4674-94F0-9F769FA1C285}"/>
                  </a:ext>
                </a:extLst>
              </p:cNvPr>
              <p:cNvSpPr/>
              <p:nvPr/>
            </p:nvSpPr>
            <p:spPr>
              <a:xfrm>
                <a:off x="611563" y="3668862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6F454E">
                  <a:alpha val="90000"/>
                </a:srgbClr>
              </a:solidFill>
              <a:ln w="19050">
                <a:solidFill>
                  <a:srgbClr val="6F454E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dirty="0">
                    <a:latin typeface="Fira Sans Light" panose="020B0403050000020004" pitchFamily="34" charset="0"/>
                  </a:rPr>
                  <a:t>VENUE</a:t>
                </a:r>
                <a:endParaRPr lang="en-US" sz="16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9B34C7B-7201-4128-8928-6E218915FCA3}"/>
                  </a:ext>
                </a:extLst>
              </p:cNvPr>
              <p:cNvSpPr/>
              <p:nvPr/>
            </p:nvSpPr>
            <p:spPr>
              <a:xfrm>
                <a:off x="611563" y="4256845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6F45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050" dirty="0">
                    <a:latin typeface="Fira Sans Light" panose="020B0403050000020004" pitchFamily="34" charset="0"/>
                  </a:rPr>
                  <a:t>VOLUNTEERS</a:t>
                </a:r>
                <a:endParaRPr lang="en-US" sz="105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2AE58BE-331B-42D6-AABF-CA1B6CFEFFBC}"/>
                  </a:ext>
                </a:extLst>
              </p:cNvPr>
              <p:cNvSpPr/>
              <p:nvPr/>
            </p:nvSpPr>
            <p:spPr>
              <a:xfrm>
                <a:off x="602146" y="4844828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6F45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Fira Sans Light" panose="020B0403050000020004" pitchFamily="34" charset="0"/>
                  </a:rPr>
                  <a:t>SPEAKERS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6E01CA2-53B2-417F-8566-54CBB110C8C4}"/>
                  </a:ext>
                </a:extLst>
              </p:cNvPr>
              <p:cNvSpPr/>
              <p:nvPr/>
            </p:nvSpPr>
            <p:spPr>
              <a:xfrm>
                <a:off x="611563" y="5432811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6F45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dirty="0">
                    <a:latin typeface="Fira Sans Light" panose="020B0403050000020004" pitchFamily="34" charset="0"/>
                  </a:rPr>
                  <a:t>SPONSORS</a:t>
                </a:r>
                <a:endParaRPr lang="en-US" sz="12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CA978A0-8919-4E94-98EF-F3ADFCB8B327}"/>
                  </a:ext>
                </a:extLst>
              </p:cNvPr>
              <p:cNvSpPr/>
              <p:nvPr/>
            </p:nvSpPr>
            <p:spPr>
              <a:xfrm>
                <a:off x="611563" y="6020794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6F454E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kern="1200" dirty="0">
                    <a:latin typeface="Fira Sans Light" panose="020B0403050000020004" pitchFamily="34" charset="0"/>
                  </a:rPr>
                  <a:t>GIVEAWAYS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153FEFD-2BAE-464A-A544-DE3564E5347B}"/>
                </a:ext>
              </a:extLst>
            </p:cNvPr>
            <p:cNvGrpSpPr/>
            <p:nvPr/>
          </p:nvGrpSpPr>
          <p:grpSpPr>
            <a:xfrm>
              <a:off x="414240" y="2072035"/>
              <a:ext cx="371770" cy="4122108"/>
              <a:chOff x="414240" y="2072035"/>
              <a:chExt cx="371770" cy="412210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EC97A37-4E32-4F03-8911-3EF18F290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657" y="2072035"/>
                <a:ext cx="0" cy="4122108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C35FEFF-9A40-4C79-808A-9AAC8EBA7D48}"/>
                  </a:ext>
                </a:extLst>
              </p:cNvPr>
              <p:cNvCxnSpPr/>
              <p:nvPr/>
            </p:nvCxnSpPr>
            <p:spPr>
              <a:xfrm flipH="1">
                <a:off x="414240" y="2663543"/>
                <a:ext cx="362350" cy="0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C75BB8-6D03-42B8-AB1A-3B31A11F0F21}"/>
                  </a:ext>
                </a:extLst>
              </p:cNvPr>
              <p:cNvCxnSpPr/>
              <p:nvPr/>
            </p:nvCxnSpPr>
            <p:spPr>
              <a:xfrm flipH="1">
                <a:off x="423657" y="3222343"/>
                <a:ext cx="362350" cy="0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751DEBB-281F-4A4A-8CF6-B52E57113286}"/>
                  </a:ext>
                </a:extLst>
              </p:cNvPr>
              <p:cNvCxnSpPr/>
              <p:nvPr/>
            </p:nvCxnSpPr>
            <p:spPr>
              <a:xfrm flipH="1">
                <a:off x="423657" y="3806543"/>
                <a:ext cx="362350" cy="0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AA40CD-5B96-4E61-AB98-7335FACA375D}"/>
                  </a:ext>
                </a:extLst>
              </p:cNvPr>
              <p:cNvCxnSpPr/>
              <p:nvPr/>
            </p:nvCxnSpPr>
            <p:spPr>
              <a:xfrm flipH="1">
                <a:off x="423657" y="4416143"/>
                <a:ext cx="362350" cy="0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A7A363E-D0AD-49FF-B736-1D6AC516BB33}"/>
                  </a:ext>
                </a:extLst>
              </p:cNvPr>
              <p:cNvCxnSpPr/>
              <p:nvPr/>
            </p:nvCxnSpPr>
            <p:spPr>
              <a:xfrm flipH="1">
                <a:off x="423657" y="4987643"/>
                <a:ext cx="362350" cy="0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90EE92B-CB3A-4FC5-A601-E6C55FD56074}"/>
                  </a:ext>
                </a:extLst>
              </p:cNvPr>
              <p:cNvCxnSpPr/>
              <p:nvPr/>
            </p:nvCxnSpPr>
            <p:spPr>
              <a:xfrm flipH="1">
                <a:off x="423658" y="6194143"/>
                <a:ext cx="362350" cy="0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90E5BBC-ABF1-4061-AC32-F9ECD1802CEE}"/>
                  </a:ext>
                </a:extLst>
              </p:cNvPr>
              <p:cNvCxnSpPr/>
              <p:nvPr/>
            </p:nvCxnSpPr>
            <p:spPr>
              <a:xfrm flipH="1">
                <a:off x="423660" y="5584543"/>
                <a:ext cx="362350" cy="0"/>
              </a:xfrm>
              <a:prstGeom prst="line">
                <a:avLst/>
              </a:prstGeom>
              <a:ln w="19050">
                <a:solidFill>
                  <a:srgbClr val="6F45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A1EA8AD-5515-49A0-8D71-09496D0CEABC}"/>
                </a:ext>
              </a:extLst>
            </p:cNvPr>
            <p:cNvSpPr/>
            <p:nvPr/>
          </p:nvSpPr>
          <p:spPr>
            <a:xfrm>
              <a:off x="243498" y="1844806"/>
              <a:ext cx="1737702" cy="454458"/>
            </a:xfrm>
            <a:custGeom>
              <a:avLst/>
              <a:gdLst>
                <a:gd name="connsiteX0" fmla="*/ 0 w 3095624"/>
                <a:gd name="connsiteY0" fmla="*/ 154781 h 1547812"/>
                <a:gd name="connsiteX1" fmla="*/ 154781 w 3095624"/>
                <a:gd name="connsiteY1" fmla="*/ 0 h 1547812"/>
                <a:gd name="connsiteX2" fmla="*/ 2940843 w 3095624"/>
                <a:gd name="connsiteY2" fmla="*/ 0 h 1547812"/>
                <a:gd name="connsiteX3" fmla="*/ 3095624 w 3095624"/>
                <a:gd name="connsiteY3" fmla="*/ 154781 h 1547812"/>
                <a:gd name="connsiteX4" fmla="*/ 3095624 w 3095624"/>
                <a:gd name="connsiteY4" fmla="*/ 1393031 h 1547812"/>
                <a:gd name="connsiteX5" fmla="*/ 2940843 w 3095624"/>
                <a:gd name="connsiteY5" fmla="*/ 1547812 h 1547812"/>
                <a:gd name="connsiteX6" fmla="*/ 154781 w 3095624"/>
                <a:gd name="connsiteY6" fmla="*/ 1547812 h 1547812"/>
                <a:gd name="connsiteX7" fmla="*/ 0 w 3095624"/>
                <a:gd name="connsiteY7" fmla="*/ 1393031 h 1547812"/>
                <a:gd name="connsiteX8" fmla="*/ 0 w 3095624"/>
                <a:gd name="connsiteY8" fmla="*/ 154781 h 154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5624" h="1547812">
                  <a:moveTo>
                    <a:pt x="0" y="154781"/>
                  </a:moveTo>
                  <a:cubicBezTo>
                    <a:pt x="0" y="69298"/>
                    <a:pt x="69298" y="0"/>
                    <a:pt x="154781" y="0"/>
                  </a:cubicBezTo>
                  <a:lnTo>
                    <a:pt x="2940843" y="0"/>
                  </a:lnTo>
                  <a:cubicBezTo>
                    <a:pt x="3026326" y="0"/>
                    <a:pt x="3095624" y="69298"/>
                    <a:pt x="3095624" y="154781"/>
                  </a:cubicBezTo>
                  <a:lnTo>
                    <a:pt x="3095624" y="1393031"/>
                  </a:lnTo>
                  <a:cubicBezTo>
                    <a:pt x="3095624" y="1478514"/>
                    <a:pt x="3026326" y="1547812"/>
                    <a:pt x="2940843" y="1547812"/>
                  </a:cubicBezTo>
                  <a:lnTo>
                    <a:pt x="154781" y="1547812"/>
                  </a:lnTo>
                  <a:cubicBezTo>
                    <a:pt x="69298" y="1547812"/>
                    <a:pt x="0" y="1478514"/>
                    <a:pt x="0" y="1393031"/>
                  </a:cubicBezTo>
                  <a:lnTo>
                    <a:pt x="0" y="154781"/>
                  </a:lnTo>
                  <a:close/>
                </a:path>
              </a:pathLst>
            </a:custGeom>
            <a:solidFill>
              <a:srgbClr val="43091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159" tIns="127884" rIns="169159" bIns="12788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Fira Sans Light" panose="020B0403050000020004" pitchFamily="34" charset="0"/>
                </a:rPr>
                <a:t>EVENT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E5F8CE-492A-4655-8F73-9378CDAB3A73}"/>
              </a:ext>
            </a:extLst>
          </p:cNvPr>
          <p:cNvGrpSpPr/>
          <p:nvPr/>
        </p:nvGrpSpPr>
        <p:grpSpPr>
          <a:xfrm>
            <a:off x="7339130" y="1662486"/>
            <a:ext cx="1737702" cy="4500016"/>
            <a:chOff x="7325529" y="1923331"/>
            <a:chExt cx="1737702" cy="450001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D361D66-F11E-4B76-8C6A-8080E026A0C2}"/>
                </a:ext>
              </a:extLst>
            </p:cNvPr>
            <p:cNvGrpSpPr/>
            <p:nvPr/>
          </p:nvGrpSpPr>
          <p:grpSpPr>
            <a:xfrm>
              <a:off x="7496271" y="2150560"/>
              <a:ext cx="371770" cy="4122108"/>
              <a:chOff x="414240" y="2072035"/>
              <a:chExt cx="371770" cy="4122108"/>
            </a:xfrm>
          </p:grpSpPr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9D41570-387D-4DDE-BA1F-AA2274E077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657" y="2072035"/>
                <a:ext cx="0" cy="4122108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2F6278A-BECF-476C-827B-E30F11959203}"/>
                  </a:ext>
                </a:extLst>
              </p:cNvPr>
              <p:cNvCxnSpPr/>
              <p:nvPr/>
            </p:nvCxnSpPr>
            <p:spPr>
              <a:xfrm flipH="1">
                <a:off x="414240" y="2663543"/>
                <a:ext cx="362350" cy="0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2799257-6576-4B36-9E70-92FB8D32A3EB}"/>
                  </a:ext>
                </a:extLst>
              </p:cNvPr>
              <p:cNvCxnSpPr/>
              <p:nvPr/>
            </p:nvCxnSpPr>
            <p:spPr>
              <a:xfrm flipH="1">
                <a:off x="423657" y="3222343"/>
                <a:ext cx="362350" cy="0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1342864-C1AC-4854-B76D-441915A88C66}"/>
                  </a:ext>
                </a:extLst>
              </p:cNvPr>
              <p:cNvCxnSpPr/>
              <p:nvPr/>
            </p:nvCxnSpPr>
            <p:spPr>
              <a:xfrm flipH="1">
                <a:off x="423657" y="3806543"/>
                <a:ext cx="362350" cy="0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4139FBB-321A-450D-ADAC-6B90042B1D6B}"/>
                  </a:ext>
                </a:extLst>
              </p:cNvPr>
              <p:cNvCxnSpPr/>
              <p:nvPr/>
            </p:nvCxnSpPr>
            <p:spPr>
              <a:xfrm flipH="1">
                <a:off x="423657" y="4416143"/>
                <a:ext cx="362350" cy="0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4147E62-B194-4C7F-8158-11F980AD1D34}"/>
                  </a:ext>
                </a:extLst>
              </p:cNvPr>
              <p:cNvCxnSpPr/>
              <p:nvPr/>
            </p:nvCxnSpPr>
            <p:spPr>
              <a:xfrm flipH="1">
                <a:off x="423657" y="4987643"/>
                <a:ext cx="362350" cy="0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803B0B1F-219D-45A8-B087-4C03073700D9}"/>
                  </a:ext>
                </a:extLst>
              </p:cNvPr>
              <p:cNvCxnSpPr/>
              <p:nvPr/>
            </p:nvCxnSpPr>
            <p:spPr>
              <a:xfrm flipH="1">
                <a:off x="423658" y="6194143"/>
                <a:ext cx="362350" cy="0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29EA62A2-A2B0-45A8-AC53-485934D997DC}"/>
                  </a:ext>
                </a:extLst>
              </p:cNvPr>
              <p:cNvCxnSpPr/>
              <p:nvPr/>
            </p:nvCxnSpPr>
            <p:spPr>
              <a:xfrm flipH="1">
                <a:off x="423660" y="5584543"/>
                <a:ext cx="362350" cy="0"/>
              </a:xfrm>
              <a:prstGeom prst="line">
                <a:avLst/>
              </a:prstGeom>
              <a:ln w="19050">
                <a:solidFill>
                  <a:srgbClr val="74525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4230FC1-A6F8-42EE-B110-49109CE2ECB4}"/>
                </a:ext>
              </a:extLst>
            </p:cNvPr>
            <p:cNvSpPr/>
            <p:nvPr/>
          </p:nvSpPr>
          <p:spPr>
            <a:xfrm>
              <a:off x="7325529" y="1923331"/>
              <a:ext cx="1737702" cy="454458"/>
            </a:xfrm>
            <a:custGeom>
              <a:avLst/>
              <a:gdLst>
                <a:gd name="connsiteX0" fmla="*/ 0 w 3095624"/>
                <a:gd name="connsiteY0" fmla="*/ 154781 h 1547812"/>
                <a:gd name="connsiteX1" fmla="*/ 154781 w 3095624"/>
                <a:gd name="connsiteY1" fmla="*/ 0 h 1547812"/>
                <a:gd name="connsiteX2" fmla="*/ 2940843 w 3095624"/>
                <a:gd name="connsiteY2" fmla="*/ 0 h 1547812"/>
                <a:gd name="connsiteX3" fmla="*/ 3095624 w 3095624"/>
                <a:gd name="connsiteY3" fmla="*/ 154781 h 1547812"/>
                <a:gd name="connsiteX4" fmla="*/ 3095624 w 3095624"/>
                <a:gd name="connsiteY4" fmla="*/ 1393031 h 1547812"/>
                <a:gd name="connsiteX5" fmla="*/ 2940843 w 3095624"/>
                <a:gd name="connsiteY5" fmla="*/ 1547812 h 1547812"/>
                <a:gd name="connsiteX6" fmla="*/ 154781 w 3095624"/>
                <a:gd name="connsiteY6" fmla="*/ 1547812 h 1547812"/>
                <a:gd name="connsiteX7" fmla="*/ 0 w 3095624"/>
                <a:gd name="connsiteY7" fmla="*/ 1393031 h 1547812"/>
                <a:gd name="connsiteX8" fmla="*/ 0 w 3095624"/>
                <a:gd name="connsiteY8" fmla="*/ 154781 h 154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5624" h="1547812">
                  <a:moveTo>
                    <a:pt x="0" y="154781"/>
                  </a:moveTo>
                  <a:cubicBezTo>
                    <a:pt x="0" y="69298"/>
                    <a:pt x="69298" y="0"/>
                    <a:pt x="154781" y="0"/>
                  </a:cubicBezTo>
                  <a:lnTo>
                    <a:pt x="2940843" y="0"/>
                  </a:lnTo>
                  <a:cubicBezTo>
                    <a:pt x="3026326" y="0"/>
                    <a:pt x="3095624" y="69298"/>
                    <a:pt x="3095624" y="154781"/>
                  </a:cubicBezTo>
                  <a:lnTo>
                    <a:pt x="3095624" y="1393031"/>
                  </a:lnTo>
                  <a:cubicBezTo>
                    <a:pt x="3095624" y="1478514"/>
                    <a:pt x="3026326" y="1547812"/>
                    <a:pt x="2940843" y="1547812"/>
                  </a:cubicBezTo>
                  <a:lnTo>
                    <a:pt x="154781" y="1547812"/>
                  </a:lnTo>
                  <a:cubicBezTo>
                    <a:pt x="69298" y="1547812"/>
                    <a:pt x="0" y="1478514"/>
                    <a:pt x="0" y="1393031"/>
                  </a:cubicBezTo>
                  <a:lnTo>
                    <a:pt x="0" y="154781"/>
                  </a:lnTo>
                  <a:close/>
                </a:path>
              </a:pathLst>
            </a:custGeom>
            <a:solidFill>
              <a:srgbClr val="44162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159" tIns="127884" rIns="169159" bIns="12788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Fira Sans Light" panose="020B0403050000020004" pitchFamily="34" charset="0"/>
                </a:rPr>
                <a:t>SPEAKERS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1F88A3A-8E79-4B2C-B893-B677D09C6102}"/>
                </a:ext>
              </a:extLst>
            </p:cNvPr>
            <p:cNvGrpSpPr/>
            <p:nvPr/>
          </p:nvGrpSpPr>
          <p:grpSpPr>
            <a:xfrm>
              <a:off x="7684177" y="2571421"/>
              <a:ext cx="1115710" cy="3851926"/>
              <a:chOff x="602146" y="2492896"/>
              <a:chExt cx="1115710" cy="385192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1A43778-B1AD-48C8-A781-54A02310AD94}"/>
                  </a:ext>
                </a:extLst>
              </p:cNvPr>
              <p:cNvSpPr/>
              <p:nvPr/>
            </p:nvSpPr>
            <p:spPr>
              <a:xfrm>
                <a:off x="602146" y="2492896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74525A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solidFill>
                      <a:schemeClr val="tx1"/>
                    </a:solidFill>
                    <a:latin typeface="Fira Sans Light" panose="020B0403050000020004" pitchFamily="34" charset="0"/>
                  </a:rPr>
                  <a:t>CONTRACTS</a:t>
                </a: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0709E47-1F24-40DF-A9D8-694C9E235AE2}"/>
                  </a:ext>
                </a:extLst>
              </p:cNvPr>
              <p:cNvSpPr/>
              <p:nvPr/>
            </p:nvSpPr>
            <p:spPr>
              <a:xfrm>
                <a:off x="602146" y="3080879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74525A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dirty="0">
                    <a:latin typeface="Fira Sans Light" panose="020B0403050000020004" pitchFamily="34" charset="0"/>
                  </a:rPr>
                  <a:t>CURATION</a:t>
                </a:r>
                <a:endParaRPr lang="en-US" sz="12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1CC3E9B-5A55-4AF0-B012-3CCEF7C5D815}"/>
                  </a:ext>
                </a:extLst>
              </p:cNvPr>
              <p:cNvSpPr/>
              <p:nvPr/>
            </p:nvSpPr>
            <p:spPr>
              <a:xfrm>
                <a:off x="611563" y="3668862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74525A"/>
              </a:solidFill>
              <a:ln w="19050"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dirty="0">
                    <a:latin typeface="Fira Sans Light" panose="020B0403050000020004" pitchFamily="34" charset="0"/>
                  </a:rPr>
                  <a:t>PROGRAM</a:t>
                </a:r>
                <a:endParaRPr lang="en-US" sz="12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1D91EE8-092A-4617-98E6-90AAC3F13708}"/>
                  </a:ext>
                </a:extLst>
              </p:cNvPr>
              <p:cNvSpPr/>
              <p:nvPr/>
            </p:nvSpPr>
            <p:spPr>
              <a:xfrm>
                <a:off x="611563" y="4256845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74525A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BIO</a:t>
                </a: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092B431-CF82-450B-A5F3-307508855F8F}"/>
                  </a:ext>
                </a:extLst>
              </p:cNvPr>
              <p:cNvSpPr/>
              <p:nvPr/>
            </p:nvSpPr>
            <p:spPr>
              <a:xfrm>
                <a:off x="602146" y="4844828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74525A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FOODS</a:t>
                </a: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C7AA409-3690-4F64-A433-9D88E9495163}"/>
                  </a:ext>
                </a:extLst>
              </p:cNvPr>
              <p:cNvSpPr/>
              <p:nvPr/>
            </p:nvSpPr>
            <p:spPr>
              <a:xfrm>
                <a:off x="611563" y="5432811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74525A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Fira Sans Light" panose="020B0403050000020004" pitchFamily="34" charset="0"/>
                  </a:rPr>
                  <a:t>GIVE AWAYS</a:t>
                </a: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A9F2E2C-7FE8-4BCC-A0E4-6E5F247DF5CA}"/>
                  </a:ext>
                </a:extLst>
              </p:cNvPr>
              <p:cNvSpPr/>
              <p:nvPr/>
            </p:nvSpPr>
            <p:spPr>
              <a:xfrm>
                <a:off x="611563" y="6020794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solidFill>
                <a:srgbClr val="74525A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SALAREE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358607-C76D-4BA8-8146-D37DC8DDF78F}"/>
              </a:ext>
            </a:extLst>
          </p:cNvPr>
          <p:cNvGrpSpPr/>
          <p:nvPr/>
        </p:nvGrpSpPr>
        <p:grpSpPr>
          <a:xfrm>
            <a:off x="9451112" y="1662486"/>
            <a:ext cx="1737702" cy="4500016"/>
            <a:chOff x="10495890" y="1923331"/>
            <a:chExt cx="1737702" cy="450001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E09B474-1806-45CC-BB58-11CE1DFF3080}"/>
                </a:ext>
              </a:extLst>
            </p:cNvPr>
            <p:cNvGrpSpPr/>
            <p:nvPr/>
          </p:nvGrpSpPr>
          <p:grpSpPr>
            <a:xfrm>
              <a:off x="10666632" y="2150560"/>
              <a:ext cx="371770" cy="4122108"/>
              <a:chOff x="414240" y="2072035"/>
              <a:chExt cx="371770" cy="4122108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1FAB62B2-B5BB-48F3-B877-D1A47D55D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657" y="2072035"/>
                <a:ext cx="0" cy="4122108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7916DEF-3A10-4FD2-9792-2B1B80B1756B}"/>
                  </a:ext>
                </a:extLst>
              </p:cNvPr>
              <p:cNvCxnSpPr/>
              <p:nvPr/>
            </p:nvCxnSpPr>
            <p:spPr>
              <a:xfrm flipH="1">
                <a:off x="414240" y="2663543"/>
                <a:ext cx="362350" cy="0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75E08F5-A7CF-4061-95CF-BA6CE8CEED6A}"/>
                  </a:ext>
                </a:extLst>
              </p:cNvPr>
              <p:cNvCxnSpPr/>
              <p:nvPr/>
            </p:nvCxnSpPr>
            <p:spPr>
              <a:xfrm flipH="1">
                <a:off x="423657" y="3222343"/>
                <a:ext cx="362350" cy="0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E78E01A-DD17-4F54-9512-0D532D9DC972}"/>
                  </a:ext>
                </a:extLst>
              </p:cNvPr>
              <p:cNvCxnSpPr/>
              <p:nvPr/>
            </p:nvCxnSpPr>
            <p:spPr>
              <a:xfrm flipH="1">
                <a:off x="423657" y="3806543"/>
                <a:ext cx="362350" cy="0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257CAE5-B7BB-4198-9B34-DD98EFBA6888}"/>
                  </a:ext>
                </a:extLst>
              </p:cNvPr>
              <p:cNvCxnSpPr/>
              <p:nvPr/>
            </p:nvCxnSpPr>
            <p:spPr>
              <a:xfrm flipH="1">
                <a:off x="423657" y="4416143"/>
                <a:ext cx="362350" cy="0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28F35F4-C3F3-4196-BCE5-B2DCB3A06E97}"/>
                  </a:ext>
                </a:extLst>
              </p:cNvPr>
              <p:cNvCxnSpPr/>
              <p:nvPr/>
            </p:nvCxnSpPr>
            <p:spPr>
              <a:xfrm flipH="1">
                <a:off x="423657" y="4987643"/>
                <a:ext cx="362350" cy="0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0C1A9E9A-AD69-4183-A103-5709333428B4}"/>
                  </a:ext>
                </a:extLst>
              </p:cNvPr>
              <p:cNvCxnSpPr/>
              <p:nvPr/>
            </p:nvCxnSpPr>
            <p:spPr>
              <a:xfrm flipH="1">
                <a:off x="423658" y="6194143"/>
                <a:ext cx="362350" cy="0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C1DDBF6C-E4E4-4D55-AC3A-C38596E179FD}"/>
                  </a:ext>
                </a:extLst>
              </p:cNvPr>
              <p:cNvCxnSpPr/>
              <p:nvPr/>
            </p:nvCxnSpPr>
            <p:spPr>
              <a:xfrm flipH="1">
                <a:off x="423660" y="5584543"/>
                <a:ext cx="362350" cy="0"/>
              </a:xfrm>
              <a:prstGeom prst="line">
                <a:avLst/>
              </a:prstGeom>
              <a:ln w="19050">
                <a:solidFill>
                  <a:srgbClr val="A835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7BDC835-238F-47CA-ADE8-69F59AB6473D}"/>
                </a:ext>
              </a:extLst>
            </p:cNvPr>
            <p:cNvSpPr/>
            <p:nvPr/>
          </p:nvSpPr>
          <p:spPr>
            <a:xfrm>
              <a:off x="10495890" y="1923331"/>
              <a:ext cx="1737702" cy="454458"/>
            </a:xfrm>
            <a:custGeom>
              <a:avLst/>
              <a:gdLst>
                <a:gd name="connsiteX0" fmla="*/ 0 w 3095624"/>
                <a:gd name="connsiteY0" fmla="*/ 154781 h 1547812"/>
                <a:gd name="connsiteX1" fmla="*/ 154781 w 3095624"/>
                <a:gd name="connsiteY1" fmla="*/ 0 h 1547812"/>
                <a:gd name="connsiteX2" fmla="*/ 2940843 w 3095624"/>
                <a:gd name="connsiteY2" fmla="*/ 0 h 1547812"/>
                <a:gd name="connsiteX3" fmla="*/ 3095624 w 3095624"/>
                <a:gd name="connsiteY3" fmla="*/ 154781 h 1547812"/>
                <a:gd name="connsiteX4" fmla="*/ 3095624 w 3095624"/>
                <a:gd name="connsiteY4" fmla="*/ 1393031 h 1547812"/>
                <a:gd name="connsiteX5" fmla="*/ 2940843 w 3095624"/>
                <a:gd name="connsiteY5" fmla="*/ 1547812 h 1547812"/>
                <a:gd name="connsiteX6" fmla="*/ 154781 w 3095624"/>
                <a:gd name="connsiteY6" fmla="*/ 1547812 h 1547812"/>
                <a:gd name="connsiteX7" fmla="*/ 0 w 3095624"/>
                <a:gd name="connsiteY7" fmla="*/ 1393031 h 1547812"/>
                <a:gd name="connsiteX8" fmla="*/ 0 w 3095624"/>
                <a:gd name="connsiteY8" fmla="*/ 154781 h 154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5624" h="1547812">
                  <a:moveTo>
                    <a:pt x="0" y="154781"/>
                  </a:moveTo>
                  <a:cubicBezTo>
                    <a:pt x="0" y="69298"/>
                    <a:pt x="69298" y="0"/>
                    <a:pt x="154781" y="0"/>
                  </a:cubicBezTo>
                  <a:lnTo>
                    <a:pt x="2940843" y="0"/>
                  </a:lnTo>
                  <a:cubicBezTo>
                    <a:pt x="3026326" y="0"/>
                    <a:pt x="3095624" y="69298"/>
                    <a:pt x="3095624" y="154781"/>
                  </a:cubicBezTo>
                  <a:lnTo>
                    <a:pt x="3095624" y="1393031"/>
                  </a:lnTo>
                  <a:cubicBezTo>
                    <a:pt x="3095624" y="1478514"/>
                    <a:pt x="3026326" y="1547812"/>
                    <a:pt x="2940843" y="1547812"/>
                  </a:cubicBezTo>
                  <a:lnTo>
                    <a:pt x="154781" y="1547812"/>
                  </a:lnTo>
                  <a:cubicBezTo>
                    <a:pt x="69298" y="1547812"/>
                    <a:pt x="0" y="1478514"/>
                    <a:pt x="0" y="1393031"/>
                  </a:cubicBezTo>
                  <a:lnTo>
                    <a:pt x="0" y="154781"/>
                  </a:ln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159" tIns="127884" rIns="169159" bIns="12788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Fira Sans Light" panose="020B0403050000020004" pitchFamily="34" charset="0"/>
                </a:rPr>
                <a:t>SPONSORS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B08723E-54D1-46B6-9318-CE3A38CA75E1}"/>
                </a:ext>
              </a:extLst>
            </p:cNvPr>
            <p:cNvGrpSpPr/>
            <p:nvPr/>
          </p:nvGrpSpPr>
          <p:grpSpPr>
            <a:xfrm>
              <a:off x="10854538" y="2571421"/>
              <a:ext cx="1115710" cy="3851926"/>
              <a:chOff x="602146" y="2492896"/>
              <a:chExt cx="1115710" cy="3851926"/>
            </a:xfrm>
            <a:solidFill>
              <a:srgbClr val="A83536"/>
            </a:solidFill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DF20A2A5-7681-41ED-BB96-32AFFDE5EB76}"/>
                  </a:ext>
                </a:extLst>
              </p:cNvPr>
              <p:cNvSpPr/>
              <p:nvPr/>
            </p:nvSpPr>
            <p:spPr>
              <a:xfrm>
                <a:off x="602146" y="2492896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solidFill>
                      <a:schemeClr val="tx1"/>
                    </a:solidFill>
                    <a:latin typeface="Fira Sans Light" panose="020B0403050000020004" pitchFamily="34" charset="0"/>
                  </a:rPr>
                  <a:t>CONTRACTS</a:t>
                </a: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E75BFF7-28CE-4BC6-95A4-26722FF7EBFB}"/>
                  </a:ext>
                </a:extLst>
              </p:cNvPr>
              <p:cNvSpPr/>
              <p:nvPr/>
            </p:nvSpPr>
            <p:spPr>
              <a:xfrm>
                <a:off x="602146" y="3080879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dirty="0">
                    <a:latin typeface="Fira Sans Light" panose="020B0403050000020004" pitchFamily="34" charset="0"/>
                  </a:rPr>
                  <a:t>MARKETING</a:t>
                </a:r>
                <a:endParaRPr lang="en-US" sz="11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4184343-F862-4656-AC43-C88EEC4E230E}"/>
                  </a:ext>
                </a:extLst>
              </p:cNvPr>
              <p:cNvSpPr/>
              <p:nvPr/>
            </p:nvSpPr>
            <p:spPr>
              <a:xfrm>
                <a:off x="611563" y="3668862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dirty="0">
                    <a:latin typeface="Fira Sans Light" panose="020B0403050000020004" pitchFamily="34" charset="0"/>
                  </a:rPr>
                  <a:t>LOGISTIVS</a:t>
                </a:r>
                <a:endParaRPr lang="en-US" sz="12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8F037CC-FB4E-4BE6-810D-6E5F1EF83777}"/>
                  </a:ext>
                </a:extLst>
              </p:cNvPr>
              <p:cNvSpPr/>
              <p:nvPr/>
            </p:nvSpPr>
            <p:spPr>
              <a:xfrm>
                <a:off x="611563" y="4256845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dirty="0">
                    <a:latin typeface="Fira Sans Light" panose="020B0403050000020004" pitchFamily="34" charset="0"/>
                  </a:rPr>
                  <a:t>NISSIN</a:t>
                </a:r>
                <a:endParaRPr lang="en-US" sz="16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63DC260-CBBA-4D7C-91C7-D10AD46EB5F2}"/>
                  </a:ext>
                </a:extLst>
              </p:cNvPr>
              <p:cNvSpPr/>
              <p:nvPr/>
            </p:nvSpPr>
            <p:spPr>
              <a:xfrm>
                <a:off x="602146" y="4844828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YAHOO</a:t>
                </a: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25E5DE2-B5D1-4588-A25A-4D590C3DFDD7}"/>
                  </a:ext>
                </a:extLst>
              </p:cNvPr>
              <p:cNvSpPr/>
              <p:nvPr/>
            </p:nvSpPr>
            <p:spPr>
              <a:xfrm>
                <a:off x="611563" y="5432811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GOOGLE</a:t>
                </a: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D0A02D1-1F93-470B-93C7-A824B009971D}"/>
                  </a:ext>
                </a:extLst>
              </p:cNvPr>
              <p:cNvSpPr/>
              <p:nvPr/>
            </p:nvSpPr>
            <p:spPr>
              <a:xfrm>
                <a:off x="611563" y="6020794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>
                    <a:latin typeface="Fira Sans Light" panose="020B0403050000020004" pitchFamily="34" charset="0"/>
                  </a:rPr>
                  <a:t>YOUTUBE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27A86F-A49D-4610-8B84-77FEAFCAB8E6}"/>
              </a:ext>
            </a:extLst>
          </p:cNvPr>
          <p:cNvGrpSpPr/>
          <p:nvPr/>
        </p:nvGrpSpPr>
        <p:grpSpPr>
          <a:xfrm>
            <a:off x="3115168" y="1662486"/>
            <a:ext cx="1737702" cy="4500016"/>
            <a:chOff x="3457060" y="1693608"/>
            <a:chExt cx="1737702" cy="4500016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9E2A16F-891A-4C49-A0CE-9F14B5FFDAF5}"/>
                </a:ext>
              </a:extLst>
            </p:cNvPr>
            <p:cNvGrpSpPr/>
            <p:nvPr/>
          </p:nvGrpSpPr>
          <p:grpSpPr>
            <a:xfrm>
              <a:off x="3627802" y="1920837"/>
              <a:ext cx="371770" cy="4122108"/>
              <a:chOff x="414240" y="2072035"/>
              <a:chExt cx="371770" cy="4122108"/>
            </a:xfrm>
          </p:grpSpPr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5CD87BDF-1A70-449D-813F-40B4851138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657" y="2072035"/>
                <a:ext cx="0" cy="4122108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E7F3A3CD-9349-47F9-8CE6-F1F08B3C555B}"/>
                  </a:ext>
                </a:extLst>
              </p:cNvPr>
              <p:cNvCxnSpPr/>
              <p:nvPr/>
            </p:nvCxnSpPr>
            <p:spPr>
              <a:xfrm flipH="1">
                <a:off x="414240" y="2663543"/>
                <a:ext cx="362350" cy="0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C1F456D1-2DBC-44CA-9FF0-EE4014B8BB0D}"/>
                  </a:ext>
                </a:extLst>
              </p:cNvPr>
              <p:cNvCxnSpPr/>
              <p:nvPr/>
            </p:nvCxnSpPr>
            <p:spPr>
              <a:xfrm flipH="1">
                <a:off x="423657" y="3222343"/>
                <a:ext cx="362350" cy="0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8BC13A8A-C60C-4AB6-8BCC-46C01DFC86D9}"/>
                  </a:ext>
                </a:extLst>
              </p:cNvPr>
              <p:cNvCxnSpPr/>
              <p:nvPr/>
            </p:nvCxnSpPr>
            <p:spPr>
              <a:xfrm flipH="1">
                <a:off x="423657" y="3806543"/>
                <a:ext cx="362350" cy="0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3810D6C2-B6E5-40EE-B2B2-013481D3FB7E}"/>
                  </a:ext>
                </a:extLst>
              </p:cNvPr>
              <p:cNvCxnSpPr/>
              <p:nvPr/>
            </p:nvCxnSpPr>
            <p:spPr>
              <a:xfrm flipH="1">
                <a:off x="423657" y="4416143"/>
                <a:ext cx="362350" cy="0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6EB761BE-F91D-4E77-AC74-78C40155FD71}"/>
                  </a:ext>
                </a:extLst>
              </p:cNvPr>
              <p:cNvCxnSpPr/>
              <p:nvPr/>
            </p:nvCxnSpPr>
            <p:spPr>
              <a:xfrm flipH="1">
                <a:off x="423657" y="4987643"/>
                <a:ext cx="362350" cy="0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5DEAC221-676A-415B-8AB6-ACEB5854E985}"/>
                  </a:ext>
                </a:extLst>
              </p:cNvPr>
              <p:cNvCxnSpPr/>
              <p:nvPr/>
            </p:nvCxnSpPr>
            <p:spPr>
              <a:xfrm flipH="1">
                <a:off x="423658" y="6194143"/>
                <a:ext cx="362350" cy="0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BCF75BAD-664E-44DD-A289-C97FFB7CE938}"/>
                  </a:ext>
                </a:extLst>
              </p:cNvPr>
              <p:cNvCxnSpPr/>
              <p:nvPr/>
            </p:nvCxnSpPr>
            <p:spPr>
              <a:xfrm flipH="1">
                <a:off x="423660" y="5584543"/>
                <a:ext cx="362350" cy="0"/>
              </a:xfrm>
              <a:prstGeom prst="line">
                <a:avLst/>
              </a:prstGeom>
              <a:ln w="19050">
                <a:solidFill>
                  <a:srgbClr val="DA85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18371071-80E8-41AC-AE5A-904E0E4CA70A}"/>
                </a:ext>
              </a:extLst>
            </p:cNvPr>
            <p:cNvSpPr/>
            <p:nvPr/>
          </p:nvSpPr>
          <p:spPr>
            <a:xfrm>
              <a:off x="3457060" y="1693608"/>
              <a:ext cx="1737702" cy="454458"/>
            </a:xfrm>
            <a:custGeom>
              <a:avLst/>
              <a:gdLst>
                <a:gd name="connsiteX0" fmla="*/ 0 w 3095624"/>
                <a:gd name="connsiteY0" fmla="*/ 154781 h 1547812"/>
                <a:gd name="connsiteX1" fmla="*/ 154781 w 3095624"/>
                <a:gd name="connsiteY1" fmla="*/ 0 h 1547812"/>
                <a:gd name="connsiteX2" fmla="*/ 2940843 w 3095624"/>
                <a:gd name="connsiteY2" fmla="*/ 0 h 1547812"/>
                <a:gd name="connsiteX3" fmla="*/ 3095624 w 3095624"/>
                <a:gd name="connsiteY3" fmla="*/ 154781 h 1547812"/>
                <a:gd name="connsiteX4" fmla="*/ 3095624 w 3095624"/>
                <a:gd name="connsiteY4" fmla="*/ 1393031 h 1547812"/>
                <a:gd name="connsiteX5" fmla="*/ 2940843 w 3095624"/>
                <a:gd name="connsiteY5" fmla="*/ 1547812 h 1547812"/>
                <a:gd name="connsiteX6" fmla="*/ 154781 w 3095624"/>
                <a:gd name="connsiteY6" fmla="*/ 1547812 h 1547812"/>
                <a:gd name="connsiteX7" fmla="*/ 0 w 3095624"/>
                <a:gd name="connsiteY7" fmla="*/ 1393031 h 1547812"/>
                <a:gd name="connsiteX8" fmla="*/ 0 w 3095624"/>
                <a:gd name="connsiteY8" fmla="*/ 154781 h 154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5624" h="1547812">
                  <a:moveTo>
                    <a:pt x="0" y="154781"/>
                  </a:moveTo>
                  <a:cubicBezTo>
                    <a:pt x="0" y="69298"/>
                    <a:pt x="69298" y="0"/>
                    <a:pt x="154781" y="0"/>
                  </a:cubicBezTo>
                  <a:lnTo>
                    <a:pt x="2940843" y="0"/>
                  </a:lnTo>
                  <a:cubicBezTo>
                    <a:pt x="3026326" y="0"/>
                    <a:pt x="3095624" y="69298"/>
                    <a:pt x="3095624" y="154781"/>
                  </a:cubicBezTo>
                  <a:lnTo>
                    <a:pt x="3095624" y="1393031"/>
                  </a:lnTo>
                  <a:cubicBezTo>
                    <a:pt x="3095624" y="1478514"/>
                    <a:pt x="3026326" y="1547812"/>
                    <a:pt x="2940843" y="1547812"/>
                  </a:cubicBezTo>
                  <a:lnTo>
                    <a:pt x="154781" y="1547812"/>
                  </a:lnTo>
                  <a:cubicBezTo>
                    <a:pt x="69298" y="1547812"/>
                    <a:pt x="0" y="1478514"/>
                    <a:pt x="0" y="1393031"/>
                  </a:cubicBezTo>
                  <a:lnTo>
                    <a:pt x="0" y="154781"/>
                  </a:lnTo>
                  <a:close/>
                </a:path>
              </a:pathLst>
            </a:custGeom>
            <a:solidFill>
              <a:srgbClr val="CE5E6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159" tIns="127884" rIns="169159" bIns="12788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Fira Sans Light" panose="020B0403050000020004" pitchFamily="34" charset="0"/>
                </a:rPr>
                <a:t>VENUE</a:t>
              </a: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C0B5A46-D355-4A88-87D0-238825FF65FE}"/>
                </a:ext>
              </a:extLst>
            </p:cNvPr>
            <p:cNvGrpSpPr/>
            <p:nvPr/>
          </p:nvGrpSpPr>
          <p:grpSpPr>
            <a:xfrm>
              <a:off x="3815708" y="2341698"/>
              <a:ext cx="1115710" cy="3851926"/>
              <a:chOff x="602146" y="2492896"/>
              <a:chExt cx="1115710" cy="3851926"/>
            </a:xfrm>
            <a:solidFill>
              <a:srgbClr val="DA858E"/>
            </a:solidFill>
          </p:grpSpPr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22F832EB-7E92-450E-AB9C-6874258A423B}"/>
                  </a:ext>
                </a:extLst>
              </p:cNvPr>
              <p:cNvSpPr/>
              <p:nvPr/>
            </p:nvSpPr>
            <p:spPr>
              <a:xfrm>
                <a:off x="602146" y="2492896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kern="1200" dirty="0">
                    <a:solidFill>
                      <a:schemeClr val="tx1"/>
                    </a:solidFill>
                    <a:latin typeface="Fira Sans Light" panose="020B0403050000020004" pitchFamily="34" charset="0"/>
                  </a:rPr>
                  <a:t>SOUND SYSTEM</a:t>
                </a: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D4E571AA-B883-4856-A445-71E09CB7797D}"/>
                  </a:ext>
                </a:extLst>
              </p:cNvPr>
              <p:cNvSpPr/>
              <p:nvPr/>
            </p:nvSpPr>
            <p:spPr>
              <a:xfrm>
                <a:off x="602146" y="3080879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dirty="0">
                    <a:latin typeface="Fira Sans Light" panose="020B0403050000020004" pitchFamily="34" charset="0"/>
                  </a:rPr>
                  <a:t>LOGISTICS</a:t>
                </a:r>
                <a:endParaRPr lang="en-US" sz="12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5694D904-BFD2-4F7B-90E2-FD92E8741B78}"/>
                  </a:ext>
                </a:extLst>
              </p:cNvPr>
              <p:cNvSpPr/>
              <p:nvPr/>
            </p:nvSpPr>
            <p:spPr>
              <a:xfrm>
                <a:off x="611563" y="3668862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dirty="0">
                    <a:latin typeface="Fira Sans Light" panose="020B0403050000020004" pitchFamily="34" charset="0"/>
                  </a:rPr>
                  <a:t>FOOD</a:t>
                </a:r>
                <a:endParaRPr lang="en-US" sz="16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02BB1970-F4FC-4FD9-ABE1-CCC934588DEB}"/>
                  </a:ext>
                </a:extLst>
              </p:cNvPr>
              <p:cNvSpPr/>
              <p:nvPr/>
            </p:nvSpPr>
            <p:spPr>
              <a:xfrm>
                <a:off x="611563" y="4256845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kern="1200" dirty="0">
                    <a:latin typeface="Fira Sans Light" panose="020B0403050000020004" pitchFamily="34" charset="0"/>
                  </a:rPr>
                  <a:t>BEVERAGES</a:t>
                </a: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EA310335-1BA7-4AE8-8BF4-402F734B9B80}"/>
                  </a:ext>
                </a:extLst>
              </p:cNvPr>
              <p:cNvSpPr/>
              <p:nvPr/>
            </p:nvSpPr>
            <p:spPr>
              <a:xfrm>
                <a:off x="602146" y="4844828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DECORS</a:t>
                </a: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A77DABB-887D-457A-9670-BB5187D9B64A}"/>
                  </a:ext>
                </a:extLst>
              </p:cNvPr>
              <p:cNvSpPr/>
              <p:nvPr/>
            </p:nvSpPr>
            <p:spPr>
              <a:xfrm>
                <a:off x="611563" y="5432811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dirty="0">
                    <a:latin typeface="Fira Sans Light" panose="020B0403050000020004" pitchFamily="34" charset="0"/>
                  </a:rPr>
                  <a:t>TABLES</a:t>
                </a:r>
                <a:endParaRPr lang="en-US" sz="16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E83B0BDA-2D4A-4377-97FE-E86D7260FE0E}"/>
                  </a:ext>
                </a:extLst>
              </p:cNvPr>
              <p:cNvSpPr/>
              <p:nvPr/>
            </p:nvSpPr>
            <p:spPr>
              <a:xfrm>
                <a:off x="611563" y="6020794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CHAIRS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DBDD19-094F-4394-AD63-0551AF117549}"/>
              </a:ext>
            </a:extLst>
          </p:cNvPr>
          <p:cNvGrpSpPr/>
          <p:nvPr/>
        </p:nvGrpSpPr>
        <p:grpSpPr>
          <a:xfrm>
            <a:off x="5227149" y="1662486"/>
            <a:ext cx="1737702" cy="4500016"/>
            <a:chOff x="5471784" y="1693608"/>
            <a:chExt cx="1737702" cy="4500016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104CE82-8E10-416B-844A-8038E3BF3C84}"/>
                </a:ext>
              </a:extLst>
            </p:cNvPr>
            <p:cNvGrpSpPr/>
            <p:nvPr/>
          </p:nvGrpSpPr>
          <p:grpSpPr>
            <a:xfrm>
              <a:off x="5642526" y="1920837"/>
              <a:ext cx="371770" cy="4122108"/>
              <a:chOff x="414240" y="2072035"/>
              <a:chExt cx="371770" cy="4122108"/>
            </a:xfrm>
          </p:grpSpPr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176F8C42-BCEF-43F3-8F94-8F71A8C948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657" y="2072035"/>
                <a:ext cx="0" cy="4122108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E2550624-7751-473C-8B81-75B1799A7A14}"/>
                  </a:ext>
                </a:extLst>
              </p:cNvPr>
              <p:cNvCxnSpPr/>
              <p:nvPr/>
            </p:nvCxnSpPr>
            <p:spPr>
              <a:xfrm flipH="1">
                <a:off x="414240" y="2663543"/>
                <a:ext cx="362350" cy="0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67AA0E10-7AEC-461A-9C3C-D57CE17B4A42}"/>
                  </a:ext>
                </a:extLst>
              </p:cNvPr>
              <p:cNvCxnSpPr/>
              <p:nvPr/>
            </p:nvCxnSpPr>
            <p:spPr>
              <a:xfrm flipH="1">
                <a:off x="423657" y="3222343"/>
                <a:ext cx="362350" cy="0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7ED86DEA-F9E7-46E3-B5F1-CC30532C0B85}"/>
                  </a:ext>
                </a:extLst>
              </p:cNvPr>
              <p:cNvCxnSpPr/>
              <p:nvPr/>
            </p:nvCxnSpPr>
            <p:spPr>
              <a:xfrm flipH="1">
                <a:off x="423657" y="3806543"/>
                <a:ext cx="362350" cy="0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C3DDA98D-B6B9-4709-8A75-D29393639426}"/>
                  </a:ext>
                </a:extLst>
              </p:cNvPr>
              <p:cNvCxnSpPr/>
              <p:nvPr/>
            </p:nvCxnSpPr>
            <p:spPr>
              <a:xfrm flipH="1">
                <a:off x="423657" y="4416143"/>
                <a:ext cx="362350" cy="0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B57E5C4A-F720-40E9-943F-48CF957F33F1}"/>
                  </a:ext>
                </a:extLst>
              </p:cNvPr>
              <p:cNvCxnSpPr/>
              <p:nvPr/>
            </p:nvCxnSpPr>
            <p:spPr>
              <a:xfrm flipH="1">
                <a:off x="423657" y="4987643"/>
                <a:ext cx="362350" cy="0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807901DA-573E-40C6-8ABC-9809DF2CBE53}"/>
                  </a:ext>
                </a:extLst>
              </p:cNvPr>
              <p:cNvCxnSpPr/>
              <p:nvPr/>
            </p:nvCxnSpPr>
            <p:spPr>
              <a:xfrm flipH="1">
                <a:off x="423658" y="6194143"/>
                <a:ext cx="362350" cy="0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E994D727-63BB-4C6B-930C-DB318B4F6CC8}"/>
                  </a:ext>
                </a:extLst>
              </p:cNvPr>
              <p:cNvCxnSpPr/>
              <p:nvPr/>
            </p:nvCxnSpPr>
            <p:spPr>
              <a:xfrm flipH="1">
                <a:off x="423660" y="5584543"/>
                <a:ext cx="362350" cy="0"/>
              </a:xfrm>
              <a:prstGeom prst="line">
                <a:avLst/>
              </a:prstGeom>
              <a:ln w="19050">
                <a:solidFill>
                  <a:srgbClr val="CC57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BB2DCE12-02D3-44D2-A977-8308CE3FFE94}"/>
                </a:ext>
              </a:extLst>
            </p:cNvPr>
            <p:cNvSpPr/>
            <p:nvPr/>
          </p:nvSpPr>
          <p:spPr>
            <a:xfrm>
              <a:off x="5471784" y="1693608"/>
              <a:ext cx="1737702" cy="454458"/>
            </a:xfrm>
            <a:custGeom>
              <a:avLst/>
              <a:gdLst>
                <a:gd name="connsiteX0" fmla="*/ 0 w 3095624"/>
                <a:gd name="connsiteY0" fmla="*/ 154781 h 1547812"/>
                <a:gd name="connsiteX1" fmla="*/ 154781 w 3095624"/>
                <a:gd name="connsiteY1" fmla="*/ 0 h 1547812"/>
                <a:gd name="connsiteX2" fmla="*/ 2940843 w 3095624"/>
                <a:gd name="connsiteY2" fmla="*/ 0 h 1547812"/>
                <a:gd name="connsiteX3" fmla="*/ 3095624 w 3095624"/>
                <a:gd name="connsiteY3" fmla="*/ 154781 h 1547812"/>
                <a:gd name="connsiteX4" fmla="*/ 3095624 w 3095624"/>
                <a:gd name="connsiteY4" fmla="*/ 1393031 h 1547812"/>
                <a:gd name="connsiteX5" fmla="*/ 2940843 w 3095624"/>
                <a:gd name="connsiteY5" fmla="*/ 1547812 h 1547812"/>
                <a:gd name="connsiteX6" fmla="*/ 154781 w 3095624"/>
                <a:gd name="connsiteY6" fmla="*/ 1547812 h 1547812"/>
                <a:gd name="connsiteX7" fmla="*/ 0 w 3095624"/>
                <a:gd name="connsiteY7" fmla="*/ 1393031 h 1547812"/>
                <a:gd name="connsiteX8" fmla="*/ 0 w 3095624"/>
                <a:gd name="connsiteY8" fmla="*/ 154781 h 154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5624" h="1547812">
                  <a:moveTo>
                    <a:pt x="0" y="154781"/>
                  </a:moveTo>
                  <a:cubicBezTo>
                    <a:pt x="0" y="69298"/>
                    <a:pt x="69298" y="0"/>
                    <a:pt x="154781" y="0"/>
                  </a:cubicBezTo>
                  <a:lnTo>
                    <a:pt x="2940843" y="0"/>
                  </a:lnTo>
                  <a:cubicBezTo>
                    <a:pt x="3026326" y="0"/>
                    <a:pt x="3095624" y="69298"/>
                    <a:pt x="3095624" y="154781"/>
                  </a:cubicBezTo>
                  <a:lnTo>
                    <a:pt x="3095624" y="1393031"/>
                  </a:lnTo>
                  <a:cubicBezTo>
                    <a:pt x="3095624" y="1478514"/>
                    <a:pt x="3026326" y="1547812"/>
                    <a:pt x="2940843" y="1547812"/>
                  </a:cubicBezTo>
                  <a:lnTo>
                    <a:pt x="154781" y="1547812"/>
                  </a:lnTo>
                  <a:cubicBezTo>
                    <a:pt x="69298" y="1547812"/>
                    <a:pt x="0" y="1478514"/>
                    <a:pt x="0" y="1393031"/>
                  </a:cubicBezTo>
                  <a:lnTo>
                    <a:pt x="0" y="154781"/>
                  </a:lnTo>
                  <a:close/>
                </a:path>
              </a:pathLst>
            </a:custGeom>
            <a:solidFill>
              <a:srgbClr val="BB1E3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159" tIns="127884" rIns="169159" bIns="127884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Fira Sans Light" panose="020B0403050000020004" pitchFamily="34" charset="0"/>
                </a:rPr>
                <a:t>VOLUNTEERS</a:t>
              </a:r>
            </a:p>
          </p:txBody>
        </p: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DDDED9B7-5505-4E23-8911-9E8400C2BDAB}"/>
                </a:ext>
              </a:extLst>
            </p:cNvPr>
            <p:cNvGrpSpPr/>
            <p:nvPr/>
          </p:nvGrpSpPr>
          <p:grpSpPr>
            <a:xfrm>
              <a:off x="5830432" y="2341698"/>
              <a:ext cx="1115710" cy="3851926"/>
              <a:chOff x="602146" y="2492896"/>
              <a:chExt cx="1115710" cy="3851926"/>
            </a:xfrm>
            <a:solidFill>
              <a:srgbClr val="CC5766"/>
            </a:solidFill>
          </p:grpSpPr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2670FFE0-250C-4F6A-93BB-EE50281119DB}"/>
                  </a:ext>
                </a:extLst>
              </p:cNvPr>
              <p:cNvSpPr/>
              <p:nvPr/>
            </p:nvSpPr>
            <p:spPr>
              <a:xfrm>
                <a:off x="602146" y="2492896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kern="1200" dirty="0">
                    <a:solidFill>
                      <a:schemeClr val="tx1"/>
                    </a:solidFill>
                    <a:latin typeface="Fira Sans Light" panose="020B0403050000020004" pitchFamily="34" charset="0"/>
                  </a:rPr>
                  <a:t>MEETINGS</a:t>
                </a: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D7888432-456C-456D-8DC1-D8FD589BF304}"/>
                  </a:ext>
                </a:extLst>
              </p:cNvPr>
              <p:cNvSpPr/>
              <p:nvPr/>
            </p:nvSpPr>
            <p:spPr>
              <a:xfrm>
                <a:off x="602146" y="3080879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dirty="0">
                    <a:latin typeface="Fira Sans Light" panose="020B0403050000020004" pitchFamily="34" charset="0"/>
                  </a:rPr>
                  <a:t>SCHEDULE</a:t>
                </a:r>
                <a:endParaRPr lang="en-US" sz="12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BEDF70DD-7C75-4997-BA40-DDA989142A81}"/>
                  </a:ext>
                </a:extLst>
              </p:cNvPr>
              <p:cNvSpPr/>
              <p:nvPr/>
            </p:nvSpPr>
            <p:spPr>
              <a:xfrm>
                <a:off x="611563" y="3668862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dirty="0">
                    <a:latin typeface="Fira Sans Light" panose="020B0403050000020004" pitchFamily="34" charset="0"/>
                  </a:rPr>
                  <a:t>ROLES</a:t>
                </a:r>
                <a:endParaRPr lang="en-US" sz="1600" kern="1200" dirty="0">
                  <a:latin typeface="Fira Sans Light" panose="020B0403050000020004" pitchFamily="34" charset="0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BBB2F335-C612-4A24-B0C8-53A24DC6170A}"/>
                  </a:ext>
                </a:extLst>
              </p:cNvPr>
              <p:cNvSpPr/>
              <p:nvPr/>
            </p:nvSpPr>
            <p:spPr>
              <a:xfrm>
                <a:off x="611563" y="4256845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kern="1200" dirty="0">
                    <a:latin typeface="Fira Sans Light" panose="020B0403050000020004" pitchFamily="34" charset="0"/>
                  </a:rPr>
                  <a:t>CONTACTS</a:t>
                </a: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9E01BBF4-ED96-4AD1-B4DF-2E9D92CD57AF}"/>
                  </a:ext>
                </a:extLst>
              </p:cNvPr>
              <p:cNvSpPr/>
              <p:nvPr/>
            </p:nvSpPr>
            <p:spPr>
              <a:xfrm>
                <a:off x="602146" y="4844828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latin typeface="Fira Sans Light" panose="020B0403050000020004" pitchFamily="34" charset="0"/>
                  </a:rPr>
                  <a:t>USHERS</a:t>
                </a: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070B4145-68B7-4135-9710-5EFE8D9AC455}"/>
                  </a:ext>
                </a:extLst>
              </p:cNvPr>
              <p:cNvSpPr/>
              <p:nvPr/>
            </p:nvSpPr>
            <p:spPr>
              <a:xfrm>
                <a:off x="611563" y="5432811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kern="1200" dirty="0">
                    <a:latin typeface="Fira Sans Light" panose="020B0403050000020004" pitchFamily="34" charset="0"/>
                  </a:rPr>
                  <a:t>SECRETARY</a:t>
                </a: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B0154BC-C813-4BA1-857A-1A11F2E6AAA8}"/>
                  </a:ext>
                </a:extLst>
              </p:cNvPr>
              <p:cNvSpPr/>
              <p:nvPr/>
            </p:nvSpPr>
            <p:spPr>
              <a:xfrm>
                <a:off x="611563" y="6020794"/>
                <a:ext cx="1106293" cy="324028"/>
              </a:xfrm>
              <a:custGeom>
                <a:avLst/>
                <a:gdLst>
                  <a:gd name="connsiteX0" fmla="*/ 0 w 2476499"/>
                  <a:gd name="connsiteY0" fmla="*/ 154781 h 1547812"/>
                  <a:gd name="connsiteX1" fmla="*/ 154781 w 2476499"/>
                  <a:gd name="connsiteY1" fmla="*/ 0 h 1547812"/>
                  <a:gd name="connsiteX2" fmla="*/ 2321718 w 2476499"/>
                  <a:gd name="connsiteY2" fmla="*/ 0 h 1547812"/>
                  <a:gd name="connsiteX3" fmla="*/ 2476499 w 2476499"/>
                  <a:gd name="connsiteY3" fmla="*/ 154781 h 1547812"/>
                  <a:gd name="connsiteX4" fmla="*/ 2476499 w 2476499"/>
                  <a:gd name="connsiteY4" fmla="*/ 1393031 h 1547812"/>
                  <a:gd name="connsiteX5" fmla="*/ 2321718 w 2476499"/>
                  <a:gd name="connsiteY5" fmla="*/ 1547812 h 1547812"/>
                  <a:gd name="connsiteX6" fmla="*/ 154781 w 2476499"/>
                  <a:gd name="connsiteY6" fmla="*/ 1547812 h 1547812"/>
                  <a:gd name="connsiteX7" fmla="*/ 0 w 2476499"/>
                  <a:gd name="connsiteY7" fmla="*/ 1393031 h 1547812"/>
                  <a:gd name="connsiteX8" fmla="*/ 0 w 2476499"/>
                  <a:gd name="connsiteY8" fmla="*/ 154781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6499" h="1547812">
                    <a:moveTo>
                      <a:pt x="0" y="154781"/>
                    </a:moveTo>
                    <a:cubicBezTo>
                      <a:pt x="0" y="69298"/>
                      <a:pt x="69298" y="0"/>
                      <a:pt x="154781" y="0"/>
                    </a:cubicBezTo>
                    <a:lnTo>
                      <a:pt x="2321718" y="0"/>
                    </a:lnTo>
                    <a:cubicBezTo>
                      <a:pt x="2407201" y="0"/>
                      <a:pt x="2476499" y="69298"/>
                      <a:pt x="2476499" y="154781"/>
                    </a:cubicBezTo>
                    <a:lnTo>
                      <a:pt x="2476499" y="1393031"/>
                    </a:lnTo>
                    <a:cubicBezTo>
                      <a:pt x="2476499" y="1478514"/>
                      <a:pt x="2407201" y="1547812"/>
                      <a:pt x="2321718" y="1547812"/>
                    </a:cubicBezTo>
                    <a:lnTo>
                      <a:pt x="154781" y="1547812"/>
                    </a:lnTo>
                    <a:cubicBezTo>
                      <a:pt x="69298" y="1547812"/>
                      <a:pt x="0" y="1478514"/>
                      <a:pt x="0" y="1393031"/>
                    </a:cubicBezTo>
                    <a:lnTo>
                      <a:pt x="0" y="1547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159" tIns="127884" rIns="169159" bIns="127884" numCol="1" spcCol="1270" anchor="ctr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Fira Sans Light" panose="020B0403050000020004" pitchFamily="34" charset="0"/>
                  </a:rPr>
                  <a:t>CONTRACTS</a:t>
                </a:r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A81F70-9FD7-46BC-8554-907F6EF36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12">
        <p:fade/>
      </p:transition>
    </mc:Choice>
    <mc:Fallback xmlns="">
      <p:transition spd="med" advTm="8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7" grpId="0"/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96387B-C0E1-4743-83BE-C763E430A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135156"/>
              </p:ext>
            </p:extLst>
          </p:nvPr>
        </p:nvGraphicFramePr>
        <p:xfrm>
          <a:off x="422231" y="2216773"/>
          <a:ext cx="2003469" cy="268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69">
                  <a:extLst>
                    <a:ext uri="{9D8B030D-6E8A-4147-A177-3AD203B41FA5}">
                      <a16:colId xmlns:a16="http://schemas.microsoft.com/office/drawing/2014/main" val="460616696"/>
                    </a:ext>
                  </a:extLst>
                </a:gridCol>
              </a:tblGrid>
              <a:tr h="37965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Event</a:t>
                      </a: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0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6626"/>
                  </a:ext>
                </a:extLst>
              </a:tr>
              <a:tr h="22319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Create an event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 plan.   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09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1661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50B7CB2-7642-4328-8A79-937324687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952740"/>
              </p:ext>
            </p:extLst>
          </p:nvPr>
        </p:nvGraphicFramePr>
        <p:xfrm>
          <a:off x="2746331" y="2216773"/>
          <a:ext cx="2003469" cy="268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69">
                  <a:extLst>
                    <a:ext uri="{9D8B030D-6E8A-4147-A177-3AD203B41FA5}">
                      <a16:colId xmlns:a16="http://schemas.microsoft.com/office/drawing/2014/main" val="460616696"/>
                    </a:ext>
                  </a:extLst>
                </a:gridCol>
              </a:tblGrid>
              <a:tr h="37965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Venue</a:t>
                      </a: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4F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6626"/>
                  </a:ext>
                </a:extLst>
              </a:tr>
              <a:tr h="22319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The place must take place somewhere.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5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16613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1A712E8-082D-4F6E-AF74-AEFF3B26F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209139"/>
              </p:ext>
            </p:extLst>
          </p:nvPr>
        </p:nvGraphicFramePr>
        <p:xfrm>
          <a:off x="5070431" y="2216773"/>
          <a:ext cx="2003469" cy="268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69">
                  <a:extLst>
                    <a:ext uri="{9D8B030D-6E8A-4147-A177-3AD203B41FA5}">
                      <a16:colId xmlns:a16="http://schemas.microsoft.com/office/drawing/2014/main" val="460616696"/>
                    </a:ext>
                  </a:extLst>
                </a:gridCol>
              </a:tblGrid>
              <a:tr h="37965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Marketing</a:t>
                      </a: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1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6626"/>
                  </a:ext>
                </a:extLst>
              </a:tr>
              <a:tr h="22319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Include a website, social campaign, email and print work.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1E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1661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D007B528-05B9-4BE2-85A0-079CAC237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772648"/>
              </p:ext>
            </p:extLst>
          </p:nvPr>
        </p:nvGraphicFramePr>
        <p:xfrm>
          <a:off x="7394531" y="2216773"/>
          <a:ext cx="2003469" cy="268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69">
                  <a:extLst>
                    <a:ext uri="{9D8B030D-6E8A-4147-A177-3AD203B41FA5}">
                      <a16:colId xmlns:a16="http://schemas.microsoft.com/office/drawing/2014/main" val="460616696"/>
                    </a:ext>
                  </a:extLst>
                </a:gridCol>
              </a:tblGrid>
              <a:tr h="37965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Advertising</a:t>
                      </a: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15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6626"/>
                  </a:ext>
                </a:extLst>
              </a:tr>
              <a:tr h="22319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Include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 Digital Marketing, TV, Radio, News papers and Magazines.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17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1661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2CAD221-9559-4617-B61A-7727AA243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657870"/>
              </p:ext>
            </p:extLst>
          </p:nvPr>
        </p:nvGraphicFramePr>
        <p:xfrm>
          <a:off x="9718631" y="2216773"/>
          <a:ext cx="2003469" cy="268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69">
                  <a:extLst>
                    <a:ext uri="{9D8B030D-6E8A-4147-A177-3AD203B41FA5}">
                      <a16:colId xmlns:a16="http://schemas.microsoft.com/office/drawing/2014/main" val="460616696"/>
                    </a:ext>
                  </a:extLst>
                </a:gridCol>
              </a:tblGrid>
              <a:tr h="37965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Sponsors</a:t>
                      </a: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0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06626"/>
                  </a:ext>
                </a:extLst>
              </a:tr>
              <a:tr h="22319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All this costs mone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  <a:latin typeface="Fira Sans Light" panose="020B0403050000020004" pitchFamily="34" charset="0"/>
                        </a:rPr>
                        <a:t>y supplied by sponsors.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100584" marR="10058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1661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02AA7DF-BA9A-487B-B7DD-F144D3DBCB86}"/>
              </a:ext>
            </a:extLst>
          </p:cNvPr>
          <p:cNvGrpSpPr/>
          <p:nvPr/>
        </p:nvGrpSpPr>
        <p:grpSpPr>
          <a:xfrm>
            <a:off x="3559667" y="5748543"/>
            <a:ext cx="5072667" cy="369332"/>
            <a:chOff x="3586385" y="5748543"/>
            <a:chExt cx="5072667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B55D9A-BC15-4D55-81CD-FB7DCB9C7480}"/>
                </a:ext>
              </a:extLst>
            </p:cNvPr>
            <p:cNvSpPr txBox="1"/>
            <p:nvPr/>
          </p:nvSpPr>
          <p:spPr>
            <a:xfrm>
              <a:off x="3667907" y="5748543"/>
              <a:ext cx="4909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ira Sans Light" panose="020B0403050000020004" pitchFamily="34" charset="0"/>
                </a:rPr>
                <a:t>“A Goal without a plan is just a wish. "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D90492-DAF9-46DF-8521-BF2E29239D36}"/>
                </a:ext>
              </a:extLst>
            </p:cNvPr>
            <p:cNvGrpSpPr/>
            <p:nvPr/>
          </p:nvGrpSpPr>
          <p:grpSpPr>
            <a:xfrm>
              <a:off x="3586385" y="5800820"/>
              <a:ext cx="216480" cy="206234"/>
              <a:chOff x="3610540" y="5554944"/>
              <a:chExt cx="265547" cy="206234"/>
            </a:xfrm>
            <a:solidFill>
              <a:srgbClr val="990000"/>
            </a:solidFill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97E153B-F228-4833-9411-24EFBC78A25D}"/>
                  </a:ext>
                </a:extLst>
              </p:cNvPr>
              <p:cNvSpPr/>
              <p:nvPr/>
            </p:nvSpPr>
            <p:spPr>
              <a:xfrm>
                <a:off x="3610540" y="5554944"/>
                <a:ext cx="114816" cy="206234"/>
              </a:xfrm>
              <a:custGeom>
                <a:avLst/>
                <a:gdLst/>
                <a:ahLst/>
                <a:cxnLst/>
                <a:rect l="l" t="t" r="r" b="b"/>
                <a:pathLst>
                  <a:path w="114816" h="206234">
                    <a:moveTo>
                      <a:pt x="37003" y="0"/>
                    </a:moveTo>
                    <a:lnTo>
                      <a:pt x="114816" y="0"/>
                    </a:lnTo>
                    <a:lnTo>
                      <a:pt x="78358" y="206234"/>
                    </a:lnTo>
                    <a:lnTo>
                      <a:pt x="0" y="206234"/>
                    </a:lnTo>
                    <a:lnTo>
                      <a:pt x="37003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8800" dirty="0">
                  <a:latin typeface="TT Commons Italic" panose="02000506030000090004" pitchFamily="2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400BD29-36BE-4C26-A614-3B9C73CED2EC}"/>
                  </a:ext>
                </a:extLst>
              </p:cNvPr>
              <p:cNvSpPr/>
              <p:nvPr/>
            </p:nvSpPr>
            <p:spPr>
              <a:xfrm>
                <a:off x="3761271" y="5554944"/>
                <a:ext cx="114816" cy="206234"/>
              </a:xfrm>
              <a:custGeom>
                <a:avLst/>
                <a:gdLst/>
                <a:ahLst/>
                <a:cxnLst/>
                <a:rect l="l" t="t" r="r" b="b"/>
                <a:pathLst>
                  <a:path w="114816" h="206234">
                    <a:moveTo>
                      <a:pt x="36458" y="0"/>
                    </a:moveTo>
                    <a:lnTo>
                      <a:pt x="114816" y="0"/>
                    </a:lnTo>
                    <a:lnTo>
                      <a:pt x="77813" y="206234"/>
                    </a:lnTo>
                    <a:lnTo>
                      <a:pt x="0" y="206234"/>
                    </a:lnTo>
                    <a:lnTo>
                      <a:pt x="3645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8800" dirty="0">
                  <a:latin typeface="TT Commons Italic" panose="02000506030000090004" pitchFamily="2" charset="0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117C792-8296-48E0-BC8E-8ACD28FDECDF}"/>
                </a:ext>
              </a:extLst>
            </p:cNvPr>
            <p:cNvGrpSpPr/>
            <p:nvPr/>
          </p:nvGrpSpPr>
          <p:grpSpPr>
            <a:xfrm>
              <a:off x="8442572" y="5748543"/>
              <a:ext cx="216480" cy="206234"/>
              <a:chOff x="3610540" y="5554944"/>
              <a:chExt cx="265547" cy="206234"/>
            </a:xfrm>
            <a:solidFill>
              <a:srgbClr val="990000"/>
            </a:solidFill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BC08393-C452-4310-87D5-E69732FC5BAF}"/>
                  </a:ext>
                </a:extLst>
              </p:cNvPr>
              <p:cNvSpPr/>
              <p:nvPr/>
            </p:nvSpPr>
            <p:spPr>
              <a:xfrm>
                <a:off x="3610540" y="5554944"/>
                <a:ext cx="114816" cy="206234"/>
              </a:xfrm>
              <a:custGeom>
                <a:avLst/>
                <a:gdLst/>
                <a:ahLst/>
                <a:cxnLst/>
                <a:rect l="l" t="t" r="r" b="b"/>
                <a:pathLst>
                  <a:path w="114816" h="206234">
                    <a:moveTo>
                      <a:pt x="37003" y="0"/>
                    </a:moveTo>
                    <a:lnTo>
                      <a:pt x="114816" y="0"/>
                    </a:lnTo>
                    <a:lnTo>
                      <a:pt x="78358" y="206234"/>
                    </a:lnTo>
                    <a:lnTo>
                      <a:pt x="0" y="206234"/>
                    </a:lnTo>
                    <a:lnTo>
                      <a:pt x="37003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8800" dirty="0">
                  <a:latin typeface="TT Commons Italic" panose="02000506030000090004" pitchFamily="2" charset="0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1BDE137-61F8-4116-BC83-CC7A3344E969}"/>
                  </a:ext>
                </a:extLst>
              </p:cNvPr>
              <p:cNvSpPr/>
              <p:nvPr/>
            </p:nvSpPr>
            <p:spPr>
              <a:xfrm>
                <a:off x="3761271" y="5554944"/>
                <a:ext cx="114816" cy="206234"/>
              </a:xfrm>
              <a:custGeom>
                <a:avLst/>
                <a:gdLst/>
                <a:ahLst/>
                <a:cxnLst/>
                <a:rect l="l" t="t" r="r" b="b"/>
                <a:pathLst>
                  <a:path w="114816" h="206234">
                    <a:moveTo>
                      <a:pt x="36458" y="0"/>
                    </a:moveTo>
                    <a:lnTo>
                      <a:pt x="114816" y="0"/>
                    </a:lnTo>
                    <a:lnTo>
                      <a:pt x="77813" y="206234"/>
                    </a:lnTo>
                    <a:lnTo>
                      <a:pt x="0" y="206234"/>
                    </a:lnTo>
                    <a:lnTo>
                      <a:pt x="36458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8800" dirty="0">
                  <a:latin typeface="TT Commons Italic" panose="02000506030000090004" pitchFamily="2" charset="0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AF4E99-D60D-4953-B3AD-69BC14BF0722}"/>
              </a:ext>
            </a:extLst>
          </p:cNvPr>
          <p:cNvSpPr txBox="1"/>
          <p:nvPr/>
        </p:nvSpPr>
        <p:spPr>
          <a:xfrm>
            <a:off x="3167743" y="284190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90000"/>
                </a:solidFill>
                <a:latin typeface="Fira Sans Light" panose="020B0403050000020004" pitchFamily="34" charset="0"/>
              </a:rPr>
              <a:t>The Events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8A0598-B90C-49ED-94ED-F1A4D5F141BD}"/>
              </a:ext>
            </a:extLst>
          </p:cNvPr>
          <p:cNvSpPr txBox="1"/>
          <p:nvPr/>
        </p:nvSpPr>
        <p:spPr>
          <a:xfrm>
            <a:off x="4229100" y="88588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  <a:latin typeface="Fira Sans Light" panose="020B0403050000020004" pitchFamily="34" charset="0"/>
              </a:rPr>
              <a:t>For 2019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3EEF77-7721-4F85-89E5-354E92D5BAA5}"/>
              </a:ext>
            </a:extLst>
          </p:cNvPr>
          <p:cNvSpPr/>
          <p:nvPr/>
        </p:nvSpPr>
        <p:spPr>
          <a:xfrm rot="5400000">
            <a:off x="6070349" y="1013177"/>
            <a:ext cx="51300" cy="7902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F834C8-A3A5-405C-81E7-600267A63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1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26">
        <p:fade/>
      </p:transition>
    </mc:Choice>
    <mc:Fallback xmlns="">
      <p:transition spd="med" advTm="7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782005-BACE-4A05-8B6D-6723E65C9A99}"/>
              </a:ext>
            </a:extLst>
          </p:cNvPr>
          <p:cNvSpPr txBox="1"/>
          <p:nvPr/>
        </p:nvSpPr>
        <p:spPr>
          <a:xfrm>
            <a:off x="1316181" y="225082"/>
            <a:ext cx="9878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A53944"/>
                </a:solidFill>
                <a:latin typeface="Fira Sans Light" panose="020B0403050000020004" pitchFamily="34" charset="0"/>
              </a:rPr>
              <a:t>Our August Speaker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BE6D1-53D1-46BA-91D5-39E4732A7F21}"/>
              </a:ext>
            </a:extLst>
          </p:cNvPr>
          <p:cNvSpPr txBox="1"/>
          <p:nvPr/>
        </p:nvSpPr>
        <p:spPr>
          <a:xfrm>
            <a:off x="3886167" y="4233189"/>
            <a:ext cx="416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ADAF"/>
                </a:solidFill>
                <a:latin typeface="Fira Sans Light" panose="020B0403050000020004" pitchFamily="34" charset="0"/>
              </a:rPr>
              <a:t>Reverend Dr. John Hanes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C630F-E649-4D84-9DC2-3B0325588357}"/>
              </a:ext>
            </a:extLst>
          </p:cNvPr>
          <p:cNvSpPr txBox="1"/>
          <p:nvPr/>
        </p:nvSpPr>
        <p:spPr>
          <a:xfrm>
            <a:off x="4117143" y="4801943"/>
            <a:ext cx="3957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ADAF"/>
                </a:solidFill>
                <a:latin typeface="Fira Sans Light" panose="020B0403050000020004" pitchFamily="34" charset="0"/>
              </a:rPr>
              <a:t>SPEAKER | AUTHOR | CEO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425CFD-26E0-492D-A1F8-AD57A06E5B4E}"/>
              </a:ext>
            </a:extLst>
          </p:cNvPr>
          <p:cNvSpPr txBox="1"/>
          <p:nvPr/>
        </p:nvSpPr>
        <p:spPr>
          <a:xfrm>
            <a:off x="2612572" y="5188274"/>
            <a:ext cx="696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A53944"/>
                </a:solidFill>
                <a:latin typeface="Fira Sans SemiBold" panose="020B0603050000020004" pitchFamily="34" charset="0"/>
              </a:rPr>
              <a:t>FUNNY MOTIVATIONAL SPEAKER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AF3ECE-DEB3-463E-871D-A052131FA3C2}"/>
              </a:ext>
            </a:extLst>
          </p:cNvPr>
          <p:cNvGrpSpPr/>
          <p:nvPr/>
        </p:nvGrpSpPr>
        <p:grpSpPr>
          <a:xfrm>
            <a:off x="4898571" y="1673241"/>
            <a:ext cx="2394858" cy="2417597"/>
            <a:chOff x="4862285" y="1971127"/>
            <a:chExt cx="1799772" cy="181686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4457EC6-B480-45B9-B20A-11B9CD4325E1}"/>
                </a:ext>
              </a:extLst>
            </p:cNvPr>
            <p:cNvSpPr/>
            <p:nvPr/>
          </p:nvSpPr>
          <p:spPr>
            <a:xfrm>
              <a:off x="4862285" y="1971127"/>
              <a:ext cx="1799772" cy="1799772"/>
            </a:xfrm>
            <a:prstGeom prst="ellipse">
              <a:avLst/>
            </a:prstGeom>
            <a:solidFill>
              <a:srgbClr val="FFAD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1EB0B7-ADD6-4751-8BC4-BD2875E12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3" r="57620" b="59684"/>
            <a:stretch/>
          </p:blipFill>
          <p:spPr>
            <a:xfrm flipH="1">
              <a:off x="4862285" y="2141025"/>
              <a:ext cx="1799772" cy="1646963"/>
            </a:xfrm>
            <a:custGeom>
              <a:avLst/>
              <a:gdLst>
                <a:gd name="connsiteX0" fmla="*/ 1401404 w 1799772"/>
                <a:gd name="connsiteY0" fmla="*/ 0 h 1646963"/>
                <a:gd name="connsiteX1" fmla="*/ 398368 w 1799772"/>
                <a:gd name="connsiteY1" fmla="*/ 0 h 1646963"/>
                <a:gd name="connsiteX2" fmla="*/ 396751 w 1799772"/>
                <a:gd name="connsiteY2" fmla="*/ 878 h 1646963"/>
                <a:gd name="connsiteX3" fmla="*/ 0 w 1799772"/>
                <a:gd name="connsiteY3" fmla="*/ 747077 h 1646963"/>
                <a:gd name="connsiteX4" fmla="*/ 899886 w 1799772"/>
                <a:gd name="connsiteY4" fmla="*/ 1646963 h 1646963"/>
                <a:gd name="connsiteX5" fmla="*/ 1799772 w 1799772"/>
                <a:gd name="connsiteY5" fmla="*/ 747077 h 1646963"/>
                <a:gd name="connsiteX6" fmla="*/ 1403021 w 1799772"/>
                <a:gd name="connsiteY6" fmla="*/ 878 h 164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9772" h="1646963">
                  <a:moveTo>
                    <a:pt x="1401404" y="0"/>
                  </a:moveTo>
                  <a:lnTo>
                    <a:pt x="398368" y="0"/>
                  </a:lnTo>
                  <a:lnTo>
                    <a:pt x="396751" y="878"/>
                  </a:lnTo>
                  <a:cubicBezTo>
                    <a:pt x="157380" y="162594"/>
                    <a:pt x="0" y="436456"/>
                    <a:pt x="0" y="747077"/>
                  </a:cubicBezTo>
                  <a:cubicBezTo>
                    <a:pt x="0" y="1244070"/>
                    <a:pt x="402893" y="1646963"/>
                    <a:pt x="899886" y="1646963"/>
                  </a:cubicBezTo>
                  <a:cubicBezTo>
                    <a:pt x="1396879" y="1646963"/>
                    <a:pt x="1799772" y="1244070"/>
                    <a:pt x="1799772" y="747077"/>
                  </a:cubicBezTo>
                  <a:cubicBezTo>
                    <a:pt x="1799772" y="436456"/>
                    <a:pt x="1642392" y="162594"/>
                    <a:pt x="1403021" y="878"/>
                  </a:cubicBezTo>
                  <a:close/>
                </a:path>
              </a:pathLst>
            </a:cu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B5D57A-42D0-42CD-A186-E609F62F6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61">
        <p:fade/>
      </p:transition>
    </mc:Choice>
    <mc:Fallback xmlns="">
      <p:transition spd="med" advTm="5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18FD7B-404D-4028-A594-13E42E948B08}"/>
              </a:ext>
            </a:extLst>
          </p:cNvPr>
          <p:cNvSpPr txBox="1"/>
          <p:nvPr/>
        </p:nvSpPr>
        <p:spPr>
          <a:xfrm>
            <a:off x="5944554" y="2695192"/>
            <a:ext cx="233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A53944"/>
                </a:solidFill>
                <a:latin typeface="Fira Sans Light" panose="020B0403050000020004" pitchFamily="34" charset="0"/>
              </a:rPr>
              <a:t>PURCHASE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5E74E-529E-4766-BE82-D529AAE39B9A}"/>
              </a:ext>
            </a:extLst>
          </p:cNvPr>
          <p:cNvSpPr txBox="1"/>
          <p:nvPr/>
        </p:nvSpPr>
        <p:spPr>
          <a:xfrm>
            <a:off x="5944554" y="3278143"/>
            <a:ext cx="319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FFADAF"/>
                </a:solidFill>
                <a:latin typeface="Fira Sans Light" panose="020B0403050000020004" pitchFamily="34" charset="0"/>
              </a:rPr>
              <a:t>AND ENJOY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36627-D9F4-4DFF-88C9-AB02284A9771}"/>
              </a:ext>
            </a:extLst>
          </p:cNvPr>
          <p:cNvSpPr txBox="1"/>
          <p:nvPr/>
        </p:nvSpPr>
        <p:spPr>
          <a:xfrm>
            <a:off x="5944554" y="3740926"/>
            <a:ext cx="3570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53944"/>
                </a:solidFill>
                <a:latin typeface="Fira Sans Light" panose="020B0403050000020004" pitchFamily="34" charset="0"/>
              </a:rPr>
              <a:t>Thanks For Watching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9930B4-AAB0-4584-87E8-6C92C3C9C8D8}"/>
              </a:ext>
            </a:extLst>
          </p:cNvPr>
          <p:cNvCxnSpPr/>
          <p:nvPr/>
        </p:nvCxnSpPr>
        <p:spPr>
          <a:xfrm>
            <a:off x="5081908" y="1857829"/>
            <a:ext cx="0" cy="3120571"/>
          </a:xfrm>
          <a:prstGeom prst="line">
            <a:avLst/>
          </a:prstGeom>
          <a:ln w="38100">
            <a:solidFill>
              <a:srgbClr val="FFAD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4C717A-39BA-45BD-BF94-E9E1BB2AF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28" y="2909920"/>
            <a:ext cx="2514812" cy="16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55">
        <p:fade/>
      </p:transition>
    </mc:Choice>
    <mc:Fallback xmlns="">
      <p:transition spd="med" advTm="5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8A4198E-680C-45FC-A2A6-F9561D0885C1}"/>
              </a:ext>
            </a:extLst>
          </p:cNvPr>
          <p:cNvSpPr/>
          <p:nvPr/>
        </p:nvSpPr>
        <p:spPr>
          <a:xfrm>
            <a:off x="0" y="-20134"/>
            <a:ext cx="12192000" cy="497205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00E35-CCEC-445B-8139-4EB6EA0DF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5"/>
          <a:stretch/>
        </p:blipFill>
        <p:spPr>
          <a:xfrm>
            <a:off x="7162801" y="1481787"/>
            <a:ext cx="3848100" cy="5376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DE6A64-DAA1-476E-80AF-22BA414CBC08}"/>
              </a:ext>
            </a:extLst>
          </p:cNvPr>
          <p:cNvSpPr txBox="1"/>
          <p:nvPr/>
        </p:nvSpPr>
        <p:spPr>
          <a:xfrm>
            <a:off x="1418053" y="2179405"/>
            <a:ext cx="5073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Fira Sans Light" panose="020B0403050000020004" pitchFamily="34" charset="0"/>
              </a:rPr>
              <a:t>Know Your Market, Know your goals and it will lead you to a new opportunity.   Happy Environment.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8FC6E-7F7E-4851-A023-3C4DD3F5EE1B}"/>
              </a:ext>
            </a:extLst>
          </p:cNvPr>
          <p:cNvSpPr txBox="1"/>
          <p:nvPr/>
        </p:nvSpPr>
        <p:spPr>
          <a:xfrm>
            <a:off x="1418054" y="2943257"/>
            <a:ext cx="3306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Fira Sans Light" panose="020B0403050000020004" pitchFamily="34" charset="0"/>
              </a:rPr>
              <a:t>Productivity is perfect.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D6135-47F1-4A8A-9349-F92A08CA02FC}"/>
              </a:ext>
            </a:extLst>
          </p:cNvPr>
          <p:cNvSpPr txBox="1"/>
          <p:nvPr/>
        </p:nvSpPr>
        <p:spPr>
          <a:xfrm>
            <a:off x="1418054" y="3707108"/>
            <a:ext cx="330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Fira Sans Light" panose="020B0403050000020004" pitchFamily="34" charset="0"/>
              </a:rPr>
              <a:t>People are hospitable and cooperative.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FDB70-C995-4AF1-9CE0-30EC7B06EDD1}"/>
              </a:ext>
            </a:extLst>
          </p:cNvPr>
          <p:cNvSpPr/>
          <p:nvPr/>
        </p:nvSpPr>
        <p:spPr>
          <a:xfrm>
            <a:off x="1290052" y="2240647"/>
            <a:ext cx="84554" cy="462290"/>
          </a:xfrm>
          <a:prstGeom prst="rect">
            <a:avLst/>
          </a:prstGeom>
          <a:solidFill>
            <a:srgbClr val="D15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A7661D-9620-4505-B11D-31510CB00097}"/>
              </a:ext>
            </a:extLst>
          </p:cNvPr>
          <p:cNvSpPr/>
          <p:nvPr/>
        </p:nvSpPr>
        <p:spPr>
          <a:xfrm>
            <a:off x="1290052" y="3004499"/>
            <a:ext cx="84554" cy="462290"/>
          </a:xfrm>
          <a:prstGeom prst="rect">
            <a:avLst/>
          </a:prstGeom>
          <a:solidFill>
            <a:srgbClr val="BE1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02936-BFF4-436A-95CA-AD509899908D}"/>
              </a:ext>
            </a:extLst>
          </p:cNvPr>
          <p:cNvSpPr/>
          <p:nvPr/>
        </p:nvSpPr>
        <p:spPr>
          <a:xfrm>
            <a:off x="1290052" y="3768350"/>
            <a:ext cx="84554" cy="462290"/>
          </a:xfrm>
          <a:prstGeom prst="rect">
            <a:avLst/>
          </a:prstGeom>
          <a:solidFill>
            <a:srgbClr val="491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DAF25E-E349-428B-AF8F-E8D256327DD3}"/>
              </a:ext>
            </a:extLst>
          </p:cNvPr>
          <p:cNvSpPr txBox="1"/>
          <p:nvPr/>
        </p:nvSpPr>
        <p:spPr>
          <a:xfrm>
            <a:off x="4442827" y="1574615"/>
            <a:ext cx="330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Fira Sans Light" panose="020B0403050000020004" pitchFamily="34" charset="0"/>
              </a:rPr>
              <a:t>Reviews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B17C16-8E0D-49AE-BE91-B4BFF1CC319E}"/>
              </a:ext>
            </a:extLst>
          </p:cNvPr>
          <p:cNvSpPr txBox="1"/>
          <p:nvPr/>
        </p:nvSpPr>
        <p:spPr>
          <a:xfrm>
            <a:off x="4216400" y="967048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ira Sans Light" panose="020B0403050000020004" pitchFamily="34" charset="0"/>
              </a:rPr>
              <a:t>Our Company Employees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908BB-49A4-4853-B368-95AA10D2EAC3}"/>
              </a:ext>
            </a:extLst>
          </p:cNvPr>
          <p:cNvSpPr txBox="1"/>
          <p:nvPr/>
        </p:nvSpPr>
        <p:spPr>
          <a:xfrm>
            <a:off x="3327400" y="130990"/>
            <a:ext cx="553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Our Happy Peoples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6E365E-2697-4EAC-AA9D-32C0CA1AC98C}"/>
              </a:ext>
            </a:extLst>
          </p:cNvPr>
          <p:cNvSpPr/>
          <p:nvPr/>
        </p:nvSpPr>
        <p:spPr>
          <a:xfrm rot="5400000">
            <a:off x="6070350" y="947456"/>
            <a:ext cx="51300" cy="79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1537B004-7401-4D6D-B4EB-49024ACDF9AD}"/>
              </a:ext>
            </a:extLst>
          </p:cNvPr>
          <p:cNvSpPr/>
          <p:nvPr/>
        </p:nvSpPr>
        <p:spPr>
          <a:xfrm>
            <a:off x="857250" y="2344038"/>
            <a:ext cx="238126" cy="238126"/>
          </a:xfrm>
          <a:prstGeom prst="star5">
            <a:avLst/>
          </a:prstGeom>
          <a:solidFill>
            <a:srgbClr val="A02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625FC0D0-A9DA-4D1B-A874-C73225D566CD}"/>
              </a:ext>
            </a:extLst>
          </p:cNvPr>
          <p:cNvSpPr/>
          <p:nvPr/>
        </p:nvSpPr>
        <p:spPr>
          <a:xfrm>
            <a:off x="857250" y="3116581"/>
            <a:ext cx="238126" cy="238126"/>
          </a:xfrm>
          <a:prstGeom prst="star5">
            <a:avLst/>
          </a:prstGeom>
          <a:solidFill>
            <a:srgbClr val="A02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1470691E-1B84-44CD-BFCF-A90CF837EF1C}"/>
              </a:ext>
            </a:extLst>
          </p:cNvPr>
          <p:cNvSpPr/>
          <p:nvPr/>
        </p:nvSpPr>
        <p:spPr>
          <a:xfrm>
            <a:off x="857250" y="3889124"/>
            <a:ext cx="238126" cy="238126"/>
          </a:xfrm>
          <a:prstGeom prst="star5">
            <a:avLst/>
          </a:prstGeom>
          <a:solidFill>
            <a:srgbClr val="A02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6B3903-B778-41A0-AF1F-A7EFAD87F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9" y="5503451"/>
            <a:ext cx="605345" cy="6465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363928-3029-460A-A82D-98B97590F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47" y="5471125"/>
            <a:ext cx="609245" cy="7111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E8AA31-9252-4761-A153-EF3CE652F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66" y="5556706"/>
            <a:ext cx="694025" cy="7149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B8C7069-B545-43D1-8223-2AC9BEF972B1}"/>
              </a:ext>
            </a:extLst>
          </p:cNvPr>
          <p:cNvSpPr txBox="1"/>
          <p:nvPr/>
        </p:nvSpPr>
        <p:spPr>
          <a:xfrm>
            <a:off x="1507831" y="5472842"/>
            <a:ext cx="69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02124"/>
                </a:solidFill>
                <a:latin typeface="Fira Sans Light" panose="020B0403050000020004" pitchFamily="34" charset="0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0FDED8-66DE-44B9-A1E5-BC158801A7CB}"/>
              </a:ext>
            </a:extLst>
          </p:cNvPr>
          <p:cNvSpPr txBox="1"/>
          <p:nvPr/>
        </p:nvSpPr>
        <p:spPr>
          <a:xfrm>
            <a:off x="3623597" y="5472842"/>
            <a:ext cx="692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02124"/>
                </a:solidFill>
                <a:latin typeface="Fira Sans Light" panose="020B0403050000020004" pitchFamily="34" charset="0"/>
              </a:rPr>
              <a:t>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83C4E3-3F96-4050-B638-6B7F2F989D8D}"/>
              </a:ext>
            </a:extLst>
          </p:cNvPr>
          <p:cNvSpPr txBox="1"/>
          <p:nvPr/>
        </p:nvSpPr>
        <p:spPr>
          <a:xfrm>
            <a:off x="5640146" y="5472842"/>
            <a:ext cx="69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02124"/>
                </a:solidFill>
                <a:latin typeface="Fira Sans Light" panose="020B0403050000020004" pitchFamily="34" charset="0"/>
              </a:rPr>
              <a:t>97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A120C-D311-4F09-B179-BC34FFF3E9DC}"/>
              </a:ext>
            </a:extLst>
          </p:cNvPr>
          <p:cNvSpPr txBox="1"/>
          <p:nvPr/>
        </p:nvSpPr>
        <p:spPr>
          <a:xfrm>
            <a:off x="1482334" y="5938364"/>
            <a:ext cx="1102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A02124"/>
                </a:solidFill>
                <a:latin typeface="Fira Sans Light" panose="020B0403050000020004" pitchFamily="34" charset="0"/>
              </a:rPr>
              <a:t>Happy Environment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A801E5-43DD-418C-B83E-129993280417}"/>
              </a:ext>
            </a:extLst>
          </p:cNvPr>
          <p:cNvSpPr txBox="1"/>
          <p:nvPr/>
        </p:nvSpPr>
        <p:spPr>
          <a:xfrm>
            <a:off x="3535265" y="5938364"/>
            <a:ext cx="1102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A02124"/>
                </a:solidFill>
                <a:latin typeface="Fira Sans Light" panose="020B0403050000020004" pitchFamily="34" charset="0"/>
              </a:rPr>
              <a:t>Productive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2F441E-9252-43C2-80F9-5FF1969A182D}"/>
              </a:ext>
            </a:extLst>
          </p:cNvPr>
          <p:cNvSpPr txBox="1"/>
          <p:nvPr/>
        </p:nvSpPr>
        <p:spPr>
          <a:xfrm>
            <a:off x="5588196" y="5938364"/>
            <a:ext cx="1102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A02124"/>
                </a:solidFill>
                <a:latin typeface="Fira Sans Light" panose="020B0403050000020004" pitchFamily="34" charset="0"/>
              </a:rPr>
              <a:t>Hospitable and Cooperative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D4203E-B17A-4E4D-A7AA-3DD999E71B9D}"/>
              </a:ext>
            </a:extLst>
          </p:cNvPr>
          <p:cNvSpPr/>
          <p:nvPr/>
        </p:nvSpPr>
        <p:spPr>
          <a:xfrm>
            <a:off x="-2148" y="-22924"/>
            <a:ext cx="750447" cy="497205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FE9D51-BB6E-4478-9BA7-E16162EA9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74">
        <p:fade/>
      </p:transition>
    </mc:Choice>
    <mc:Fallback xmlns="">
      <p:transition spd="med" advTm="6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1B6B40B-0ECA-4382-B244-8F62D02E0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3" t="5584" r="3723"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1D5A64-55F9-4A84-A69E-5AC90843223B}"/>
              </a:ext>
            </a:extLst>
          </p:cNvPr>
          <p:cNvSpPr/>
          <p:nvPr/>
        </p:nvSpPr>
        <p:spPr>
          <a:xfrm>
            <a:off x="0" y="5167086"/>
            <a:ext cx="12192000" cy="16909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3B9058-647F-426B-9EC9-18C7B96B361C}"/>
              </a:ext>
            </a:extLst>
          </p:cNvPr>
          <p:cNvGrpSpPr/>
          <p:nvPr/>
        </p:nvGrpSpPr>
        <p:grpSpPr>
          <a:xfrm>
            <a:off x="2630662" y="5616623"/>
            <a:ext cx="1414921" cy="561426"/>
            <a:chOff x="2630662" y="5616623"/>
            <a:chExt cx="1414921" cy="5614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8524B-B555-498B-B8F9-261B3FF0006A}"/>
                </a:ext>
              </a:extLst>
            </p:cNvPr>
            <p:cNvSpPr txBox="1"/>
            <p:nvPr/>
          </p:nvSpPr>
          <p:spPr>
            <a:xfrm>
              <a:off x="2933699" y="5616623"/>
              <a:ext cx="808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Year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62205D-F54A-40B5-A01F-F8CA14614C84}"/>
                </a:ext>
              </a:extLst>
            </p:cNvPr>
            <p:cNvSpPr txBox="1"/>
            <p:nvPr/>
          </p:nvSpPr>
          <p:spPr>
            <a:xfrm>
              <a:off x="2630662" y="5916439"/>
              <a:ext cx="14149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$100,000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5C921D-6B71-43C4-80B1-D4687AF6CEC7}"/>
              </a:ext>
            </a:extLst>
          </p:cNvPr>
          <p:cNvGrpSpPr/>
          <p:nvPr/>
        </p:nvGrpSpPr>
        <p:grpSpPr>
          <a:xfrm>
            <a:off x="4440583" y="5616623"/>
            <a:ext cx="1414921" cy="561426"/>
            <a:chOff x="4715362" y="5616623"/>
            <a:chExt cx="1414921" cy="5614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BBDBB9-D74B-42A0-8BEA-F67C1DCCA3C4}"/>
                </a:ext>
              </a:extLst>
            </p:cNvPr>
            <p:cNvSpPr txBox="1"/>
            <p:nvPr/>
          </p:nvSpPr>
          <p:spPr>
            <a:xfrm>
              <a:off x="5018399" y="5616623"/>
              <a:ext cx="808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Year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9382C0-50A6-410C-A2FE-44AD92B1F215}"/>
                </a:ext>
              </a:extLst>
            </p:cNvPr>
            <p:cNvSpPr txBox="1"/>
            <p:nvPr/>
          </p:nvSpPr>
          <p:spPr>
            <a:xfrm>
              <a:off x="4715362" y="5916439"/>
              <a:ext cx="14149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$200,000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64408E-FFDE-4965-826C-C2B0CD7C7B04}"/>
              </a:ext>
            </a:extLst>
          </p:cNvPr>
          <p:cNvGrpSpPr/>
          <p:nvPr/>
        </p:nvGrpSpPr>
        <p:grpSpPr>
          <a:xfrm>
            <a:off x="6250504" y="5616623"/>
            <a:ext cx="1414921" cy="561426"/>
            <a:chOff x="7244478" y="5616623"/>
            <a:chExt cx="1414921" cy="5614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F60D4-173B-4CEC-84B1-D4C98B919372}"/>
                </a:ext>
              </a:extLst>
            </p:cNvPr>
            <p:cNvSpPr txBox="1"/>
            <p:nvPr/>
          </p:nvSpPr>
          <p:spPr>
            <a:xfrm>
              <a:off x="7547515" y="5616623"/>
              <a:ext cx="808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Year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7C482A-84C5-4DB2-A98B-C0AB127009C0}"/>
                </a:ext>
              </a:extLst>
            </p:cNvPr>
            <p:cNvSpPr txBox="1"/>
            <p:nvPr/>
          </p:nvSpPr>
          <p:spPr>
            <a:xfrm>
              <a:off x="7244478" y="5916439"/>
              <a:ext cx="14149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$300,000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2D7DD4-3674-4210-9B00-27C9365B43B8}"/>
              </a:ext>
            </a:extLst>
          </p:cNvPr>
          <p:cNvGrpSpPr/>
          <p:nvPr/>
        </p:nvGrpSpPr>
        <p:grpSpPr>
          <a:xfrm>
            <a:off x="8060426" y="5616623"/>
            <a:ext cx="1414921" cy="561426"/>
            <a:chOff x="9994928" y="5616623"/>
            <a:chExt cx="1414921" cy="56142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6BB16D-1866-4DC4-AE5E-F07D6C34C81A}"/>
                </a:ext>
              </a:extLst>
            </p:cNvPr>
            <p:cNvSpPr txBox="1"/>
            <p:nvPr/>
          </p:nvSpPr>
          <p:spPr>
            <a:xfrm>
              <a:off x="10297965" y="5616623"/>
              <a:ext cx="808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Year 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73B09B-DA14-415F-917D-FE31FBC5A729}"/>
                </a:ext>
              </a:extLst>
            </p:cNvPr>
            <p:cNvSpPr txBox="1"/>
            <p:nvPr/>
          </p:nvSpPr>
          <p:spPr>
            <a:xfrm>
              <a:off x="9994928" y="5916439"/>
              <a:ext cx="14149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$400,000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A3E08F-E59A-4C95-AF28-140BE88C0085}"/>
              </a:ext>
            </a:extLst>
          </p:cNvPr>
          <p:cNvGrpSpPr/>
          <p:nvPr/>
        </p:nvGrpSpPr>
        <p:grpSpPr>
          <a:xfrm>
            <a:off x="4752975" y="4714648"/>
            <a:ext cx="904875" cy="904875"/>
            <a:chOff x="4752975" y="4714648"/>
            <a:chExt cx="904875" cy="9048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7F496C-4D3E-4A81-9C5D-100781BF3360}"/>
                </a:ext>
              </a:extLst>
            </p:cNvPr>
            <p:cNvSpPr/>
            <p:nvPr/>
          </p:nvSpPr>
          <p:spPr>
            <a:xfrm>
              <a:off x="4752975" y="4714648"/>
              <a:ext cx="904875" cy="904875"/>
            </a:xfrm>
            <a:prstGeom prst="ellipse">
              <a:avLst/>
            </a:prstGeom>
            <a:solidFill>
              <a:srgbClr val="CE5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34523A4-2653-49FD-971F-8E33E186F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693" y="4899392"/>
              <a:ext cx="451032" cy="50804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FD8286-9024-46B1-93BA-7DCA6EDFE39B}"/>
              </a:ext>
            </a:extLst>
          </p:cNvPr>
          <p:cNvGrpSpPr/>
          <p:nvPr/>
        </p:nvGrpSpPr>
        <p:grpSpPr>
          <a:xfrm>
            <a:off x="6534152" y="4714648"/>
            <a:ext cx="904875" cy="904875"/>
            <a:chOff x="6534152" y="4714648"/>
            <a:chExt cx="904875" cy="9048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305D73-BF31-4B93-8F9A-C74F5DC774CA}"/>
                </a:ext>
              </a:extLst>
            </p:cNvPr>
            <p:cNvSpPr/>
            <p:nvPr/>
          </p:nvSpPr>
          <p:spPr>
            <a:xfrm>
              <a:off x="6534152" y="4714648"/>
              <a:ext cx="904875" cy="904875"/>
            </a:xfrm>
            <a:prstGeom prst="ellipse">
              <a:avLst/>
            </a:prstGeom>
            <a:solidFill>
              <a:srgbClr val="431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74CD0C1-4737-4563-8610-7700B1CD8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414" y="4856445"/>
              <a:ext cx="466349" cy="5786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505349-3B44-4901-8D4D-47A3E42503B3}"/>
              </a:ext>
            </a:extLst>
          </p:cNvPr>
          <p:cNvGrpSpPr/>
          <p:nvPr/>
        </p:nvGrpSpPr>
        <p:grpSpPr>
          <a:xfrm>
            <a:off x="8353425" y="4714648"/>
            <a:ext cx="904875" cy="904875"/>
            <a:chOff x="8353425" y="4714648"/>
            <a:chExt cx="904875" cy="9048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D01EAA-F4D4-4A95-B81F-D5D79BA85E1C}"/>
                </a:ext>
              </a:extLst>
            </p:cNvPr>
            <p:cNvSpPr/>
            <p:nvPr/>
          </p:nvSpPr>
          <p:spPr>
            <a:xfrm>
              <a:off x="8353425" y="4714648"/>
              <a:ext cx="904875" cy="904875"/>
            </a:xfrm>
            <a:prstGeom prst="ellipse">
              <a:avLst/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8C2D701-1AD6-4D41-81CA-FE09CB373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120" y="4837289"/>
              <a:ext cx="467484" cy="58775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2B2E75-7BB3-4370-AA4B-025A0F31E712}"/>
              </a:ext>
            </a:extLst>
          </p:cNvPr>
          <p:cNvGrpSpPr/>
          <p:nvPr/>
        </p:nvGrpSpPr>
        <p:grpSpPr>
          <a:xfrm>
            <a:off x="2924090" y="4723417"/>
            <a:ext cx="904875" cy="904875"/>
            <a:chOff x="2924090" y="4723417"/>
            <a:chExt cx="904875" cy="9048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637C5E6-BBD5-4E84-AB3B-39912326C5BB}"/>
                </a:ext>
              </a:extLst>
            </p:cNvPr>
            <p:cNvSpPr/>
            <p:nvPr/>
          </p:nvSpPr>
          <p:spPr>
            <a:xfrm>
              <a:off x="2924090" y="4723417"/>
              <a:ext cx="904875" cy="904875"/>
            </a:xfrm>
            <a:prstGeom prst="ellipse">
              <a:avLst/>
            </a:prstGeom>
            <a:solidFill>
              <a:srgbClr val="420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3F2616C-F937-4C1E-8558-016392A9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7278" y="4906884"/>
              <a:ext cx="521689" cy="520401"/>
            </a:xfrm>
            <a:prstGeom prst="rect">
              <a:avLst/>
            </a:prstGeom>
          </p:spPr>
        </p:pic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5CCF2FF-15FD-42DD-A960-C9AB2CC80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36">
        <p:fade/>
      </p:transition>
    </mc:Choice>
    <mc:Fallback xmlns="">
      <p:transition spd="med" advTm="6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413826E-9353-4625-8ED6-C96C490DEA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8" r="15780" b="11634"/>
          <a:stretch/>
        </p:blipFill>
        <p:spPr>
          <a:xfrm>
            <a:off x="133350" y="2000024"/>
            <a:ext cx="4034906" cy="2389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7F0089-4CA2-447C-B395-779AE9DA0A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7"/>
          <a:stretch/>
        </p:blipFill>
        <p:spPr>
          <a:xfrm>
            <a:off x="7852048" y="1771349"/>
            <a:ext cx="4339952" cy="257205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77A0D80-DDAD-4382-8F26-37F01CFCD6B3}"/>
              </a:ext>
            </a:extLst>
          </p:cNvPr>
          <p:cNvSpPr/>
          <p:nvPr/>
        </p:nvSpPr>
        <p:spPr>
          <a:xfrm>
            <a:off x="0" y="0"/>
            <a:ext cx="12192000" cy="6854652"/>
          </a:xfrm>
          <a:custGeom>
            <a:avLst/>
            <a:gdLst>
              <a:gd name="connsiteX0" fmla="*/ 0 w 12192000"/>
              <a:gd name="connsiteY0" fmla="*/ 0 h 6854652"/>
              <a:gd name="connsiteX1" fmla="*/ 12192000 w 12192000"/>
              <a:gd name="connsiteY1" fmla="*/ 0 h 6854652"/>
              <a:gd name="connsiteX2" fmla="*/ 12192000 w 12192000"/>
              <a:gd name="connsiteY2" fmla="*/ 6854652 h 6854652"/>
              <a:gd name="connsiteX3" fmla="*/ 0 w 12192000"/>
              <a:gd name="connsiteY3" fmla="*/ 6854652 h 6854652"/>
              <a:gd name="connsiteX4" fmla="*/ 0 w 12192000"/>
              <a:gd name="connsiteY4" fmla="*/ 0 h 6854652"/>
              <a:gd name="connsiteX5" fmla="*/ 171450 w 12192000"/>
              <a:gd name="connsiteY5" fmla="*/ 2019300 h 6854652"/>
              <a:gd name="connsiteX6" fmla="*/ 171450 w 12192000"/>
              <a:gd name="connsiteY6" fmla="*/ 4343400 h 6854652"/>
              <a:gd name="connsiteX7" fmla="*/ 4019550 w 12192000"/>
              <a:gd name="connsiteY7" fmla="*/ 4343400 h 6854652"/>
              <a:gd name="connsiteX8" fmla="*/ 4019550 w 12192000"/>
              <a:gd name="connsiteY8" fmla="*/ 2019300 h 6854652"/>
              <a:gd name="connsiteX9" fmla="*/ 171450 w 12192000"/>
              <a:gd name="connsiteY9" fmla="*/ 2019300 h 6854652"/>
              <a:gd name="connsiteX10" fmla="*/ 8172450 w 12192000"/>
              <a:gd name="connsiteY10" fmla="*/ 2019300 h 6854652"/>
              <a:gd name="connsiteX11" fmla="*/ 8172450 w 12192000"/>
              <a:gd name="connsiteY11" fmla="*/ 4343400 h 6854652"/>
              <a:gd name="connsiteX12" fmla="*/ 12020550 w 12192000"/>
              <a:gd name="connsiteY12" fmla="*/ 4343400 h 6854652"/>
              <a:gd name="connsiteX13" fmla="*/ 12020550 w 12192000"/>
              <a:gd name="connsiteY13" fmla="*/ 2019300 h 6854652"/>
              <a:gd name="connsiteX14" fmla="*/ 8172450 w 12192000"/>
              <a:gd name="connsiteY14" fmla="*/ 2019300 h 685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4652">
                <a:moveTo>
                  <a:pt x="0" y="0"/>
                </a:moveTo>
                <a:lnTo>
                  <a:pt x="12192000" y="0"/>
                </a:lnTo>
                <a:lnTo>
                  <a:pt x="12192000" y="6854652"/>
                </a:lnTo>
                <a:lnTo>
                  <a:pt x="0" y="6854652"/>
                </a:lnTo>
                <a:lnTo>
                  <a:pt x="0" y="0"/>
                </a:lnTo>
                <a:close/>
                <a:moveTo>
                  <a:pt x="171450" y="2019300"/>
                </a:moveTo>
                <a:lnTo>
                  <a:pt x="171450" y="4343400"/>
                </a:lnTo>
                <a:lnTo>
                  <a:pt x="4019550" y="4343400"/>
                </a:lnTo>
                <a:lnTo>
                  <a:pt x="4019550" y="2019300"/>
                </a:lnTo>
                <a:lnTo>
                  <a:pt x="171450" y="2019300"/>
                </a:lnTo>
                <a:close/>
                <a:moveTo>
                  <a:pt x="8172450" y="2019300"/>
                </a:moveTo>
                <a:lnTo>
                  <a:pt x="8172450" y="4343400"/>
                </a:lnTo>
                <a:lnTo>
                  <a:pt x="12020550" y="4343400"/>
                </a:lnTo>
                <a:lnTo>
                  <a:pt x="12020550" y="2019300"/>
                </a:lnTo>
                <a:lnTo>
                  <a:pt x="8172450" y="2019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55A117-C772-48D6-B88F-E0F3C1AC21CD}"/>
              </a:ext>
            </a:extLst>
          </p:cNvPr>
          <p:cNvSpPr txBox="1"/>
          <p:nvPr/>
        </p:nvSpPr>
        <p:spPr>
          <a:xfrm>
            <a:off x="4246273" y="5297300"/>
            <a:ext cx="369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BB1D36"/>
                </a:solidFill>
                <a:latin typeface="Fira Sans Light" panose="020B0403050000020004" pitchFamily="34" charset="0"/>
              </a:rPr>
              <a:t>How to Start your Event Planning Business?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79CFF5-33E6-481F-A712-91A7A657A7AA}"/>
              </a:ext>
            </a:extLst>
          </p:cNvPr>
          <p:cNvSpPr/>
          <p:nvPr/>
        </p:nvSpPr>
        <p:spPr>
          <a:xfrm>
            <a:off x="4171950" y="2019300"/>
            <a:ext cx="3848100" cy="2324100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6EDDFA-706E-47A2-8888-43D339D21E97}"/>
              </a:ext>
            </a:extLst>
          </p:cNvPr>
          <p:cNvGrpSpPr/>
          <p:nvPr/>
        </p:nvGrpSpPr>
        <p:grpSpPr>
          <a:xfrm>
            <a:off x="4364182" y="2208962"/>
            <a:ext cx="3487865" cy="2029318"/>
            <a:chOff x="4327895" y="2321822"/>
            <a:chExt cx="3487865" cy="20293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1ABF18-2AD3-4071-8E54-1D8CF35EE983}"/>
                </a:ext>
              </a:extLst>
            </p:cNvPr>
            <p:cNvSpPr txBox="1"/>
            <p:nvPr/>
          </p:nvSpPr>
          <p:spPr>
            <a:xfrm>
              <a:off x="4327895" y="3063596"/>
              <a:ext cx="34878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Thinking of starting your own business?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606CDC-9B0D-49B6-89F9-F6F0DB6225B0}"/>
                </a:ext>
              </a:extLst>
            </p:cNvPr>
            <p:cNvSpPr txBox="1"/>
            <p:nvPr/>
          </p:nvSpPr>
          <p:spPr>
            <a:xfrm>
              <a:off x="4513943" y="3827920"/>
              <a:ext cx="3164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Happy Client + Professional Event Management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D4B4A6-2E67-47CE-A221-7D779D82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2321822"/>
              <a:ext cx="762000" cy="68958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39C3B1-20B2-459D-9FE3-52EAAD991CA1}"/>
              </a:ext>
            </a:extLst>
          </p:cNvPr>
          <p:cNvSpPr txBox="1"/>
          <p:nvPr/>
        </p:nvSpPr>
        <p:spPr>
          <a:xfrm>
            <a:off x="3167743" y="284190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B0000"/>
                </a:solidFill>
                <a:latin typeface="Fira Sans Light" panose="020B0403050000020004" pitchFamily="34" charset="0"/>
              </a:rPr>
              <a:t>Event Planning Service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8E55A9-3F23-4254-BABA-3F839526FD04}"/>
              </a:ext>
            </a:extLst>
          </p:cNvPr>
          <p:cNvSpPr txBox="1"/>
          <p:nvPr/>
        </p:nvSpPr>
        <p:spPr>
          <a:xfrm>
            <a:off x="4732131" y="927391"/>
            <a:ext cx="272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B0000"/>
                </a:solidFill>
                <a:latin typeface="Fira Sans Light" panose="020B0403050000020004" pitchFamily="34" charset="0"/>
              </a:rPr>
              <a:t>How To Start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7C5354-68C2-443B-BDB4-9B9B415F3E9D}"/>
              </a:ext>
            </a:extLst>
          </p:cNvPr>
          <p:cNvSpPr/>
          <p:nvPr/>
        </p:nvSpPr>
        <p:spPr>
          <a:xfrm rot="5400000">
            <a:off x="6070349" y="1013177"/>
            <a:ext cx="51300" cy="790214"/>
          </a:xfrm>
          <a:prstGeom prst="rect">
            <a:avLst/>
          </a:prstGeom>
          <a:solidFill>
            <a:srgbClr val="9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B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CDADAD-ABE1-490A-BD9D-06C052750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23">
        <p:fade/>
      </p:transition>
    </mc:Choice>
    <mc:Fallback xmlns="">
      <p:transition spd="med" advTm="6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9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7" grpId="0" animBg="1"/>
      <p:bldP spid="23" grpId="0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E9C389-23B0-47CE-A589-1714096818E9}"/>
              </a:ext>
            </a:extLst>
          </p:cNvPr>
          <p:cNvSpPr/>
          <p:nvPr/>
        </p:nvSpPr>
        <p:spPr>
          <a:xfrm>
            <a:off x="0" y="-20135"/>
            <a:ext cx="12192000" cy="5564591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0C1F4-91D6-4426-92DE-525008BCF4AC}"/>
              </a:ext>
            </a:extLst>
          </p:cNvPr>
          <p:cNvSpPr txBox="1"/>
          <p:nvPr/>
        </p:nvSpPr>
        <p:spPr>
          <a:xfrm>
            <a:off x="8931366" y="2037695"/>
            <a:ext cx="338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Create Business 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2D138-F225-480B-9F63-189DB5AF5EF0}"/>
              </a:ext>
            </a:extLst>
          </p:cNvPr>
          <p:cNvSpPr txBox="1"/>
          <p:nvPr/>
        </p:nvSpPr>
        <p:spPr>
          <a:xfrm>
            <a:off x="8931366" y="2499360"/>
            <a:ext cx="3164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ira Sans Light" panose="020B0403050000020004" pitchFamily="34" charset="0"/>
              </a:rPr>
              <a:t>Create a budget and marketing plan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0FA5FC-1BB8-40C6-9D53-5B64E6ED3DAA}"/>
              </a:ext>
            </a:extLst>
          </p:cNvPr>
          <p:cNvCxnSpPr/>
          <p:nvPr/>
        </p:nvCxnSpPr>
        <p:spPr>
          <a:xfrm>
            <a:off x="9025890" y="2499360"/>
            <a:ext cx="1973580" cy="0"/>
          </a:xfrm>
          <a:prstGeom prst="line">
            <a:avLst/>
          </a:prstGeom>
          <a:ln w="57150">
            <a:solidFill>
              <a:srgbClr val="BB1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46EFBB-1F6A-407B-B3AA-FFAAFB5D5ADF}"/>
              </a:ext>
            </a:extLst>
          </p:cNvPr>
          <p:cNvSpPr txBox="1"/>
          <p:nvPr/>
        </p:nvSpPr>
        <p:spPr>
          <a:xfrm>
            <a:off x="8931366" y="3783783"/>
            <a:ext cx="268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Obtain Licenses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9EB2E4-5A0B-4CCE-B0D9-00A9325300A5}"/>
              </a:ext>
            </a:extLst>
          </p:cNvPr>
          <p:cNvSpPr txBox="1"/>
          <p:nvPr/>
        </p:nvSpPr>
        <p:spPr>
          <a:xfrm>
            <a:off x="8931366" y="4245448"/>
            <a:ext cx="3164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ira Sans Light" panose="020B0403050000020004" pitchFamily="34" charset="0"/>
              </a:rPr>
              <a:t>Apply for all paperwork &amp; licenses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5853A7-1831-4096-931B-69EDEDD3D4C9}"/>
              </a:ext>
            </a:extLst>
          </p:cNvPr>
          <p:cNvCxnSpPr/>
          <p:nvPr/>
        </p:nvCxnSpPr>
        <p:spPr>
          <a:xfrm>
            <a:off x="9025890" y="4245448"/>
            <a:ext cx="1973580" cy="0"/>
          </a:xfrm>
          <a:prstGeom prst="line">
            <a:avLst/>
          </a:prstGeom>
          <a:ln w="57150">
            <a:solidFill>
              <a:srgbClr val="BB1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2167400-1298-41AF-9FB7-D7DAFC725A22}"/>
              </a:ext>
            </a:extLst>
          </p:cNvPr>
          <p:cNvSpPr txBox="1"/>
          <p:nvPr/>
        </p:nvSpPr>
        <p:spPr>
          <a:xfrm>
            <a:off x="-401771" y="2037695"/>
            <a:ext cx="434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Gain Experience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28D685-DE54-4F4E-9051-35556FAAC040}"/>
              </a:ext>
            </a:extLst>
          </p:cNvPr>
          <p:cNvSpPr txBox="1"/>
          <p:nvPr/>
        </p:nvSpPr>
        <p:spPr>
          <a:xfrm>
            <a:off x="0" y="2499360"/>
            <a:ext cx="316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Fira Sans Light" panose="020B0403050000020004" pitchFamily="34" charset="0"/>
              </a:rPr>
              <a:t>Utilize previous event planning experienced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D70C08-E9AA-4EF0-B2D8-E4104DAE5583}"/>
              </a:ext>
            </a:extLst>
          </p:cNvPr>
          <p:cNvCxnSpPr/>
          <p:nvPr/>
        </p:nvCxnSpPr>
        <p:spPr>
          <a:xfrm>
            <a:off x="1088934" y="2499360"/>
            <a:ext cx="1973580" cy="0"/>
          </a:xfrm>
          <a:prstGeom prst="line">
            <a:avLst/>
          </a:prstGeom>
          <a:ln w="57150">
            <a:solidFill>
              <a:srgbClr val="BB1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69D1B89-7BA2-4A0C-9EEB-10F7784CB5BF}"/>
              </a:ext>
            </a:extLst>
          </p:cNvPr>
          <p:cNvSpPr txBox="1"/>
          <p:nvPr/>
        </p:nvSpPr>
        <p:spPr>
          <a:xfrm>
            <a:off x="-152399" y="3783783"/>
            <a:ext cx="331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Define Your Services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A68638-4788-4855-A3A1-8BEF150CD1C0}"/>
              </a:ext>
            </a:extLst>
          </p:cNvPr>
          <p:cNvSpPr txBox="1"/>
          <p:nvPr/>
        </p:nvSpPr>
        <p:spPr>
          <a:xfrm>
            <a:off x="0" y="4245448"/>
            <a:ext cx="316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Fira Sans Light" panose="020B0403050000020004" pitchFamily="34" charset="0"/>
              </a:rPr>
              <a:t>Create promotional material and define your fee structure.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6B93B0-9C98-4CA6-84F2-4FA8AB8F9044}"/>
              </a:ext>
            </a:extLst>
          </p:cNvPr>
          <p:cNvCxnSpPr/>
          <p:nvPr/>
        </p:nvCxnSpPr>
        <p:spPr>
          <a:xfrm>
            <a:off x="1088934" y="4245448"/>
            <a:ext cx="1973580" cy="0"/>
          </a:xfrm>
          <a:prstGeom prst="line">
            <a:avLst/>
          </a:prstGeom>
          <a:ln w="57150">
            <a:solidFill>
              <a:srgbClr val="BB1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8629E62-A2A6-4A16-8FB2-21CCA4D92591}"/>
              </a:ext>
            </a:extLst>
          </p:cNvPr>
          <p:cNvSpPr txBox="1"/>
          <p:nvPr/>
        </p:nvSpPr>
        <p:spPr>
          <a:xfrm>
            <a:off x="3167743" y="284190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Work at Events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F0DA32-AE6A-4F9A-84F8-872ADEDCAB3A}"/>
              </a:ext>
            </a:extLst>
          </p:cNvPr>
          <p:cNvSpPr txBox="1"/>
          <p:nvPr/>
        </p:nvSpPr>
        <p:spPr>
          <a:xfrm>
            <a:off x="4732131" y="927391"/>
            <a:ext cx="272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ira Sans Light" panose="020B0403050000020004" pitchFamily="34" charset="0"/>
              </a:rPr>
              <a:t>How To Start 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9A052A-6AA3-4078-BD56-39BB66BEEB21}"/>
              </a:ext>
            </a:extLst>
          </p:cNvPr>
          <p:cNvSpPr/>
          <p:nvPr/>
        </p:nvSpPr>
        <p:spPr>
          <a:xfrm rot="5400000">
            <a:off x="6070349" y="1013177"/>
            <a:ext cx="51300" cy="79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38664CE-7A41-4860-A1C2-9EE3D46A13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9"/>
          <a:stretch/>
        </p:blipFill>
        <p:spPr>
          <a:xfrm>
            <a:off x="3774077" y="2316625"/>
            <a:ext cx="3437890" cy="45397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502CA61-7E03-4044-826A-CDB2D7CEC6D1}"/>
              </a:ext>
            </a:extLst>
          </p:cNvPr>
          <p:cNvGrpSpPr/>
          <p:nvPr/>
        </p:nvGrpSpPr>
        <p:grpSpPr>
          <a:xfrm>
            <a:off x="7829006" y="3762828"/>
            <a:ext cx="1005840" cy="1005840"/>
            <a:chOff x="7829006" y="3762828"/>
            <a:chExt cx="1005840" cy="100584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7CB729-8C29-4696-B531-BE0262E49C71}"/>
                </a:ext>
              </a:extLst>
            </p:cNvPr>
            <p:cNvSpPr/>
            <p:nvPr/>
          </p:nvSpPr>
          <p:spPr>
            <a:xfrm>
              <a:off x="7829006" y="3762828"/>
              <a:ext cx="1005840" cy="1005840"/>
            </a:xfrm>
            <a:prstGeom prst="ellipse">
              <a:avLst/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0A35F21-D8B3-4446-94DD-98DCEB25B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214" y="3929101"/>
              <a:ext cx="381424" cy="61981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3F3F64-8C5B-47CA-9C82-C2DF6E6993F7}"/>
              </a:ext>
            </a:extLst>
          </p:cNvPr>
          <p:cNvGrpSpPr/>
          <p:nvPr/>
        </p:nvGrpSpPr>
        <p:grpSpPr>
          <a:xfrm>
            <a:off x="3398520" y="1981200"/>
            <a:ext cx="1005840" cy="1005840"/>
            <a:chOff x="3398520" y="1981200"/>
            <a:chExt cx="1005840" cy="10058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AEB545-3257-4E39-8489-331206B358B8}"/>
                </a:ext>
              </a:extLst>
            </p:cNvPr>
            <p:cNvSpPr/>
            <p:nvPr/>
          </p:nvSpPr>
          <p:spPr>
            <a:xfrm>
              <a:off x="3398520" y="1981200"/>
              <a:ext cx="1005840" cy="1005840"/>
            </a:xfrm>
            <a:prstGeom prst="ellipse">
              <a:avLst/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63C3F92-ED8D-45B6-BCF0-9443AF408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117" y="2224698"/>
              <a:ext cx="556800" cy="5188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B896AA-165B-4C28-8995-CD2D80ADE94D}"/>
              </a:ext>
            </a:extLst>
          </p:cNvPr>
          <p:cNvGrpSpPr/>
          <p:nvPr/>
        </p:nvGrpSpPr>
        <p:grpSpPr>
          <a:xfrm>
            <a:off x="7829006" y="1981200"/>
            <a:ext cx="1005840" cy="1005840"/>
            <a:chOff x="7829006" y="1981200"/>
            <a:chExt cx="1005840" cy="10058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D30DA5-D2D1-425A-81EE-FA0A7AE87A4B}"/>
                </a:ext>
              </a:extLst>
            </p:cNvPr>
            <p:cNvSpPr/>
            <p:nvPr/>
          </p:nvSpPr>
          <p:spPr>
            <a:xfrm>
              <a:off x="7829006" y="1981200"/>
              <a:ext cx="1005840" cy="1005840"/>
            </a:xfrm>
            <a:prstGeom prst="ellipse">
              <a:avLst/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326526E-2373-4FD2-B300-789628DF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877" y="2138214"/>
              <a:ext cx="662098" cy="64641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DE5983-72FE-49CE-8C21-D9BCFE773EDE}"/>
              </a:ext>
            </a:extLst>
          </p:cNvPr>
          <p:cNvGrpSpPr/>
          <p:nvPr/>
        </p:nvGrpSpPr>
        <p:grpSpPr>
          <a:xfrm>
            <a:off x="3398520" y="3762828"/>
            <a:ext cx="1005840" cy="1005840"/>
            <a:chOff x="3398520" y="3762828"/>
            <a:chExt cx="1005840" cy="10058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AF6A576-58D5-4B80-A3E7-E95D30087852}"/>
                </a:ext>
              </a:extLst>
            </p:cNvPr>
            <p:cNvSpPr/>
            <p:nvPr/>
          </p:nvSpPr>
          <p:spPr>
            <a:xfrm>
              <a:off x="3398520" y="3762828"/>
              <a:ext cx="1005840" cy="1005840"/>
            </a:xfrm>
            <a:prstGeom prst="ellipse">
              <a:avLst/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FF7D4EA-D0A8-4491-BF11-74CF64C99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949" y="3914609"/>
              <a:ext cx="572912" cy="648799"/>
            </a:xfrm>
            <a:prstGeom prst="rect">
              <a:avLst/>
            </a:prstGeom>
          </p:spPr>
        </p:pic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495B4B7-C2A1-4A73-BA87-0A99233C6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13">
        <p:fade/>
      </p:transition>
    </mc:Choice>
    <mc:Fallback xmlns="">
      <p:transition spd="med" advTm="8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2" grpId="0"/>
      <p:bldP spid="13" grpId="0"/>
      <p:bldP spid="19" grpId="0"/>
      <p:bldP spid="20" grpId="0"/>
      <p:bldP spid="23" grpId="0"/>
      <p:bldP spid="24" grpId="0"/>
      <p:bldP spid="27" grpId="0"/>
      <p:bldP spid="28" grpId="0"/>
      <p:bldP spid="32" grpId="0"/>
      <p:bldP spid="33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DAA07B-7771-45EB-9943-E88CFEE10286}"/>
              </a:ext>
            </a:extLst>
          </p:cNvPr>
          <p:cNvSpPr/>
          <p:nvPr/>
        </p:nvSpPr>
        <p:spPr>
          <a:xfrm>
            <a:off x="0" y="-20135"/>
            <a:ext cx="12192000" cy="3256821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879BF-4E5A-461D-9F72-1EA6B06952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b="5325"/>
          <a:stretch/>
        </p:blipFill>
        <p:spPr>
          <a:xfrm>
            <a:off x="0" y="971927"/>
            <a:ext cx="5175219" cy="588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9B2DC-D957-4EF8-BE50-ABE52967C1F7}"/>
              </a:ext>
            </a:extLst>
          </p:cNvPr>
          <p:cNvSpPr txBox="1"/>
          <p:nvPr/>
        </p:nvSpPr>
        <p:spPr>
          <a:xfrm>
            <a:off x="3167743" y="356761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Fira Sans Light" panose="020B0403050000020004" pitchFamily="34" charset="0"/>
              </a:rPr>
              <a:t>Best </a:t>
            </a:r>
            <a:r>
              <a:rPr lang="en-US" sz="4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Results!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C1FBFC-5E4E-4F53-B85A-33C5F6723C3E}"/>
              </a:ext>
            </a:extLst>
          </p:cNvPr>
          <p:cNvGrpSpPr/>
          <p:nvPr/>
        </p:nvGrpSpPr>
        <p:grpSpPr>
          <a:xfrm>
            <a:off x="6768132" y="1436873"/>
            <a:ext cx="3501175" cy="338554"/>
            <a:chOff x="6768132" y="1436873"/>
            <a:chExt cx="3501175" cy="338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54EF34-CF23-4966-9C0C-55C454F556E1}"/>
                </a:ext>
              </a:extLst>
            </p:cNvPr>
            <p:cNvSpPr txBox="1"/>
            <p:nvPr/>
          </p:nvSpPr>
          <p:spPr>
            <a:xfrm>
              <a:off x="7263538" y="1436873"/>
              <a:ext cx="3005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More than 100 employees</a:t>
              </a: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5926163A-686E-42A2-BC40-1D11B19E2620}"/>
                </a:ext>
              </a:extLst>
            </p:cNvPr>
            <p:cNvSpPr/>
            <p:nvPr/>
          </p:nvSpPr>
          <p:spPr>
            <a:xfrm>
              <a:off x="6768132" y="1482522"/>
              <a:ext cx="216478" cy="216478"/>
            </a:xfrm>
            <a:prstGeom prst="star5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D516CE-2974-463D-8762-BFF31449BCFD}"/>
              </a:ext>
            </a:extLst>
          </p:cNvPr>
          <p:cNvGrpSpPr/>
          <p:nvPr/>
        </p:nvGrpSpPr>
        <p:grpSpPr>
          <a:xfrm>
            <a:off x="6768132" y="1901626"/>
            <a:ext cx="3501175" cy="338554"/>
            <a:chOff x="6768132" y="1901626"/>
            <a:chExt cx="3501175" cy="3385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3E2BC-3941-4FAF-97C7-71B6544BD5A8}"/>
                </a:ext>
              </a:extLst>
            </p:cNvPr>
            <p:cNvSpPr txBox="1"/>
            <p:nvPr/>
          </p:nvSpPr>
          <p:spPr>
            <a:xfrm>
              <a:off x="7263538" y="1901626"/>
              <a:ext cx="3005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First Class Speakers</a:t>
              </a: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1C683158-6850-4D4B-8880-13AE6213F1A4}"/>
                </a:ext>
              </a:extLst>
            </p:cNvPr>
            <p:cNvSpPr/>
            <p:nvPr/>
          </p:nvSpPr>
          <p:spPr>
            <a:xfrm>
              <a:off x="6768132" y="1947275"/>
              <a:ext cx="216478" cy="216478"/>
            </a:xfrm>
            <a:prstGeom prst="star5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0CE981-1C38-423D-A587-0597371BFEE8}"/>
              </a:ext>
            </a:extLst>
          </p:cNvPr>
          <p:cNvGrpSpPr/>
          <p:nvPr/>
        </p:nvGrpSpPr>
        <p:grpSpPr>
          <a:xfrm>
            <a:off x="6768132" y="2357962"/>
            <a:ext cx="3501175" cy="338554"/>
            <a:chOff x="6768132" y="2357962"/>
            <a:chExt cx="3501175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EB85E0-6499-46E2-991F-DFB1921A41D7}"/>
                </a:ext>
              </a:extLst>
            </p:cNvPr>
            <p:cNvSpPr txBox="1"/>
            <p:nvPr/>
          </p:nvSpPr>
          <p:spPr>
            <a:xfrm>
              <a:off x="7263538" y="2357962"/>
              <a:ext cx="3005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Friendly networking group</a:t>
              </a: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2D80F4F1-4E74-4542-AD0C-9332DC54CA97}"/>
                </a:ext>
              </a:extLst>
            </p:cNvPr>
            <p:cNvSpPr/>
            <p:nvPr/>
          </p:nvSpPr>
          <p:spPr>
            <a:xfrm>
              <a:off x="6768132" y="2403611"/>
              <a:ext cx="216478" cy="216478"/>
            </a:xfrm>
            <a:prstGeom prst="star5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2D0523-A190-4A74-BC2E-A035850062FF}"/>
              </a:ext>
            </a:extLst>
          </p:cNvPr>
          <p:cNvGrpSpPr/>
          <p:nvPr/>
        </p:nvGrpSpPr>
        <p:grpSpPr>
          <a:xfrm>
            <a:off x="4835361" y="4161790"/>
            <a:ext cx="1961199" cy="1527863"/>
            <a:chOff x="4835361" y="4161790"/>
            <a:chExt cx="1961199" cy="1527863"/>
          </a:xfrm>
        </p:grpSpPr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C7F88ED6-D196-4D1A-BE1C-69052A254806}"/>
                </a:ext>
              </a:extLst>
            </p:cNvPr>
            <p:cNvSpPr/>
            <p:nvPr/>
          </p:nvSpPr>
          <p:spPr>
            <a:xfrm>
              <a:off x="5507990" y="4161790"/>
              <a:ext cx="810260" cy="810260"/>
            </a:xfrm>
            <a:prstGeom prst="donut">
              <a:avLst>
                <a:gd name="adj" fmla="val 5861"/>
              </a:avLst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DFB894-F541-48D3-B004-5D181F7C73A1}"/>
                </a:ext>
              </a:extLst>
            </p:cNvPr>
            <p:cNvSpPr txBox="1"/>
            <p:nvPr/>
          </p:nvSpPr>
          <p:spPr>
            <a:xfrm>
              <a:off x="4835362" y="4982751"/>
              <a:ext cx="1961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Fira Sans Light" panose="020B0403050000020004" pitchFamily="34" charset="0"/>
                </a:rPr>
                <a:t>100 Employees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FC41FD-9AA9-4B2F-8025-B7025A7F7CB5}"/>
                </a:ext>
              </a:extLst>
            </p:cNvPr>
            <p:cNvSpPr txBox="1"/>
            <p:nvPr/>
          </p:nvSpPr>
          <p:spPr>
            <a:xfrm>
              <a:off x="4835361" y="5289543"/>
              <a:ext cx="1961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CE5D69"/>
                  </a:solidFill>
                  <a:latin typeface="Fira Sans Light" panose="020B0403050000020004" pitchFamily="34" charset="0"/>
                </a:rPr>
                <a:t>We have the best and talented  employees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D9B060-D244-4816-B5F6-AFBAA79095C0}"/>
              </a:ext>
            </a:extLst>
          </p:cNvPr>
          <p:cNvGrpSpPr/>
          <p:nvPr/>
        </p:nvGrpSpPr>
        <p:grpSpPr>
          <a:xfrm>
            <a:off x="6876371" y="4161790"/>
            <a:ext cx="2655556" cy="1527863"/>
            <a:chOff x="4603012" y="4161790"/>
            <a:chExt cx="2655556" cy="1527863"/>
          </a:xfrm>
        </p:grpSpPr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C5AB23FC-C4F4-4430-B591-D3AD8FCD2F33}"/>
                </a:ext>
              </a:extLst>
            </p:cNvPr>
            <p:cNvSpPr/>
            <p:nvPr/>
          </p:nvSpPr>
          <p:spPr>
            <a:xfrm>
              <a:off x="5507990" y="4161790"/>
              <a:ext cx="810260" cy="810260"/>
            </a:xfrm>
            <a:prstGeom prst="donut">
              <a:avLst>
                <a:gd name="adj" fmla="val 5861"/>
              </a:avLst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20CC41-9B4C-431B-BDEC-0F6326E277B1}"/>
                </a:ext>
              </a:extLst>
            </p:cNvPr>
            <p:cNvSpPr txBox="1"/>
            <p:nvPr/>
          </p:nvSpPr>
          <p:spPr>
            <a:xfrm>
              <a:off x="4603012" y="4982751"/>
              <a:ext cx="26555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Fira Sans Light" panose="020B0403050000020004" pitchFamily="34" charset="0"/>
                </a:rPr>
                <a:t>First Class Speakers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B9E775-27DF-432E-93B5-F1CA6C465A62}"/>
                </a:ext>
              </a:extLst>
            </p:cNvPr>
            <p:cNvSpPr txBox="1"/>
            <p:nvPr/>
          </p:nvSpPr>
          <p:spPr>
            <a:xfrm>
              <a:off x="4835361" y="5289543"/>
              <a:ext cx="1961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CE5D69"/>
                  </a:solidFill>
                  <a:latin typeface="Fira Sans Light" panose="020B0403050000020004" pitchFamily="34" charset="0"/>
                </a:rPr>
                <a:t>We have invited  unique speakers each month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568249-24DB-4423-84FA-41AA67A9E578}"/>
              </a:ext>
            </a:extLst>
          </p:cNvPr>
          <p:cNvGrpSpPr/>
          <p:nvPr/>
        </p:nvGrpSpPr>
        <p:grpSpPr>
          <a:xfrm>
            <a:off x="9254836" y="4161790"/>
            <a:ext cx="2632364" cy="1815731"/>
            <a:chOff x="4708118" y="4161790"/>
            <a:chExt cx="2632364" cy="1815731"/>
          </a:xfrm>
        </p:grpSpPr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A094840A-C590-4411-B94B-4B45CE26EAB3}"/>
                </a:ext>
              </a:extLst>
            </p:cNvPr>
            <p:cNvSpPr/>
            <p:nvPr/>
          </p:nvSpPr>
          <p:spPr>
            <a:xfrm>
              <a:off x="5507990" y="4161790"/>
              <a:ext cx="810260" cy="810260"/>
            </a:xfrm>
            <a:prstGeom prst="donut">
              <a:avLst>
                <a:gd name="adj" fmla="val 5861"/>
              </a:avLst>
            </a:prstGeom>
            <a:solidFill>
              <a:srgbClr val="BB1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AAB291-C9E8-4949-B952-617A2804F9D6}"/>
                </a:ext>
              </a:extLst>
            </p:cNvPr>
            <p:cNvSpPr txBox="1"/>
            <p:nvPr/>
          </p:nvSpPr>
          <p:spPr>
            <a:xfrm>
              <a:off x="4708118" y="4982751"/>
              <a:ext cx="26323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Fira Sans Light" panose="020B0403050000020004" pitchFamily="34" charset="0"/>
                </a:rPr>
                <a:t>Friendly Networking Group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2C6CAB-B1D1-4E0F-A7AE-36ED6FBB6826}"/>
                </a:ext>
              </a:extLst>
            </p:cNvPr>
            <p:cNvSpPr txBox="1"/>
            <p:nvPr/>
          </p:nvSpPr>
          <p:spPr>
            <a:xfrm>
              <a:off x="4835361" y="5577411"/>
              <a:ext cx="1961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CE5D69"/>
                  </a:solidFill>
                  <a:latin typeface="Fira Sans Light" panose="020B0403050000020004" pitchFamily="34" charset="0"/>
                </a:rPr>
                <a:t>We have a variety of people &amp; interests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2BC8367-354E-4E51-9064-EF3A54FB8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90" y="4332210"/>
            <a:ext cx="413459" cy="441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0356C9B-4E04-4296-B5E1-296AF2A53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777" y="4310130"/>
            <a:ext cx="416123" cy="4857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60C381-FBDE-433A-A735-772E8170F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99" y="4308841"/>
            <a:ext cx="474029" cy="488329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1770D72D-D54E-4928-8ECA-97B20EEB2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43">
        <p:fade/>
      </p:transition>
    </mc:Choice>
    <mc:Fallback xmlns="">
      <p:transition spd="med" advTm="6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0A4649-FCC5-4E01-979E-FB913DFEEAC3}"/>
              </a:ext>
            </a:extLst>
          </p:cNvPr>
          <p:cNvSpPr/>
          <p:nvPr/>
        </p:nvSpPr>
        <p:spPr>
          <a:xfrm>
            <a:off x="0" y="1625599"/>
            <a:ext cx="12192000" cy="4644571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F960C8-290E-4408-9D8F-09D96F08CA80}"/>
              </a:ext>
            </a:extLst>
          </p:cNvPr>
          <p:cNvSpPr/>
          <p:nvPr/>
        </p:nvSpPr>
        <p:spPr>
          <a:xfrm>
            <a:off x="5631543" y="2743200"/>
            <a:ext cx="928914" cy="928914"/>
          </a:xfrm>
          <a:prstGeom prst="ellipse">
            <a:avLst/>
          </a:prstGeom>
          <a:solidFill>
            <a:srgbClr val="CE5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0BAE4A-F21C-4052-9500-D3CD0472D999}"/>
              </a:ext>
            </a:extLst>
          </p:cNvPr>
          <p:cNvSpPr/>
          <p:nvPr/>
        </p:nvSpPr>
        <p:spPr>
          <a:xfrm>
            <a:off x="7939314" y="2743200"/>
            <a:ext cx="928914" cy="928914"/>
          </a:xfrm>
          <a:prstGeom prst="ellipse">
            <a:avLst/>
          </a:prstGeom>
          <a:solidFill>
            <a:srgbClr val="CE5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C4DE09-5E1B-498F-9DC6-D3BC611D4456}"/>
              </a:ext>
            </a:extLst>
          </p:cNvPr>
          <p:cNvSpPr/>
          <p:nvPr/>
        </p:nvSpPr>
        <p:spPr>
          <a:xfrm>
            <a:off x="10247085" y="2743200"/>
            <a:ext cx="928914" cy="928914"/>
          </a:xfrm>
          <a:prstGeom prst="ellipse">
            <a:avLst/>
          </a:prstGeom>
          <a:solidFill>
            <a:srgbClr val="CE5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0B886A-BDF3-4709-90C6-BB4E0639E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"/>
          <a:stretch/>
        </p:blipFill>
        <p:spPr>
          <a:xfrm>
            <a:off x="538387" y="1826184"/>
            <a:ext cx="4015851" cy="50318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9CA446-F46D-4E65-BC63-35559882AF85}"/>
              </a:ext>
            </a:extLst>
          </p:cNvPr>
          <p:cNvGrpSpPr/>
          <p:nvPr/>
        </p:nvGrpSpPr>
        <p:grpSpPr>
          <a:xfrm>
            <a:off x="4945743" y="3717051"/>
            <a:ext cx="2300514" cy="922100"/>
            <a:chOff x="4945743" y="3717051"/>
            <a:chExt cx="2300514" cy="9221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7F0D27-FC03-4EF1-A5A6-1246821EC378}"/>
                </a:ext>
              </a:extLst>
            </p:cNvPr>
            <p:cNvSpPr txBox="1"/>
            <p:nvPr/>
          </p:nvSpPr>
          <p:spPr>
            <a:xfrm>
              <a:off x="5441233" y="3717051"/>
              <a:ext cx="126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85000"/>
                    </a:schemeClr>
                  </a:solidFill>
                  <a:latin typeface="Fira Sans Light" panose="020B0403050000020004" pitchFamily="34" charset="0"/>
                </a:rPr>
                <a:t>Goal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69020F-84E3-4E81-94FC-3F23C175E7FA}"/>
                </a:ext>
              </a:extLst>
            </p:cNvPr>
            <p:cNvSpPr txBox="1"/>
            <p:nvPr/>
          </p:nvSpPr>
          <p:spPr>
            <a:xfrm>
              <a:off x="4945743" y="4223653"/>
              <a:ext cx="23005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D7970"/>
                  </a:solidFill>
                  <a:latin typeface="Fira Sans Light" panose="020B0403050000020004" pitchFamily="34" charset="0"/>
                </a:rPr>
                <a:t>To make a strong social media presence.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A6EA18-5EBD-4ABB-92D0-3CF20535AD64}"/>
              </a:ext>
            </a:extLst>
          </p:cNvPr>
          <p:cNvGrpSpPr/>
          <p:nvPr/>
        </p:nvGrpSpPr>
        <p:grpSpPr>
          <a:xfrm>
            <a:off x="7253514" y="3717051"/>
            <a:ext cx="2300514" cy="760518"/>
            <a:chOff x="4945743" y="3717051"/>
            <a:chExt cx="2300514" cy="7605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90720B-3741-4296-935C-6A7F2857FDDC}"/>
                </a:ext>
              </a:extLst>
            </p:cNvPr>
            <p:cNvSpPr txBox="1"/>
            <p:nvPr/>
          </p:nvSpPr>
          <p:spPr>
            <a:xfrm>
              <a:off x="5441233" y="3717051"/>
              <a:ext cx="126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85000"/>
                    </a:schemeClr>
                  </a:solidFill>
                  <a:latin typeface="Fira Sans Light" panose="020B0403050000020004" pitchFamily="34" charset="0"/>
                </a:rPr>
                <a:t>Goal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F7253B-DFE4-402B-96E8-F39D251F3D01}"/>
                </a:ext>
              </a:extLst>
            </p:cNvPr>
            <p:cNvSpPr txBox="1"/>
            <p:nvPr/>
          </p:nvSpPr>
          <p:spPr>
            <a:xfrm>
              <a:off x="4945743" y="4223653"/>
              <a:ext cx="23005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D7970"/>
                  </a:solidFill>
                  <a:latin typeface="Fira Sans Light" panose="020B0403050000020004" pitchFamily="34" charset="0"/>
                </a:rPr>
                <a:t>To increase revenues.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A12E51-F208-42B9-AAC7-5AA64B78077A}"/>
              </a:ext>
            </a:extLst>
          </p:cNvPr>
          <p:cNvGrpSpPr/>
          <p:nvPr/>
        </p:nvGrpSpPr>
        <p:grpSpPr>
          <a:xfrm>
            <a:off x="9561285" y="3717051"/>
            <a:ext cx="2300514" cy="760518"/>
            <a:chOff x="4945743" y="3717051"/>
            <a:chExt cx="2300514" cy="7605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59BF21-E083-4FB5-8CD8-418A05B8166C}"/>
                </a:ext>
              </a:extLst>
            </p:cNvPr>
            <p:cNvSpPr txBox="1"/>
            <p:nvPr/>
          </p:nvSpPr>
          <p:spPr>
            <a:xfrm>
              <a:off x="5441233" y="3717051"/>
              <a:ext cx="1262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>
                      <a:lumMod val="85000"/>
                    </a:schemeClr>
                  </a:solidFill>
                  <a:latin typeface="Fira Sans Light" panose="020B0403050000020004" pitchFamily="34" charset="0"/>
                </a:rPr>
                <a:t>Goal 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B61463-C41E-4B50-A258-4A00D0191694}"/>
                </a:ext>
              </a:extLst>
            </p:cNvPr>
            <p:cNvSpPr txBox="1"/>
            <p:nvPr/>
          </p:nvSpPr>
          <p:spPr>
            <a:xfrm>
              <a:off x="4945743" y="4223653"/>
              <a:ext cx="23005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D7970"/>
                  </a:solidFill>
                  <a:latin typeface="Fira Sans Light" panose="020B0403050000020004" pitchFamily="34" charset="0"/>
                </a:rPr>
                <a:t>Improve Customer Satisfaction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4CF836E-0730-460A-8C4A-1F50A59D4259}"/>
              </a:ext>
            </a:extLst>
          </p:cNvPr>
          <p:cNvSpPr txBox="1"/>
          <p:nvPr/>
        </p:nvSpPr>
        <p:spPr>
          <a:xfrm>
            <a:off x="3167743" y="284190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90000"/>
                </a:solidFill>
                <a:latin typeface="Fira Sans Light" panose="020B0403050000020004" pitchFamily="34" charset="0"/>
              </a:rPr>
              <a:t>Goals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6BB217-3623-4C7B-B55A-E21BD03F0FE3}"/>
              </a:ext>
            </a:extLst>
          </p:cNvPr>
          <p:cNvSpPr txBox="1"/>
          <p:nvPr/>
        </p:nvSpPr>
        <p:spPr>
          <a:xfrm>
            <a:off x="4732131" y="885880"/>
            <a:ext cx="272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  <a:latin typeface="Fira Sans Light" panose="020B0403050000020004" pitchFamily="34" charset="0"/>
              </a:rPr>
              <a:t>Our Events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AB0A78-465A-4ABF-B0B9-D6B5F3F87ED8}"/>
              </a:ext>
            </a:extLst>
          </p:cNvPr>
          <p:cNvSpPr/>
          <p:nvPr/>
        </p:nvSpPr>
        <p:spPr>
          <a:xfrm rot="5400000">
            <a:off x="6070349" y="1013177"/>
            <a:ext cx="51300" cy="7902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E8C32E2-473E-4C6B-AACC-F9B0589F0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58" y="2928109"/>
            <a:ext cx="539368" cy="5754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A9B3C5-0581-4B0E-8D46-70E258CB2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66" y="2928109"/>
            <a:ext cx="431023" cy="575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10D360-3EAC-41AA-83B9-3AC13FCE0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23" y="2899338"/>
            <a:ext cx="432955" cy="6329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19AB20-4BDF-434A-8248-C6D4505EF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15">
        <p:fade/>
      </p:transition>
    </mc:Choice>
    <mc:Fallback xmlns="">
      <p:transition spd="med" advTm="7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1" grpId="0"/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228DCBE-09A0-48A7-B14D-EDEF322612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31ACDE5-2309-4FE2-9A26-AA3683179A72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45F6C7-941C-41A9-87FC-9B8BE221A708}"/>
                </a:ext>
              </a:extLst>
            </p:cNvPr>
            <p:cNvSpPr/>
            <p:nvPr/>
          </p:nvSpPr>
          <p:spPr>
            <a:xfrm>
              <a:off x="0" y="1771650"/>
              <a:ext cx="12192000" cy="3276600"/>
            </a:xfrm>
            <a:prstGeom prst="rect">
              <a:avLst/>
            </a:prstGeom>
            <a:solidFill>
              <a:srgbClr val="99000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0489EE-8272-411C-AAFD-E38D2AB5F05B}"/>
                </a:ext>
              </a:extLst>
            </p:cNvPr>
            <p:cNvSpPr/>
            <p:nvPr/>
          </p:nvSpPr>
          <p:spPr>
            <a:xfrm>
              <a:off x="0" y="0"/>
              <a:ext cx="12192000" cy="1771650"/>
            </a:xfrm>
            <a:prstGeom prst="rect">
              <a:avLst/>
            </a:prstGeom>
            <a:solidFill>
              <a:srgbClr val="F2F2F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2CF851-CB6B-416D-9DE5-54699D7944E5}"/>
                </a:ext>
              </a:extLst>
            </p:cNvPr>
            <p:cNvSpPr/>
            <p:nvPr/>
          </p:nvSpPr>
          <p:spPr>
            <a:xfrm>
              <a:off x="0" y="5048250"/>
              <a:ext cx="12192000" cy="1809750"/>
            </a:xfrm>
            <a:prstGeom prst="rect">
              <a:avLst/>
            </a:prstGeom>
            <a:solidFill>
              <a:srgbClr val="F2F2F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B92724E-494A-49A6-A2BE-CB53D8A3AE58}"/>
              </a:ext>
            </a:extLst>
          </p:cNvPr>
          <p:cNvGrpSpPr/>
          <p:nvPr/>
        </p:nvGrpSpPr>
        <p:grpSpPr>
          <a:xfrm>
            <a:off x="347510" y="2267890"/>
            <a:ext cx="11496980" cy="2333260"/>
            <a:chOff x="347510" y="2370641"/>
            <a:chExt cx="11496980" cy="23332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CCC4369-B3D4-49E5-8900-9C54EEAA75AE}"/>
                </a:ext>
              </a:extLst>
            </p:cNvPr>
            <p:cNvGrpSpPr/>
            <p:nvPr/>
          </p:nvGrpSpPr>
          <p:grpSpPr>
            <a:xfrm>
              <a:off x="347510" y="2821378"/>
              <a:ext cx="2583452" cy="1402279"/>
              <a:chOff x="347510" y="2688535"/>
              <a:chExt cx="2583452" cy="140227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4C90E67-1D51-4517-A499-A26563DB144E}"/>
                  </a:ext>
                </a:extLst>
              </p:cNvPr>
              <p:cNvGrpSpPr/>
              <p:nvPr/>
            </p:nvGrpSpPr>
            <p:grpSpPr>
              <a:xfrm>
                <a:off x="347510" y="2688535"/>
                <a:ext cx="2583452" cy="1402279"/>
                <a:chOff x="347510" y="2688535"/>
                <a:chExt cx="2583452" cy="1402279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A526ED6-16D3-47A8-9FF9-B0466866DEC9}"/>
                    </a:ext>
                  </a:extLst>
                </p:cNvPr>
                <p:cNvSpPr txBox="1"/>
                <p:nvPr/>
              </p:nvSpPr>
              <p:spPr>
                <a:xfrm>
                  <a:off x="347510" y="2688535"/>
                  <a:ext cx="22002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DCA29C"/>
                      </a:solidFill>
                      <a:latin typeface="Fira Sans Light" panose="020B0403050000020004" pitchFamily="34" charset="0"/>
                    </a:rPr>
                    <a:t>Our History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788DE84-A452-46A7-ADBE-2FA96778D616}"/>
                    </a:ext>
                  </a:extLst>
                </p:cNvPr>
                <p:cNvSpPr txBox="1"/>
                <p:nvPr/>
              </p:nvSpPr>
              <p:spPr>
                <a:xfrm>
                  <a:off x="606785" y="3207853"/>
                  <a:ext cx="232417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Started 1988</a:t>
                  </a:r>
                </a:p>
                <a:p>
                  <a:r>
                    <a:rPr lang="en-US" sz="1400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Founder: Olsen </a:t>
                  </a:r>
                  <a:r>
                    <a:rPr lang="en-US" sz="1400" dirty="0" err="1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Ols</a:t>
                  </a:r>
                  <a:endParaRPr lang="en-US" sz="1400" dirty="0">
                    <a:solidFill>
                      <a:srgbClr val="CD7970"/>
                    </a:solidFill>
                    <a:latin typeface="Fira Sans Light" panose="020B0403050000020004" pitchFamily="34" charset="0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31BB19D-67A7-4B27-82AD-3150236A4C96}"/>
                    </a:ext>
                  </a:extLst>
                </p:cNvPr>
                <p:cNvSpPr/>
                <p:nvPr/>
              </p:nvSpPr>
              <p:spPr>
                <a:xfrm>
                  <a:off x="453625" y="3752260"/>
                  <a:ext cx="198804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New York, New York</a:t>
                  </a:r>
                </a:p>
              </p:txBody>
            </p: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FF4AB90-3556-42D9-A6C7-873232E43733}"/>
                  </a:ext>
                </a:extLst>
              </p:cNvPr>
              <p:cNvCxnSpPr/>
              <p:nvPr/>
            </p:nvCxnSpPr>
            <p:spPr>
              <a:xfrm>
                <a:off x="660400" y="3143250"/>
                <a:ext cx="1593850" cy="0"/>
              </a:xfrm>
              <a:prstGeom prst="line">
                <a:avLst/>
              </a:prstGeom>
              <a:ln w="28575">
                <a:solidFill>
                  <a:srgbClr val="CD79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EFCB0B-B368-4125-897C-6907E10B7B3D}"/>
                </a:ext>
              </a:extLst>
            </p:cNvPr>
            <p:cNvGrpSpPr/>
            <p:nvPr/>
          </p:nvGrpSpPr>
          <p:grpSpPr>
            <a:xfrm>
              <a:off x="2671687" y="2821378"/>
              <a:ext cx="2200275" cy="1402279"/>
              <a:chOff x="347510" y="2688535"/>
              <a:chExt cx="2200275" cy="140227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3DDADF5-BF16-427C-A559-A1D281B5546B}"/>
                  </a:ext>
                </a:extLst>
              </p:cNvPr>
              <p:cNvGrpSpPr/>
              <p:nvPr/>
            </p:nvGrpSpPr>
            <p:grpSpPr>
              <a:xfrm>
                <a:off x="347510" y="2688535"/>
                <a:ext cx="2200275" cy="1402279"/>
                <a:chOff x="347510" y="2688535"/>
                <a:chExt cx="2200275" cy="1402279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76B52B5-EEB4-4E71-AC82-7B1074374B44}"/>
                    </a:ext>
                  </a:extLst>
                </p:cNvPr>
                <p:cNvSpPr txBox="1"/>
                <p:nvPr/>
              </p:nvSpPr>
              <p:spPr>
                <a:xfrm>
                  <a:off x="347510" y="2688535"/>
                  <a:ext cx="22002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DCA29C"/>
                      </a:solidFill>
                      <a:latin typeface="Fira Sans Light" panose="020B0403050000020004" pitchFamily="34" charset="0"/>
                    </a:rPr>
                    <a:t>Our Purpose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4A9FF9F-E3A6-4766-A354-B1F494FEDFF2}"/>
                    </a:ext>
                  </a:extLst>
                </p:cNvPr>
                <p:cNvSpPr txBox="1"/>
                <p:nvPr/>
              </p:nvSpPr>
              <p:spPr>
                <a:xfrm>
                  <a:off x="553843" y="3238995"/>
                  <a:ext cx="178761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To help improve client's motivation.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7C3ADB8-ED5A-404C-A532-8B9C2AC1D9FA}"/>
                    </a:ext>
                  </a:extLst>
                </p:cNvPr>
                <p:cNvSpPr/>
                <p:nvPr/>
              </p:nvSpPr>
              <p:spPr>
                <a:xfrm>
                  <a:off x="453625" y="3752260"/>
                  <a:ext cx="198804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New York, New York</a:t>
                  </a:r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D72B329-151C-480F-B7AC-2F68F5524261}"/>
                  </a:ext>
                </a:extLst>
              </p:cNvPr>
              <p:cNvCxnSpPr/>
              <p:nvPr/>
            </p:nvCxnSpPr>
            <p:spPr>
              <a:xfrm>
                <a:off x="660400" y="3143250"/>
                <a:ext cx="1593850" cy="0"/>
              </a:xfrm>
              <a:prstGeom prst="line">
                <a:avLst/>
              </a:prstGeom>
              <a:ln w="28575">
                <a:solidFill>
                  <a:srgbClr val="CD79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F6AE501-E9BD-4379-9C36-08A964157810}"/>
                </a:ext>
              </a:extLst>
            </p:cNvPr>
            <p:cNvGrpSpPr/>
            <p:nvPr/>
          </p:nvGrpSpPr>
          <p:grpSpPr>
            <a:xfrm>
              <a:off x="4995864" y="2821378"/>
              <a:ext cx="2200275" cy="1402279"/>
              <a:chOff x="347510" y="2688535"/>
              <a:chExt cx="2200275" cy="140227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0ECC30F-C332-43B5-A962-CD4B94A5C1FC}"/>
                  </a:ext>
                </a:extLst>
              </p:cNvPr>
              <p:cNvGrpSpPr/>
              <p:nvPr/>
            </p:nvGrpSpPr>
            <p:grpSpPr>
              <a:xfrm>
                <a:off x="347510" y="2688535"/>
                <a:ext cx="2200275" cy="1402279"/>
                <a:chOff x="347510" y="2688535"/>
                <a:chExt cx="2200275" cy="1402279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C3853C3-BF11-4C40-9AE2-F01A9DCCEF3C}"/>
                    </a:ext>
                  </a:extLst>
                </p:cNvPr>
                <p:cNvSpPr txBox="1"/>
                <p:nvPr/>
              </p:nvSpPr>
              <p:spPr>
                <a:xfrm>
                  <a:off x="347510" y="2688535"/>
                  <a:ext cx="22002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DCA29C"/>
                      </a:solidFill>
                      <a:latin typeface="Fira Sans Light" panose="020B0403050000020004" pitchFamily="34" charset="0"/>
                    </a:rPr>
                    <a:t>Our Vision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319E7C2-8956-4A8A-B4E3-A999FCCAE36F}"/>
                    </a:ext>
                  </a:extLst>
                </p:cNvPr>
                <p:cNvSpPr txBox="1"/>
                <p:nvPr/>
              </p:nvSpPr>
              <p:spPr>
                <a:xfrm>
                  <a:off x="606785" y="3207853"/>
                  <a:ext cx="168172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Empowered professionals.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C725062-1844-449B-82F7-9B14D5861F35}"/>
                    </a:ext>
                  </a:extLst>
                </p:cNvPr>
                <p:cNvSpPr/>
                <p:nvPr/>
              </p:nvSpPr>
              <p:spPr>
                <a:xfrm>
                  <a:off x="453625" y="3752260"/>
                  <a:ext cx="198804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New York, New York</a:t>
                  </a:r>
                </a:p>
              </p:txBody>
            </p: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4653FE4-6A0C-4B15-94B3-18006DB86210}"/>
                  </a:ext>
                </a:extLst>
              </p:cNvPr>
              <p:cNvCxnSpPr/>
              <p:nvPr/>
            </p:nvCxnSpPr>
            <p:spPr>
              <a:xfrm>
                <a:off x="660400" y="3143250"/>
                <a:ext cx="1593850" cy="0"/>
              </a:xfrm>
              <a:prstGeom prst="line">
                <a:avLst/>
              </a:prstGeom>
              <a:ln w="28575">
                <a:solidFill>
                  <a:srgbClr val="CD79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196A7DF-6FB4-4DEB-8233-240659D714F1}"/>
                </a:ext>
              </a:extLst>
            </p:cNvPr>
            <p:cNvGrpSpPr/>
            <p:nvPr/>
          </p:nvGrpSpPr>
          <p:grpSpPr>
            <a:xfrm>
              <a:off x="7320041" y="2821378"/>
              <a:ext cx="2200275" cy="1713185"/>
              <a:chOff x="347510" y="2688535"/>
              <a:chExt cx="2200275" cy="171318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4C42F82-FEAB-4D6A-9ABE-3C9637693472}"/>
                  </a:ext>
                </a:extLst>
              </p:cNvPr>
              <p:cNvGrpSpPr/>
              <p:nvPr/>
            </p:nvGrpSpPr>
            <p:grpSpPr>
              <a:xfrm>
                <a:off x="347510" y="2688535"/>
                <a:ext cx="2200275" cy="1713185"/>
                <a:chOff x="347510" y="2688535"/>
                <a:chExt cx="2200275" cy="1713185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39A79CB-C79D-4886-96CB-E7E31AAE97D7}"/>
                    </a:ext>
                  </a:extLst>
                </p:cNvPr>
                <p:cNvSpPr txBox="1"/>
                <p:nvPr/>
              </p:nvSpPr>
              <p:spPr>
                <a:xfrm>
                  <a:off x="347510" y="2688535"/>
                  <a:ext cx="22002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DCA29C"/>
                      </a:solidFill>
                      <a:latin typeface="Fira Sans Light" panose="020B0403050000020004" pitchFamily="34" charset="0"/>
                    </a:rPr>
                    <a:t>Our Mission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BAD68DE-9875-41E0-B255-6EF807C39DDE}"/>
                    </a:ext>
                  </a:extLst>
                </p:cNvPr>
                <p:cNvSpPr txBox="1"/>
                <p:nvPr/>
              </p:nvSpPr>
              <p:spPr>
                <a:xfrm>
                  <a:off x="606785" y="3207853"/>
                  <a:ext cx="168172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To help our clients develop a clear vision of what they wish to have.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9B881F1-7844-4EF7-87FA-14ECA4ACA7C1}"/>
                    </a:ext>
                  </a:extLst>
                </p:cNvPr>
                <p:cNvSpPr/>
                <p:nvPr/>
              </p:nvSpPr>
              <p:spPr>
                <a:xfrm>
                  <a:off x="500900" y="4063166"/>
                  <a:ext cx="198804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New York, New York</a:t>
                  </a:r>
                </a:p>
              </p:txBody>
            </p: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9618272-5912-4EE0-87EA-719404DD1158}"/>
                  </a:ext>
                </a:extLst>
              </p:cNvPr>
              <p:cNvCxnSpPr/>
              <p:nvPr/>
            </p:nvCxnSpPr>
            <p:spPr>
              <a:xfrm>
                <a:off x="660400" y="3143250"/>
                <a:ext cx="1593850" cy="0"/>
              </a:xfrm>
              <a:prstGeom prst="line">
                <a:avLst/>
              </a:prstGeom>
              <a:ln w="28575">
                <a:solidFill>
                  <a:srgbClr val="CD79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0ED932-189D-46DA-812B-AE7A96318CBE}"/>
                </a:ext>
              </a:extLst>
            </p:cNvPr>
            <p:cNvGrpSpPr/>
            <p:nvPr/>
          </p:nvGrpSpPr>
          <p:grpSpPr>
            <a:xfrm>
              <a:off x="9644215" y="2821378"/>
              <a:ext cx="2200275" cy="1882523"/>
              <a:chOff x="347510" y="2688535"/>
              <a:chExt cx="2200275" cy="1882523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5B41576-D238-426E-9DBE-D3565570ECCF}"/>
                  </a:ext>
                </a:extLst>
              </p:cNvPr>
              <p:cNvGrpSpPr/>
              <p:nvPr/>
            </p:nvGrpSpPr>
            <p:grpSpPr>
              <a:xfrm>
                <a:off x="347510" y="2688535"/>
                <a:ext cx="2200275" cy="1882523"/>
                <a:chOff x="347510" y="2688535"/>
                <a:chExt cx="2200275" cy="1882523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FD04262-DC15-4376-ADEC-74C1302C5431}"/>
                    </a:ext>
                  </a:extLst>
                </p:cNvPr>
                <p:cNvSpPr txBox="1"/>
                <p:nvPr/>
              </p:nvSpPr>
              <p:spPr>
                <a:xfrm>
                  <a:off x="347510" y="2688535"/>
                  <a:ext cx="22002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DCA29C"/>
                      </a:solidFill>
                      <a:latin typeface="Fira Sans Light" panose="020B0403050000020004" pitchFamily="34" charset="0"/>
                    </a:rPr>
                    <a:t>Our Events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899722E-91AB-47AE-8110-681F08EB2583}"/>
                    </a:ext>
                  </a:extLst>
                </p:cNvPr>
                <p:cNvSpPr txBox="1"/>
                <p:nvPr/>
              </p:nvSpPr>
              <p:spPr>
                <a:xfrm>
                  <a:off x="606785" y="3207853"/>
                  <a:ext cx="1681724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We have our normal event hours every Monday 8 am to 5 pm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5B27B4D-9FCD-49B2-8956-ED867D527666}"/>
                    </a:ext>
                  </a:extLst>
                </p:cNvPr>
                <p:cNvSpPr/>
                <p:nvPr/>
              </p:nvSpPr>
              <p:spPr>
                <a:xfrm>
                  <a:off x="500901" y="4232504"/>
                  <a:ext cx="198804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CD7970"/>
                      </a:solidFill>
                      <a:latin typeface="Fira Sans Light" panose="020B0403050000020004" pitchFamily="34" charset="0"/>
                    </a:rPr>
                    <a:t>New York, New York</a:t>
                  </a:r>
                </a:p>
              </p:txBody>
            </p: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0736D42-3DA8-40EB-BB1B-93E1D5471D44}"/>
                  </a:ext>
                </a:extLst>
              </p:cNvPr>
              <p:cNvCxnSpPr/>
              <p:nvPr/>
            </p:nvCxnSpPr>
            <p:spPr>
              <a:xfrm>
                <a:off x="660400" y="3143250"/>
                <a:ext cx="1593850" cy="0"/>
              </a:xfrm>
              <a:prstGeom prst="line">
                <a:avLst/>
              </a:prstGeom>
              <a:ln w="28575">
                <a:solidFill>
                  <a:srgbClr val="CD79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EA1560B-2712-4D17-96B1-B54E0F57CEFB}"/>
                </a:ext>
              </a:extLst>
            </p:cNvPr>
            <p:cNvCxnSpPr>
              <a:cxnSpLocks/>
            </p:cNvCxnSpPr>
            <p:nvPr/>
          </p:nvCxnSpPr>
          <p:spPr>
            <a:xfrm>
              <a:off x="2609736" y="2370641"/>
              <a:ext cx="0" cy="1853016"/>
            </a:xfrm>
            <a:prstGeom prst="line">
              <a:avLst/>
            </a:prstGeom>
            <a:ln w="28575">
              <a:solidFill>
                <a:srgbClr val="CD79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2129D41-D0EB-4389-84AE-9D924569DDB2}"/>
                </a:ext>
              </a:extLst>
            </p:cNvPr>
            <p:cNvCxnSpPr>
              <a:cxnSpLocks/>
            </p:cNvCxnSpPr>
            <p:nvPr/>
          </p:nvCxnSpPr>
          <p:spPr>
            <a:xfrm>
              <a:off x="4933913" y="2370641"/>
              <a:ext cx="0" cy="1853016"/>
            </a:xfrm>
            <a:prstGeom prst="line">
              <a:avLst/>
            </a:prstGeom>
            <a:ln w="28575">
              <a:solidFill>
                <a:srgbClr val="CD79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5ACA08B-1467-43A0-AF15-9E9122F718EC}"/>
                </a:ext>
              </a:extLst>
            </p:cNvPr>
            <p:cNvCxnSpPr>
              <a:cxnSpLocks/>
            </p:cNvCxnSpPr>
            <p:nvPr/>
          </p:nvCxnSpPr>
          <p:spPr>
            <a:xfrm>
              <a:off x="7258090" y="2370641"/>
              <a:ext cx="0" cy="1853016"/>
            </a:xfrm>
            <a:prstGeom prst="line">
              <a:avLst/>
            </a:prstGeom>
            <a:ln w="28575">
              <a:solidFill>
                <a:srgbClr val="CD79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E7E3BFA-356A-4232-982A-ACE3ACC74E3A}"/>
                </a:ext>
              </a:extLst>
            </p:cNvPr>
            <p:cNvCxnSpPr>
              <a:cxnSpLocks/>
            </p:cNvCxnSpPr>
            <p:nvPr/>
          </p:nvCxnSpPr>
          <p:spPr>
            <a:xfrm>
              <a:off x="9582267" y="2370641"/>
              <a:ext cx="0" cy="1853016"/>
            </a:xfrm>
            <a:prstGeom prst="line">
              <a:avLst/>
            </a:prstGeom>
            <a:ln w="28575">
              <a:solidFill>
                <a:srgbClr val="CD79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F060BF3-054E-4D3A-A06C-61F870182D8D}"/>
              </a:ext>
            </a:extLst>
          </p:cNvPr>
          <p:cNvSpPr txBox="1"/>
          <p:nvPr/>
        </p:nvSpPr>
        <p:spPr>
          <a:xfrm>
            <a:off x="3167743" y="284190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90000"/>
                </a:solidFill>
                <a:latin typeface="Fira Sans Light" panose="020B0403050000020004" pitchFamily="34" charset="0"/>
              </a:rPr>
              <a:t>Our Mission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060973-EC45-410A-9838-3607FDC2CDCD}"/>
              </a:ext>
            </a:extLst>
          </p:cNvPr>
          <p:cNvSpPr txBox="1"/>
          <p:nvPr/>
        </p:nvSpPr>
        <p:spPr>
          <a:xfrm>
            <a:off x="1233055" y="1204621"/>
            <a:ext cx="932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D7970"/>
                </a:solidFill>
                <a:latin typeface="Fira Sans Light" panose="020B0403050000020004" pitchFamily="34" charset="0"/>
              </a:rPr>
              <a:t>History | Purpose | Vision| Vision | Events Description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143413-AA52-4DAA-9928-1C1C796834C0}"/>
              </a:ext>
            </a:extLst>
          </p:cNvPr>
          <p:cNvSpPr/>
          <p:nvPr/>
        </p:nvSpPr>
        <p:spPr>
          <a:xfrm rot="5400000">
            <a:off x="6070349" y="689927"/>
            <a:ext cx="51300" cy="7902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3F3929-AAF2-4815-8A13-4CAC79380914}"/>
              </a:ext>
            </a:extLst>
          </p:cNvPr>
          <p:cNvSpPr txBox="1"/>
          <p:nvPr/>
        </p:nvSpPr>
        <p:spPr>
          <a:xfrm>
            <a:off x="3441942" y="5502335"/>
            <a:ext cx="561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90000"/>
                </a:solidFill>
                <a:latin typeface="Fira Sans Light" panose="020B0403050000020004" pitchFamily="34" charset="0"/>
              </a:rPr>
              <a:t>To enhance the professionalism and profitability of members through effective representation.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B92BD9-EA68-43E7-A37A-B68A7D10F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93">
        <p:fade/>
      </p:transition>
    </mc:Choice>
    <mc:Fallback xmlns="">
      <p:transition spd="med" advTm="6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  <p:bldP spid="49" grpId="0"/>
      <p:bldP spid="50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789ECF-2D44-4E87-B175-6BD0F3DDD1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3"/>
          <a:stretch/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FAAD58-E28A-4139-BD09-98CF1C8567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00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F466E-E304-4D27-ABDB-27613254A51D}"/>
              </a:ext>
            </a:extLst>
          </p:cNvPr>
          <p:cNvSpPr txBox="1"/>
          <p:nvPr/>
        </p:nvSpPr>
        <p:spPr>
          <a:xfrm>
            <a:off x="3167743" y="187783"/>
            <a:ext cx="585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Fira Sans Light" panose="020B0403050000020004" pitchFamily="34" charset="0"/>
              </a:rPr>
              <a:t>The membership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611D7-5D10-4C9E-BCE7-9FA595EAFB00}"/>
              </a:ext>
            </a:extLst>
          </p:cNvPr>
          <p:cNvSpPr txBox="1"/>
          <p:nvPr/>
        </p:nvSpPr>
        <p:spPr>
          <a:xfrm>
            <a:off x="3990976" y="822799"/>
            <a:ext cx="4210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Fira Sans Light" panose="020B0403050000020004" pitchFamily="34" charset="0"/>
              </a:rPr>
              <a:t>Events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7442B-7F46-4AED-BA1E-E84823FF4C1A}"/>
              </a:ext>
            </a:extLst>
          </p:cNvPr>
          <p:cNvSpPr/>
          <p:nvPr/>
        </p:nvSpPr>
        <p:spPr>
          <a:xfrm rot="5400000">
            <a:off x="6070349" y="1029967"/>
            <a:ext cx="51300" cy="790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60552-C7B0-4260-8087-74DB5088A485}"/>
              </a:ext>
            </a:extLst>
          </p:cNvPr>
          <p:cNvSpPr txBox="1"/>
          <p:nvPr/>
        </p:nvSpPr>
        <p:spPr>
          <a:xfrm>
            <a:off x="3828552" y="2840926"/>
            <a:ext cx="492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Level 1: $10</a:t>
            </a:r>
          </a:p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With Backstage Tour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979C2-9C5B-430A-8BD7-C9FA6BFB8559}"/>
              </a:ext>
            </a:extLst>
          </p:cNvPr>
          <p:cNvSpPr/>
          <p:nvPr/>
        </p:nvSpPr>
        <p:spPr>
          <a:xfrm>
            <a:off x="3592332" y="2897093"/>
            <a:ext cx="83820" cy="472440"/>
          </a:xfrm>
          <a:prstGeom prst="rect">
            <a:avLst/>
          </a:prstGeom>
          <a:solidFill>
            <a:srgbClr val="CD7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2771A-B4C2-4E0B-996C-75D8566D2CBB}"/>
              </a:ext>
            </a:extLst>
          </p:cNvPr>
          <p:cNvSpPr txBox="1"/>
          <p:nvPr/>
        </p:nvSpPr>
        <p:spPr>
          <a:xfrm>
            <a:off x="3828552" y="3609144"/>
            <a:ext cx="492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Level 2: $20</a:t>
            </a:r>
          </a:p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With Invitation to Special Events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02E77E-7104-42B4-BB9A-4CD71D975076}"/>
              </a:ext>
            </a:extLst>
          </p:cNvPr>
          <p:cNvSpPr/>
          <p:nvPr/>
        </p:nvSpPr>
        <p:spPr>
          <a:xfrm>
            <a:off x="3592332" y="3665311"/>
            <a:ext cx="83820" cy="472440"/>
          </a:xfrm>
          <a:prstGeom prst="rect">
            <a:avLst/>
          </a:prstGeom>
          <a:solidFill>
            <a:srgbClr val="CD7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C8EFCE-92D8-4380-89CE-505B571D74F0}"/>
              </a:ext>
            </a:extLst>
          </p:cNvPr>
          <p:cNvSpPr txBox="1"/>
          <p:nvPr/>
        </p:nvSpPr>
        <p:spPr>
          <a:xfrm>
            <a:off x="3828552" y="4377362"/>
            <a:ext cx="492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Level 3: $30</a:t>
            </a:r>
          </a:p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Meet the Programmers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16EA6B-97D7-4B8B-9EB4-0A561B0B1A98}"/>
              </a:ext>
            </a:extLst>
          </p:cNvPr>
          <p:cNvSpPr/>
          <p:nvPr/>
        </p:nvSpPr>
        <p:spPr>
          <a:xfrm>
            <a:off x="3592332" y="4433529"/>
            <a:ext cx="83820" cy="472440"/>
          </a:xfrm>
          <a:prstGeom prst="rect">
            <a:avLst/>
          </a:prstGeom>
          <a:solidFill>
            <a:srgbClr val="CD7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99F43A-BCC3-4520-8B6B-E8B2E0506B57}"/>
              </a:ext>
            </a:extLst>
          </p:cNvPr>
          <p:cNvSpPr txBox="1"/>
          <p:nvPr/>
        </p:nvSpPr>
        <p:spPr>
          <a:xfrm>
            <a:off x="3828552" y="5145580"/>
            <a:ext cx="492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Level 4: $40</a:t>
            </a:r>
          </a:p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Join the Forum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D50F67-1E7F-4A4B-81E5-9AD5C55332D7}"/>
              </a:ext>
            </a:extLst>
          </p:cNvPr>
          <p:cNvSpPr/>
          <p:nvPr/>
        </p:nvSpPr>
        <p:spPr>
          <a:xfrm>
            <a:off x="3592332" y="5201747"/>
            <a:ext cx="83820" cy="472440"/>
          </a:xfrm>
          <a:prstGeom prst="rect">
            <a:avLst/>
          </a:prstGeom>
          <a:solidFill>
            <a:srgbClr val="CD7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F0DB12-5F7D-4BE4-8122-DC3F683D6AE7}"/>
              </a:ext>
            </a:extLst>
          </p:cNvPr>
          <p:cNvSpPr txBox="1"/>
          <p:nvPr/>
        </p:nvSpPr>
        <p:spPr>
          <a:xfrm>
            <a:off x="3828552" y="5913798"/>
            <a:ext cx="492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Level 5: $50</a:t>
            </a:r>
          </a:p>
          <a:p>
            <a:r>
              <a:rPr lang="en-US" sz="1600" dirty="0">
                <a:solidFill>
                  <a:srgbClr val="D99A93"/>
                </a:solidFill>
                <a:latin typeface="Fira Sans Light" panose="020B0403050000020004" pitchFamily="34" charset="0"/>
              </a:rPr>
              <a:t>FF’s Own Merchandise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2A0629-CD44-4276-9334-DE639804632C}"/>
              </a:ext>
            </a:extLst>
          </p:cNvPr>
          <p:cNvSpPr/>
          <p:nvPr/>
        </p:nvSpPr>
        <p:spPr>
          <a:xfrm>
            <a:off x="3592332" y="5969965"/>
            <a:ext cx="83820" cy="472440"/>
          </a:xfrm>
          <a:prstGeom prst="rect">
            <a:avLst/>
          </a:prstGeom>
          <a:solidFill>
            <a:srgbClr val="CD7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DFD5F7-3A50-44DE-AF1B-440A937B9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02" y="1644564"/>
            <a:ext cx="1029196" cy="10301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B02141-C822-4172-98CE-F299E08D0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37">
        <p:fade/>
      </p:transition>
    </mc:Choice>
    <mc:Fallback xmlns="">
      <p:transition spd="med" advTm="783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100000" fill="hold" grpId="0" nodeType="withEffect" p14:presetBounceEnd="6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100000" fill="hold" grpId="0" nodeType="withEffect" p14:presetBounceEnd="6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100000" fill="hold" grpId="0" nodeType="withEffect" p14:presetBounceEnd="62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4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accel="100000" fill="hold" grpId="0" nodeType="withEffect" p14:presetBounceEnd="62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8" accel="100000" fill="hold" grpId="0" nodeType="withEffect" p14:presetBounceEnd="62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5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59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decel="10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5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/>
          <p:bldP spid="9" grpId="0"/>
          <p:bldP spid="10" grpId="0" animBg="1"/>
          <p:bldP spid="16" grpId="0"/>
          <p:bldP spid="17" grpId="0" animBg="1"/>
          <p:bldP spid="24" grpId="0"/>
          <p:bldP spid="25" grpId="0" animBg="1"/>
          <p:bldP spid="27" grpId="0"/>
          <p:bldP spid="28" grpId="0" animBg="1"/>
          <p:bldP spid="30" grpId="0"/>
          <p:bldP spid="31" grpId="0" animBg="1"/>
          <p:bldP spid="33" grpId="0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9" presetClass="entr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ac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8" ac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decel="10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5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/>
          <p:bldP spid="9" grpId="0"/>
          <p:bldP spid="10" grpId="0" animBg="1"/>
          <p:bldP spid="16" grpId="0"/>
          <p:bldP spid="17" grpId="0" animBg="1"/>
          <p:bldP spid="24" grpId="0"/>
          <p:bldP spid="25" grpId="0" animBg="1"/>
          <p:bldP spid="27" grpId="0"/>
          <p:bldP spid="28" grpId="0" animBg="1"/>
          <p:bldP spid="30" grpId="0"/>
          <p:bldP spid="31" grpId="0" animBg="1"/>
          <p:bldP spid="33" grpId="0"/>
          <p:bldP spid="34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Office PowerPoint</Application>
  <PresentationFormat>Widescreen</PresentationFormat>
  <Paragraphs>175</Paragraphs>
  <Slides>14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Fira Sans Light</vt:lpstr>
      <vt:lpstr>Fira Sans SemiBold</vt:lpstr>
      <vt:lpstr>TT Commons Italic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Bram Dupont</cp:lastModifiedBy>
  <cp:revision>99</cp:revision>
  <dcterms:created xsi:type="dcterms:W3CDTF">2019-06-08T09:42:39Z</dcterms:created>
  <dcterms:modified xsi:type="dcterms:W3CDTF">2019-09-24T20:27:17Z</dcterms:modified>
</cp:coreProperties>
</file>