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85" r:id="rId4"/>
    <p:sldId id="286" r:id="rId5"/>
    <p:sldId id="287" r:id="rId6"/>
    <p:sldId id="272" r:id="rId7"/>
    <p:sldId id="263" r:id="rId8"/>
    <p:sldId id="264" r:id="rId9"/>
    <p:sldId id="288" r:id="rId10"/>
    <p:sldId id="282" r:id="rId11"/>
    <p:sldId id="283" r:id="rId12"/>
    <p:sldId id="279" r:id="rId13"/>
  </p:sldIdLst>
  <p:sldSz cx="12192000" cy="6858000"/>
  <p:notesSz cx="6858000" cy="9144000"/>
  <p:embeddedFontLst>
    <p:embeddedFont>
      <p:font typeface="Bebas Neue Bold" panose="020B0606020202050201" pitchFamily="34" charset="0"/>
      <p:bold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Modern No. 20" panose="02070704070505020303" pitchFamily="18" charset="0"/>
      <p:regular r:id="rId22"/>
    </p:embeddedFont>
    <p:embeddedFont>
      <p:font typeface="Montserrat" panose="02000505000000020004" pitchFamily="2" charset="0"/>
      <p:regular r:id="rId23"/>
      <p:bold r:id="rId24"/>
      <p:italic r:id="rId25"/>
      <p:boldItalic r:id="rId26"/>
    </p:embeddedFont>
    <p:embeddedFont>
      <p:font typeface="Montserrat Black" panose="00000A00000000000000" pitchFamily="50" charset="0"/>
      <p:bold r:id="rId27"/>
      <p:boldItalic r:id="rId28"/>
    </p:embeddedFont>
    <p:embeddedFont>
      <p:font typeface="Montserrat Medium" panose="00000600000000000000" pitchFamily="50" charset="0"/>
      <p:regular r:id="rId29"/>
      <p:italic r:id="rId30"/>
    </p:embeddedFont>
    <p:embeddedFont>
      <p:font typeface="Montserrat SemiBold" panose="00000700000000000000" pitchFamily="50" charset="0"/>
      <p:bold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SIGN ON3" id="{392653F7-40C0-4451-A078-0428787AC3CB}">
          <p14:sldIdLst>
            <p14:sldId id="256"/>
            <p14:sldId id="257"/>
            <p14:sldId id="285"/>
            <p14:sldId id="286"/>
            <p14:sldId id="287"/>
            <p14:sldId id="272"/>
          </p14:sldIdLst>
        </p14:section>
        <p14:section name="DESING#02" id="{8112E439-6DF1-43D4-A54E-82710202952E}">
          <p14:sldIdLst>
            <p14:sldId id="263"/>
            <p14:sldId id="264"/>
            <p14:sldId id="288"/>
            <p14:sldId id="282"/>
            <p14:sldId id="283"/>
          </p14:sldIdLst>
        </p14:section>
        <p14:section name="TAGS" id="{FDADAA2E-8774-4899-BE35-22E4FA8413B9}">
          <p14:sldIdLst>
            <p14:sldId id="2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80218"/>
    <a:srgbClr val="E82600"/>
    <a:srgbClr val="A71C00"/>
    <a:srgbClr val="D56112"/>
    <a:srgbClr val="D96313"/>
    <a:srgbClr val="DADA00"/>
    <a:srgbClr val="F0F000"/>
    <a:srgbClr val="B2B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84" autoAdjust="0"/>
  </p:normalViewPr>
  <p:slideViewPr>
    <p:cSldViewPr snapToGrid="0">
      <p:cViewPr varScale="1">
        <p:scale>
          <a:sx n="94" d="100"/>
          <a:sy n="94" d="100"/>
        </p:scale>
        <p:origin x="21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21" Type="http://schemas.openxmlformats.org/officeDocument/2006/relationships/font" Target="fonts/font7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m Dupont" userId="9042b1d383435627" providerId="LiveId" clId="{EB1CA11D-C18B-4A1F-9661-D1FA12C368CF}"/>
    <pc:docChg chg="custSel modSld">
      <pc:chgData name="Bram Dupont" userId="9042b1d383435627" providerId="LiveId" clId="{EB1CA11D-C18B-4A1F-9661-D1FA12C368CF}" dt="2019-09-24T20:22:27.485" v="0" actId="33524"/>
      <pc:docMkLst>
        <pc:docMk/>
      </pc:docMkLst>
      <pc:sldChg chg="modSp">
        <pc:chgData name="Bram Dupont" userId="9042b1d383435627" providerId="LiveId" clId="{EB1CA11D-C18B-4A1F-9661-D1FA12C368CF}" dt="2019-09-24T20:22:27.485" v="0" actId="33524"/>
        <pc:sldMkLst>
          <pc:docMk/>
          <pc:sldMk cId="4175798112" sldId="282"/>
        </pc:sldMkLst>
        <pc:spChg chg="mod">
          <ac:chgData name="Bram Dupont" userId="9042b1d383435627" providerId="LiveId" clId="{EB1CA11D-C18B-4A1F-9661-D1FA12C368CF}" dt="2019-09-24T20:22:27.485" v="0" actId="33524"/>
          <ac:spMkLst>
            <pc:docMk/>
            <pc:sldMk cId="4175798112" sldId="282"/>
            <ac:spMk id="11" creationId="{C5ECC184-324E-4209-BE75-F0C9AD7AB5BF}"/>
          </ac:spMkLst>
        </pc:spChg>
      </pc:sldChg>
    </pc:docChg>
  </pc:docChgLst>
  <pc:docChgLst>
    <pc:chgData name="Presentation Point" userId="f45ce91d846791e9" providerId="LiveId" clId="{C8A19B4E-EB7C-49D7-8E64-116D90BE07FB}"/>
    <pc:docChg chg="modSld">
      <pc:chgData name="Presentation Point" userId="f45ce91d846791e9" providerId="LiveId" clId="{C8A19B4E-EB7C-49D7-8E64-116D90BE07FB}" dt="2019-06-25T07:22:10.212" v="0" actId="20577"/>
      <pc:docMkLst>
        <pc:docMk/>
      </pc:docMkLst>
      <pc:sldChg chg="modSp">
        <pc:chgData name="Presentation Point" userId="f45ce91d846791e9" providerId="LiveId" clId="{C8A19B4E-EB7C-49D7-8E64-116D90BE07FB}" dt="2019-06-25T07:22:10.212" v="0" actId="20577"/>
        <pc:sldMkLst>
          <pc:docMk/>
          <pc:sldMk cId="1038852483" sldId="286"/>
        </pc:sldMkLst>
        <pc:spChg chg="mod">
          <ac:chgData name="Presentation Point" userId="f45ce91d846791e9" providerId="LiveId" clId="{C8A19B4E-EB7C-49D7-8E64-116D90BE07FB}" dt="2019-06-25T07:22:10.212" v="0" actId="20577"/>
          <ac:spMkLst>
            <pc:docMk/>
            <pc:sldMk cId="1038852483" sldId="286"/>
            <ac:spMk id="12" creationId="{1C1EE2B7-3A31-486C-9619-BE9E91F2868A}"/>
          </ac:spMkLst>
        </pc:spChg>
      </pc:sldChg>
    </pc:docChg>
  </pc:docChgLst>
  <pc:docChgLst>
    <pc:chgData name="Bram Dupont" userId="9042b1d383435627" providerId="LiveId" clId="{895EA5B9-EF1A-4E79-A7B5-6ECBB48F5420}"/>
    <pc:docChg chg="modSld">
      <pc:chgData name="Bram Dupont" userId="9042b1d383435627" providerId="LiveId" clId="{895EA5B9-EF1A-4E79-A7B5-6ECBB48F5420}" dt="2019-11-08T12:34:08.045" v="29" actId="20577"/>
      <pc:docMkLst>
        <pc:docMk/>
      </pc:docMkLst>
      <pc:sldChg chg="modSp">
        <pc:chgData name="Bram Dupont" userId="9042b1d383435627" providerId="LiveId" clId="{895EA5B9-EF1A-4E79-A7B5-6ECBB48F5420}" dt="2019-11-08T12:33:28.668" v="12" actId="20577"/>
        <pc:sldMkLst>
          <pc:docMk/>
          <pc:sldMk cId="1875575241" sldId="256"/>
        </pc:sldMkLst>
        <pc:spChg chg="mod">
          <ac:chgData name="Bram Dupont" userId="9042b1d383435627" providerId="LiveId" clId="{895EA5B9-EF1A-4E79-A7B5-6ECBB48F5420}" dt="2019-11-08T12:33:28.668" v="12" actId="20577"/>
          <ac:spMkLst>
            <pc:docMk/>
            <pc:sldMk cId="1875575241" sldId="256"/>
            <ac:spMk id="13" creationId="{98EA1C87-7758-4DB9-BA2D-9B1B2186B0AA}"/>
          </ac:spMkLst>
        </pc:spChg>
      </pc:sldChg>
      <pc:sldChg chg="modSp">
        <pc:chgData name="Bram Dupont" userId="9042b1d383435627" providerId="LiveId" clId="{895EA5B9-EF1A-4E79-A7B5-6ECBB48F5420}" dt="2019-11-08T12:33:55.363" v="27" actId="20577"/>
        <pc:sldMkLst>
          <pc:docMk/>
          <pc:sldMk cId="1321531106" sldId="272"/>
        </pc:sldMkLst>
        <pc:spChg chg="mod">
          <ac:chgData name="Bram Dupont" userId="9042b1d383435627" providerId="LiveId" clId="{895EA5B9-EF1A-4E79-A7B5-6ECBB48F5420}" dt="2019-11-08T12:33:55.363" v="27" actId="20577"/>
          <ac:spMkLst>
            <pc:docMk/>
            <pc:sldMk cId="1321531106" sldId="272"/>
            <ac:spMk id="8" creationId="{98EA1C87-7758-4DB9-BA2D-9B1B2186B0AA}"/>
          </ac:spMkLst>
        </pc:spChg>
      </pc:sldChg>
      <pc:sldChg chg="modSp">
        <pc:chgData name="Bram Dupont" userId="9042b1d383435627" providerId="LiveId" clId="{895EA5B9-EF1A-4E79-A7B5-6ECBB48F5420}" dt="2019-11-08T12:34:08.045" v="29" actId="20577"/>
        <pc:sldMkLst>
          <pc:docMk/>
          <pc:sldMk cId="4175798112" sldId="282"/>
        </pc:sldMkLst>
        <pc:spChg chg="mod">
          <ac:chgData name="Bram Dupont" userId="9042b1d383435627" providerId="LiveId" clId="{895EA5B9-EF1A-4E79-A7B5-6ECBB48F5420}" dt="2019-11-08T12:34:08.045" v="29" actId="20577"/>
          <ac:spMkLst>
            <pc:docMk/>
            <pc:sldMk cId="4175798112" sldId="282"/>
            <ac:spMk id="12" creationId="{1C1EE2B7-3A31-486C-9619-BE9E91F2868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B0FCF-84FB-44D5-AF29-3C5BCC3040A6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9CE13D-10D6-47EE-9885-84C70B79F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409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xVKEZ9wVIYM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xVKEZ9wVIYM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xVKEZ9wVIYM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https://www.kisspng.com/png-shopping-cart-clip-art-online-shopping-shopping-ba-6713387/download-png.html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CE13D-10D6-47EE-9885-84C70B79FAC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2879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https://www.pngfly.com/png-y9ddlg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CE13D-10D6-47EE-9885-84C70B79FAC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4772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https://www.pngfly.com/png-yk6o02/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3"/>
              </a:rPr>
              <a:t>https://unsplash.com/photos/xVKEZ9wVIYM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CE13D-10D6-47EE-9885-84C70B79FAC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979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https://zhf1943ap1t4f26r11i05c7l-wpengine.netdna-ssl.com/wp-content/uploads/2018/02/samsung-android-smart-tv-640x640.png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CE13D-10D6-47EE-9885-84C70B79FAC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595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https://www.snipstock.com/image/png-images-washing-machine-9-png-23017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CE13D-10D6-47EE-9885-84C70B79FAC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158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https://www.pngfly.com/png-jlibzn/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CE13D-10D6-47EE-9885-84C70B79FAC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61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https://www.kisspng.com/png-t-shirt-polo-shirt-clothing-sleeve-black-t-shirt-83688/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CE13D-10D6-47EE-9885-84C70B79FAC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362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https://www.kisspng.com/png-shopping-cart-clip-art-online-shopping-shopping-ba-6713387/download-png.html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CE13D-10D6-47EE-9885-84C70B79FAC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399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https://www.pngfly.com/png-yk6o02/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3"/>
              </a:rPr>
              <a:t>https://unsplash.com/photos/xVKEZ9wVIYM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CE13D-10D6-47EE-9885-84C70B79FAC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625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https://unsplash.com/photos/xVKEZ9wVIYM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CE13D-10D6-47EE-9885-84C70B79FAC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244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https://www.pngfly.com/png-h36bs9/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CE13D-10D6-47EE-9885-84C70B79FAC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273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3076E-8B7C-4DE5-BCB3-C3783BA5B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E62828-909C-42F0-A9EA-1831C12BDD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B5D53-9906-4AF1-BCD0-C7D24B7A5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F143E-1B45-48C5-83A5-8E0549FC7A7D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6146C9-A899-44EE-B4FC-4B27F716C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CCDCE0-3E78-4B00-A10B-F3B3CF7BA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20D2-3FDC-4D46-B170-8038996FE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846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7A670-DFA5-4DCF-8E31-9E6FAA471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05A2E9-4B4F-4A4A-A917-5578744CB3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940CDC-1227-4049-9ACE-142498F2C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F143E-1B45-48C5-83A5-8E0549FC7A7D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28A55C-0C8B-456A-A30A-10783A9B1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F79CF-5CBC-4946-890C-7B99C94F7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20D2-3FDC-4D46-B170-8038996FE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56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0F6272-671F-462E-A473-752B0CAD62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54B290-B06A-4CB3-9A49-8A72838B2B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5FBE2A-33C8-4E56-89F4-30B6EE6C6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F143E-1B45-48C5-83A5-8E0549FC7A7D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F1899-B2B5-47EB-92AC-CA2CD528D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2C7ADD-FAA1-4E73-A077-709867CCE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20D2-3FDC-4D46-B170-8038996FE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98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3A96F-ED9D-4E82-84FF-9FD1323C1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E2B405-C38C-4EAC-860E-6827E9950A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49402-EEA4-4BFF-86EF-F9669E6BE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F143E-1B45-48C5-83A5-8E0549FC7A7D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3BFE78-3CBC-4F3D-9792-028AB4248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70DFCC-C7AC-42F6-8231-DFEB7A53A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20D2-3FDC-4D46-B170-8038996FE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648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03C75-352D-4AE9-9C85-046D7314C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7BB04E-FF36-48B5-990A-9FC4166542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7CBAF3-096E-419B-8550-2E5E1F50F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F143E-1B45-48C5-83A5-8E0549FC7A7D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EF7945-718A-4DCB-B3BB-D278F3E98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ADC072-9C85-4E41-AA79-2C222E131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20D2-3FDC-4D46-B170-8038996FE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314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36FF8-FFC9-41A2-9682-7BA879895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0E5F2-7204-439E-A404-8EA069F327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F85F26-DED0-4FC8-84BF-CAD56FE51D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F09178-53FA-49E0-AF74-B069BB218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F143E-1B45-48C5-83A5-8E0549FC7A7D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247757-FAB4-49E7-BF1B-899D0B917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0DF62-F3FC-4DF6-88E2-95E3BA0CB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20D2-3FDC-4D46-B170-8038996FE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261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8C5A9-01CB-4E82-A16E-4C49E25C8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70D84A-EC5F-48D1-BB2D-BB5693DC97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079B8C-0775-4C72-9A16-10076ACCF3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BBAF5C-25FA-4CC8-8D97-6B8DA8E7D6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EAA1F1-52FE-49F8-9A86-DEB4FA1BC8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917410-C2C6-4604-A5CC-2C7A82B28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F143E-1B45-48C5-83A5-8E0549FC7A7D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F4FB94-FC24-4293-B365-AAB03E860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B88EA1-2947-40A0-BFED-119079889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20D2-3FDC-4D46-B170-8038996FE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52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59B29-11D9-4109-994C-A4983A91C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C75A7E-2EC1-4729-80F7-46D894F37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F143E-1B45-48C5-83A5-8E0549FC7A7D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77718F-5CA2-4313-AB40-042A3B1AC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1571F8-96AE-4072-98F8-CD29D54C9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20D2-3FDC-4D46-B170-8038996FE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982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BC42A4-408C-41DB-8BBC-5AB85F003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F143E-1B45-48C5-83A5-8E0549FC7A7D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27F3E4-CB37-4E2D-8495-AB608EEE1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A42104-848B-48F0-8304-74F3A1303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20D2-3FDC-4D46-B170-8038996FE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596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7EA4C-AF89-41B3-8584-84E19CB36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7DDC36-5793-4064-A85E-358647998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5EA9EF-7314-4DD5-9535-6C831CBDC1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E8E800-CC42-432D-8215-DCCFF3F37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F143E-1B45-48C5-83A5-8E0549FC7A7D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D5EF45-D416-43CA-AFEF-D7D902AE7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065C21-3784-4685-9C8E-E21CE48BA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20D2-3FDC-4D46-B170-8038996FE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650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B8278-0205-4592-B8C5-06A04F40E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944678-ACFC-4992-A8C3-234D2D19F7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4975B4-D2EE-4071-A72A-25A74F9DB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C739A4-51D7-402B-B7F9-B778BA062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F143E-1B45-48C5-83A5-8E0549FC7A7D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E348E5-AC17-477C-ACB6-F426F61A3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EF73EB-50CE-4E5B-9DB3-5C73C829C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20D2-3FDC-4D46-B170-8038996FE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380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AB1350-0E80-46A1-8354-40A7554BA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69B63-F33B-4D3B-A84B-A49A11826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6D19D-21EA-4608-BF3D-2F2557DAE4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F143E-1B45-48C5-83A5-8E0549FC7A7D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4037A-A40E-4C1F-8156-5833ABB0A4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9E2DA-099A-419E-BE79-8B6D3B1EF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420D2-3FDC-4D46-B170-8038996FE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352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3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microsoft.com/office/2007/relationships/hdphoto" Target="../media/hdphoto3.wdp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microsoft.com/office/2007/relationships/hdphoto" Target="../media/hdphoto3.wdp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2000">
                <a:srgbClr val="E82600"/>
              </a:gs>
              <a:gs pos="51000">
                <a:srgbClr val="A71C00"/>
              </a:gs>
              <a:gs pos="83000">
                <a:srgbClr val="A71C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EA1C87-7758-4DB9-BA2D-9B1B2186B0AA}"/>
              </a:ext>
            </a:extLst>
          </p:cNvPr>
          <p:cNvSpPr txBox="1"/>
          <p:nvPr/>
        </p:nvSpPr>
        <p:spPr>
          <a:xfrm>
            <a:off x="2181472" y="3719433"/>
            <a:ext cx="8029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pc="-300" dirty="0">
                <a:solidFill>
                  <a:schemeClr val="bg1"/>
                </a:solidFill>
                <a:latin typeface="Montserrat SemiBold" panose="00000700000000000000" pitchFamily="50" charset="0"/>
              </a:rPr>
              <a:t>MYNUMBERONE</a:t>
            </a:r>
            <a:r>
              <a:rPr lang="en-US" sz="5400" b="1" spc="-300" dirty="0">
                <a:solidFill>
                  <a:srgbClr val="080218"/>
                </a:solidFill>
                <a:latin typeface="Montserrat SemiBold" panose="00000700000000000000" pitchFamily="50" charset="0"/>
              </a:rPr>
              <a:t>SHOP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722CD2-BCEE-4793-9D18-75F2DDB6ECCB}"/>
              </a:ext>
            </a:extLst>
          </p:cNvPr>
          <p:cNvSpPr txBox="1"/>
          <p:nvPr/>
        </p:nvSpPr>
        <p:spPr>
          <a:xfrm>
            <a:off x="2181471" y="5627256"/>
            <a:ext cx="7829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ontserrat Medium" panose="00000600000000000000" pitchFamily="50" charset="0"/>
              </a:rPr>
              <a:t>OUR SPECIAL OFFERS!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44" y="1288473"/>
            <a:ext cx="4381511" cy="214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575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299">
        <p15:prstTrans prst="drape"/>
      </p:transition>
    </mc:Choice>
    <mc:Fallback xmlns="">
      <p:transition spd="slow" advTm="1299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961C016-D36B-47FB-B413-A1D5B57480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60" b="11075"/>
          <a:stretch/>
        </p:blipFill>
        <p:spPr>
          <a:xfrm>
            <a:off x="-166255" y="0"/>
            <a:ext cx="12474403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8F6C4C-C00D-4CED-B9E1-E1EE8066219B}"/>
              </a:ext>
            </a:extLst>
          </p:cNvPr>
          <p:cNvSpPr txBox="1"/>
          <p:nvPr/>
        </p:nvSpPr>
        <p:spPr>
          <a:xfrm>
            <a:off x="189855" y="2236101"/>
            <a:ext cx="7813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ontserrat Medium" panose="00000600000000000000" pitchFamily="50" charset="0"/>
              </a:rPr>
              <a:t>WEEKLY SPECIAL PIZZA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ECC184-324E-4209-BE75-F0C9AD7AB5BF}"/>
              </a:ext>
            </a:extLst>
          </p:cNvPr>
          <p:cNvSpPr txBox="1"/>
          <p:nvPr/>
        </p:nvSpPr>
        <p:spPr>
          <a:xfrm>
            <a:off x="341286" y="3051882"/>
            <a:ext cx="539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  <a:latin typeface="Montserrat Medium" panose="00000600000000000000" pitchFamily="50" charset="0"/>
              </a:rPr>
              <a:t>One topping pizza and 4 medium sodas</a:t>
            </a:r>
          </a:p>
          <a:p>
            <a:r>
              <a:rPr lang="en-US" dirty="0">
                <a:solidFill>
                  <a:srgbClr val="FFC000"/>
                </a:solidFill>
                <a:latin typeface="Montserrat Medium" panose="00000600000000000000" pitchFamily="50" charset="0"/>
              </a:rPr>
              <a:t>Or a 2-liter bottle of soda.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1EE2B7-3A31-486C-9619-BE9E91F2868A}"/>
              </a:ext>
            </a:extLst>
          </p:cNvPr>
          <p:cNvSpPr txBox="1"/>
          <p:nvPr/>
        </p:nvSpPr>
        <p:spPr>
          <a:xfrm>
            <a:off x="278299" y="4174289"/>
            <a:ext cx="3323846" cy="1795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baseline="30000" dirty="0">
                <a:solidFill>
                  <a:schemeClr val="bg1"/>
                </a:solidFill>
                <a:latin typeface="Montserrat Medium" panose="00000600000000000000" pitchFamily="50" charset="0"/>
              </a:rPr>
              <a:t>20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53981A-34AE-4875-BA7C-C7C8A62709C2}"/>
              </a:ext>
            </a:extLst>
          </p:cNvPr>
          <p:cNvSpPr txBox="1"/>
          <p:nvPr/>
        </p:nvSpPr>
        <p:spPr>
          <a:xfrm>
            <a:off x="2255874" y="3692884"/>
            <a:ext cx="10548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Montserrat Medium" panose="00000600000000000000" pitchFamily="50" charset="0"/>
              </a:rPr>
              <a:t>00</a:t>
            </a:r>
            <a:endParaRPr lang="en-US" sz="3200" b="1" baseline="30000" dirty="0">
              <a:solidFill>
                <a:schemeClr val="bg1"/>
              </a:solidFill>
              <a:latin typeface="Montserrat Medium" panose="00000600000000000000" pitchFamily="5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F6D44C-F5ED-4715-B3E2-D3B72E0B0A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124" y="0"/>
            <a:ext cx="6738876" cy="539359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F2ECE48-3B30-4488-AAE1-BB8D37398765}"/>
              </a:ext>
            </a:extLst>
          </p:cNvPr>
          <p:cNvGrpSpPr/>
          <p:nvPr/>
        </p:nvGrpSpPr>
        <p:grpSpPr>
          <a:xfrm>
            <a:off x="6021539" y="3206070"/>
            <a:ext cx="3218416" cy="2653267"/>
            <a:chOff x="6021539" y="3206070"/>
            <a:chExt cx="3218416" cy="2653267"/>
          </a:xfrm>
        </p:grpSpPr>
        <p:sp>
          <p:nvSpPr>
            <p:cNvPr id="14" name="24-Point Star 13"/>
            <p:cNvSpPr/>
            <p:nvPr/>
          </p:nvSpPr>
          <p:spPr>
            <a:xfrm rot="898034">
              <a:off x="6342923" y="3206070"/>
              <a:ext cx="2653267" cy="2653267"/>
            </a:xfrm>
            <a:prstGeom prst="star24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1E0C0AB-83E9-4A7C-AFFA-3E5CD1190B62}"/>
                </a:ext>
              </a:extLst>
            </p:cNvPr>
            <p:cNvSpPr txBox="1"/>
            <p:nvPr/>
          </p:nvSpPr>
          <p:spPr>
            <a:xfrm rot="898034">
              <a:off x="6021539" y="4272806"/>
              <a:ext cx="321841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Montserrat Black" panose="00000A00000000000000" pitchFamily="50" charset="0"/>
                </a:rPr>
                <a:t>HUGE</a:t>
              </a:r>
              <a:endParaRPr lang="en-US" sz="2000" dirty="0">
                <a:solidFill>
                  <a:schemeClr val="bg1"/>
                </a:solidFill>
                <a:latin typeface="Montserrat Black" panose="00000A00000000000000" pitchFamily="50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 rot="898034">
              <a:off x="6846501" y="4123866"/>
              <a:ext cx="18359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Montserrat Medium" panose="00000600000000000000" pitchFamily="50" charset="0"/>
                </a:rPr>
                <a:t>FAMILY SIZE</a:t>
              </a:r>
              <a:endParaRPr lang="en-US" dirty="0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9" y="-129406"/>
            <a:ext cx="2675086" cy="267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798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66">
        <p15:prstTrans prst="drape"/>
      </p:transition>
    </mc:Choice>
    <mc:Fallback xmlns="">
      <p:transition spd="slow" advTm="2066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75"/>
          <a:stretch/>
        </p:blipFill>
        <p:spPr>
          <a:xfrm>
            <a:off x="-166255" y="-537198"/>
            <a:ext cx="12474403" cy="73951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6722CD2-BCEE-4793-9D18-75F2DDB6ECCB}"/>
              </a:ext>
            </a:extLst>
          </p:cNvPr>
          <p:cNvSpPr txBox="1"/>
          <p:nvPr/>
        </p:nvSpPr>
        <p:spPr>
          <a:xfrm>
            <a:off x="-166255" y="4930630"/>
            <a:ext cx="12474404" cy="1272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600"/>
              </a:lnSpc>
            </a:pPr>
            <a:r>
              <a:rPr lang="en-US" sz="4800" b="1" dirty="0">
                <a:solidFill>
                  <a:schemeClr val="bg1"/>
                </a:solidFill>
                <a:latin typeface="Bebas Neue Bold" panose="020B0606020202050201" pitchFamily="34" charset="0"/>
              </a:rPr>
              <a:t>VISIT WWW.UNLIFILIBBQRESTAURANT.COM</a:t>
            </a:r>
          </a:p>
          <a:p>
            <a:pPr algn="ctr">
              <a:lnSpc>
                <a:spcPts val="4600"/>
              </a:lnSpc>
            </a:pPr>
            <a:r>
              <a:rPr lang="en-US" sz="4800" b="1" dirty="0">
                <a:solidFill>
                  <a:schemeClr val="bg1"/>
                </a:solidFill>
                <a:latin typeface="Bebas Neue Bold" panose="020B0606020202050201" pitchFamily="34" charset="0"/>
              </a:rPr>
              <a:t>FOR MORE SPECIAL PRICES!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363" y="394853"/>
            <a:ext cx="7065820" cy="706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574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694">
        <p15:prstTrans prst="drape"/>
      </p:transition>
    </mc:Choice>
    <mc:Fallback xmlns="">
      <p:transition spd="slow" advTm="1694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6993" y="783206"/>
            <a:ext cx="10238014" cy="101566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ADD</a:t>
            </a:r>
            <a:r>
              <a:rPr lang="en-US" sz="6000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6000" b="1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PRICETAGS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&amp;</a:t>
            </a:r>
            <a:r>
              <a:rPr lang="en-US" b="1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CONFETTI!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313251" y="1877124"/>
            <a:ext cx="1843089" cy="3357563"/>
            <a:chOff x="731297" y="1887872"/>
            <a:chExt cx="1843089" cy="3357563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9" name="Round Diagonal Corner Rectangle 8"/>
            <p:cNvSpPr/>
            <p:nvPr/>
          </p:nvSpPr>
          <p:spPr>
            <a:xfrm>
              <a:off x="731297" y="1887872"/>
              <a:ext cx="1843089" cy="3357563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 Diagonal Corner Rectangle 9"/>
            <p:cNvSpPr/>
            <p:nvPr/>
          </p:nvSpPr>
          <p:spPr>
            <a:xfrm>
              <a:off x="731297" y="1887872"/>
              <a:ext cx="1843089" cy="1513966"/>
            </a:xfrm>
            <a:prstGeom prst="round2DiagRect">
              <a:avLst/>
            </a:prstGeom>
            <a:gradFill flip="none" rotWithShape="1">
              <a:gsLst>
                <a:gs pos="0">
                  <a:schemeClr val="accent2">
                    <a:lumMod val="89000"/>
                  </a:schemeClr>
                </a:gs>
                <a:gs pos="23000">
                  <a:schemeClr val="accent2">
                    <a:lumMod val="89000"/>
                  </a:schemeClr>
                </a:gs>
                <a:gs pos="69000">
                  <a:schemeClr val="accent2">
                    <a:lumMod val="75000"/>
                  </a:schemeClr>
                </a:gs>
                <a:gs pos="97000">
                  <a:schemeClr val="accent2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27136" y="1937407"/>
              <a:ext cx="16509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Bebas Neue Bold" panose="020B0606020202050201" pitchFamily="34" charset="0"/>
                </a:rPr>
                <a:t>SALE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10706" y="2952035"/>
              <a:ext cx="166597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1"/>
                  </a:solidFill>
                  <a:latin typeface="Montserrat Medium" panose="00000600000000000000" pitchFamily="50" charset="0"/>
                </a:rPr>
                <a:t>UPPER ROW </a:t>
              </a:r>
            </a:p>
            <a:p>
              <a:pPr algn="ctr"/>
              <a:r>
                <a:rPr lang="en-US" sz="1050" dirty="0">
                  <a:solidFill>
                    <a:schemeClr val="bg1"/>
                  </a:solidFill>
                  <a:latin typeface="Montserrat Medium" panose="00000600000000000000" pitchFamily="50" charset="0"/>
                </a:rPr>
                <a:t>LOWER ROW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06319" y="3273251"/>
              <a:ext cx="14930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D56112"/>
                  </a:solidFill>
                  <a:latin typeface="Montserrat Medium" panose="00000600000000000000" pitchFamily="50" charset="0"/>
                </a:rPr>
                <a:t>-</a:t>
              </a:r>
              <a:r>
                <a:rPr lang="en-US" sz="5400" b="1" dirty="0">
                  <a:solidFill>
                    <a:srgbClr val="D56112"/>
                  </a:solidFill>
                  <a:latin typeface="Montserrat Medium" panose="00000600000000000000" pitchFamily="50" charset="0"/>
                </a:rPr>
                <a:t>20</a:t>
              </a:r>
              <a:r>
                <a:rPr lang="en-US" sz="2000" dirty="0">
                  <a:solidFill>
                    <a:srgbClr val="D56112"/>
                  </a:solidFill>
                  <a:latin typeface="Montserrat Medium" panose="00000600000000000000" pitchFamily="50" charset="0"/>
                </a:rPr>
                <a:t>%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4F34CD9-A9C6-498A-9B13-EC61D811409A}"/>
                </a:ext>
              </a:extLst>
            </p:cNvPr>
            <p:cNvSpPr txBox="1"/>
            <p:nvPr/>
          </p:nvSpPr>
          <p:spPr>
            <a:xfrm>
              <a:off x="766176" y="4070808"/>
              <a:ext cx="18082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1">
                      <a:lumMod val="65000"/>
                    </a:schemeClr>
                  </a:solidFill>
                  <a:latin typeface="Montserrat Medium" panose="00000600000000000000" pitchFamily="50" charset="0"/>
                </a:rPr>
                <a:t>Promo Runs until December 2020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558773" y="1875051"/>
            <a:ext cx="1966324" cy="2733751"/>
            <a:chOff x="3293616" y="1952166"/>
            <a:chExt cx="1966324" cy="2733751"/>
          </a:xfrm>
        </p:grpSpPr>
        <p:grpSp>
          <p:nvGrpSpPr>
            <p:cNvPr id="20" name="Group 19"/>
            <p:cNvGrpSpPr/>
            <p:nvPr/>
          </p:nvGrpSpPr>
          <p:grpSpPr>
            <a:xfrm>
              <a:off x="3294154" y="1952166"/>
              <a:ext cx="1965786" cy="2733751"/>
              <a:chOff x="4126523" y="2096847"/>
              <a:chExt cx="2485292" cy="3752966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sp>
            <p:nvSpPr>
              <p:cNvPr id="18" name="Isosceles Triangle 17"/>
              <p:cNvSpPr/>
              <p:nvPr/>
            </p:nvSpPr>
            <p:spPr>
              <a:xfrm rot="10800000">
                <a:off x="4126523" y="4468436"/>
                <a:ext cx="2485292" cy="1381377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4126523" y="2096847"/>
                <a:ext cx="2485292" cy="23715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p:grpSp>
        <p:sp>
          <p:nvSpPr>
            <p:cNvPr id="21" name="Rectangle 20"/>
            <p:cNvSpPr/>
            <p:nvPr/>
          </p:nvSpPr>
          <p:spPr>
            <a:xfrm>
              <a:off x="3293616" y="1952166"/>
              <a:ext cx="1966324" cy="813492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89000"/>
                  </a:schemeClr>
                </a:gs>
                <a:gs pos="23000">
                  <a:schemeClr val="accent2">
                    <a:lumMod val="89000"/>
                  </a:schemeClr>
                </a:gs>
                <a:gs pos="69000">
                  <a:schemeClr val="accent2">
                    <a:lumMod val="75000"/>
                  </a:schemeClr>
                </a:gs>
                <a:gs pos="97000">
                  <a:schemeClr val="accent2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367628" y="2027131"/>
              <a:ext cx="18139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Montserrat Black" panose="00000A00000000000000" pitchFamily="50" charset="0"/>
                </a:rPr>
                <a:t>SALE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348266" y="2911179"/>
              <a:ext cx="177919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rgbClr val="D56112"/>
                  </a:solidFill>
                  <a:latin typeface="Montserrat Medium" panose="00000600000000000000" pitchFamily="50" charset="0"/>
                </a:rPr>
                <a:t>UPPER ROW </a:t>
              </a:r>
            </a:p>
            <a:p>
              <a:pPr algn="ctr"/>
              <a:r>
                <a:rPr lang="en-US" sz="1050" dirty="0">
                  <a:solidFill>
                    <a:srgbClr val="D56112"/>
                  </a:solidFill>
                  <a:latin typeface="Montserrat Medium" panose="00000600000000000000" pitchFamily="50" charset="0"/>
                </a:rPr>
                <a:t>LOWER ROW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595456" y="3115052"/>
              <a:ext cx="149304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D56112"/>
                  </a:solidFill>
                  <a:latin typeface="Montserrat Medium" panose="00000600000000000000" pitchFamily="50" charset="0"/>
                </a:rPr>
                <a:t>-</a:t>
              </a:r>
              <a:r>
                <a:rPr lang="en-US" sz="6600" b="1" dirty="0">
                  <a:solidFill>
                    <a:srgbClr val="D56112"/>
                  </a:solidFill>
                  <a:latin typeface="Montserrat Medium" panose="00000600000000000000" pitchFamily="50" charset="0"/>
                </a:rPr>
                <a:t>15</a:t>
              </a:r>
              <a:r>
                <a:rPr lang="en-US" sz="2000" dirty="0">
                  <a:solidFill>
                    <a:srgbClr val="D56112"/>
                  </a:solidFill>
                  <a:latin typeface="Montserrat Medium" panose="00000600000000000000" pitchFamily="50" charset="0"/>
                </a:rPr>
                <a:t>%</a:t>
              </a:r>
            </a:p>
          </p:txBody>
        </p:sp>
      </p:grpSp>
      <p:sp>
        <p:nvSpPr>
          <p:cNvPr id="30" name="24-Point Star 29"/>
          <p:cNvSpPr/>
          <p:nvPr/>
        </p:nvSpPr>
        <p:spPr>
          <a:xfrm>
            <a:off x="4822503" y="1858110"/>
            <a:ext cx="2653267" cy="2653267"/>
          </a:xfrm>
          <a:prstGeom prst="star24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8BCE623-293D-4E47-AD6A-A6A7F4033021}"/>
              </a:ext>
            </a:extLst>
          </p:cNvPr>
          <p:cNvSpPr txBox="1"/>
          <p:nvPr/>
        </p:nvSpPr>
        <p:spPr>
          <a:xfrm>
            <a:off x="5205250" y="2545338"/>
            <a:ext cx="1887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Montserrat Medium" panose="00000600000000000000" pitchFamily="50" charset="0"/>
              </a:rPr>
              <a:t>BIG SAVE!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3152268-3818-4471-8F6C-B6933BC6354C}"/>
              </a:ext>
            </a:extLst>
          </p:cNvPr>
          <p:cNvSpPr txBox="1"/>
          <p:nvPr/>
        </p:nvSpPr>
        <p:spPr>
          <a:xfrm>
            <a:off x="5245654" y="2564199"/>
            <a:ext cx="26238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Modern No. 20" panose="02070704070505020303" pitchFamily="18" charset="0"/>
              </a:rPr>
              <a:t>-</a:t>
            </a:r>
            <a:r>
              <a:rPr lang="en-US" sz="8800" b="1" dirty="0">
                <a:solidFill>
                  <a:schemeClr val="bg1"/>
                </a:solidFill>
                <a:latin typeface="Modern No. 20" panose="02070704070505020303" pitchFamily="18" charset="0"/>
              </a:rPr>
              <a:t>33</a:t>
            </a:r>
            <a:r>
              <a:rPr lang="en-US" sz="4000" dirty="0">
                <a:solidFill>
                  <a:schemeClr val="bg1"/>
                </a:solidFill>
                <a:latin typeface="Modern No. 20" panose="02070704070505020303" pitchFamily="18" charset="0"/>
              </a:rPr>
              <a:t>%</a:t>
            </a:r>
            <a:endParaRPr lang="en-US" sz="6000" dirty="0">
              <a:solidFill>
                <a:schemeClr val="bg1"/>
              </a:solidFill>
              <a:latin typeface="Modern No. 20" panose="02070704070505020303" pitchFamily="18" charset="0"/>
            </a:endParaRPr>
          </a:p>
        </p:txBody>
      </p:sp>
      <p:sp>
        <p:nvSpPr>
          <p:cNvPr id="34" name="Teardrop 33"/>
          <p:cNvSpPr/>
          <p:nvPr/>
        </p:nvSpPr>
        <p:spPr>
          <a:xfrm rot="10800000">
            <a:off x="7702762" y="2066790"/>
            <a:ext cx="2020421" cy="2119043"/>
          </a:xfrm>
          <a:prstGeom prst="teardrop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7847366" y="2183929"/>
            <a:ext cx="1731211" cy="1777931"/>
          </a:xfrm>
          <a:prstGeom prst="ellipse">
            <a:avLst/>
          </a:prstGeom>
          <a:solidFill>
            <a:srgbClr val="E8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8039075" y="2471561"/>
            <a:ext cx="136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 Medium" panose="00000600000000000000" pitchFamily="50" charset="0"/>
              </a:rPr>
              <a:t>SALE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3152268-3818-4471-8F6C-B6933BC6354C}"/>
              </a:ext>
            </a:extLst>
          </p:cNvPr>
          <p:cNvSpPr txBox="1"/>
          <p:nvPr/>
        </p:nvSpPr>
        <p:spPr>
          <a:xfrm>
            <a:off x="7781016" y="2615097"/>
            <a:ext cx="17921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Modern No. 20" panose="02070704070505020303" pitchFamily="18" charset="0"/>
              </a:rPr>
              <a:t>-</a:t>
            </a:r>
            <a:r>
              <a:rPr lang="en-US" sz="6600" b="1" dirty="0">
                <a:solidFill>
                  <a:schemeClr val="bg1"/>
                </a:solidFill>
                <a:latin typeface="Modern No. 20" panose="02070704070505020303" pitchFamily="18" charset="0"/>
              </a:rPr>
              <a:t>30</a:t>
            </a:r>
            <a:r>
              <a:rPr lang="en-US" sz="2800" dirty="0">
                <a:solidFill>
                  <a:schemeClr val="bg1"/>
                </a:solidFill>
                <a:latin typeface="Modern No. 20" panose="02070704070505020303" pitchFamily="18" charset="0"/>
              </a:rPr>
              <a:t>%</a:t>
            </a:r>
            <a:endParaRPr lang="en-US" sz="4400" dirty="0">
              <a:solidFill>
                <a:schemeClr val="bg1"/>
              </a:solidFill>
              <a:latin typeface="Modern No. 20" panose="02070704070505020303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8BCE623-293D-4E47-AD6A-A6A7F4033021}"/>
              </a:ext>
            </a:extLst>
          </p:cNvPr>
          <p:cNvSpPr txBox="1"/>
          <p:nvPr/>
        </p:nvSpPr>
        <p:spPr>
          <a:xfrm>
            <a:off x="10368468" y="2122914"/>
            <a:ext cx="1210588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Montserrat Medium" panose="00000600000000000000" pitchFamily="50" charset="0"/>
              </a:rPr>
              <a:t>SAVE</a:t>
            </a:r>
          </a:p>
        </p:txBody>
      </p:sp>
      <p:sp>
        <p:nvSpPr>
          <p:cNvPr id="39" name="Down Arrow 38"/>
          <p:cNvSpPr/>
          <p:nvPr/>
        </p:nvSpPr>
        <p:spPr>
          <a:xfrm>
            <a:off x="9867787" y="2581590"/>
            <a:ext cx="2211949" cy="1557127"/>
          </a:xfrm>
          <a:prstGeom prst="downArrow">
            <a:avLst>
              <a:gd name="adj1" fmla="val 69685"/>
              <a:gd name="adj2" fmla="val 5224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3152268-3818-4471-8F6C-B6933BC6354C}"/>
              </a:ext>
            </a:extLst>
          </p:cNvPr>
          <p:cNvSpPr txBox="1"/>
          <p:nvPr/>
        </p:nvSpPr>
        <p:spPr>
          <a:xfrm>
            <a:off x="10368467" y="2539467"/>
            <a:ext cx="121058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Modern No. 20" panose="02070704070505020303" pitchFamily="18" charset="0"/>
              </a:rPr>
              <a:t>50</a:t>
            </a:r>
            <a:r>
              <a:rPr lang="en-US" sz="4400" b="1" dirty="0">
                <a:solidFill>
                  <a:schemeClr val="bg1"/>
                </a:solidFill>
                <a:latin typeface="Modern No. 20" panose="02070704070505020303" pitchFamily="18" charset="0"/>
              </a:rPr>
              <a:t>%</a:t>
            </a:r>
            <a:endParaRPr lang="en-US" sz="7200" b="1" dirty="0">
              <a:solidFill>
                <a:schemeClr val="bg1"/>
              </a:solidFill>
              <a:latin typeface="Modern No. 20" panose="02070704070505020303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02D7B01-20F7-4A68-941B-3029049D0EB5}"/>
              </a:ext>
            </a:extLst>
          </p:cNvPr>
          <p:cNvGrpSpPr/>
          <p:nvPr/>
        </p:nvGrpSpPr>
        <p:grpSpPr>
          <a:xfrm>
            <a:off x="1498901" y="4644509"/>
            <a:ext cx="9194197" cy="1781355"/>
            <a:chOff x="1085850" y="4989045"/>
            <a:chExt cx="9194197" cy="1781355"/>
          </a:xfrm>
        </p:grpSpPr>
        <p:sp>
          <p:nvSpPr>
            <p:cNvPr id="42" name="Teardrop 41"/>
            <p:cNvSpPr/>
            <p:nvPr/>
          </p:nvSpPr>
          <p:spPr>
            <a:xfrm rot="10800000">
              <a:off x="8556050" y="4989045"/>
              <a:ext cx="1686333" cy="1781355"/>
            </a:xfrm>
            <a:prstGeom prst="teardrop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3152268-3818-4471-8F6C-B6933BC6354C}"/>
                </a:ext>
              </a:extLst>
            </p:cNvPr>
            <p:cNvSpPr txBox="1"/>
            <p:nvPr/>
          </p:nvSpPr>
          <p:spPr>
            <a:xfrm>
              <a:off x="8619015" y="5371891"/>
              <a:ext cx="166103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solidFill>
                    <a:schemeClr val="bg1"/>
                  </a:solidFill>
                  <a:latin typeface="Montserrat Medium" panose="00000600000000000000" pitchFamily="50" charset="0"/>
                </a:rPr>
                <a:t>50</a:t>
              </a:r>
              <a:r>
                <a:rPr lang="en-US" sz="4000" b="1" dirty="0">
                  <a:solidFill>
                    <a:schemeClr val="bg1"/>
                  </a:solidFill>
                  <a:latin typeface="Montserrat Medium" panose="00000600000000000000" pitchFamily="50" charset="0"/>
                </a:rPr>
                <a:t>%</a:t>
              </a:r>
              <a:endParaRPr lang="en-US" sz="6600" b="1" dirty="0">
                <a:solidFill>
                  <a:schemeClr val="bg1"/>
                </a:solidFill>
                <a:latin typeface="Montserrat Medium" panose="00000600000000000000" pitchFamily="50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8BCE623-293D-4E47-AD6A-A6A7F4033021}"/>
                </a:ext>
              </a:extLst>
            </p:cNvPr>
            <p:cNvSpPr txBox="1"/>
            <p:nvPr/>
          </p:nvSpPr>
          <p:spPr>
            <a:xfrm>
              <a:off x="1085850" y="5371891"/>
              <a:ext cx="732780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200" b="1" dirty="0">
                  <a:solidFill>
                    <a:schemeClr val="bg1"/>
                  </a:solidFill>
                  <a:latin typeface="Montserrat Medium" panose="00000600000000000000" pitchFamily="50" charset="0"/>
                </a:rPr>
                <a:t>SPECIAL OFFER! </a:t>
              </a:r>
            </a:p>
            <a:p>
              <a:pPr algn="r"/>
              <a:r>
                <a:rPr lang="en-US" sz="3200" b="1" dirty="0">
                  <a:solidFill>
                    <a:schemeClr val="bg1"/>
                  </a:solidFill>
                  <a:latin typeface="Montserrat Medium" panose="00000600000000000000" pitchFamily="50" charset="0"/>
                </a:rPr>
                <a:t>BUY ONE GET ONE FOR FREE!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714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97">
        <p14:flash/>
      </p:transition>
    </mc:Choice>
    <mc:Fallback xmlns="">
      <p:transition spd="slow" advTm="497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1" y="0"/>
            <a:ext cx="6136639" cy="6858000"/>
          </a:xfrm>
          <a:prstGeom prst="rect">
            <a:avLst/>
          </a:prstGeom>
          <a:gradFill flip="none" rotWithShape="1">
            <a:gsLst>
              <a:gs pos="48000">
                <a:srgbClr val="E82600"/>
              </a:gs>
              <a:gs pos="94000">
                <a:srgbClr val="A71C00"/>
              </a:gs>
              <a:gs pos="0">
                <a:srgbClr val="A71C00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0B6693-10A6-4150-B372-5187916832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522" y="460853"/>
            <a:ext cx="5014220" cy="5014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8F6C4C-C00D-4CED-B9E1-E1EE8066219B}"/>
              </a:ext>
            </a:extLst>
          </p:cNvPr>
          <p:cNvSpPr txBox="1"/>
          <p:nvPr/>
        </p:nvSpPr>
        <p:spPr>
          <a:xfrm>
            <a:off x="549812" y="1752342"/>
            <a:ext cx="4436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ontserrat Black" panose="00000A00000000000000" pitchFamily="50" charset="0"/>
              </a:rPr>
              <a:t>TELEVISION 22”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ECC184-324E-4209-BE75-F0C9AD7AB5BF}"/>
              </a:ext>
            </a:extLst>
          </p:cNvPr>
          <p:cNvSpPr txBox="1"/>
          <p:nvPr/>
        </p:nvSpPr>
        <p:spPr>
          <a:xfrm>
            <a:off x="549813" y="2350903"/>
            <a:ext cx="5131460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800" spc="-150" dirty="0">
                <a:solidFill>
                  <a:srgbClr val="080218"/>
                </a:solidFill>
                <a:latin typeface="Montserrat" panose="00000500000000000000" pitchFamily="50" charset="0"/>
              </a:rPr>
              <a:t>High dynamic range. Amazing quality.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D4D4B8A-76CA-443F-965B-CE49255D658F}"/>
              </a:ext>
            </a:extLst>
          </p:cNvPr>
          <p:cNvGrpSpPr/>
          <p:nvPr/>
        </p:nvGrpSpPr>
        <p:grpSpPr>
          <a:xfrm>
            <a:off x="490258" y="2967963"/>
            <a:ext cx="4495565" cy="2698014"/>
            <a:chOff x="490258" y="3103246"/>
            <a:chExt cx="4495565" cy="269801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C1EE2B7-3A31-486C-9619-BE9E91F2868A}"/>
                </a:ext>
              </a:extLst>
            </p:cNvPr>
            <p:cNvSpPr txBox="1"/>
            <p:nvPr/>
          </p:nvSpPr>
          <p:spPr>
            <a:xfrm>
              <a:off x="490258" y="3154382"/>
              <a:ext cx="418667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600" b="1" dirty="0">
                  <a:solidFill>
                    <a:schemeClr val="bg1"/>
                  </a:solidFill>
                  <a:effectLst>
                    <a:outerShdw dist="38100" algn="l" rotWithShape="0">
                      <a:prstClr val="black"/>
                    </a:outerShdw>
                  </a:effectLst>
                  <a:latin typeface="Modern No. 20" panose="02070704070505020303" pitchFamily="18" charset="0"/>
                </a:rPr>
                <a:t>500</a:t>
              </a:r>
              <a:endParaRPr lang="en-US" sz="9600" b="1" baseline="30000" dirty="0">
                <a:solidFill>
                  <a:schemeClr val="bg1"/>
                </a:solidFill>
                <a:effectLst>
                  <a:outerShdw dist="38100" algn="l" rotWithShape="0">
                    <a:prstClr val="black"/>
                  </a:outerShdw>
                </a:effectLst>
                <a:latin typeface="Modern No. 20" panose="02070704070505020303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353981A-34AE-4875-BA7C-C7C8A62709C2}"/>
                </a:ext>
              </a:extLst>
            </p:cNvPr>
            <p:cNvSpPr txBox="1"/>
            <p:nvPr/>
          </p:nvSpPr>
          <p:spPr>
            <a:xfrm>
              <a:off x="3489221" y="3103246"/>
              <a:ext cx="149660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 dirty="0">
                  <a:solidFill>
                    <a:schemeClr val="bg1"/>
                  </a:solidFill>
                  <a:effectLst>
                    <a:outerShdw dist="38100" algn="l" rotWithShape="0">
                      <a:prstClr val="black"/>
                    </a:outerShdw>
                  </a:effectLst>
                  <a:latin typeface="Modern No. 20" panose="02070704070505020303" pitchFamily="18" charset="0"/>
                </a:rPr>
                <a:t>00</a:t>
              </a:r>
              <a:endParaRPr lang="en-US" sz="7200" b="1" baseline="30000" dirty="0">
                <a:solidFill>
                  <a:schemeClr val="bg1"/>
                </a:solidFill>
                <a:effectLst>
                  <a:outerShdw dist="38100" algn="l" rotWithShape="0">
                    <a:prstClr val="black"/>
                  </a:outerShdw>
                </a:effectLst>
                <a:latin typeface="Modern No. 20" panose="02070704070505020303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AC78130-F44F-4672-956D-F70AB391F41F}"/>
              </a:ext>
            </a:extLst>
          </p:cNvPr>
          <p:cNvSpPr txBox="1"/>
          <p:nvPr/>
        </p:nvSpPr>
        <p:spPr>
          <a:xfrm>
            <a:off x="717685" y="5488418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80218"/>
                </a:solidFill>
                <a:latin typeface="Montserrat Medium" panose="00000600000000000000" pitchFamily="50" charset="0"/>
              </a:rPr>
              <a:t>(1200.00)</a:t>
            </a:r>
          </a:p>
        </p:txBody>
      </p:sp>
      <p:sp>
        <p:nvSpPr>
          <p:cNvPr id="2" name="Down Arrow 1"/>
          <p:cNvSpPr/>
          <p:nvPr/>
        </p:nvSpPr>
        <p:spPr>
          <a:xfrm>
            <a:off x="8890301" y="4098381"/>
            <a:ext cx="3212664" cy="2261592"/>
          </a:xfrm>
          <a:prstGeom prst="downArrow">
            <a:avLst>
              <a:gd name="adj1" fmla="val 73831"/>
              <a:gd name="adj2" fmla="val 52244"/>
            </a:avLst>
          </a:prstGeom>
          <a:solidFill>
            <a:srgbClr val="E826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152268-3818-4471-8F6C-B6933BC6354C}"/>
              </a:ext>
            </a:extLst>
          </p:cNvPr>
          <p:cNvSpPr txBox="1"/>
          <p:nvPr/>
        </p:nvSpPr>
        <p:spPr>
          <a:xfrm>
            <a:off x="9555405" y="4171576"/>
            <a:ext cx="194796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solidFill>
                  <a:schemeClr val="bg1"/>
                </a:solidFill>
                <a:latin typeface="Modern No. 20" panose="02070704070505020303" pitchFamily="18" charset="0"/>
              </a:rPr>
              <a:t>30</a:t>
            </a:r>
            <a:r>
              <a:rPr lang="en-US" sz="7200" b="1" dirty="0">
                <a:solidFill>
                  <a:schemeClr val="bg1"/>
                </a:solidFill>
                <a:latin typeface="Modern No. 20" panose="02070704070505020303" pitchFamily="18" charset="0"/>
              </a:rPr>
              <a:t>%</a:t>
            </a:r>
            <a:endParaRPr lang="en-US" sz="13800" b="1" dirty="0">
              <a:solidFill>
                <a:schemeClr val="bg1"/>
              </a:solidFill>
              <a:latin typeface="Modern No. 20" panose="02070704070505020303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BCE623-293D-4E47-AD6A-A6A7F4033021}"/>
              </a:ext>
            </a:extLst>
          </p:cNvPr>
          <p:cNvSpPr txBox="1"/>
          <p:nvPr/>
        </p:nvSpPr>
        <p:spPr>
          <a:xfrm>
            <a:off x="9440113" y="4069430"/>
            <a:ext cx="2063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ontserrat Black" panose="00000A00000000000000" pitchFamily="50" charset="0"/>
              </a:rPr>
              <a:t>SAVE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92575" y="387987"/>
            <a:ext cx="2375242" cy="836981"/>
            <a:chOff x="392575" y="387987"/>
            <a:chExt cx="2375242" cy="83698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8EA1C87-7758-4DB9-BA2D-9B1B2186B0AA}"/>
                </a:ext>
              </a:extLst>
            </p:cNvPr>
            <p:cNvSpPr txBox="1"/>
            <p:nvPr/>
          </p:nvSpPr>
          <p:spPr>
            <a:xfrm>
              <a:off x="392575" y="917191"/>
              <a:ext cx="23752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Montserrat Medium" panose="00000600000000000000" pitchFamily="50" charset="0"/>
                </a:rPr>
                <a:t>MYNAMBAWAN</a:t>
              </a:r>
              <a:r>
                <a:rPr lang="en-US" sz="1400" b="1" dirty="0">
                  <a:solidFill>
                    <a:srgbClr val="080218"/>
                  </a:solidFill>
                  <a:latin typeface="Montserrat Medium" panose="00000600000000000000" pitchFamily="50" charset="0"/>
                </a:rPr>
                <a:t>SHOP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aintBrus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353" y="387987"/>
              <a:ext cx="949508" cy="4638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2345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216">
        <p15:prstTrans prst="drape"/>
      </p:transition>
    </mc:Choice>
    <mc:Fallback xmlns="">
      <p:transition spd="slow" advTm="2216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6136640" cy="6858000"/>
          </a:xfrm>
          <a:prstGeom prst="rect">
            <a:avLst/>
          </a:prstGeom>
          <a:gradFill flip="none" rotWithShape="1">
            <a:gsLst>
              <a:gs pos="48000">
                <a:srgbClr val="E82600"/>
              </a:gs>
              <a:gs pos="94000">
                <a:srgbClr val="A71C00"/>
              </a:gs>
              <a:gs pos="0">
                <a:srgbClr val="A71C00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D4D4B8A-76CA-443F-965B-CE49255D658F}"/>
              </a:ext>
            </a:extLst>
          </p:cNvPr>
          <p:cNvGrpSpPr/>
          <p:nvPr/>
        </p:nvGrpSpPr>
        <p:grpSpPr>
          <a:xfrm>
            <a:off x="490258" y="2827326"/>
            <a:ext cx="5547333" cy="2838651"/>
            <a:chOff x="490258" y="2962609"/>
            <a:chExt cx="5547333" cy="283865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C1EE2B7-3A31-486C-9619-BE9E91F2868A}"/>
                </a:ext>
              </a:extLst>
            </p:cNvPr>
            <p:cNvSpPr txBox="1"/>
            <p:nvPr/>
          </p:nvSpPr>
          <p:spPr>
            <a:xfrm>
              <a:off x="490258" y="3154382"/>
              <a:ext cx="418667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600" b="1" dirty="0">
                  <a:solidFill>
                    <a:schemeClr val="bg1"/>
                  </a:solidFill>
                  <a:effectLst>
                    <a:outerShdw dist="38100" algn="l" rotWithShape="0">
                      <a:prstClr val="black"/>
                    </a:outerShdw>
                  </a:effectLst>
                  <a:latin typeface="Modern No. 20" panose="02070704070505020303" pitchFamily="18" charset="0"/>
                </a:rPr>
                <a:t>1000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353981A-34AE-4875-BA7C-C7C8A62709C2}"/>
                </a:ext>
              </a:extLst>
            </p:cNvPr>
            <p:cNvSpPr txBox="1"/>
            <p:nvPr/>
          </p:nvSpPr>
          <p:spPr>
            <a:xfrm>
              <a:off x="4540989" y="2962609"/>
              <a:ext cx="149660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 dirty="0">
                  <a:solidFill>
                    <a:schemeClr val="bg1"/>
                  </a:solidFill>
                  <a:effectLst>
                    <a:outerShdw dist="38100" algn="l" rotWithShape="0">
                      <a:prstClr val="black"/>
                    </a:outerShdw>
                  </a:effectLst>
                  <a:latin typeface="Modern No. 20" panose="02070704070505020303" pitchFamily="18" charset="0"/>
                </a:rPr>
                <a:t>00</a:t>
              </a:r>
              <a:endParaRPr lang="en-US" sz="7200" b="1" baseline="30000" dirty="0">
                <a:solidFill>
                  <a:schemeClr val="bg1"/>
                </a:solidFill>
                <a:effectLst>
                  <a:outerShdw dist="38100" algn="l" rotWithShape="0">
                    <a:prstClr val="black"/>
                  </a:outerShdw>
                </a:effectLst>
                <a:latin typeface="Modern No. 20" panose="02070704070505020303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70B6693-10A6-4150-B372-5187916832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832" y="498027"/>
            <a:ext cx="3899635" cy="5014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8F6C4C-C00D-4CED-B9E1-E1EE8066219B}"/>
              </a:ext>
            </a:extLst>
          </p:cNvPr>
          <p:cNvSpPr txBox="1"/>
          <p:nvPr/>
        </p:nvSpPr>
        <p:spPr>
          <a:xfrm>
            <a:off x="549812" y="1752342"/>
            <a:ext cx="5546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ontserrat Black" panose="00000A00000000000000" pitchFamily="50" charset="0"/>
              </a:rPr>
              <a:t>WASHING MACHINE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ECC184-324E-4209-BE75-F0C9AD7AB5BF}"/>
              </a:ext>
            </a:extLst>
          </p:cNvPr>
          <p:cNvSpPr txBox="1"/>
          <p:nvPr/>
        </p:nvSpPr>
        <p:spPr>
          <a:xfrm>
            <a:off x="549812" y="2350903"/>
            <a:ext cx="5774788" cy="1058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800" spc="-150" dirty="0">
                <a:solidFill>
                  <a:srgbClr val="080218"/>
                </a:solidFill>
                <a:latin typeface="Montserrat" panose="00000500000000000000" pitchFamily="50" charset="0"/>
              </a:rPr>
              <a:t>Spins like no other. Cleans everything, Saves water and electricity.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C78130-F44F-4672-956D-F70AB391F41F}"/>
              </a:ext>
            </a:extLst>
          </p:cNvPr>
          <p:cNvSpPr txBox="1"/>
          <p:nvPr/>
        </p:nvSpPr>
        <p:spPr>
          <a:xfrm>
            <a:off x="717685" y="5488418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80218"/>
                </a:solidFill>
                <a:latin typeface="Montserrat Medium" panose="00000600000000000000" pitchFamily="50" charset="0"/>
              </a:rPr>
              <a:t>(600.00)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2281ED-544C-470A-AD7E-59718E1633C5}"/>
              </a:ext>
            </a:extLst>
          </p:cNvPr>
          <p:cNvSpPr txBox="1"/>
          <p:nvPr/>
        </p:nvSpPr>
        <p:spPr>
          <a:xfrm>
            <a:off x="6136639" y="5857750"/>
            <a:ext cx="4565674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000"/>
              </a:lnSpc>
            </a:pPr>
            <a:r>
              <a:rPr lang="en-US" sz="2000" b="1" dirty="0">
                <a:latin typeface="Montserrat SemiBold" panose="00000700000000000000" pitchFamily="50" charset="0"/>
              </a:rPr>
              <a:t>SPECIAL OFFER!</a:t>
            </a:r>
          </a:p>
          <a:p>
            <a:pPr algn="r">
              <a:lnSpc>
                <a:spcPts val="2000"/>
              </a:lnSpc>
            </a:pPr>
            <a:r>
              <a:rPr lang="en-US" sz="2000" b="1" dirty="0">
                <a:latin typeface="Montserrat SemiBold" panose="00000700000000000000" pitchFamily="50" charset="0"/>
              </a:rPr>
              <a:t>DETERGENTS FOR HALF PRICE!</a:t>
            </a:r>
          </a:p>
        </p:txBody>
      </p:sp>
      <p:sp>
        <p:nvSpPr>
          <p:cNvPr id="22" name="Teardrop 21">
            <a:extLst>
              <a:ext uri="{FF2B5EF4-FFF2-40B4-BE49-F238E27FC236}">
                <a16:creationId xmlns:a16="http://schemas.microsoft.com/office/drawing/2014/main" id="{0BC5BC5E-BA29-4501-8081-1871824766AF}"/>
              </a:ext>
            </a:extLst>
          </p:cNvPr>
          <p:cNvSpPr/>
          <p:nvPr/>
        </p:nvSpPr>
        <p:spPr>
          <a:xfrm rot="10800000">
            <a:off x="10702313" y="5488417"/>
            <a:ext cx="1308858" cy="1201394"/>
          </a:xfrm>
          <a:prstGeom prst="teardrop">
            <a:avLst>
              <a:gd name="adj" fmla="val 97089"/>
            </a:avLst>
          </a:prstGeom>
          <a:solidFill>
            <a:srgbClr val="E8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7442E74-73D0-4FD4-9982-7E26BD8E0F9D}"/>
              </a:ext>
            </a:extLst>
          </p:cNvPr>
          <p:cNvSpPr/>
          <p:nvPr/>
        </p:nvSpPr>
        <p:spPr>
          <a:xfrm>
            <a:off x="10702313" y="5673615"/>
            <a:ext cx="11352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Modern No. 20" panose="02070704070505020303" pitchFamily="18" charset="0"/>
              </a:rPr>
              <a:t>-50</a:t>
            </a:r>
            <a:r>
              <a:rPr lang="en-US" sz="3200" b="1" dirty="0">
                <a:solidFill>
                  <a:schemeClr val="bg1"/>
                </a:solidFill>
                <a:latin typeface="Modern No. 20" panose="02070704070505020303" pitchFamily="18" charset="0"/>
              </a:rPr>
              <a:t>%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92575" y="387987"/>
            <a:ext cx="2375242" cy="836981"/>
            <a:chOff x="392575" y="387987"/>
            <a:chExt cx="2375242" cy="83698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8EA1C87-7758-4DB9-BA2D-9B1B2186B0AA}"/>
                </a:ext>
              </a:extLst>
            </p:cNvPr>
            <p:cNvSpPr txBox="1"/>
            <p:nvPr/>
          </p:nvSpPr>
          <p:spPr>
            <a:xfrm>
              <a:off x="392575" y="917191"/>
              <a:ext cx="23752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Montserrat Medium" panose="00000600000000000000" pitchFamily="50" charset="0"/>
                </a:rPr>
                <a:t>MYNAMBAWAN</a:t>
              </a:r>
              <a:r>
                <a:rPr lang="en-US" sz="1400" b="1" dirty="0">
                  <a:solidFill>
                    <a:srgbClr val="080218"/>
                  </a:solidFill>
                  <a:latin typeface="Montserrat Medium" panose="00000600000000000000" pitchFamily="50" charset="0"/>
                </a:rPr>
                <a:t>SHOP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aintBrus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353" y="387987"/>
              <a:ext cx="949508" cy="4638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8491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142">
        <p15:prstTrans prst="drape"/>
      </p:transition>
    </mc:Choice>
    <mc:Fallback xmlns="">
      <p:transition spd="slow" advTm="3142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1" y="0"/>
            <a:ext cx="6610351" cy="6858000"/>
          </a:xfrm>
          <a:prstGeom prst="rect">
            <a:avLst/>
          </a:prstGeom>
          <a:gradFill flip="none" rotWithShape="1">
            <a:gsLst>
              <a:gs pos="48000">
                <a:srgbClr val="E82600"/>
              </a:gs>
              <a:gs pos="94000">
                <a:srgbClr val="A71C00"/>
              </a:gs>
              <a:gs pos="0">
                <a:srgbClr val="A71C00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0B6693-10A6-4150-B372-5187916832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871" y="640188"/>
            <a:ext cx="5709457" cy="5709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8F6C4C-C00D-4CED-B9E1-E1EE8066219B}"/>
              </a:ext>
            </a:extLst>
          </p:cNvPr>
          <p:cNvSpPr txBox="1"/>
          <p:nvPr/>
        </p:nvSpPr>
        <p:spPr>
          <a:xfrm>
            <a:off x="549812" y="1656360"/>
            <a:ext cx="5645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ontserrat Black" panose="00000A00000000000000" pitchFamily="50" charset="0"/>
              </a:rPr>
              <a:t>DESKTOP COMPUTER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ECC184-324E-4209-BE75-F0C9AD7AB5BF}"/>
              </a:ext>
            </a:extLst>
          </p:cNvPr>
          <p:cNvSpPr txBox="1"/>
          <p:nvPr/>
        </p:nvSpPr>
        <p:spPr>
          <a:xfrm>
            <a:off x="549812" y="2350903"/>
            <a:ext cx="5203287" cy="73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800" spc="-150" dirty="0">
                <a:solidFill>
                  <a:srgbClr val="080218"/>
                </a:solidFill>
                <a:latin typeface="Montserrat" panose="00000500000000000000" pitchFamily="50" charset="0"/>
              </a:rPr>
              <a:t>3.6 GHz, 16 GB DDR4 RAM, GFX 900, 8 GB GDDR5 VRAM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D4D4B8A-76CA-443F-965B-CE49255D658F}"/>
              </a:ext>
            </a:extLst>
          </p:cNvPr>
          <p:cNvGrpSpPr/>
          <p:nvPr/>
        </p:nvGrpSpPr>
        <p:grpSpPr>
          <a:xfrm>
            <a:off x="490258" y="3019099"/>
            <a:ext cx="4495565" cy="2646878"/>
            <a:chOff x="490258" y="3154382"/>
            <a:chExt cx="4495565" cy="264687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C1EE2B7-3A31-486C-9619-BE9E91F2868A}"/>
                </a:ext>
              </a:extLst>
            </p:cNvPr>
            <p:cNvSpPr txBox="1"/>
            <p:nvPr/>
          </p:nvSpPr>
          <p:spPr>
            <a:xfrm>
              <a:off x="490258" y="3154382"/>
              <a:ext cx="418667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600" b="1">
                  <a:solidFill>
                    <a:schemeClr val="bg1"/>
                  </a:solidFill>
                  <a:effectLst>
                    <a:outerShdw dist="38100" algn="l" rotWithShape="0">
                      <a:prstClr val="black"/>
                    </a:outerShdw>
                  </a:effectLst>
                  <a:latin typeface="Modern No. 20" panose="02070704070505020303" pitchFamily="18" charset="0"/>
                </a:rPr>
                <a:t>400</a:t>
              </a:r>
              <a:endParaRPr lang="en-US" sz="9600" b="1" baseline="30000" dirty="0">
                <a:solidFill>
                  <a:schemeClr val="bg1"/>
                </a:solidFill>
                <a:effectLst>
                  <a:outerShdw dist="38100" algn="l" rotWithShape="0">
                    <a:prstClr val="black"/>
                  </a:outerShdw>
                </a:effectLst>
                <a:latin typeface="Modern No. 20" panose="02070704070505020303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353981A-34AE-4875-BA7C-C7C8A62709C2}"/>
                </a:ext>
              </a:extLst>
            </p:cNvPr>
            <p:cNvSpPr txBox="1"/>
            <p:nvPr/>
          </p:nvSpPr>
          <p:spPr>
            <a:xfrm>
              <a:off x="3489221" y="3202152"/>
              <a:ext cx="149660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 dirty="0">
                  <a:solidFill>
                    <a:schemeClr val="bg1"/>
                  </a:solidFill>
                  <a:effectLst>
                    <a:outerShdw dist="38100" algn="l" rotWithShape="0">
                      <a:prstClr val="black"/>
                    </a:outerShdw>
                  </a:effectLst>
                  <a:latin typeface="Modern No. 20" panose="02070704070505020303" pitchFamily="18" charset="0"/>
                </a:rPr>
                <a:t>00</a:t>
              </a:r>
              <a:endParaRPr lang="en-US" sz="7200" b="1" baseline="30000" dirty="0">
                <a:solidFill>
                  <a:schemeClr val="bg1"/>
                </a:solidFill>
                <a:effectLst>
                  <a:outerShdw dist="38100" algn="l" rotWithShape="0">
                    <a:prstClr val="black"/>
                  </a:outerShdw>
                </a:effectLst>
                <a:latin typeface="Modern No. 20" panose="02070704070505020303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AC78130-F44F-4672-956D-F70AB391F41F}"/>
              </a:ext>
            </a:extLst>
          </p:cNvPr>
          <p:cNvSpPr txBox="1"/>
          <p:nvPr/>
        </p:nvSpPr>
        <p:spPr>
          <a:xfrm>
            <a:off x="717685" y="5488418"/>
            <a:ext cx="1180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80218"/>
                </a:solidFill>
                <a:latin typeface="Montserrat Medium" panose="00000600000000000000" pitchFamily="50" charset="0"/>
              </a:rPr>
              <a:t>(1100.00)</a:t>
            </a:r>
          </a:p>
        </p:txBody>
      </p:sp>
      <p:sp>
        <p:nvSpPr>
          <p:cNvPr id="16" name="24-Point Star 7">
            <a:extLst>
              <a:ext uri="{FF2B5EF4-FFF2-40B4-BE49-F238E27FC236}">
                <a16:creationId xmlns:a16="http://schemas.microsoft.com/office/drawing/2014/main" id="{41247C69-0F52-40BB-A433-6D1059030754}"/>
              </a:ext>
            </a:extLst>
          </p:cNvPr>
          <p:cNvSpPr/>
          <p:nvPr/>
        </p:nvSpPr>
        <p:spPr>
          <a:xfrm>
            <a:off x="9314895" y="765034"/>
            <a:ext cx="2653267" cy="2653267"/>
          </a:xfrm>
          <a:prstGeom prst="star24">
            <a:avLst/>
          </a:prstGeom>
          <a:solidFill>
            <a:srgbClr val="E8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dern No. 20" panose="02070704070505020303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5C6890-50E4-462B-81A3-2B6E29FC976C}"/>
              </a:ext>
            </a:extLst>
          </p:cNvPr>
          <p:cNvSpPr txBox="1"/>
          <p:nvPr/>
        </p:nvSpPr>
        <p:spPr>
          <a:xfrm>
            <a:off x="9697642" y="1260671"/>
            <a:ext cx="1887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Montserrat SemiBold" panose="00000700000000000000" pitchFamily="50" charset="0"/>
              </a:rPr>
              <a:t>AMAZING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Montserrat SemiBold" panose="00000700000000000000" pitchFamily="50" charset="0"/>
              </a:rPr>
              <a:t>SALE!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716F4AE-5D22-49BF-9EC6-7C739F3044E1}"/>
              </a:ext>
            </a:extLst>
          </p:cNvPr>
          <p:cNvSpPr txBox="1"/>
          <p:nvPr/>
        </p:nvSpPr>
        <p:spPr>
          <a:xfrm>
            <a:off x="9213733" y="1389489"/>
            <a:ext cx="26238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  <a:latin typeface="Modern No. 20" panose="02070704070505020303" pitchFamily="18" charset="0"/>
              </a:rPr>
              <a:t>-33</a:t>
            </a:r>
            <a:r>
              <a:rPr lang="en-US" sz="4400" dirty="0">
                <a:solidFill>
                  <a:schemeClr val="bg1"/>
                </a:solidFill>
                <a:latin typeface="Modern No. 20" panose="02070704070505020303" pitchFamily="18" charset="0"/>
              </a:rPr>
              <a:t>%</a:t>
            </a:r>
            <a:endParaRPr lang="en-US" sz="6600" dirty="0">
              <a:solidFill>
                <a:schemeClr val="bg1"/>
              </a:solidFill>
              <a:latin typeface="Modern No. 20" panose="02070704070505020303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92575" y="387987"/>
            <a:ext cx="2375242" cy="836981"/>
            <a:chOff x="392575" y="387987"/>
            <a:chExt cx="2375242" cy="83698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8EA1C87-7758-4DB9-BA2D-9B1B2186B0AA}"/>
                </a:ext>
              </a:extLst>
            </p:cNvPr>
            <p:cNvSpPr txBox="1"/>
            <p:nvPr/>
          </p:nvSpPr>
          <p:spPr>
            <a:xfrm>
              <a:off x="392575" y="917191"/>
              <a:ext cx="23752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Montserrat Medium" panose="00000600000000000000" pitchFamily="50" charset="0"/>
                </a:rPr>
                <a:t>MYNAMBAWAN</a:t>
              </a:r>
              <a:r>
                <a:rPr lang="en-US" sz="1400" b="1" dirty="0">
                  <a:solidFill>
                    <a:srgbClr val="080218"/>
                  </a:solidFill>
                  <a:latin typeface="Montserrat Medium" panose="00000600000000000000" pitchFamily="50" charset="0"/>
                </a:rPr>
                <a:t>SHOP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aintBrus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353" y="387987"/>
              <a:ext cx="949508" cy="4638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8852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903">
        <p15:prstTrans prst="drape"/>
      </p:transition>
    </mc:Choice>
    <mc:Fallback xmlns="">
      <p:transition spd="slow" advTm="2903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1" y="0"/>
            <a:ext cx="6055363" cy="6858000"/>
          </a:xfrm>
          <a:prstGeom prst="rect">
            <a:avLst/>
          </a:prstGeom>
          <a:gradFill flip="none" rotWithShape="1">
            <a:gsLst>
              <a:gs pos="48000">
                <a:srgbClr val="E82600"/>
              </a:gs>
              <a:gs pos="94000">
                <a:srgbClr val="A71C00"/>
              </a:gs>
              <a:gs pos="0">
                <a:srgbClr val="A71C00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0B6693-10A6-4150-B372-5187916832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010" y="566962"/>
            <a:ext cx="4701878" cy="5190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8F6C4C-C00D-4CED-B9E1-E1EE8066219B}"/>
              </a:ext>
            </a:extLst>
          </p:cNvPr>
          <p:cNvSpPr txBox="1"/>
          <p:nvPr/>
        </p:nvSpPr>
        <p:spPr>
          <a:xfrm>
            <a:off x="549812" y="1656360"/>
            <a:ext cx="5645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ontserrat Black" panose="00000A00000000000000" pitchFamily="50" charset="0"/>
              </a:rPr>
              <a:t>BRANDED T-SHIRT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ECC184-324E-4209-BE75-F0C9AD7AB5BF}"/>
              </a:ext>
            </a:extLst>
          </p:cNvPr>
          <p:cNvSpPr txBox="1"/>
          <p:nvPr/>
        </p:nvSpPr>
        <p:spPr>
          <a:xfrm>
            <a:off x="549812" y="2350903"/>
            <a:ext cx="5203287" cy="73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800" spc="-150" dirty="0">
                <a:solidFill>
                  <a:srgbClr val="080218"/>
                </a:solidFill>
                <a:latin typeface="Montserrat" panose="00000500000000000000" pitchFamily="50" charset="0"/>
              </a:rPr>
              <a:t>Cool t-shirt with an amazing brand! All sizes, various colors.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D4D4B8A-76CA-443F-965B-CE49255D658F}"/>
              </a:ext>
            </a:extLst>
          </p:cNvPr>
          <p:cNvGrpSpPr/>
          <p:nvPr/>
        </p:nvGrpSpPr>
        <p:grpSpPr>
          <a:xfrm>
            <a:off x="490258" y="3019099"/>
            <a:ext cx="4186673" cy="2646878"/>
            <a:chOff x="490258" y="3154382"/>
            <a:chExt cx="4186673" cy="264687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C1EE2B7-3A31-486C-9619-BE9E91F2868A}"/>
                </a:ext>
              </a:extLst>
            </p:cNvPr>
            <p:cNvSpPr txBox="1"/>
            <p:nvPr/>
          </p:nvSpPr>
          <p:spPr>
            <a:xfrm>
              <a:off x="490258" y="3154382"/>
              <a:ext cx="418667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600" b="1" dirty="0">
                  <a:solidFill>
                    <a:schemeClr val="bg1"/>
                  </a:solidFill>
                  <a:effectLst>
                    <a:outerShdw dist="38100" algn="l" rotWithShape="0">
                      <a:prstClr val="black"/>
                    </a:outerShdw>
                  </a:effectLst>
                  <a:latin typeface="Modern No. 20" panose="02070704070505020303" pitchFamily="18" charset="0"/>
                </a:rPr>
                <a:t>20</a:t>
              </a:r>
              <a:endParaRPr lang="en-US" sz="9600" b="1" baseline="30000" dirty="0">
                <a:solidFill>
                  <a:schemeClr val="bg1"/>
                </a:solidFill>
                <a:effectLst>
                  <a:outerShdw dist="38100" algn="l" rotWithShape="0">
                    <a:prstClr val="black"/>
                  </a:outerShdw>
                </a:effectLst>
                <a:latin typeface="Modern No. 20" panose="02070704070505020303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353981A-34AE-4875-BA7C-C7C8A62709C2}"/>
                </a:ext>
              </a:extLst>
            </p:cNvPr>
            <p:cNvSpPr txBox="1"/>
            <p:nvPr/>
          </p:nvSpPr>
          <p:spPr>
            <a:xfrm>
              <a:off x="2583594" y="3202152"/>
              <a:ext cx="149660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 dirty="0">
                  <a:solidFill>
                    <a:schemeClr val="bg1"/>
                  </a:solidFill>
                  <a:effectLst>
                    <a:outerShdw dist="38100" algn="l" rotWithShape="0">
                      <a:prstClr val="black"/>
                    </a:outerShdw>
                  </a:effectLst>
                  <a:latin typeface="Modern No. 20" panose="02070704070505020303" pitchFamily="18" charset="0"/>
                </a:rPr>
                <a:t>00</a:t>
              </a:r>
              <a:endParaRPr lang="en-US" sz="7200" b="1" baseline="30000" dirty="0">
                <a:solidFill>
                  <a:schemeClr val="bg1"/>
                </a:solidFill>
                <a:effectLst>
                  <a:outerShdw dist="38100" algn="l" rotWithShape="0">
                    <a:prstClr val="black"/>
                  </a:outerShdw>
                </a:effectLst>
                <a:latin typeface="Modern No. 20" panose="02070704070505020303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AC78130-F44F-4672-956D-F70AB391F41F}"/>
              </a:ext>
            </a:extLst>
          </p:cNvPr>
          <p:cNvSpPr txBox="1"/>
          <p:nvPr/>
        </p:nvSpPr>
        <p:spPr>
          <a:xfrm>
            <a:off x="717685" y="5488418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Montserrat Medium" panose="00000600000000000000" pitchFamily="50" charset="0"/>
              </a:rPr>
              <a:t>(20.00)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DDE7BC-1CBD-40BC-A204-63D5426B4EC0}"/>
              </a:ext>
            </a:extLst>
          </p:cNvPr>
          <p:cNvSpPr txBox="1"/>
          <p:nvPr/>
        </p:nvSpPr>
        <p:spPr>
          <a:xfrm>
            <a:off x="6136639" y="5857750"/>
            <a:ext cx="4565674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000"/>
              </a:lnSpc>
            </a:pPr>
            <a:r>
              <a:rPr lang="en-US" sz="2000" b="1" dirty="0">
                <a:latin typeface="Montserrat SemiBold" panose="00000700000000000000" pitchFamily="50" charset="0"/>
              </a:rPr>
              <a:t>SPECIAL OFFER!</a:t>
            </a:r>
          </a:p>
          <a:p>
            <a:pPr algn="r">
              <a:lnSpc>
                <a:spcPts val="2000"/>
              </a:lnSpc>
            </a:pPr>
            <a:r>
              <a:rPr lang="en-US" sz="2000" b="1" dirty="0">
                <a:latin typeface="Montserrat SemiBold" panose="00000700000000000000" pitchFamily="50" charset="0"/>
              </a:rPr>
              <a:t>BUY TWO GET ONE FREE!</a:t>
            </a:r>
          </a:p>
        </p:txBody>
      </p:sp>
      <p:sp>
        <p:nvSpPr>
          <p:cNvPr id="22" name="Teardrop 21">
            <a:extLst>
              <a:ext uri="{FF2B5EF4-FFF2-40B4-BE49-F238E27FC236}">
                <a16:creationId xmlns:a16="http://schemas.microsoft.com/office/drawing/2014/main" id="{0B696894-DBA3-4A01-B87A-0281DA738AE3}"/>
              </a:ext>
            </a:extLst>
          </p:cNvPr>
          <p:cNvSpPr/>
          <p:nvPr/>
        </p:nvSpPr>
        <p:spPr>
          <a:xfrm rot="10800000">
            <a:off x="10702313" y="5488417"/>
            <a:ext cx="1308858" cy="1201394"/>
          </a:xfrm>
          <a:prstGeom prst="teardrop">
            <a:avLst>
              <a:gd name="adj" fmla="val 97089"/>
            </a:avLst>
          </a:prstGeom>
          <a:solidFill>
            <a:srgbClr val="E8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A0BF0FB-AFFD-42E4-96D5-F54B9C8828AD}"/>
              </a:ext>
            </a:extLst>
          </p:cNvPr>
          <p:cNvSpPr/>
          <p:nvPr/>
        </p:nvSpPr>
        <p:spPr>
          <a:xfrm>
            <a:off x="10702313" y="5673615"/>
            <a:ext cx="11352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Modern No. 20" panose="02070704070505020303" pitchFamily="18" charset="0"/>
              </a:rPr>
              <a:t>-50</a:t>
            </a:r>
            <a:r>
              <a:rPr lang="en-US" sz="3200" b="1" dirty="0">
                <a:solidFill>
                  <a:schemeClr val="bg1"/>
                </a:solidFill>
                <a:latin typeface="Modern No. 20" panose="02070704070505020303" pitchFamily="18" charset="0"/>
              </a:rPr>
              <a:t>%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92575" y="387987"/>
            <a:ext cx="2375242" cy="836981"/>
            <a:chOff x="392575" y="387987"/>
            <a:chExt cx="2375242" cy="83698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8EA1C87-7758-4DB9-BA2D-9B1B2186B0AA}"/>
                </a:ext>
              </a:extLst>
            </p:cNvPr>
            <p:cNvSpPr txBox="1"/>
            <p:nvPr/>
          </p:nvSpPr>
          <p:spPr>
            <a:xfrm>
              <a:off x="392575" y="917191"/>
              <a:ext cx="23752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Montserrat Medium" panose="00000600000000000000" pitchFamily="50" charset="0"/>
                </a:rPr>
                <a:t>MYNAMBAWAN</a:t>
              </a:r>
              <a:r>
                <a:rPr lang="en-US" sz="1400" b="1" dirty="0">
                  <a:solidFill>
                    <a:srgbClr val="080218"/>
                  </a:solidFill>
                  <a:latin typeface="Montserrat Medium" panose="00000600000000000000" pitchFamily="50" charset="0"/>
                </a:rPr>
                <a:t>SHOP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aintBrus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353" y="387987"/>
              <a:ext cx="949508" cy="4638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7861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770">
        <p15:prstTrans prst="drape"/>
      </p:transition>
    </mc:Choice>
    <mc:Fallback xmlns="">
      <p:transition spd="slow" advTm="277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2000">
                <a:srgbClr val="E82600"/>
              </a:gs>
              <a:gs pos="51000">
                <a:srgbClr val="A71C00"/>
              </a:gs>
              <a:gs pos="83000">
                <a:srgbClr val="A71C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722CD2-BCEE-4793-9D18-75F2DDB6ECCB}"/>
              </a:ext>
            </a:extLst>
          </p:cNvPr>
          <p:cNvSpPr txBox="1"/>
          <p:nvPr/>
        </p:nvSpPr>
        <p:spPr>
          <a:xfrm>
            <a:off x="1550531" y="5116437"/>
            <a:ext cx="9090939" cy="87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600" b="1" dirty="0">
                <a:solidFill>
                  <a:schemeClr val="bg1"/>
                </a:solidFill>
                <a:latin typeface="Montserrat Black" panose="00000A00000000000000" pitchFamily="50" charset="0"/>
              </a:rPr>
              <a:t>VISIT WWW.M1SHOP.COM</a:t>
            </a:r>
          </a:p>
          <a:p>
            <a:pPr algn="ctr">
              <a:lnSpc>
                <a:spcPts val="3000"/>
              </a:lnSpc>
            </a:pPr>
            <a:r>
              <a:rPr lang="en-US" sz="3600" b="1" dirty="0">
                <a:solidFill>
                  <a:schemeClr val="bg1"/>
                </a:solidFill>
                <a:latin typeface="Montserrat Black" panose="00000A00000000000000" pitchFamily="50" charset="0"/>
              </a:rPr>
              <a:t>FOR MORE SPECIAL PRICES!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44" y="1288473"/>
            <a:ext cx="4381511" cy="21405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EA1C87-7758-4DB9-BA2D-9B1B2186B0AA}"/>
              </a:ext>
            </a:extLst>
          </p:cNvPr>
          <p:cNvSpPr txBox="1"/>
          <p:nvPr/>
        </p:nvSpPr>
        <p:spPr>
          <a:xfrm>
            <a:off x="2181472" y="3719433"/>
            <a:ext cx="8029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pc="-300" dirty="0">
                <a:solidFill>
                  <a:schemeClr val="bg1"/>
                </a:solidFill>
                <a:latin typeface="Montserrat SemiBold" panose="00000700000000000000" pitchFamily="50" charset="0"/>
              </a:rPr>
              <a:t>MYNUMBERONE</a:t>
            </a:r>
            <a:r>
              <a:rPr lang="en-US" sz="5400" b="1" spc="-300" dirty="0">
                <a:solidFill>
                  <a:srgbClr val="080218"/>
                </a:solidFill>
                <a:latin typeface="Montserrat SemiBold" panose="00000700000000000000" pitchFamily="50" charset="0"/>
              </a:rPr>
              <a:t>SHOP</a:t>
            </a:r>
          </a:p>
        </p:txBody>
      </p:sp>
    </p:spTree>
    <p:extLst>
      <p:ext uri="{BB962C8B-B14F-4D97-AF65-F5344CB8AC3E}">
        <p14:creationId xmlns:p14="http://schemas.microsoft.com/office/powerpoint/2010/main" val="1321531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667">
        <p15:prstTrans prst="drape"/>
      </p:transition>
    </mc:Choice>
    <mc:Fallback xmlns="">
      <p:transition spd="slow" advTm="3667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455C59-1D02-474E-AD9D-5186B558F3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60" b="11075"/>
          <a:stretch/>
        </p:blipFill>
        <p:spPr>
          <a:xfrm>
            <a:off x="-166255" y="0"/>
            <a:ext cx="12474403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6722CD2-BCEE-4793-9D18-75F2DDB6ECCB}"/>
              </a:ext>
            </a:extLst>
          </p:cNvPr>
          <p:cNvSpPr txBox="1"/>
          <p:nvPr/>
        </p:nvSpPr>
        <p:spPr>
          <a:xfrm>
            <a:off x="3088363" y="5176610"/>
            <a:ext cx="67345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Bebas Neue Bold" panose="020B0606020202050201" pitchFamily="34" charset="0"/>
              </a:rPr>
              <a:t>THIS WEEK’S OFFER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363" y="394853"/>
            <a:ext cx="7065820" cy="706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262410"/>
      </p:ext>
    </p:extLst>
  </p:cSld>
  <p:clrMapOvr>
    <a:masterClrMapping/>
  </p:clrMapOvr>
  <p:transition spd="slow" advTm="3631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ABCEA6D-EC49-453C-BB28-8477B9D0AF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60" b="11075"/>
          <a:stretch/>
        </p:blipFill>
        <p:spPr>
          <a:xfrm>
            <a:off x="-166255" y="0"/>
            <a:ext cx="12474403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8F6C4C-C00D-4CED-B9E1-E1EE8066219B}"/>
              </a:ext>
            </a:extLst>
          </p:cNvPr>
          <p:cNvSpPr txBox="1"/>
          <p:nvPr/>
        </p:nvSpPr>
        <p:spPr>
          <a:xfrm>
            <a:off x="268906" y="2147424"/>
            <a:ext cx="59516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Bebas Neue Bold" panose="020B0606020202050201" pitchFamily="34" charset="0"/>
              </a:rPr>
              <a:t>CHEESEBURGER MEAL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ECC184-324E-4209-BE75-F0C9AD7AB5BF}"/>
              </a:ext>
            </a:extLst>
          </p:cNvPr>
          <p:cNvSpPr txBox="1"/>
          <p:nvPr/>
        </p:nvSpPr>
        <p:spPr>
          <a:xfrm>
            <a:off x="279520" y="3050597"/>
            <a:ext cx="4972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  <a:latin typeface="Montserrat Medium" panose="00000600000000000000" pitchFamily="50" charset="0"/>
              </a:rPr>
              <a:t>Delicious cheeseburger with coke and</a:t>
            </a:r>
          </a:p>
          <a:p>
            <a:r>
              <a:rPr lang="en-US" dirty="0">
                <a:solidFill>
                  <a:srgbClr val="FFC000"/>
                </a:solidFill>
                <a:latin typeface="Montserrat Medium" panose="00000600000000000000" pitchFamily="50" charset="0"/>
              </a:rPr>
              <a:t>French fries. Choose your Mayo!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EF80F8B-1B4D-40EC-B9E5-F9A6F8FB7608}"/>
              </a:ext>
            </a:extLst>
          </p:cNvPr>
          <p:cNvGrpSpPr/>
          <p:nvPr/>
        </p:nvGrpSpPr>
        <p:grpSpPr>
          <a:xfrm>
            <a:off x="340704" y="3675938"/>
            <a:ext cx="2849943" cy="2424324"/>
            <a:chOff x="340704" y="3555014"/>
            <a:chExt cx="2849943" cy="242432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C1EE2B7-3A31-486C-9619-BE9E91F2868A}"/>
                </a:ext>
              </a:extLst>
            </p:cNvPr>
            <p:cNvSpPr txBox="1"/>
            <p:nvPr/>
          </p:nvSpPr>
          <p:spPr>
            <a:xfrm>
              <a:off x="340704" y="4183975"/>
              <a:ext cx="2849943" cy="1795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600" b="1" baseline="30000" dirty="0">
                  <a:solidFill>
                    <a:schemeClr val="bg1"/>
                  </a:solidFill>
                  <a:latin typeface="Montserrat Medium" panose="00000600000000000000" pitchFamily="50" charset="0"/>
                </a:rPr>
                <a:t>10</a:t>
              </a:r>
              <a:endParaRPr lang="en-US" sz="9600" b="1" baseline="30000" dirty="0">
                <a:solidFill>
                  <a:schemeClr val="bg1"/>
                </a:solidFill>
                <a:latin typeface="Montserrat Medium" panose="00000600000000000000" pitchFamily="50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353981A-34AE-4875-BA7C-C7C8A62709C2}"/>
                </a:ext>
              </a:extLst>
            </p:cNvPr>
            <p:cNvSpPr txBox="1"/>
            <p:nvPr/>
          </p:nvSpPr>
          <p:spPr>
            <a:xfrm>
              <a:off x="1884248" y="3555014"/>
              <a:ext cx="10548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Montserrat Medium" panose="00000600000000000000" pitchFamily="50" charset="0"/>
                </a:rPr>
                <a:t>00</a:t>
              </a:r>
              <a:endParaRPr lang="en-US" sz="2400" b="1" baseline="30000" dirty="0">
                <a:solidFill>
                  <a:schemeClr val="bg1"/>
                </a:solidFill>
                <a:latin typeface="Montserrat Medium" panose="00000600000000000000" pitchFamily="50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12A481F-9D7C-44F6-B411-134B6859728B}"/>
              </a:ext>
            </a:extLst>
          </p:cNvPr>
          <p:cNvGrpSpPr/>
          <p:nvPr/>
        </p:nvGrpSpPr>
        <p:grpSpPr>
          <a:xfrm>
            <a:off x="6220526" y="813298"/>
            <a:ext cx="5605694" cy="5218114"/>
            <a:chOff x="6242824" y="331679"/>
            <a:chExt cx="5539760" cy="515673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C72280C-9F80-4CBC-9486-E2C19E9A730F}"/>
                </a:ext>
              </a:extLst>
            </p:cNvPr>
            <p:cNvGrpSpPr/>
            <p:nvPr/>
          </p:nvGrpSpPr>
          <p:grpSpPr>
            <a:xfrm>
              <a:off x="6242824" y="331679"/>
              <a:ext cx="5539760" cy="4062550"/>
              <a:chOff x="6209267" y="1010298"/>
              <a:chExt cx="5539760" cy="406255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B2CE5690-42FB-4CDD-A01C-BB4EE8F491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3076" y="1010298"/>
                <a:ext cx="3335951" cy="3335951"/>
              </a:xfrm>
              <a:prstGeom prst="rect">
                <a:avLst/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701E7AF8-CEB4-4AD0-9A2A-9DBCCE33B3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09267" y="1010298"/>
                <a:ext cx="4062550" cy="4062550"/>
              </a:xfrm>
              <a:prstGeom prst="rect">
                <a:avLst/>
              </a:prstGeom>
            </p:spPr>
          </p:pic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7C76E1C-8318-4F70-A10B-1F1D5739D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5391" y="1521828"/>
              <a:ext cx="3966590" cy="396659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 rot="898034">
            <a:off x="6343959" y="3719973"/>
            <a:ext cx="2653267" cy="2653267"/>
            <a:chOff x="7122294" y="4779619"/>
            <a:chExt cx="2653267" cy="2653267"/>
          </a:xfrm>
        </p:grpSpPr>
        <p:sp>
          <p:nvSpPr>
            <p:cNvPr id="14" name="24-Point Star 13"/>
            <p:cNvSpPr/>
            <p:nvPr/>
          </p:nvSpPr>
          <p:spPr>
            <a:xfrm>
              <a:off x="7122294" y="4779619"/>
              <a:ext cx="2653267" cy="2653267"/>
            </a:xfrm>
            <a:prstGeom prst="star24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1E0C0AB-83E9-4A7C-AFFA-3E5CD1190B62}"/>
                </a:ext>
              </a:extLst>
            </p:cNvPr>
            <p:cNvSpPr txBox="1"/>
            <p:nvPr/>
          </p:nvSpPr>
          <p:spPr>
            <a:xfrm>
              <a:off x="7305126" y="5444580"/>
              <a:ext cx="228760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>
                  <a:solidFill>
                    <a:schemeClr val="bg1"/>
                  </a:solidFill>
                  <a:latin typeface="Montserrat Medium" panose="00000600000000000000" pitchFamily="50" charset="0"/>
                </a:rPr>
                <a:t>12</a:t>
              </a:r>
              <a:r>
                <a:rPr lang="en-US" sz="4400" dirty="0">
                  <a:solidFill>
                    <a:schemeClr val="bg1"/>
                  </a:solidFill>
                  <a:latin typeface="Montserrat Medium" panose="00000600000000000000" pitchFamily="50" charset="0"/>
                </a:rPr>
                <a:t>OZ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826762" y="5319355"/>
              <a:ext cx="12443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Montserrat Medium" panose="00000600000000000000" pitchFamily="50" charset="0"/>
                </a:rPr>
                <a:t>BIG SIZE!</a:t>
              </a:r>
            </a:p>
            <a:p>
              <a:endParaRPr lang="en-US" dirty="0"/>
            </a:p>
          </p:txBody>
        </p:sp>
      </p:grp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A135B0F-4842-4CE4-B2C6-A2CEE0D1D3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9" y="-129406"/>
            <a:ext cx="2675086" cy="267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82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181">
        <p15:prstTrans prst="drape"/>
      </p:transition>
    </mc:Choice>
    <mc:Fallback xmlns="">
      <p:transition spd="slow" advTm="31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5D6491B1-AE58-4919-9AF3-DC3FA89440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60" b="11075"/>
          <a:stretch/>
        </p:blipFill>
        <p:spPr>
          <a:xfrm>
            <a:off x="-166255" y="0"/>
            <a:ext cx="12474403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8F6C4C-C00D-4CED-B9E1-E1EE8066219B}"/>
              </a:ext>
            </a:extLst>
          </p:cNvPr>
          <p:cNvSpPr txBox="1"/>
          <p:nvPr/>
        </p:nvSpPr>
        <p:spPr>
          <a:xfrm>
            <a:off x="268906" y="2147424"/>
            <a:ext cx="59516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Bebas Neue Bold" panose="020B0606020202050201" pitchFamily="34" charset="0"/>
              </a:rPr>
              <a:t>HAPPY HOUR!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ECC184-324E-4209-BE75-F0C9AD7AB5BF}"/>
              </a:ext>
            </a:extLst>
          </p:cNvPr>
          <p:cNvSpPr txBox="1"/>
          <p:nvPr/>
        </p:nvSpPr>
        <p:spPr>
          <a:xfrm>
            <a:off x="279520" y="3050597"/>
            <a:ext cx="4972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  <a:latin typeface="Montserrat Medium" panose="00000600000000000000" pitchFamily="50" charset="0"/>
              </a:rPr>
              <a:t>All cocktails between 4 pm and 6 pm.</a:t>
            </a:r>
          </a:p>
          <a:p>
            <a:r>
              <a:rPr lang="en-US" dirty="0">
                <a:solidFill>
                  <a:srgbClr val="FFC000"/>
                </a:solidFill>
                <a:latin typeface="Montserrat Medium" panose="00000600000000000000" pitchFamily="50" charset="0"/>
              </a:rPr>
              <a:t>Buy 2 get 1 for free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EF80F8B-1B4D-40EC-B9E5-F9A6F8FB7608}"/>
              </a:ext>
            </a:extLst>
          </p:cNvPr>
          <p:cNvGrpSpPr/>
          <p:nvPr/>
        </p:nvGrpSpPr>
        <p:grpSpPr>
          <a:xfrm>
            <a:off x="340704" y="3675938"/>
            <a:ext cx="2849943" cy="2424324"/>
            <a:chOff x="340704" y="3555014"/>
            <a:chExt cx="2849943" cy="242432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C1EE2B7-3A31-486C-9619-BE9E91F2868A}"/>
                </a:ext>
              </a:extLst>
            </p:cNvPr>
            <p:cNvSpPr txBox="1"/>
            <p:nvPr/>
          </p:nvSpPr>
          <p:spPr>
            <a:xfrm>
              <a:off x="340704" y="4183975"/>
              <a:ext cx="2849943" cy="1795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600" b="1" baseline="30000" dirty="0">
                  <a:solidFill>
                    <a:schemeClr val="bg1"/>
                  </a:solidFill>
                  <a:latin typeface="Montserrat Medium" panose="00000600000000000000" pitchFamily="50" charset="0"/>
                </a:rPr>
                <a:t>15</a:t>
              </a:r>
              <a:endParaRPr lang="en-US" sz="9600" b="1" baseline="30000" dirty="0">
                <a:solidFill>
                  <a:schemeClr val="bg1"/>
                </a:solidFill>
                <a:latin typeface="Montserrat Medium" panose="00000600000000000000" pitchFamily="50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353981A-34AE-4875-BA7C-C7C8A62709C2}"/>
                </a:ext>
              </a:extLst>
            </p:cNvPr>
            <p:cNvSpPr txBox="1"/>
            <p:nvPr/>
          </p:nvSpPr>
          <p:spPr>
            <a:xfrm>
              <a:off x="1884248" y="3555014"/>
              <a:ext cx="10548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Montserrat Medium" panose="00000600000000000000" pitchFamily="50" charset="0"/>
                </a:rPr>
                <a:t>00</a:t>
              </a:r>
              <a:endParaRPr lang="en-US" sz="2400" b="1" baseline="30000" dirty="0">
                <a:solidFill>
                  <a:schemeClr val="bg1"/>
                </a:solidFill>
                <a:latin typeface="Montserrat Medium" panose="00000600000000000000" pitchFamily="50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7C76E1C-8318-4F70-A10B-1F1D5739DB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246" y="1498195"/>
            <a:ext cx="5342368" cy="3751134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F183A47-7D17-4AAD-99D5-FF784EF3F2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9" y="-129406"/>
            <a:ext cx="2675086" cy="267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28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12">
        <p15:prstTrans prst="drape"/>
      </p:transition>
    </mc:Choice>
    <mc:Fallback xmlns="">
      <p:transition spd="slow" advTm="20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410</Words>
  <Application>Microsoft Office PowerPoint</Application>
  <PresentationFormat>Widescreen</PresentationFormat>
  <Paragraphs>105</Paragraphs>
  <Slides>12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Calibri</vt:lpstr>
      <vt:lpstr>Montserrat Black</vt:lpstr>
      <vt:lpstr>Arial</vt:lpstr>
      <vt:lpstr>Modern No. 20</vt:lpstr>
      <vt:lpstr>Bebas Neue Bold</vt:lpstr>
      <vt:lpstr>Calibri Light</vt:lpstr>
      <vt:lpstr>Montserrat</vt:lpstr>
      <vt:lpstr>Montserrat SemiBold</vt:lpstr>
      <vt:lpstr>Montserrat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Bram Dupont</cp:lastModifiedBy>
  <cp:revision>88</cp:revision>
  <dcterms:created xsi:type="dcterms:W3CDTF">2019-05-25T10:36:41Z</dcterms:created>
  <dcterms:modified xsi:type="dcterms:W3CDTF">2019-11-08T12:34:12Z</dcterms:modified>
  <cp:contentStatus/>
</cp:coreProperties>
</file>