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8" r:id="rId4"/>
    <p:sldId id="269" r:id="rId5"/>
    <p:sldId id="270" r:id="rId6"/>
    <p:sldId id="271" r:id="rId7"/>
    <p:sldId id="272" r:id="rId8"/>
    <p:sldId id="274" r:id="rId9"/>
    <p:sldId id="275" r:id="rId10"/>
    <p:sldId id="276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Malgun Gothic" panose="020B0503020000020004" pitchFamily="34" charset="-127"/>
      <p:regular r:id="rId19"/>
      <p:bold r:id="rId20"/>
    </p:embeddedFont>
    <p:embeddedFont>
      <p:font typeface="Malgun Gothic Semilight" panose="020B0502040204020203" pitchFamily="34" charset="-128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84658F-258E-4F1F-B0AD-8B1E31D686EB}" v="3" dt="2019-11-08T12:32:05.7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384" autoAdjust="0"/>
  </p:normalViewPr>
  <p:slideViewPr>
    <p:cSldViewPr snapToGrid="0">
      <p:cViewPr varScale="1">
        <p:scale>
          <a:sx n="91" d="100"/>
          <a:sy n="91" d="100"/>
        </p:scale>
        <p:origin x="3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E384658F-258E-4F1F-B0AD-8B1E31D686EB}"/>
    <pc:docChg chg="modSld">
      <pc:chgData name="Bram Dupont" userId="9042b1d383435627" providerId="LiveId" clId="{E384658F-258E-4F1F-B0AD-8B1E31D686EB}" dt="2019-11-08T12:32:05.746" v="2" actId="20577"/>
      <pc:docMkLst>
        <pc:docMk/>
      </pc:docMkLst>
      <pc:sldChg chg="modSp">
        <pc:chgData name="Bram Dupont" userId="9042b1d383435627" providerId="LiveId" clId="{E384658F-258E-4F1F-B0AD-8B1E31D686EB}" dt="2019-11-08T12:32:05.746" v="2" actId="20577"/>
        <pc:sldMkLst>
          <pc:docMk/>
          <pc:sldMk cId="742546775" sldId="270"/>
        </pc:sldMkLst>
        <pc:spChg chg="mod">
          <ac:chgData name="Bram Dupont" userId="9042b1d383435627" providerId="LiveId" clId="{E384658F-258E-4F1F-B0AD-8B1E31D686EB}" dt="2019-11-08T12:32:05.746" v="2" actId="20577"/>
          <ac:spMkLst>
            <pc:docMk/>
            <pc:sldMk cId="742546775" sldId="270"/>
            <ac:spMk id="27" creationId="{A2487B1F-40CE-4DD4-93E0-85F1BF32A761}"/>
          </ac:spMkLst>
        </pc:spChg>
      </pc:sldChg>
    </pc:docChg>
  </pc:docChgLst>
  <pc:docChgLst>
    <pc:chgData name="Bram Dupont" userId="9042b1d383435627" providerId="LiveId" clId="{727A6A15-DF8C-451D-8060-3013AE6E1605}"/>
    <pc:docChg chg="modSld">
      <pc:chgData name="Bram Dupont" userId="9042b1d383435627" providerId="LiveId" clId="{727A6A15-DF8C-451D-8060-3013AE6E1605}" dt="2019-09-24T20:17:51.347" v="9" actId="20577"/>
      <pc:docMkLst>
        <pc:docMk/>
      </pc:docMkLst>
      <pc:sldChg chg="modSp">
        <pc:chgData name="Bram Dupont" userId="9042b1d383435627" providerId="LiveId" clId="{727A6A15-DF8C-451D-8060-3013AE6E1605}" dt="2019-09-24T20:16:10.699" v="0" actId="20577"/>
        <pc:sldMkLst>
          <pc:docMk/>
          <pc:sldMk cId="229137143" sldId="268"/>
        </pc:sldMkLst>
        <pc:spChg chg="mod">
          <ac:chgData name="Bram Dupont" userId="9042b1d383435627" providerId="LiveId" clId="{727A6A15-DF8C-451D-8060-3013AE6E1605}" dt="2019-09-24T20:16:10.699" v="0" actId="20577"/>
          <ac:spMkLst>
            <pc:docMk/>
            <pc:sldMk cId="229137143" sldId="268"/>
            <ac:spMk id="34" creationId="{16AC5E63-E39A-46A5-857A-D1D3E9B3C05C}"/>
          </ac:spMkLst>
        </pc:spChg>
      </pc:sldChg>
      <pc:sldChg chg="modSp">
        <pc:chgData name="Bram Dupont" userId="9042b1d383435627" providerId="LiveId" clId="{727A6A15-DF8C-451D-8060-3013AE6E1605}" dt="2019-09-24T20:17:51.347" v="9" actId="20577"/>
        <pc:sldMkLst>
          <pc:docMk/>
          <pc:sldMk cId="1812984587" sldId="275"/>
        </pc:sldMkLst>
        <pc:spChg chg="mod">
          <ac:chgData name="Bram Dupont" userId="9042b1d383435627" providerId="LiveId" clId="{727A6A15-DF8C-451D-8060-3013AE6E1605}" dt="2019-09-24T20:17:51.347" v="9" actId="20577"/>
          <ac:spMkLst>
            <pc:docMk/>
            <pc:sldMk cId="1812984587" sldId="275"/>
            <ac:spMk id="43" creationId="{0AA7C63D-4235-4CD0-9810-179CFB7ADF30}"/>
          </ac:spMkLst>
        </pc:spChg>
        <pc:spChg chg="mod">
          <ac:chgData name="Bram Dupont" userId="9042b1d383435627" providerId="LiveId" clId="{727A6A15-DF8C-451D-8060-3013AE6E1605}" dt="2019-09-24T20:17:45.491" v="1" actId="20577"/>
          <ac:spMkLst>
            <pc:docMk/>
            <pc:sldMk cId="1812984587" sldId="275"/>
            <ac:spMk id="44" creationId="{9807876B-AA86-45E1-9CBB-BA8E9CE44B24}"/>
          </ac:spMkLst>
        </pc:spChg>
      </pc:sldChg>
    </pc:docChg>
  </pc:docChgLst>
  <pc:docChgLst>
    <pc:chgData name="Presentation Point" userId="f45ce91d846791e9" providerId="LiveId" clId="{1ADE6E01-7971-4C28-9809-7559FF3C9D56}"/>
    <pc:docChg chg="modSld">
      <pc:chgData name="Presentation Point" userId="f45ce91d846791e9" providerId="LiveId" clId="{1ADE6E01-7971-4C28-9809-7559FF3C9D56}" dt="2019-06-25T07:21:42.612" v="0" actId="20577"/>
      <pc:docMkLst>
        <pc:docMk/>
      </pc:docMkLst>
      <pc:sldChg chg="modSp">
        <pc:chgData name="Presentation Point" userId="f45ce91d846791e9" providerId="LiveId" clId="{1ADE6E01-7971-4C28-9809-7559FF3C9D56}" dt="2019-06-25T07:21:42.612" v="0" actId="20577"/>
        <pc:sldMkLst>
          <pc:docMk/>
          <pc:sldMk cId="3782922167" sldId="256"/>
        </pc:sldMkLst>
        <pc:spChg chg="mod">
          <ac:chgData name="Presentation Point" userId="f45ce91d846791e9" providerId="LiveId" clId="{1ADE6E01-7971-4C28-9809-7559FF3C9D56}" dt="2019-06-25T07:21:42.612" v="0" actId="20577"/>
          <ac:spMkLst>
            <pc:docMk/>
            <pc:sldMk cId="3782922167" sldId="256"/>
            <ac:spMk id="71" creationId="{F19E7E80-253D-47C9-93F6-E2500AC94F0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1CCC8-9243-46AB-AC8E-A15D0666069E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9704C-23A4-4C41-A53D-4AD9C6A0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46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https://ya-webdesign.com/image/nike-shoes-png/782472.html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56B64-9E59-4951-8B2D-7E7D2BDBBB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5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https://www.freepngs.com/chair-pngs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56B64-9E59-4951-8B2D-7E7D2BDBBB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6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https://www.kisspng.com/png-headphones-beats-electronics-microphone-sound-disc-90672/download-png.html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56B64-9E59-4951-8B2D-7E7D2BDBBB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64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https://www.pngfly.com/png-wpscyi/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56B64-9E59-4951-8B2D-7E7D2BDBBB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60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https://www.snipstock.com/image/png-images-camera-24-png-22255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56B64-9E59-4951-8B2D-7E7D2BDBBB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58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https://unsplash.com/photos/p-ZVPT5tAzY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56B64-9E59-4951-8B2D-7E7D2BDBBB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07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http://www.barraques.cat/imgdirs/big/4/44294_shoe-wallpaper-iphone.jpg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56B64-9E59-4951-8B2D-7E7D2BDBBB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4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https://unsplash.com/photos/cKJ8ZxQ2bC8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56B64-9E59-4951-8B2D-7E7D2BDBBB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5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EA230-5BAA-4364-B39E-10A0AE240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F0F77-67C9-4A9A-8147-D05418B64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4C359-B4B6-49CB-9212-E126D3DD4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E9D7-6763-436D-A4A8-89BAED78708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C1269-74CE-4D17-AB4F-451D5DE77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16CC1-07FF-4E19-8B82-D7927C64E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15B1-3029-4802-AF73-84616AC1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4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A094-AA63-4F69-AF5C-1307F9770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23F3C-5680-4A02-BE1A-7235C60F9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7226E-B587-4EAC-A463-A8E516F94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E9D7-6763-436D-A4A8-89BAED78708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BB2C9-7D64-4F4C-B1E4-82BAC88B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566AF-7C87-40EC-9528-E3AF91E7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15B1-3029-4802-AF73-84616AC1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20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A5349A-86FE-44CC-BBBC-03461C4202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951B27-5ACE-4AF6-AC55-B886509D1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B8A6C-FC18-4729-BFC8-CEAEDBFA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E9D7-6763-436D-A4A8-89BAED78708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8EAAF-256D-40A2-91A4-5E655F122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811D3-311D-4F45-A899-570F130F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15B1-3029-4802-AF73-84616AC1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07EA4-C923-48DA-8A49-82511B1B6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032BD-980C-43EF-B394-8C9A5A767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DFFAD-3B28-4EDD-B0B3-99990B4A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E9D7-6763-436D-A4A8-89BAED78708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10FD-DD61-4E64-B211-8B372856E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4AD13-FD1C-4A06-8547-F9090829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15B1-3029-4802-AF73-84616AC1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51CCA-47C5-4216-8366-F1DC34432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BD98E-83BA-4706-AB22-ADB3CF7C8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79999-9628-42C1-898A-B3DA7E599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E9D7-6763-436D-A4A8-89BAED78708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304F9-651E-48AD-A091-BE98EB26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F1515-5080-4700-8EBB-ECD745D1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15B1-3029-4802-AF73-84616AC1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84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97B1C-C807-45D6-9B57-9319A7C70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B4B84-27FD-483B-9090-78FCD15D0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6C104-D865-4750-BA56-844541CF8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2FDD4-ACBE-40D1-8191-FF4FF26C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E9D7-6763-436D-A4A8-89BAED78708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70A23-7A35-4262-AA18-A0F18459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B57F8-38E4-4C4D-9F71-271218FE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15B1-3029-4802-AF73-84616AC1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4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D72A9-B804-4E5D-BD36-DA943E9C8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94815-44CF-4347-9505-2B88FDCFF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DFEA0-6F2E-4042-B09B-72B3C66E6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A20CD-C753-47CB-B0C1-C4A7B34908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9A9AF0-9510-474B-9424-DFD0E11FC7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AA4D92-A43C-4A05-9FB7-8873528E4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E9D7-6763-436D-A4A8-89BAED78708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036E1-B5C6-482D-AD27-8119B5C0B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D574-FA2C-435A-A653-38D8C0E9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15B1-3029-4802-AF73-84616AC1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0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E1C6-1FBB-47F9-B82D-B7E7363B5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01B2B-9823-444C-B888-672365B61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E9D7-6763-436D-A4A8-89BAED78708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8DCC4-0A36-43AA-9DE2-D08B2C8B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3AB65-3639-4145-A06F-79CE2B12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15B1-3029-4802-AF73-84616AC1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9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D5187-1B84-479E-9686-23F04391B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E9D7-6763-436D-A4A8-89BAED78708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75394-EA59-43A5-9B00-91D44F400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3AEA2-820A-4BA2-B57D-F56137DE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15B1-3029-4802-AF73-84616AC1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25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F382F-5029-4EBD-ACF5-C5AB6A67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04DB-0C1D-444D-A0AA-17F93FF36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FDD36-4423-4721-83A1-622FD334F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B2DCD-FC38-452B-A7CC-E9AAEB02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E9D7-6763-436D-A4A8-89BAED78708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00EE8-B8F3-4FF8-A18F-F025B9B9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FE5BD-DF10-448C-9ABA-8BFFF20D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15B1-3029-4802-AF73-84616AC1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1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46013-1A94-416D-8409-A1D512A21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76952B-1D81-441E-8E83-91F102383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60ADB-E773-4626-8687-47A50A00A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4CFBD-A67C-4D4D-899B-5886735E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E9D7-6763-436D-A4A8-89BAED78708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7FA3C-4BAD-4060-92B9-76279F6B9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16994-D099-4105-8740-F363EFEC7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915B1-3029-4802-AF73-84616AC1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AABE31-80D8-4679-8C34-B94D85A5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D08AE-EA95-4550-991F-86F258A9A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8C905-F01A-4418-83F5-33EF35C23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1E9D7-6763-436D-A4A8-89BAED78708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60623-1C76-4B25-9339-124D18661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5A8EC-3712-4F4A-8ECA-7CD752176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915B1-3029-4802-AF73-84616AC1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7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11343"/>
            </a:gs>
            <a:gs pos="61000">
              <a:srgbClr val="A20A3D"/>
            </a:gs>
            <a:gs pos="83000">
              <a:srgbClr val="A20A3D"/>
            </a:gs>
            <a:gs pos="100000">
              <a:srgbClr val="B0083B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BAF6D3F-F616-43BF-84F6-44D03E732416}"/>
              </a:ext>
            </a:extLst>
          </p:cNvPr>
          <p:cNvSpPr/>
          <p:nvPr/>
        </p:nvSpPr>
        <p:spPr>
          <a:xfrm>
            <a:off x="0" y="65044"/>
            <a:ext cx="12192000" cy="1100062"/>
          </a:xfrm>
          <a:prstGeom prst="rect">
            <a:avLst/>
          </a:prstGeom>
          <a:gradFill>
            <a:gsLst>
              <a:gs pos="0">
                <a:srgbClr val="D5063A">
                  <a:alpha val="90000"/>
                </a:srgbClr>
              </a:gs>
              <a:gs pos="38000">
                <a:srgbClr val="DB0D3B">
                  <a:alpha val="90000"/>
                </a:srgbClr>
              </a:gs>
              <a:gs pos="76000">
                <a:srgbClr val="DF1738">
                  <a:alpha val="90000"/>
                </a:srgbClr>
              </a:gs>
              <a:gs pos="100000">
                <a:srgbClr val="E32739">
                  <a:alpha val="9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9DA625-A7DD-4FF4-A147-59C0761AA6E5}"/>
              </a:ext>
            </a:extLst>
          </p:cNvPr>
          <p:cNvSpPr/>
          <p:nvPr/>
        </p:nvSpPr>
        <p:spPr>
          <a:xfrm>
            <a:off x="0" y="-21663"/>
            <a:ext cx="12192000" cy="875088"/>
          </a:xfrm>
          <a:prstGeom prst="rect">
            <a:avLst/>
          </a:prstGeom>
          <a:gradFill>
            <a:gsLst>
              <a:gs pos="0">
                <a:srgbClr val="D5063A"/>
              </a:gs>
              <a:gs pos="38000">
                <a:srgbClr val="DB0D3B"/>
              </a:gs>
              <a:gs pos="76000">
                <a:srgbClr val="DF1738"/>
              </a:gs>
              <a:gs pos="100000">
                <a:srgbClr val="E3273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C0B9D4-67C1-412B-A322-38969AEFDA00}"/>
              </a:ext>
            </a:extLst>
          </p:cNvPr>
          <p:cNvSpPr/>
          <p:nvPr/>
        </p:nvSpPr>
        <p:spPr>
          <a:xfrm>
            <a:off x="0" y="0"/>
            <a:ext cx="12192000" cy="462731"/>
          </a:xfrm>
          <a:prstGeom prst="rect">
            <a:avLst/>
          </a:prstGeom>
          <a:gradFill>
            <a:gsLst>
              <a:gs pos="0">
                <a:srgbClr val="E01836"/>
              </a:gs>
              <a:gs pos="16000">
                <a:srgbClr val="EA2736"/>
              </a:gs>
              <a:gs pos="62000">
                <a:srgbClr val="F43C35"/>
              </a:gs>
              <a:gs pos="88000">
                <a:srgbClr val="FF4B36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4F5367-17DE-4F5A-9539-14264F724916}"/>
              </a:ext>
            </a:extLst>
          </p:cNvPr>
          <p:cNvGrpSpPr/>
          <p:nvPr/>
        </p:nvGrpSpPr>
        <p:grpSpPr>
          <a:xfrm rot="5400000">
            <a:off x="9225313" y="3084342"/>
            <a:ext cx="271118" cy="48868"/>
            <a:chOff x="10614025" y="5600700"/>
            <a:chExt cx="271118" cy="4886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7D659AC-78DE-4108-8D60-EA20906C8421}"/>
                </a:ext>
              </a:extLst>
            </p:cNvPr>
            <p:cNvSpPr/>
            <p:nvPr/>
          </p:nvSpPr>
          <p:spPr>
            <a:xfrm>
              <a:off x="1061402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2B1D5B4-E1F5-4F13-BDD5-8ACEACF4C21C}"/>
                </a:ext>
              </a:extLst>
            </p:cNvPr>
            <p:cNvSpPr/>
            <p:nvPr/>
          </p:nvSpPr>
          <p:spPr>
            <a:xfrm>
              <a:off x="10725150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AA73CCA-939D-48E0-970A-A6F434B1B2BD}"/>
                </a:ext>
              </a:extLst>
            </p:cNvPr>
            <p:cNvSpPr/>
            <p:nvPr/>
          </p:nvSpPr>
          <p:spPr>
            <a:xfrm>
              <a:off x="1083627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C56F54-325D-4AB5-A4EF-379B768811E7}"/>
              </a:ext>
            </a:extLst>
          </p:cNvPr>
          <p:cNvGrpSpPr/>
          <p:nvPr/>
        </p:nvGrpSpPr>
        <p:grpSpPr>
          <a:xfrm>
            <a:off x="4151868" y="4596328"/>
            <a:ext cx="271118" cy="48868"/>
            <a:chOff x="10614025" y="5600700"/>
            <a:chExt cx="271118" cy="4886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4A897D9-76F0-45FF-A437-2FE90C2000A3}"/>
                </a:ext>
              </a:extLst>
            </p:cNvPr>
            <p:cNvSpPr/>
            <p:nvPr/>
          </p:nvSpPr>
          <p:spPr>
            <a:xfrm>
              <a:off x="1061402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C5A170C-8105-452A-8213-4E19D95CE9D2}"/>
                </a:ext>
              </a:extLst>
            </p:cNvPr>
            <p:cNvSpPr/>
            <p:nvPr/>
          </p:nvSpPr>
          <p:spPr>
            <a:xfrm>
              <a:off x="10725150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640996B-0ED4-460C-82B4-8177FFAE7A4A}"/>
                </a:ext>
              </a:extLst>
            </p:cNvPr>
            <p:cNvSpPr/>
            <p:nvPr/>
          </p:nvSpPr>
          <p:spPr>
            <a:xfrm>
              <a:off x="1083627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D05067E-5979-45FE-B925-3F21C19639FC}"/>
              </a:ext>
            </a:extLst>
          </p:cNvPr>
          <p:cNvGrpSpPr/>
          <p:nvPr/>
        </p:nvGrpSpPr>
        <p:grpSpPr>
          <a:xfrm>
            <a:off x="4245961" y="1676164"/>
            <a:ext cx="328053" cy="65044"/>
            <a:chOff x="10614025" y="5600700"/>
            <a:chExt cx="271118" cy="4886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239E874-FD10-4617-9E09-EB1F9EF49E3B}"/>
                </a:ext>
              </a:extLst>
            </p:cNvPr>
            <p:cNvSpPr/>
            <p:nvPr/>
          </p:nvSpPr>
          <p:spPr>
            <a:xfrm>
              <a:off x="1061402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01A5777-FAAE-4E2A-ABE9-EE6F2AEE40CA}"/>
                </a:ext>
              </a:extLst>
            </p:cNvPr>
            <p:cNvSpPr/>
            <p:nvPr/>
          </p:nvSpPr>
          <p:spPr>
            <a:xfrm>
              <a:off x="10725150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E7B50D0-177C-4CC9-BB32-5141CCF4D2A3}"/>
                </a:ext>
              </a:extLst>
            </p:cNvPr>
            <p:cNvSpPr/>
            <p:nvPr/>
          </p:nvSpPr>
          <p:spPr>
            <a:xfrm>
              <a:off x="1083627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5F4EAA2-B5D6-43A8-B000-366A3B33F68C}"/>
              </a:ext>
            </a:extLst>
          </p:cNvPr>
          <p:cNvGrpSpPr/>
          <p:nvPr/>
        </p:nvGrpSpPr>
        <p:grpSpPr>
          <a:xfrm rot="5400000">
            <a:off x="949543" y="3638083"/>
            <a:ext cx="328053" cy="65044"/>
            <a:chOff x="10614025" y="5600700"/>
            <a:chExt cx="271118" cy="4886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64A4C43-4367-413F-B837-9519F1F92DF1}"/>
                </a:ext>
              </a:extLst>
            </p:cNvPr>
            <p:cNvSpPr/>
            <p:nvPr/>
          </p:nvSpPr>
          <p:spPr>
            <a:xfrm>
              <a:off x="1061402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FF8F72A-94AE-46DE-AC9B-1ECA28904926}"/>
                </a:ext>
              </a:extLst>
            </p:cNvPr>
            <p:cNvSpPr/>
            <p:nvPr/>
          </p:nvSpPr>
          <p:spPr>
            <a:xfrm>
              <a:off x="10725150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F363B07-5816-4220-B48E-7990F1244365}"/>
                </a:ext>
              </a:extLst>
            </p:cNvPr>
            <p:cNvSpPr/>
            <p:nvPr/>
          </p:nvSpPr>
          <p:spPr>
            <a:xfrm>
              <a:off x="1083627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Multiplication Sign 60">
            <a:extLst>
              <a:ext uri="{FF2B5EF4-FFF2-40B4-BE49-F238E27FC236}">
                <a16:creationId xmlns:a16="http://schemas.microsoft.com/office/drawing/2014/main" id="{F5DE600F-CFD0-4B34-A629-F9B9AE1DB643}"/>
              </a:ext>
            </a:extLst>
          </p:cNvPr>
          <p:cNvSpPr/>
          <p:nvPr/>
        </p:nvSpPr>
        <p:spPr>
          <a:xfrm>
            <a:off x="5889920" y="4410773"/>
            <a:ext cx="412160" cy="41216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Multiplication Sign 61">
            <a:extLst>
              <a:ext uri="{FF2B5EF4-FFF2-40B4-BE49-F238E27FC236}">
                <a16:creationId xmlns:a16="http://schemas.microsoft.com/office/drawing/2014/main" id="{27309D75-0858-4F81-969F-3AC7326C8BEF}"/>
              </a:ext>
            </a:extLst>
          </p:cNvPr>
          <p:cNvSpPr/>
          <p:nvPr/>
        </p:nvSpPr>
        <p:spPr>
          <a:xfrm>
            <a:off x="5889920" y="1551131"/>
            <a:ext cx="412160" cy="41216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ultiplication Sign 62">
            <a:extLst>
              <a:ext uri="{FF2B5EF4-FFF2-40B4-BE49-F238E27FC236}">
                <a16:creationId xmlns:a16="http://schemas.microsoft.com/office/drawing/2014/main" id="{57053F5A-B745-4B47-B5A8-F3E1ECE1D222}"/>
              </a:ext>
            </a:extLst>
          </p:cNvPr>
          <p:cNvSpPr/>
          <p:nvPr/>
        </p:nvSpPr>
        <p:spPr>
          <a:xfrm>
            <a:off x="9829800" y="4418446"/>
            <a:ext cx="812800" cy="81280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ultiplication Sign 63">
            <a:extLst>
              <a:ext uri="{FF2B5EF4-FFF2-40B4-BE49-F238E27FC236}">
                <a16:creationId xmlns:a16="http://schemas.microsoft.com/office/drawing/2014/main" id="{1E9D7C23-92A7-4C36-BBB8-09D9073E8344}"/>
              </a:ext>
            </a:extLst>
          </p:cNvPr>
          <p:cNvSpPr/>
          <p:nvPr/>
        </p:nvSpPr>
        <p:spPr>
          <a:xfrm>
            <a:off x="461939" y="4695062"/>
            <a:ext cx="812800" cy="81280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ultiplication Sign 64">
            <a:extLst>
              <a:ext uri="{FF2B5EF4-FFF2-40B4-BE49-F238E27FC236}">
                <a16:creationId xmlns:a16="http://schemas.microsoft.com/office/drawing/2014/main" id="{97046A1F-BF16-4602-8609-7C187AD73D26}"/>
              </a:ext>
            </a:extLst>
          </p:cNvPr>
          <p:cNvSpPr/>
          <p:nvPr/>
        </p:nvSpPr>
        <p:spPr>
          <a:xfrm>
            <a:off x="-406400" y="1266420"/>
            <a:ext cx="812800" cy="81280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ultiplication Sign 65">
            <a:extLst>
              <a:ext uri="{FF2B5EF4-FFF2-40B4-BE49-F238E27FC236}">
                <a16:creationId xmlns:a16="http://schemas.microsoft.com/office/drawing/2014/main" id="{1233C86D-0309-41AE-8ECF-8B2277A15BE1}"/>
              </a:ext>
            </a:extLst>
          </p:cNvPr>
          <p:cNvSpPr/>
          <p:nvPr/>
        </p:nvSpPr>
        <p:spPr>
          <a:xfrm>
            <a:off x="11785600" y="1266420"/>
            <a:ext cx="812800" cy="81280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5BB5595-7D19-4B7E-9335-4DF271D13BF1}"/>
              </a:ext>
            </a:extLst>
          </p:cNvPr>
          <p:cNvSpPr txBox="1"/>
          <p:nvPr/>
        </p:nvSpPr>
        <p:spPr>
          <a:xfrm>
            <a:off x="3101662" y="5130205"/>
            <a:ext cx="5988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WWW.SALENATHIS.COM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236CBBB-7212-43F6-9D2A-2A6FEDE4236D}"/>
              </a:ext>
            </a:extLst>
          </p:cNvPr>
          <p:cNvGrpSpPr/>
          <p:nvPr/>
        </p:nvGrpSpPr>
        <p:grpSpPr>
          <a:xfrm>
            <a:off x="951293" y="1917796"/>
            <a:ext cx="21668614" cy="2450228"/>
            <a:chOff x="-10344136" y="1917796"/>
            <a:chExt cx="21668614" cy="24502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0CF1AB-CFC0-427F-A9C6-F731CA4AB2F1}"/>
                </a:ext>
              </a:extLst>
            </p:cNvPr>
            <p:cNvSpPr/>
            <p:nvPr/>
          </p:nvSpPr>
          <p:spPr>
            <a:xfrm>
              <a:off x="2575328" y="3601417"/>
              <a:ext cx="589936" cy="58993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E0C3F7-662D-4AF9-8806-50D410E635EE}"/>
                </a:ext>
              </a:extLst>
            </p:cNvPr>
            <p:cNvSpPr/>
            <p:nvPr/>
          </p:nvSpPr>
          <p:spPr>
            <a:xfrm>
              <a:off x="8795370" y="2046937"/>
              <a:ext cx="589936" cy="58993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587E038-A992-4EDC-A738-08F2CB9DE5EA}"/>
                </a:ext>
              </a:extLst>
            </p:cNvPr>
            <p:cNvSpPr/>
            <p:nvPr/>
          </p:nvSpPr>
          <p:spPr>
            <a:xfrm>
              <a:off x="8462086" y="4092814"/>
              <a:ext cx="275210" cy="275210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4A5AC89-42F5-4ECB-A5B2-162B01AA9E7F}"/>
                </a:ext>
              </a:extLst>
            </p:cNvPr>
            <p:cNvSpPr/>
            <p:nvPr/>
          </p:nvSpPr>
          <p:spPr>
            <a:xfrm>
              <a:off x="1751380" y="1917796"/>
              <a:ext cx="302731" cy="302731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96DC84E-A369-4D7A-8B8E-7BA6799C9C42}"/>
                </a:ext>
              </a:extLst>
            </p:cNvPr>
            <p:cNvSpPr/>
            <p:nvPr/>
          </p:nvSpPr>
          <p:spPr>
            <a:xfrm>
              <a:off x="11021747" y="3530206"/>
              <a:ext cx="302731" cy="302731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226D8D4-7496-48A1-AD62-0EA24B00C8D2}"/>
                </a:ext>
              </a:extLst>
            </p:cNvPr>
            <p:cNvSpPr/>
            <p:nvPr/>
          </p:nvSpPr>
          <p:spPr>
            <a:xfrm>
              <a:off x="-9520188" y="3601417"/>
              <a:ext cx="589936" cy="58993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FE356DB-B9EF-4D55-ABCC-DD757E20BD66}"/>
                </a:ext>
              </a:extLst>
            </p:cNvPr>
            <p:cNvSpPr/>
            <p:nvPr/>
          </p:nvSpPr>
          <p:spPr>
            <a:xfrm>
              <a:off x="-3300146" y="2046937"/>
              <a:ext cx="589936" cy="58993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633F65D-40A9-4BDD-93E9-D1ABA27B8528}"/>
                </a:ext>
              </a:extLst>
            </p:cNvPr>
            <p:cNvSpPr/>
            <p:nvPr/>
          </p:nvSpPr>
          <p:spPr>
            <a:xfrm>
              <a:off x="-6962458" y="2408121"/>
              <a:ext cx="302731" cy="302731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11A286B-8978-4B07-BDF0-E224155BA8AB}"/>
                </a:ext>
              </a:extLst>
            </p:cNvPr>
            <p:cNvSpPr/>
            <p:nvPr/>
          </p:nvSpPr>
          <p:spPr>
            <a:xfrm>
              <a:off x="-3633430" y="4092814"/>
              <a:ext cx="275210" cy="275210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2A987F0-9C94-46F4-B4EC-CBBB0673B1F5}"/>
                </a:ext>
              </a:extLst>
            </p:cNvPr>
            <p:cNvSpPr/>
            <p:nvPr/>
          </p:nvSpPr>
          <p:spPr>
            <a:xfrm>
              <a:off x="-10344136" y="1917796"/>
              <a:ext cx="302731" cy="302731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55D983F-8FAF-49A1-B6FA-1EC66264776D}"/>
                </a:ext>
              </a:extLst>
            </p:cNvPr>
            <p:cNvSpPr/>
            <p:nvPr/>
          </p:nvSpPr>
          <p:spPr>
            <a:xfrm>
              <a:off x="-1073769" y="3530206"/>
              <a:ext cx="302731" cy="302731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40C75116-82E4-426F-A85A-14F1F63A84CB}"/>
              </a:ext>
            </a:extLst>
          </p:cNvPr>
          <p:cNvSpPr/>
          <p:nvPr/>
        </p:nvSpPr>
        <p:spPr>
          <a:xfrm>
            <a:off x="3666312" y="3076867"/>
            <a:ext cx="4732172" cy="704266"/>
          </a:xfrm>
          <a:prstGeom prst="rect">
            <a:avLst/>
          </a:prstGeom>
          <a:gradFill>
            <a:gsLst>
              <a:gs pos="0">
                <a:srgbClr val="FF8521"/>
              </a:gs>
              <a:gs pos="49000">
                <a:srgbClr val="FF9F14"/>
              </a:gs>
              <a:gs pos="83000">
                <a:srgbClr val="FFB20A"/>
              </a:gs>
              <a:gs pos="100000">
                <a:srgbClr val="FE7B2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19E7E80-253D-47C9-93F6-E2500AC94F06}"/>
              </a:ext>
            </a:extLst>
          </p:cNvPr>
          <p:cNvSpPr txBox="1"/>
          <p:nvPr/>
        </p:nvSpPr>
        <p:spPr>
          <a:xfrm>
            <a:off x="3101662" y="3228945"/>
            <a:ext cx="5988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200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SALE </a:t>
            </a:r>
            <a:r>
              <a:rPr lang="en-US" sz="2000" b="1" spc="20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PROMO</a:t>
            </a:r>
          </a:p>
        </p:txBody>
      </p:sp>
      <p:sp>
        <p:nvSpPr>
          <p:cNvPr id="85" name="Multiplication Sign 84">
            <a:extLst>
              <a:ext uri="{FF2B5EF4-FFF2-40B4-BE49-F238E27FC236}">
                <a16:creationId xmlns:a16="http://schemas.microsoft.com/office/drawing/2014/main" id="{FE3E5A43-6B74-46FE-BD85-7D79FB61C54D}"/>
              </a:ext>
            </a:extLst>
          </p:cNvPr>
          <p:cNvSpPr/>
          <p:nvPr/>
        </p:nvSpPr>
        <p:spPr>
          <a:xfrm>
            <a:off x="1775241" y="2692962"/>
            <a:ext cx="412160" cy="41216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Multiplication Sign 85">
            <a:extLst>
              <a:ext uri="{FF2B5EF4-FFF2-40B4-BE49-F238E27FC236}">
                <a16:creationId xmlns:a16="http://schemas.microsoft.com/office/drawing/2014/main" id="{9186825C-3FA3-4891-A883-0179A3B237DF}"/>
              </a:ext>
            </a:extLst>
          </p:cNvPr>
          <p:cNvSpPr/>
          <p:nvPr/>
        </p:nvSpPr>
        <p:spPr>
          <a:xfrm>
            <a:off x="2757843" y="4740058"/>
            <a:ext cx="412160" cy="41216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8B6BDF-C70C-471C-92F9-954FD9888757}"/>
              </a:ext>
            </a:extLst>
          </p:cNvPr>
          <p:cNvSpPr/>
          <p:nvPr/>
        </p:nvSpPr>
        <p:spPr>
          <a:xfrm rot="10800000">
            <a:off x="0" y="5671230"/>
            <a:ext cx="12192000" cy="1165107"/>
          </a:xfrm>
          <a:prstGeom prst="rect">
            <a:avLst/>
          </a:prstGeom>
          <a:gradFill>
            <a:gsLst>
              <a:gs pos="0">
                <a:srgbClr val="D5063A">
                  <a:alpha val="90000"/>
                </a:srgbClr>
              </a:gs>
              <a:gs pos="38000">
                <a:srgbClr val="DB0D3B">
                  <a:alpha val="90000"/>
                </a:srgbClr>
              </a:gs>
              <a:gs pos="76000">
                <a:srgbClr val="DF1738">
                  <a:alpha val="90000"/>
                </a:srgbClr>
              </a:gs>
              <a:gs pos="100000">
                <a:srgbClr val="E32739">
                  <a:alpha val="9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DC4381-3858-4531-B9D7-D61B15D1798A}"/>
              </a:ext>
            </a:extLst>
          </p:cNvPr>
          <p:cNvSpPr/>
          <p:nvPr/>
        </p:nvSpPr>
        <p:spPr>
          <a:xfrm rot="10800000">
            <a:off x="0" y="5982912"/>
            <a:ext cx="12192000" cy="875088"/>
          </a:xfrm>
          <a:prstGeom prst="rect">
            <a:avLst/>
          </a:prstGeom>
          <a:gradFill>
            <a:gsLst>
              <a:gs pos="0">
                <a:srgbClr val="D5063A"/>
              </a:gs>
              <a:gs pos="38000">
                <a:srgbClr val="DB0D3B"/>
              </a:gs>
              <a:gs pos="76000">
                <a:srgbClr val="DF1738"/>
              </a:gs>
              <a:gs pos="100000">
                <a:srgbClr val="E3273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0DA5A0-9DC4-4D8E-829F-FF42B4483FEE}"/>
              </a:ext>
            </a:extLst>
          </p:cNvPr>
          <p:cNvSpPr/>
          <p:nvPr/>
        </p:nvSpPr>
        <p:spPr>
          <a:xfrm rot="10800000">
            <a:off x="0" y="6373606"/>
            <a:ext cx="12192000" cy="462731"/>
          </a:xfrm>
          <a:prstGeom prst="rect">
            <a:avLst/>
          </a:prstGeom>
          <a:gradFill>
            <a:gsLst>
              <a:gs pos="0">
                <a:srgbClr val="E01836"/>
              </a:gs>
              <a:gs pos="16000">
                <a:srgbClr val="EA2736"/>
              </a:gs>
              <a:gs pos="62000">
                <a:srgbClr val="F43C35"/>
              </a:gs>
              <a:gs pos="88000">
                <a:srgbClr val="FF4B36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08805E4-6DE0-494B-A9D1-6247829CA721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BFBE450-4340-4810-A62C-25E148392F27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75B2F6B-A969-4585-AEA1-A35210DDD416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A8EBC08-5719-4405-9BEB-484710055236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ABE1601-2362-469C-9728-FF82659B738F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2922167"/>
      </p:ext>
    </p:extLst>
  </p:cSld>
  <p:clrMapOvr>
    <a:masterClrMapping/>
  </p:clrMapOvr>
  <p:transition spd="med" advTm="63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7" dur="6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7" grpId="0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8" grpId="0"/>
      <p:bldP spid="68" grpId="1"/>
      <p:bldP spid="70" grpId="0" animBg="1"/>
      <p:bldP spid="71" grpId="0"/>
      <p:bldP spid="85" grpId="0" animBg="1"/>
      <p:bldP spid="85" grpId="1" animBg="1"/>
      <p:bldP spid="86" grpId="0" animBg="1"/>
      <p:bldP spid="86" grpId="1" animBg="1"/>
      <p:bldP spid="24" grpId="0" animBg="1"/>
      <p:bldP spid="25" grpId="0" animBg="1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11343"/>
            </a:gs>
            <a:gs pos="61000">
              <a:srgbClr val="A20A3D"/>
            </a:gs>
            <a:gs pos="83000">
              <a:srgbClr val="A20A3D"/>
            </a:gs>
            <a:gs pos="100000">
              <a:srgbClr val="B0083B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BAF6D3F-F616-43BF-84F6-44D03E732416}"/>
              </a:ext>
            </a:extLst>
          </p:cNvPr>
          <p:cNvSpPr/>
          <p:nvPr/>
        </p:nvSpPr>
        <p:spPr>
          <a:xfrm>
            <a:off x="0" y="65044"/>
            <a:ext cx="12192000" cy="1100062"/>
          </a:xfrm>
          <a:prstGeom prst="rect">
            <a:avLst/>
          </a:prstGeom>
          <a:gradFill>
            <a:gsLst>
              <a:gs pos="0">
                <a:srgbClr val="D5063A">
                  <a:alpha val="90000"/>
                </a:srgbClr>
              </a:gs>
              <a:gs pos="38000">
                <a:srgbClr val="DB0D3B">
                  <a:alpha val="90000"/>
                </a:srgbClr>
              </a:gs>
              <a:gs pos="76000">
                <a:srgbClr val="DF1738">
                  <a:alpha val="90000"/>
                </a:srgbClr>
              </a:gs>
              <a:gs pos="100000">
                <a:srgbClr val="E32739">
                  <a:alpha val="9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9DA625-A7DD-4FF4-A147-59C0761AA6E5}"/>
              </a:ext>
            </a:extLst>
          </p:cNvPr>
          <p:cNvSpPr/>
          <p:nvPr/>
        </p:nvSpPr>
        <p:spPr>
          <a:xfrm>
            <a:off x="0" y="-21663"/>
            <a:ext cx="12192000" cy="875088"/>
          </a:xfrm>
          <a:prstGeom prst="rect">
            <a:avLst/>
          </a:prstGeom>
          <a:gradFill>
            <a:gsLst>
              <a:gs pos="0">
                <a:srgbClr val="D5063A"/>
              </a:gs>
              <a:gs pos="38000">
                <a:srgbClr val="DB0D3B"/>
              </a:gs>
              <a:gs pos="76000">
                <a:srgbClr val="DF1738"/>
              </a:gs>
              <a:gs pos="100000">
                <a:srgbClr val="E3273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C0B9D4-67C1-412B-A322-38969AEFDA00}"/>
              </a:ext>
            </a:extLst>
          </p:cNvPr>
          <p:cNvSpPr/>
          <p:nvPr/>
        </p:nvSpPr>
        <p:spPr>
          <a:xfrm>
            <a:off x="0" y="0"/>
            <a:ext cx="12192000" cy="462731"/>
          </a:xfrm>
          <a:prstGeom prst="rect">
            <a:avLst/>
          </a:prstGeom>
          <a:gradFill>
            <a:gsLst>
              <a:gs pos="0">
                <a:srgbClr val="E01836"/>
              </a:gs>
              <a:gs pos="16000">
                <a:srgbClr val="EA2736"/>
              </a:gs>
              <a:gs pos="62000">
                <a:srgbClr val="F43C35"/>
              </a:gs>
              <a:gs pos="88000">
                <a:srgbClr val="FF4B36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4F5367-17DE-4F5A-9539-14264F724916}"/>
              </a:ext>
            </a:extLst>
          </p:cNvPr>
          <p:cNvGrpSpPr/>
          <p:nvPr/>
        </p:nvGrpSpPr>
        <p:grpSpPr>
          <a:xfrm rot="5400000">
            <a:off x="9225313" y="3084342"/>
            <a:ext cx="271118" cy="48868"/>
            <a:chOff x="10614025" y="5600700"/>
            <a:chExt cx="271118" cy="4886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7D659AC-78DE-4108-8D60-EA20906C8421}"/>
                </a:ext>
              </a:extLst>
            </p:cNvPr>
            <p:cNvSpPr/>
            <p:nvPr/>
          </p:nvSpPr>
          <p:spPr>
            <a:xfrm>
              <a:off x="1061402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2B1D5B4-E1F5-4F13-BDD5-8ACEACF4C21C}"/>
                </a:ext>
              </a:extLst>
            </p:cNvPr>
            <p:cNvSpPr/>
            <p:nvPr/>
          </p:nvSpPr>
          <p:spPr>
            <a:xfrm>
              <a:off x="10725150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AA73CCA-939D-48E0-970A-A6F434B1B2BD}"/>
                </a:ext>
              </a:extLst>
            </p:cNvPr>
            <p:cNvSpPr/>
            <p:nvPr/>
          </p:nvSpPr>
          <p:spPr>
            <a:xfrm>
              <a:off x="1083627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C56F54-325D-4AB5-A4EF-379B768811E7}"/>
              </a:ext>
            </a:extLst>
          </p:cNvPr>
          <p:cNvGrpSpPr/>
          <p:nvPr/>
        </p:nvGrpSpPr>
        <p:grpSpPr>
          <a:xfrm>
            <a:off x="4151868" y="4596328"/>
            <a:ext cx="271118" cy="48868"/>
            <a:chOff x="10614025" y="5600700"/>
            <a:chExt cx="271118" cy="4886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4A897D9-76F0-45FF-A437-2FE90C2000A3}"/>
                </a:ext>
              </a:extLst>
            </p:cNvPr>
            <p:cNvSpPr/>
            <p:nvPr/>
          </p:nvSpPr>
          <p:spPr>
            <a:xfrm>
              <a:off x="1061402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C5A170C-8105-452A-8213-4E19D95CE9D2}"/>
                </a:ext>
              </a:extLst>
            </p:cNvPr>
            <p:cNvSpPr/>
            <p:nvPr/>
          </p:nvSpPr>
          <p:spPr>
            <a:xfrm>
              <a:off x="10725150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640996B-0ED4-460C-82B4-8177FFAE7A4A}"/>
                </a:ext>
              </a:extLst>
            </p:cNvPr>
            <p:cNvSpPr/>
            <p:nvPr/>
          </p:nvSpPr>
          <p:spPr>
            <a:xfrm>
              <a:off x="1083627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D05067E-5979-45FE-B925-3F21C19639FC}"/>
              </a:ext>
            </a:extLst>
          </p:cNvPr>
          <p:cNvGrpSpPr/>
          <p:nvPr/>
        </p:nvGrpSpPr>
        <p:grpSpPr>
          <a:xfrm>
            <a:off x="4245961" y="1676164"/>
            <a:ext cx="328053" cy="65044"/>
            <a:chOff x="10614025" y="5600700"/>
            <a:chExt cx="271118" cy="4886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239E874-FD10-4617-9E09-EB1F9EF49E3B}"/>
                </a:ext>
              </a:extLst>
            </p:cNvPr>
            <p:cNvSpPr/>
            <p:nvPr/>
          </p:nvSpPr>
          <p:spPr>
            <a:xfrm>
              <a:off x="1061402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01A5777-FAAE-4E2A-ABE9-EE6F2AEE40CA}"/>
                </a:ext>
              </a:extLst>
            </p:cNvPr>
            <p:cNvSpPr/>
            <p:nvPr/>
          </p:nvSpPr>
          <p:spPr>
            <a:xfrm>
              <a:off x="10725150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E7B50D0-177C-4CC9-BB32-5141CCF4D2A3}"/>
                </a:ext>
              </a:extLst>
            </p:cNvPr>
            <p:cNvSpPr/>
            <p:nvPr/>
          </p:nvSpPr>
          <p:spPr>
            <a:xfrm>
              <a:off x="1083627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5F4EAA2-B5D6-43A8-B000-366A3B33F68C}"/>
              </a:ext>
            </a:extLst>
          </p:cNvPr>
          <p:cNvGrpSpPr/>
          <p:nvPr/>
        </p:nvGrpSpPr>
        <p:grpSpPr>
          <a:xfrm rot="5400000">
            <a:off x="949543" y="3638083"/>
            <a:ext cx="328053" cy="65044"/>
            <a:chOff x="10614025" y="5600700"/>
            <a:chExt cx="271118" cy="4886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64A4C43-4367-413F-B837-9519F1F92DF1}"/>
                </a:ext>
              </a:extLst>
            </p:cNvPr>
            <p:cNvSpPr/>
            <p:nvPr/>
          </p:nvSpPr>
          <p:spPr>
            <a:xfrm>
              <a:off x="1061402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FF8F72A-94AE-46DE-AC9B-1ECA28904926}"/>
                </a:ext>
              </a:extLst>
            </p:cNvPr>
            <p:cNvSpPr/>
            <p:nvPr/>
          </p:nvSpPr>
          <p:spPr>
            <a:xfrm>
              <a:off x="10725150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F363B07-5816-4220-B48E-7990F1244365}"/>
                </a:ext>
              </a:extLst>
            </p:cNvPr>
            <p:cNvSpPr/>
            <p:nvPr/>
          </p:nvSpPr>
          <p:spPr>
            <a:xfrm>
              <a:off x="10836275" y="5600700"/>
              <a:ext cx="48868" cy="48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Multiplication Sign 60">
            <a:extLst>
              <a:ext uri="{FF2B5EF4-FFF2-40B4-BE49-F238E27FC236}">
                <a16:creationId xmlns:a16="http://schemas.microsoft.com/office/drawing/2014/main" id="{F5DE600F-CFD0-4B34-A629-F9B9AE1DB643}"/>
              </a:ext>
            </a:extLst>
          </p:cNvPr>
          <p:cNvSpPr/>
          <p:nvPr/>
        </p:nvSpPr>
        <p:spPr>
          <a:xfrm>
            <a:off x="5889920" y="4410773"/>
            <a:ext cx="412160" cy="41216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Multiplication Sign 61">
            <a:extLst>
              <a:ext uri="{FF2B5EF4-FFF2-40B4-BE49-F238E27FC236}">
                <a16:creationId xmlns:a16="http://schemas.microsoft.com/office/drawing/2014/main" id="{27309D75-0858-4F81-969F-3AC7326C8BEF}"/>
              </a:ext>
            </a:extLst>
          </p:cNvPr>
          <p:cNvSpPr/>
          <p:nvPr/>
        </p:nvSpPr>
        <p:spPr>
          <a:xfrm>
            <a:off x="5889920" y="1551131"/>
            <a:ext cx="412160" cy="41216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ultiplication Sign 62">
            <a:extLst>
              <a:ext uri="{FF2B5EF4-FFF2-40B4-BE49-F238E27FC236}">
                <a16:creationId xmlns:a16="http://schemas.microsoft.com/office/drawing/2014/main" id="{57053F5A-B745-4B47-B5A8-F3E1ECE1D222}"/>
              </a:ext>
            </a:extLst>
          </p:cNvPr>
          <p:cNvSpPr/>
          <p:nvPr/>
        </p:nvSpPr>
        <p:spPr>
          <a:xfrm>
            <a:off x="9829800" y="4418446"/>
            <a:ext cx="812800" cy="81280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ultiplication Sign 63">
            <a:extLst>
              <a:ext uri="{FF2B5EF4-FFF2-40B4-BE49-F238E27FC236}">
                <a16:creationId xmlns:a16="http://schemas.microsoft.com/office/drawing/2014/main" id="{1E9D7C23-92A7-4C36-BBB8-09D9073E8344}"/>
              </a:ext>
            </a:extLst>
          </p:cNvPr>
          <p:cNvSpPr/>
          <p:nvPr/>
        </p:nvSpPr>
        <p:spPr>
          <a:xfrm>
            <a:off x="461939" y="4695062"/>
            <a:ext cx="812800" cy="81280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ultiplication Sign 64">
            <a:extLst>
              <a:ext uri="{FF2B5EF4-FFF2-40B4-BE49-F238E27FC236}">
                <a16:creationId xmlns:a16="http://schemas.microsoft.com/office/drawing/2014/main" id="{97046A1F-BF16-4602-8609-7C187AD73D26}"/>
              </a:ext>
            </a:extLst>
          </p:cNvPr>
          <p:cNvSpPr/>
          <p:nvPr/>
        </p:nvSpPr>
        <p:spPr>
          <a:xfrm>
            <a:off x="-406400" y="1266420"/>
            <a:ext cx="812800" cy="81280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ultiplication Sign 65">
            <a:extLst>
              <a:ext uri="{FF2B5EF4-FFF2-40B4-BE49-F238E27FC236}">
                <a16:creationId xmlns:a16="http://schemas.microsoft.com/office/drawing/2014/main" id="{1233C86D-0309-41AE-8ECF-8B2277A15BE1}"/>
              </a:ext>
            </a:extLst>
          </p:cNvPr>
          <p:cNvSpPr/>
          <p:nvPr/>
        </p:nvSpPr>
        <p:spPr>
          <a:xfrm>
            <a:off x="11785600" y="1266420"/>
            <a:ext cx="812800" cy="81280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236CBBB-7212-43F6-9D2A-2A6FEDE4236D}"/>
              </a:ext>
            </a:extLst>
          </p:cNvPr>
          <p:cNvGrpSpPr/>
          <p:nvPr/>
        </p:nvGrpSpPr>
        <p:grpSpPr>
          <a:xfrm>
            <a:off x="951293" y="1917796"/>
            <a:ext cx="21668614" cy="2450228"/>
            <a:chOff x="-10344136" y="1917796"/>
            <a:chExt cx="21668614" cy="24502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0CF1AB-CFC0-427F-A9C6-F731CA4AB2F1}"/>
                </a:ext>
              </a:extLst>
            </p:cNvPr>
            <p:cNvSpPr/>
            <p:nvPr/>
          </p:nvSpPr>
          <p:spPr>
            <a:xfrm>
              <a:off x="2575328" y="3601417"/>
              <a:ext cx="589936" cy="58993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E0C3F7-662D-4AF9-8806-50D410E635EE}"/>
                </a:ext>
              </a:extLst>
            </p:cNvPr>
            <p:cNvSpPr/>
            <p:nvPr/>
          </p:nvSpPr>
          <p:spPr>
            <a:xfrm>
              <a:off x="8795370" y="2046937"/>
              <a:ext cx="589936" cy="58993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587E038-A992-4EDC-A738-08F2CB9DE5EA}"/>
                </a:ext>
              </a:extLst>
            </p:cNvPr>
            <p:cNvSpPr/>
            <p:nvPr/>
          </p:nvSpPr>
          <p:spPr>
            <a:xfrm>
              <a:off x="8462086" y="4092814"/>
              <a:ext cx="275210" cy="275210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4A5AC89-42F5-4ECB-A5B2-162B01AA9E7F}"/>
                </a:ext>
              </a:extLst>
            </p:cNvPr>
            <p:cNvSpPr/>
            <p:nvPr/>
          </p:nvSpPr>
          <p:spPr>
            <a:xfrm>
              <a:off x="1751380" y="1917796"/>
              <a:ext cx="302731" cy="302731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96DC84E-A369-4D7A-8B8E-7BA6799C9C42}"/>
                </a:ext>
              </a:extLst>
            </p:cNvPr>
            <p:cNvSpPr/>
            <p:nvPr/>
          </p:nvSpPr>
          <p:spPr>
            <a:xfrm>
              <a:off x="11021747" y="3530206"/>
              <a:ext cx="302731" cy="302731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226D8D4-7496-48A1-AD62-0EA24B00C8D2}"/>
                </a:ext>
              </a:extLst>
            </p:cNvPr>
            <p:cNvSpPr/>
            <p:nvPr/>
          </p:nvSpPr>
          <p:spPr>
            <a:xfrm>
              <a:off x="-9520188" y="3601417"/>
              <a:ext cx="589936" cy="58993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FE356DB-B9EF-4D55-ABCC-DD757E20BD66}"/>
                </a:ext>
              </a:extLst>
            </p:cNvPr>
            <p:cNvSpPr/>
            <p:nvPr/>
          </p:nvSpPr>
          <p:spPr>
            <a:xfrm>
              <a:off x="-3300146" y="2046937"/>
              <a:ext cx="589936" cy="58993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633F65D-40A9-4BDD-93E9-D1ABA27B8528}"/>
                </a:ext>
              </a:extLst>
            </p:cNvPr>
            <p:cNvSpPr/>
            <p:nvPr/>
          </p:nvSpPr>
          <p:spPr>
            <a:xfrm>
              <a:off x="-6962458" y="2408121"/>
              <a:ext cx="302731" cy="302731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11A286B-8978-4B07-BDF0-E224155BA8AB}"/>
                </a:ext>
              </a:extLst>
            </p:cNvPr>
            <p:cNvSpPr/>
            <p:nvPr/>
          </p:nvSpPr>
          <p:spPr>
            <a:xfrm>
              <a:off x="-3633430" y="4092814"/>
              <a:ext cx="275210" cy="275210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2A987F0-9C94-46F4-B4EC-CBBB0673B1F5}"/>
                </a:ext>
              </a:extLst>
            </p:cNvPr>
            <p:cNvSpPr/>
            <p:nvPr/>
          </p:nvSpPr>
          <p:spPr>
            <a:xfrm>
              <a:off x="-10344136" y="1917796"/>
              <a:ext cx="302731" cy="302731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55D983F-8FAF-49A1-B6FA-1EC66264776D}"/>
                </a:ext>
              </a:extLst>
            </p:cNvPr>
            <p:cNvSpPr/>
            <p:nvPr/>
          </p:nvSpPr>
          <p:spPr>
            <a:xfrm>
              <a:off x="-1073769" y="3530206"/>
              <a:ext cx="302731" cy="302731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40C75116-82E4-426F-A85A-14F1F63A84CB}"/>
              </a:ext>
            </a:extLst>
          </p:cNvPr>
          <p:cNvSpPr/>
          <p:nvPr/>
        </p:nvSpPr>
        <p:spPr>
          <a:xfrm>
            <a:off x="3666312" y="3076867"/>
            <a:ext cx="4732172" cy="704266"/>
          </a:xfrm>
          <a:prstGeom prst="rect">
            <a:avLst/>
          </a:prstGeom>
          <a:gradFill>
            <a:gsLst>
              <a:gs pos="0">
                <a:srgbClr val="FF8521"/>
              </a:gs>
              <a:gs pos="49000">
                <a:srgbClr val="FF9F14"/>
              </a:gs>
              <a:gs pos="83000">
                <a:srgbClr val="FFB20A"/>
              </a:gs>
              <a:gs pos="100000">
                <a:srgbClr val="FE7B2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19E7E80-253D-47C9-93F6-E2500AC94F06}"/>
              </a:ext>
            </a:extLst>
          </p:cNvPr>
          <p:cNvSpPr txBox="1"/>
          <p:nvPr/>
        </p:nvSpPr>
        <p:spPr>
          <a:xfrm>
            <a:off x="3101662" y="3228945"/>
            <a:ext cx="5988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20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SALE PROMO</a:t>
            </a:r>
          </a:p>
        </p:txBody>
      </p:sp>
      <p:sp>
        <p:nvSpPr>
          <p:cNvPr id="85" name="Multiplication Sign 84">
            <a:extLst>
              <a:ext uri="{FF2B5EF4-FFF2-40B4-BE49-F238E27FC236}">
                <a16:creationId xmlns:a16="http://schemas.microsoft.com/office/drawing/2014/main" id="{FE3E5A43-6B74-46FE-BD85-7D79FB61C54D}"/>
              </a:ext>
            </a:extLst>
          </p:cNvPr>
          <p:cNvSpPr/>
          <p:nvPr/>
        </p:nvSpPr>
        <p:spPr>
          <a:xfrm>
            <a:off x="1775241" y="2692962"/>
            <a:ext cx="412160" cy="41216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Multiplication Sign 85">
            <a:extLst>
              <a:ext uri="{FF2B5EF4-FFF2-40B4-BE49-F238E27FC236}">
                <a16:creationId xmlns:a16="http://schemas.microsoft.com/office/drawing/2014/main" id="{9186825C-3FA3-4891-A883-0179A3B237DF}"/>
              </a:ext>
            </a:extLst>
          </p:cNvPr>
          <p:cNvSpPr/>
          <p:nvPr/>
        </p:nvSpPr>
        <p:spPr>
          <a:xfrm>
            <a:off x="2757843" y="4740058"/>
            <a:ext cx="412160" cy="412160"/>
          </a:xfrm>
          <a:prstGeom prst="mathMultiply">
            <a:avLst>
              <a:gd name="adj1" fmla="val 13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8B6BDF-C70C-471C-92F9-954FD9888757}"/>
              </a:ext>
            </a:extLst>
          </p:cNvPr>
          <p:cNvSpPr/>
          <p:nvPr/>
        </p:nvSpPr>
        <p:spPr>
          <a:xfrm rot="10800000">
            <a:off x="0" y="5671230"/>
            <a:ext cx="12192000" cy="1165107"/>
          </a:xfrm>
          <a:prstGeom prst="rect">
            <a:avLst/>
          </a:prstGeom>
          <a:gradFill>
            <a:gsLst>
              <a:gs pos="0">
                <a:srgbClr val="D5063A">
                  <a:alpha val="90000"/>
                </a:srgbClr>
              </a:gs>
              <a:gs pos="38000">
                <a:srgbClr val="DB0D3B">
                  <a:alpha val="90000"/>
                </a:srgbClr>
              </a:gs>
              <a:gs pos="76000">
                <a:srgbClr val="DF1738">
                  <a:alpha val="90000"/>
                </a:srgbClr>
              </a:gs>
              <a:gs pos="100000">
                <a:srgbClr val="E32739">
                  <a:alpha val="9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DC4381-3858-4531-B9D7-D61B15D1798A}"/>
              </a:ext>
            </a:extLst>
          </p:cNvPr>
          <p:cNvSpPr/>
          <p:nvPr/>
        </p:nvSpPr>
        <p:spPr>
          <a:xfrm rot="10800000">
            <a:off x="0" y="5982912"/>
            <a:ext cx="12192000" cy="875088"/>
          </a:xfrm>
          <a:prstGeom prst="rect">
            <a:avLst/>
          </a:prstGeom>
          <a:gradFill>
            <a:gsLst>
              <a:gs pos="0">
                <a:srgbClr val="D5063A"/>
              </a:gs>
              <a:gs pos="38000">
                <a:srgbClr val="DB0D3B"/>
              </a:gs>
              <a:gs pos="76000">
                <a:srgbClr val="DF1738"/>
              </a:gs>
              <a:gs pos="100000">
                <a:srgbClr val="E3273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0DA5A0-9DC4-4D8E-829F-FF42B4483FEE}"/>
              </a:ext>
            </a:extLst>
          </p:cNvPr>
          <p:cNvSpPr/>
          <p:nvPr/>
        </p:nvSpPr>
        <p:spPr>
          <a:xfrm rot="10800000">
            <a:off x="0" y="6373606"/>
            <a:ext cx="12192000" cy="462731"/>
          </a:xfrm>
          <a:prstGeom prst="rect">
            <a:avLst/>
          </a:prstGeom>
          <a:gradFill>
            <a:gsLst>
              <a:gs pos="0">
                <a:srgbClr val="E01836"/>
              </a:gs>
              <a:gs pos="16000">
                <a:srgbClr val="EA2736"/>
              </a:gs>
              <a:gs pos="62000">
                <a:srgbClr val="F43C35"/>
              </a:gs>
              <a:gs pos="88000">
                <a:srgbClr val="FF4B36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5CC155F-7C2E-4D5D-BC81-BBA16873312D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EEE9226-B935-4DC0-ACDB-32200403C408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60730DB-6EBB-4FCE-A3C2-B53C3C6ECBCF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B8F9109-8C41-4239-A4D2-54CD6AD44D5D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86530DF-5B2B-4693-965C-0EA3D02CCAA9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5BB5595-7D19-4B7E-9335-4DF271D13BF1}"/>
              </a:ext>
            </a:extLst>
          </p:cNvPr>
          <p:cNvSpPr txBox="1"/>
          <p:nvPr/>
        </p:nvSpPr>
        <p:spPr>
          <a:xfrm>
            <a:off x="3089130" y="5231246"/>
            <a:ext cx="5988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WWW.SALENATHIS.COM</a:t>
            </a:r>
          </a:p>
        </p:txBody>
      </p:sp>
    </p:spTree>
    <p:extLst>
      <p:ext uri="{BB962C8B-B14F-4D97-AF65-F5344CB8AC3E}">
        <p14:creationId xmlns:p14="http://schemas.microsoft.com/office/powerpoint/2010/main" val="4168099766"/>
      </p:ext>
    </p:extLst>
  </p:cSld>
  <p:clrMapOvr>
    <a:masterClrMapping/>
  </p:clrMapOvr>
  <p:transition spd="med" advTm="68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7" dur="6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7" grpId="0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70" grpId="0" animBg="1"/>
      <p:bldP spid="71" grpId="0"/>
      <p:bldP spid="85" grpId="0" animBg="1"/>
      <p:bldP spid="85" grpId="1" animBg="1"/>
      <p:bldP spid="86" grpId="0" animBg="1"/>
      <p:bldP spid="86" grpId="1" animBg="1"/>
      <p:bldP spid="24" grpId="0" animBg="1"/>
      <p:bldP spid="25" grpId="0" animBg="1"/>
      <p:bldP spid="26" grpId="0" animBg="1"/>
      <p:bldP spid="55" grpId="0"/>
      <p:bldP spid="5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11343"/>
            </a:gs>
            <a:gs pos="74000">
              <a:srgbClr val="A20A3D"/>
            </a:gs>
            <a:gs pos="83000">
              <a:srgbClr val="A20A3D"/>
            </a:gs>
            <a:gs pos="100000">
              <a:srgbClr val="B0083B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F27FEF-7838-4A62-9136-F501C264D9B9}"/>
              </a:ext>
            </a:extLst>
          </p:cNvPr>
          <p:cNvSpPr/>
          <p:nvPr/>
        </p:nvSpPr>
        <p:spPr>
          <a:xfrm>
            <a:off x="9893793" y="5915727"/>
            <a:ext cx="1263833" cy="31764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B0832"/>
              </a:gs>
              <a:gs pos="41000">
                <a:srgbClr val="95063A"/>
              </a:gs>
              <a:gs pos="95000">
                <a:srgbClr val="4B0534"/>
              </a:gs>
              <a:gs pos="100000">
                <a:srgbClr val="47053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BUY NOW</a:t>
            </a:r>
          </a:p>
        </p:txBody>
      </p:sp>
      <p:sp>
        <p:nvSpPr>
          <p:cNvPr id="3" name="Oval 2"/>
          <p:cNvSpPr/>
          <p:nvPr/>
        </p:nvSpPr>
        <p:spPr>
          <a:xfrm>
            <a:off x="6188714" y="1168107"/>
            <a:ext cx="571346" cy="571346"/>
          </a:xfrm>
          <a:prstGeom prst="ellipse">
            <a:avLst/>
          </a:prstGeom>
          <a:gradFill flip="none" rotWithShape="1">
            <a:gsLst>
              <a:gs pos="0">
                <a:srgbClr val="DB0832">
                  <a:alpha val="50000"/>
                </a:srgbClr>
              </a:gs>
              <a:gs pos="41000">
                <a:srgbClr val="95063A"/>
              </a:gs>
              <a:gs pos="100000">
                <a:srgbClr val="4B0534"/>
              </a:gs>
              <a:gs pos="100000">
                <a:srgbClr val="4705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36873" y="5131354"/>
            <a:ext cx="551841" cy="551841"/>
          </a:xfrm>
          <a:prstGeom prst="ellipse">
            <a:avLst/>
          </a:prstGeom>
          <a:gradFill flip="none" rotWithShape="1">
            <a:gsLst>
              <a:gs pos="0">
                <a:srgbClr val="DB0832">
                  <a:alpha val="50000"/>
                </a:srgbClr>
              </a:gs>
              <a:gs pos="41000">
                <a:srgbClr val="95063A"/>
              </a:gs>
              <a:gs pos="100000">
                <a:srgbClr val="4B0534"/>
              </a:gs>
              <a:gs pos="100000">
                <a:srgbClr val="4705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971032" y="4251855"/>
            <a:ext cx="595959" cy="595959"/>
          </a:xfrm>
          <a:prstGeom prst="ellipse">
            <a:avLst/>
          </a:prstGeom>
          <a:gradFill flip="none" rotWithShape="1">
            <a:gsLst>
              <a:gs pos="0">
                <a:srgbClr val="DB0832">
                  <a:alpha val="50000"/>
                </a:srgbClr>
              </a:gs>
              <a:gs pos="41000">
                <a:srgbClr val="95063A"/>
              </a:gs>
              <a:gs pos="100000">
                <a:srgbClr val="4B0534"/>
              </a:gs>
              <a:gs pos="100000">
                <a:srgbClr val="47053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22932" y="854917"/>
            <a:ext cx="3566179" cy="4980562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42" y="854917"/>
            <a:ext cx="4763942" cy="49884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3C6E8F-5AA7-4C7E-B807-81B7F3F7D53D}"/>
              </a:ext>
            </a:extLst>
          </p:cNvPr>
          <p:cNvGrpSpPr/>
          <p:nvPr/>
        </p:nvGrpSpPr>
        <p:grpSpPr>
          <a:xfrm>
            <a:off x="5356570" y="2570297"/>
            <a:ext cx="5988676" cy="982908"/>
            <a:chOff x="6203324" y="2859748"/>
            <a:chExt cx="5988676" cy="98290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1E97CD-921E-4114-8511-42C729454AF3}"/>
                </a:ext>
              </a:extLst>
            </p:cNvPr>
            <p:cNvSpPr txBox="1"/>
            <p:nvPr/>
          </p:nvSpPr>
          <p:spPr>
            <a:xfrm>
              <a:off x="6203324" y="2859748"/>
              <a:ext cx="5988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1500" dirty="0">
                  <a:solidFill>
                    <a:schemeClr val="bg1"/>
                  </a:solidFill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SUPPORTS RUBBER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DB66C6-E9CA-4B70-89E2-02EABA11FC2A}"/>
                </a:ext>
              </a:extLst>
            </p:cNvPr>
            <p:cNvSpPr txBox="1"/>
            <p:nvPr/>
          </p:nvSpPr>
          <p:spPr>
            <a:xfrm>
              <a:off x="6377298" y="3257881"/>
              <a:ext cx="5640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 Men shoes size: 39-44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Shoe Color: Black | Red | White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E04259-B260-40C9-80A4-E15DBAB4F536}"/>
              </a:ext>
            </a:extLst>
          </p:cNvPr>
          <p:cNvSpPr/>
          <p:nvPr/>
        </p:nvSpPr>
        <p:spPr>
          <a:xfrm>
            <a:off x="7244670" y="3717953"/>
            <a:ext cx="2212476" cy="132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55C8CC-56B3-42CF-8BF0-AF77960916E9}"/>
              </a:ext>
            </a:extLst>
          </p:cNvPr>
          <p:cNvSpPr txBox="1"/>
          <p:nvPr/>
        </p:nvSpPr>
        <p:spPr>
          <a:xfrm>
            <a:off x="7689256" y="3859280"/>
            <a:ext cx="132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Dubai Medium" panose="020B0603030403030204" pitchFamily="34" charset="-78"/>
              </a:rPr>
              <a:t>$200</a:t>
            </a:r>
          </a:p>
        </p:txBody>
      </p:sp>
      <p:sp>
        <p:nvSpPr>
          <p:cNvPr id="15" name="Oval 14"/>
          <p:cNvSpPr/>
          <p:nvPr/>
        </p:nvSpPr>
        <p:spPr>
          <a:xfrm>
            <a:off x="7920473" y="2221343"/>
            <a:ext cx="105295" cy="1052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108320" y="2221343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296167" y="2221343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484014" y="2219462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676048" y="2219461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0AA1FE-06EA-4738-A5C2-0928B67E6E2C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2E595F7-C6AD-4F60-AEF6-01E327390D88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5C10C8-6D7A-4E7E-8D16-972ACA627225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5A1173E-0308-49ED-AE60-B79BAB978273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785E599-6522-4D97-B0C4-A80AEF95D349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5BB5595-7D19-4B7E-9335-4DF271D13BF1}"/>
              </a:ext>
            </a:extLst>
          </p:cNvPr>
          <p:cNvSpPr txBox="1"/>
          <p:nvPr/>
        </p:nvSpPr>
        <p:spPr>
          <a:xfrm>
            <a:off x="3026033" y="6234367"/>
            <a:ext cx="5988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WWW.SALENATHIS.COM</a:t>
            </a:r>
          </a:p>
        </p:txBody>
      </p:sp>
    </p:spTree>
    <p:extLst>
      <p:ext uri="{BB962C8B-B14F-4D97-AF65-F5344CB8AC3E}">
        <p14:creationId xmlns:p14="http://schemas.microsoft.com/office/powerpoint/2010/main" val="369577675"/>
      </p:ext>
    </p:extLst>
  </p:cSld>
  <p:clrMapOvr>
    <a:masterClrMapping/>
  </p:clrMapOvr>
  <p:transition spd="med" advTm="44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2" grpId="0" animBg="1"/>
      <p:bldP spid="13" grpId="0" animBg="1"/>
      <p:bldP spid="14" grpId="0" animBg="1"/>
      <p:bldP spid="8" grpId="0" animBg="1"/>
      <p:bldP spid="10" grpId="0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8" grpId="0"/>
      <p:bldP spid="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D1241"/>
            </a:gs>
            <a:gs pos="43000">
              <a:srgbClr val="271039"/>
            </a:gs>
            <a:gs pos="82000">
              <a:srgbClr val="160823"/>
            </a:gs>
            <a:gs pos="100000">
              <a:srgbClr val="160823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022500" y="4513499"/>
            <a:ext cx="571346" cy="571346"/>
          </a:xfrm>
          <a:prstGeom prst="ellipse">
            <a:avLst/>
          </a:prstGeom>
          <a:gradFill flip="none" rotWithShape="1">
            <a:gsLst>
              <a:gs pos="0">
                <a:srgbClr val="8153A6">
                  <a:alpha val="30000"/>
                </a:srgbClr>
              </a:gs>
              <a:gs pos="0">
                <a:srgbClr val="8153A6"/>
              </a:gs>
              <a:gs pos="100000">
                <a:srgbClr val="1E0C2D"/>
              </a:gs>
              <a:gs pos="72000">
                <a:srgbClr val="1F0C2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F27FEF-7838-4A62-9136-F501C264D9B9}"/>
              </a:ext>
            </a:extLst>
          </p:cNvPr>
          <p:cNvSpPr/>
          <p:nvPr/>
        </p:nvSpPr>
        <p:spPr>
          <a:xfrm>
            <a:off x="1336647" y="5788236"/>
            <a:ext cx="1263833" cy="31764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153A6"/>
              </a:gs>
              <a:gs pos="41000">
                <a:srgbClr val="3F1264"/>
              </a:gs>
              <a:gs pos="85000">
                <a:srgbClr val="340D52"/>
              </a:gs>
              <a:gs pos="100000">
                <a:srgbClr val="2B0C4C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BUY NOW</a:t>
            </a:r>
          </a:p>
        </p:txBody>
      </p:sp>
      <p:sp>
        <p:nvSpPr>
          <p:cNvPr id="3" name="Oval 2"/>
          <p:cNvSpPr/>
          <p:nvPr/>
        </p:nvSpPr>
        <p:spPr>
          <a:xfrm>
            <a:off x="7691381" y="1807541"/>
            <a:ext cx="571346" cy="571346"/>
          </a:xfrm>
          <a:prstGeom prst="ellipse">
            <a:avLst/>
          </a:prstGeom>
          <a:gradFill flip="none" rotWithShape="1">
            <a:gsLst>
              <a:gs pos="0">
                <a:srgbClr val="8153A6">
                  <a:alpha val="30000"/>
                </a:srgbClr>
              </a:gs>
              <a:gs pos="0">
                <a:srgbClr val="8153A6"/>
              </a:gs>
              <a:gs pos="100000">
                <a:srgbClr val="1E0C2D"/>
              </a:gs>
              <a:gs pos="72000">
                <a:srgbClr val="1F0C2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35980" y="1094831"/>
            <a:ext cx="3345980" cy="425423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2A934B-6613-44FE-A2E4-7FCCE1957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979" y="1755087"/>
            <a:ext cx="4008083" cy="4008083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824678" y="5947060"/>
            <a:ext cx="571346" cy="571346"/>
          </a:xfrm>
          <a:prstGeom prst="ellipse">
            <a:avLst/>
          </a:prstGeom>
          <a:gradFill flip="none" rotWithShape="1">
            <a:gsLst>
              <a:gs pos="0">
                <a:srgbClr val="8153A6">
                  <a:alpha val="30000"/>
                </a:srgbClr>
              </a:gs>
              <a:gs pos="0">
                <a:srgbClr val="8153A6"/>
              </a:gs>
              <a:gs pos="100000">
                <a:srgbClr val="1E0C2D"/>
              </a:gs>
              <a:gs pos="72000">
                <a:srgbClr val="1F0C2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5BDE90-F252-400A-8259-638DBCC091E0}"/>
              </a:ext>
            </a:extLst>
          </p:cNvPr>
          <p:cNvGrpSpPr/>
          <p:nvPr/>
        </p:nvGrpSpPr>
        <p:grpSpPr>
          <a:xfrm>
            <a:off x="489330" y="2570297"/>
            <a:ext cx="5988676" cy="1229130"/>
            <a:chOff x="6203324" y="2859748"/>
            <a:chExt cx="5988676" cy="122913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DB8F43-82D0-4109-9DB0-BE7146EC4C5F}"/>
                </a:ext>
              </a:extLst>
            </p:cNvPr>
            <p:cNvSpPr txBox="1"/>
            <p:nvPr/>
          </p:nvSpPr>
          <p:spPr>
            <a:xfrm>
              <a:off x="6203324" y="2859748"/>
              <a:ext cx="5988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1500" dirty="0">
                  <a:solidFill>
                    <a:schemeClr val="bg1"/>
                  </a:solidFill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MODERN DESIGN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6AC5E63-E39A-46A5-857A-D1D3E9B3C05C}"/>
                </a:ext>
              </a:extLst>
            </p:cNvPr>
            <p:cNvSpPr txBox="1"/>
            <p:nvPr/>
          </p:nvSpPr>
          <p:spPr>
            <a:xfrm>
              <a:off x="6377298" y="3257881"/>
              <a:ext cx="56407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Size: Width: 140cm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Color: Yellow | Red | Black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Brand new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8A9A31B-4BF7-48CF-9F20-3F220A84F075}"/>
              </a:ext>
            </a:extLst>
          </p:cNvPr>
          <p:cNvSpPr/>
          <p:nvPr/>
        </p:nvSpPr>
        <p:spPr>
          <a:xfrm>
            <a:off x="2377430" y="3796864"/>
            <a:ext cx="2212476" cy="132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C20B18-CF0D-4121-974D-BC9343227EED}"/>
              </a:ext>
            </a:extLst>
          </p:cNvPr>
          <p:cNvSpPr txBox="1"/>
          <p:nvPr/>
        </p:nvSpPr>
        <p:spPr>
          <a:xfrm>
            <a:off x="2822016" y="3859280"/>
            <a:ext cx="132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Dubai Medium" panose="020B0603030403030204" pitchFamily="34" charset="-78"/>
              </a:rPr>
              <a:t>$100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036F9E1-F780-4AA8-8A5D-B4E4B40B75FE}"/>
              </a:ext>
            </a:extLst>
          </p:cNvPr>
          <p:cNvSpPr/>
          <p:nvPr/>
        </p:nvSpPr>
        <p:spPr>
          <a:xfrm>
            <a:off x="3053233" y="2221343"/>
            <a:ext cx="105295" cy="105295"/>
          </a:xfrm>
          <a:prstGeom prst="ellipse">
            <a:avLst/>
          </a:prstGeom>
          <a:solidFill>
            <a:srgbClr val="9488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9DB8F60-2678-400F-AB44-0A2A4725B64C}"/>
              </a:ext>
            </a:extLst>
          </p:cNvPr>
          <p:cNvSpPr/>
          <p:nvPr/>
        </p:nvSpPr>
        <p:spPr>
          <a:xfrm>
            <a:off x="3241080" y="2221343"/>
            <a:ext cx="105295" cy="10529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CACD2BC-FFA7-48BE-8DB1-ABC188131AA3}"/>
              </a:ext>
            </a:extLst>
          </p:cNvPr>
          <p:cNvSpPr/>
          <p:nvPr/>
        </p:nvSpPr>
        <p:spPr>
          <a:xfrm>
            <a:off x="3428927" y="2221343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A25D96E-5343-4273-B3BE-E6761948B859}"/>
              </a:ext>
            </a:extLst>
          </p:cNvPr>
          <p:cNvSpPr/>
          <p:nvPr/>
        </p:nvSpPr>
        <p:spPr>
          <a:xfrm>
            <a:off x="3616774" y="2219462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C793E16-A885-4B87-86C7-AB18E7BF3687}"/>
              </a:ext>
            </a:extLst>
          </p:cNvPr>
          <p:cNvSpPr/>
          <p:nvPr/>
        </p:nvSpPr>
        <p:spPr>
          <a:xfrm>
            <a:off x="3808808" y="2219461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2ACE7FC-B3F3-4E28-8A92-D20FDCA4BF7D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F378D33-7668-40AA-B9A7-9258A8154025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58FF8CA-0E84-4C2A-A26E-63A0BEEA4053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1B53ED3-720E-483E-B4DD-1CC40316A6BD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D987490-A8FC-4F36-8ABD-37793897D685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5BB5595-7D19-4B7E-9335-4DF271D13BF1}"/>
              </a:ext>
            </a:extLst>
          </p:cNvPr>
          <p:cNvSpPr txBox="1"/>
          <p:nvPr/>
        </p:nvSpPr>
        <p:spPr>
          <a:xfrm>
            <a:off x="3026033" y="6234367"/>
            <a:ext cx="5988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WWW.SALENATHIS.COM</a:t>
            </a:r>
          </a:p>
        </p:txBody>
      </p:sp>
    </p:spTree>
    <p:extLst>
      <p:ext uri="{BB962C8B-B14F-4D97-AF65-F5344CB8AC3E}">
        <p14:creationId xmlns:p14="http://schemas.microsoft.com/office/powerpoint/2010/main" val="2291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">
        <p:fade/>
      </p:transition>
    </mc:Choice>
    <mc:Fallback xmlns="">
      <p:transition spd="slow" advTm="38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3" grpId="0" animBg="1"/>
      <p:bldP spid="14" grpId="0" animBg="1"/>
      <p:bldP spid="23" grpId="0" animBg="1"/>
      <p:bldP spid="25" grpId="0" animBg="1"/>
      <p:bldP spid="26" grpId="0"/>
      <p:bldP spid="28" grpId="0" animBg="1"/>
      <p:bldP spid="29" grpId="0" animBg="1"/>
      <p:bldP spid="29" grpId="1" animBg="1"/>
      <p:bldP spid="30" grpId="0" animBg="1"/>
      <p:bldP spid="31" grpId="0" animBg="1"/>
      <p:bldP spid="32" grpId="0" animBg="1"/>
      <p:bldP spid="27" grpId="0"/>
      <p:bldP spid="2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083B"/>
            </a:gs>
            <a:gs pos="42000">
              <a:srgbClr val="ED0E36"/>
            </a:gs>
            <a:gs pos="82000">
              <a:srgbClr val="E11B30"/>
            </a:gs>
            <a:gs pos="100000">
              <a:srgbClr val="BE3322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F27FEF-7838-4A62-9136-F501C264D9B9}"/>
              </a:ext>
            </a:extLst>
          </p:cNvPr>
          <p:cNvSpPr/>
          <p:nvPr/>
        </p:nvSpPr>
        <p:spPr>
          <a:xfrm>
            <a:off x="9893793" y="5915727"/>
            <a:ext cx="1263833" cy="31764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E0628"/>
              </a:gs>
              <a:gs pos="61000">
                <a:srgbClr val="95063A"/>
              </a:gs>
              <a:gs pos="100000">
                <a:srgbClr val="790F2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BUY NOW</a:t>
            </a:r>
          </a:p>
        </p:txBody>
      </p:sp>
      <p:sp>
        <p:nvSpPr>
          <p:cNvPr id="3" name="Oval 2"/>
          <p:cNvSpPr/>
          <p:nvPr/>
        </p:nvSpPr>
        <p:spPr>
          <a:xfrm>
            <a:off x="6981829" y="1080746"/>
            <a:ext cx="571346" cy="571346"/>
          </a:xfrm>
          <a:prstGeom prst="ellipse">
            <a:avLst/>
          </a:prstGeom>
          <a:gradFill flip="none" rotWithShape="1">
            <a:gsLst>
              <a:gs pos="28000">
                <a:srgbClr val="CE0E2F"/>
              </a:gs>
              <a:gs pos="100000">
                <a:srgbClr val="A71128"/>
              </a:gs>
              <a:gs pos="100000">
                <a:srgbClr val="9C16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94598" y="797668"/>
            <a:ext cx="2998448" cy="484213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9" y="874244"/>
            <a:ext cx="3667384" cy="463768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108103" y="4906644"/>
            <a:ext cx="571346" cy="571346"/>
          </a:xfrm>
          <a:prstGeom prst="ellipse">
            <a:avLst/>
          </a:prstGeom>
          <a:gradFill flip="none" rotWithShape="1">
            <a:gsLst>
              <a:gs pos="34000">
                <a:srgbClr val="CE0E2F"/>
              </a:gs>
              <a:gs pos="100000">
                <a:srgbClr val="A71128"/>
              </a:gs>
              <a:gs pos="95000">
                <a:srgbClr val="9C16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891170" y="4570971"/>
            <a:ext cx="571346" cy="571346"/>
          </a:xfrm>
          <a:prstGeom prst="ellipse">
            <a:avLst/>
          </a:prstGeom>
          <a:gradFill flip="none" rotWithShape="1">
            <a:gsLst>
              <a:gs pos="33000">
                <a:srgbClr val="CE0E2F"/>
              </a:gs>
              <a:gs pos="100000">
                <a:srgbClr val="A71128"/>
              </a:gs>
              <a:gs pos="100000">
                <a:srgbClr val="9C16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9CE0A1-D4FC-48D1-AADE-B885F8BF8AD9}"/>
              </a:ext>
            </a:extLst>
          </p:cNvPr>
          <p:cNvGrpSpPr/>
          <p:nvPr/>
        </p:nvGrpSpPr>
        <p:grpSpPr>
          <a:xfrm>
            <a:off x="5407124" y="2613161"/>
            <a:ext cx="5988676" cy="1229130"/>
            <a:chOff x="6203324" y="2859748"/>
            <a:chExt cx="5988676" cy="122913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5D0B3F2-F061-4E34-9676-A6F78ECFD32E}"/>
                </a:ext>
              </a:extLst>
            </p:cNvPr>
            <p:cNvSpPr txBox="1"/>
            <p:nvPr/>
          </p:nvSpPr>
          <p:spPr>
            <a:xfrm>
              <a:off x="6203324" y="2859748"/>
              <a:ext cx="5988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1500" dirty="0">
                  <a:solidFill>
                    <a:schemeClr val="bg1"/>
                  </a:solidFill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SONY HEADPHONE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1B43CDC-C8CA-4DC6-913C-05C0C8F8D75B}"/>
                </a:ext>
              </a:extLst>
            </p:cNvPr>
            <p:cNvSpPr txBox="1"/>
            <p:nvPr/>
          </p:nvSpPr>
          <p:spPr>
            <a:xfrm>
              <a:off x="6377298" y="3257881"/>
              <a:ext cx="56407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Sensitivity : 102dB/</a:t>
              </a:r>
              <a:r>
                <a:rPr lang="en-US" sz="1600" dirty="0" err="1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mW</a:t>
              </a:r>
              <a:endParaRPr lang="en-US" sz="16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Frequency response: 5Hz-22,000Hz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w/ Noise Cancellation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CAEC50E-B933-4411-8685-CEE9C9FA94C1}"/>
              </a:ext>
            </a:extLst>
          </p:cNvPr>
          <p:cNvSpPr/>
          <p:nvPr/>
        </p:nvSpPr>
        <p:spPr>
          <a:xfrm>
            <a:off x="7295224" y="4354096"/>
            <a:ext cx="2212476" cy="132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7389B4-990F-4FFF-B8EF-7C1E735AAC18}"/>
              </a:ext>
            </a:extLst>
          </p:cNvPr>
          <p:cNvSpPr txBox="1"/>
          <p:nvPr/>
        </p:nvSpPr>
        <p:spPr>
          <a:xfrm>
            <a:off x="7739810" y="4416512"/>
            <a:ext cx="132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Dubai Medium" panose="020B0603030403030204" pitchFamily="34" charset="-78"/>
              </a:rPr>
              <a:t>$100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E1D6FC1-23D0-4538-B0C6-25F9F844F610}"/>
              </a:ext>
            </a:extLst>
          </p:cNvPr>
          <p:cNvSpPr/>
          <p:nvPr/>
        </p:nvSpPr>
        <p:spPr>
          <a:xfrm>
            <a:off x="7920473" y="2221343"/>
            <a:ext cx="105295" cy="105295"/>
          </a:xfrm>
          <a:prstGeom prst="ellipse">
            <a:avLst/>
          </a:prstGeom>
          <a:solidFill>
            <a:srgbClr val="D36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ED2DD8C-A744-4610-8822-BD6E37A58CDC}"/>
              </a:ext>
            </a:extLst>
          </p:cNvPr>
          <p:cNvSpPr/>
          <p:nvPr/>
        </p:nvSpPr>
        <p:spPr>
          <a:xfrm>
            <a:off x="8108320" y="2221343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B8606B3-E103-4BCF-9D0E-BA5A6B98CECD}"/>
              </a:ext>
            </a:extLst>
          </p:cNvPr>
          <p:cNvSpPr/>
          <p:nvPr/>
        </p:nvSpPr>
        <p:spPr>
          <a:xfrm>
            <a:off x="8296167" y="2221343"/>
            <a:ext cx="105295" cy="10529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E38BAD9-2DB1-4509-B957-F9DCB0179E5B}"/>
              </a:ext>
            </a:extLst>
          </p:cNvPr>
          <p:cNvSpPr/>
          <p:nvPr/>
        </p:nvSpPr>
        <p:spPr>
          <a:xfrm>
            <a:off x="8484014" y="2219462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0CB3C47-781E-4B50-B1BD-F86AFC9FCD28}"/>
              </a:ext>
            </a:extLst>
          </p:cNvPr>
          <p:cNvSpPr/>
          <p:nvPr/>
        </p:nvSpPr>
        <p:spPr>
          <a:xfrm>
            <a:off x="8676048" y="2219461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F5D4D8-A26B-407C-B4F2-729692D761C1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9C580D1-7023-4EA6-B5D1-7B596015EEE3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D229187-A833-43C5-A158-232E07E070D9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4B8434-F2B6-4BB9-9C06-620B5A8FD051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45DE751-7614-4FCC-8CE7-33A0BD88E34C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5BB5595-7D19-4B7E-9335-4DF271D13BF1}"/>
              </a:ext>
            </a:extLst>
          </p:cNvPr>
          <p:cNvSpPr txBox="1"/>
          <p:nvPr/>
        </p:nvSpPr>
        <p:spPr>
          <a:xfrm>
            <a:off x="3026033" y="6234367"/>
            <a:ext cx="5988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WWW.SALENATHIS.COM</a:t>
            </a:r>
          </a:p>
        </p:txBody>
      </p:sp>
    </p:spTree>
    <p:extLst>
      <p:ext uri="{BB962C8B-B14F-4D97-AF65-F5344CB8AC3E}">
        <p14:creationId xmlns:p14="http://schemas.microsoft.com/office/powerpoint/2010/main" val="5866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">
        <p:fade/>
      </p:transition>
    </mc:Choice>
    <mc:Fallback xmlns="">
      <p:transition spd="slow" advTm="3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4" grpId="0" animBg="1"/>
      <p:bldP spid="22" grpId="0" animBg="1"/>
      <p:bldP spid="23" grpId="0" animBg="1"/>
      <p:bldP spid="33" grpId="0" animBg="1"/>
      <p:bldP spid="34" grpId="0"/>
      <p:bldP spid="49" grpId="0" animBg="1"/>
      <p:bldP spid="50" grpId="0" animBg="1"/>
      <p:bldP spid="51" grpId="0" animBg="1"/>
      <p:bldP spid="51" grpId="1" animBg="1"/>
      <p:bldP spid="52" grpId="0" animBg="1"/>
      <p:bldP spid="53" grpId="0" animBg="1"/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838"/>
            </a:gs>
            <a:gs pos="26000">
              <a:srgbClr val="FFC838"/>
            </a:gs>
            <a:gs pos="82000">
              <a:srgbClr val="F7612C"/>
            </a:gs>
            <a:gs pos="100000">
              <a:srgbClr val="F15B2C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050974" y="4856514"/>
            <a:ext cx="674366" cy="674366"/>
          </a:xfrm>
          <a:prstGeom prst="ellipse">
            <a:avLst/>
          </a:prstGeom>
          <a:gradFill flip="none" rotWithShape="1">
            <a:gsLst>
              <a:gs pos="13000">
                <a:srgbClr val="FFAF38"/>
              </a:gs>
              <a:gs pos="100000">
                <a:srgbClr val="FF8631"/>
              </a:gs>
              <a:gs pos="43000">
                <a:srgbClr val="FF8D3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F27FEF-7838-4A62-9136-F501C264D9B9}"/>
              </a:ext>
            </a:extLst>
          </p:cNvPr>
          <p:cNvSpPr/>
          <p:nvPr/>
        </p:nvSpPr>
        <p:spPr>
          <a:xfrm>
            <a:off x="1336647" y="5788236"/>
            <a:ext cx="1263833" cy="31764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838"/>
              </a:gs>
              <a:gs pos="13000">
                <a:srgbClr val="FFC838"/>
              </a:gs>
              <a:gs pos="82000">
                <a:srgbClr val="F7612C"/>
              </a:gs>
              <a:gs pos="100000">
                <a:srgbClr val="F15B2C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BUY NOW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14703" y="954751"/>
            <a:ext cx="3345980" cy="4757159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2A934B-6613-44FE-A2E4-7FCCE1957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1868834"/>
            <a:ext cx="5611596" cy="3739601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6199823" y="4629485"/>
            <a:ext cx="684722" cy="684722"/>
          </a:xfrm>
          <a:prstGeom prst="ellipse">
            <a:avLst/>
          </a:prstGeom>
          <a:gradFill flip="none" rotWithShape="1">
            <a:gsLst>
              <a:gs pos="10000">
                <a:srgbClr val="FFAF38"/>
              </a:gs>
              <a:gs pos="100000">
                <a:srgbClr val="FF8631"/>
              </a:gs>
              <a:gs pos="59000">
                <a:srgbClr val="FF8D3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271890" y="1270894"/>
            <a:ext cx="723728" cy="723728"/>
          </a:xfrm>
          <a:prstGeom prst="ellipse">
            <a:avLst/>
          </a:prstGeom>
          <a:gradFill flip="none" rotWithShape="1">
            <a:gsLst>
              <a:gs pos="12000">
                <a:srgbClr val="FFAF38"/>
              </a:gs>
              <a:gs pos="100000">
                <a:srgbClr val="FF8631"/>
              </a:gs>
              <a:gs pos="43000">
                <a:srgbClr val="FF8D3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546492-7A46-4436-A05E-2A07CA93E175}"/>
              </a:ext>
            </a:extLst>
          </p:cNvPr>
          <p:cNvGrpSpPr/>
          <p:nvPr/>
        </p:nvGrpSpPr>
        <p:grpSpPr>
          <a:xfrm>
            <a:off x="895869" y="2755727"/>
            <a:ext cx="5988676" cy="1721572"/>
            <a:chOff x="6203324" y="2859748"/>
            <a:chExt cx="5988676" cy="17215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13E20E-C9C1-4037-9237-A5E7521B8CC0}"/>
                </a:ext>
              </a:extLst>
            </p:cNvPr>
            <p:cNvSpPr txBox="1"/>
            <p:nvPr/>
          </p:nvSpPr>
          <p:spPr>
            <a:xfrm>
              <a:off x="6203324" y="2859748"/>
              <a:ext cx="5988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1500" dirty="0">
                  <a:solidFill>
                    <a:schemeClr val="bg1"/>
                  </a:solidFill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CUSTOMIZE BIKE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ECA39E-5AD8-4B2D-B254-56BFDA14D6ED}"/>
                </a:ext>
              </a:extLst>
            </p:cNvPr>
            <p:cNvSpPr txBox="1"/>
            <p:nvPr/>
          </p:nvSpPr>
          <p:spPr>
            <a:xfrm>
              <a:off x="6377298" y="3257881"/>
              <a:ext cx="56407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Gold seat post lock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33 spokes / radius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Leather brown seat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Red bar tape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Free medium helmet, bike lock and pump</a:t>
              </a:r>
              <a:endParaRPr lang="en-US" sz="16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D18A8A-65E0-4BBF-992F-371639BB65AF}"/>
              </a:ext>
            </a:extLst>
          </p:cNvPr>
          <p:cNvSpPr/>
          <p:nvPr/>
        </p:nvSpPr>
        <p:spPr>
          <a:xfrm>
            <a:off x="2783969" y="5025318"/>
            <a:ext cx="2212476" cy="132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487B1F-40CE-4DD4-93E0-85F1BF32A761}"/>
              </a:ext>
            </a:extLst>
          </p:cNvPr>
          <p:cNvSpPr txBox="1"/>
          <p:nvPr/>
        </p:nvSpPr>
        <p:spPr>
          <a:xfrm>
            <a:off x="3228555" y="5087734"/>
            <a:ext cx="132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Dubai Medium" panose="020B0603030403030204" pitchFamily="34" charset="-78"/>
              </a:rPr>
              <a:t>$500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0D7B0B-372C-48DB-8BFE-AAD2FDE1D538}"/>
              </a:ext>
            </a:extLst>
          </p:cNvPr>
          <p:cNvSpPr/>
          <p:nvPr/>
        </p:nvSpPr>
        <p:spPr>
          <a:xfrm>
            <a:off x="3459772" y="2406773"/>
            <a:ext cx="105295" cy="105295"/>
          </a:xfrm>
          <a:prstGeom prst="ellipse">
            <a:avLst/>
          </a:prstGeom>
          <a:solidFill>
            <a:srgbClr val="DEB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4DEA10-6FE0-49FA-8732-FC5546A579A2}"/>
              </a:ext>
            </a:extLst>
          </p:cNvPr>
          <p:cNvSpPr/>
          <p:nvPr/>
        </p:nvSpPr>
        <p:spPr>
          <a:xfrm>
            <a:off x="3647619" y="2406773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DA04945-3138-4B19-A688-E468269D8AAD}"/>
              </a:ext>
            </a:extLst>
          </p:cNvPr>
          <p:cNvSpPr/>
          <p:nvPr/>
        </p:nvSpPr>
        <p:spPr>
          <a:xfrm>
            <a:off x="3835466" y="2406773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4B33776-F2CC-4024-834F-8EE252C5232B}"/>
              </a:ext>
            </a:extLst>
          </p:cNvPr>
          <p:cNvSpPr/>
          <p:nvPr/>
        </p:nvSpPr>
        <p:spPr>
          <a:xfrm>
            <a:off x="4023313" y="2404892"/>
            <a:ext cx="105295" cy="10529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A6261B0-466C-4B2C-9270-9B7FEC544E00}"/>
              </a:ext>
            </a:extLst>
          </p:cNvPr>
          <p:cNvSpPr/>
          <p:nvPr/>
        </p:nvSpPr>
        <p:spPr>
          <a:xfrm>
            <a:off x="4215347" y="2404891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DE5EFB-9CD2-42EA-AB73-A3CF53F80863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0E40E0A-B495-4485-9D6F-A76C9DA0BF3E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2E4B533-B637-49D6-B9A9-182719AE1411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000AF11-8B17-4031-80CD-B77618BFE33E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C55B074-306F-4A91-880E-EC77ACF6BA34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5BB5595-7D19-4B7E-9335-4DF271D13BF1}"/>
              </a:ext>
            </a:extLst>
          </p:cNvPr>
          <p:cNvSpPr txBox="1"/>
          <p:nvPr/>
        </p:nvSpPr>
        <p:spPr>
          <a:xfrm>
            <a:off x="3026033" y="6234367"/>
            <a:ext cx="5988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WWW.SALENATHIS.COM</a:t>
            </a:r>
          </a:p>
        </p:txBody>
      </p:sp>
    </p:spTree>
    <p:extLst>
      <p:ext uri="{BB962C8B-B14F-4D97-AF65-F5344CB8AC3E}">
        <p14:creationId xmlns:p14="http://schemas.microsoft.com/office/powerpoint/2010/main" val="74254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9">
        <p:fade/>
      </p:transition>
    </mc:Choice>
    <mc:Fallback xmlns="">
      <p:transition spd="slow" advTm="36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14" grpId="0" animBg="1"/>
      <p:bldP spid="24" grpId="0" animBg="1"/>
      <p:bldP spid="25" grpId="0" animBg="1"/>
      <p:bldP spid="26" grpId="0" animBg="1"/>
      <p:bldP spid="27" grpId="0"/>
      <p:bldP spid="29" grpId="0" animBg="1"/>
      <p:bldP spid="30" grpId="0" animBg="1"/>
      <p:bldP spid="31" grpId="0" animBg="1"/>
      <p:bldP spid="32" grpId="0" animBg="1"/>
      <p:bldP spid="32" grpId="1" animBg="1"/>
      <p:bldP spid="33" grpId="0" animBg="1"/>
      <p:bldP spid="28" grpId="0"/>
      <p:bldP spid="2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3A7D"/>
            </a:gs>
            <a:gs pos="45000">
              <a:srgbClr val="0E528E"/>
            </a:gs>
            <a:gs pos="82000">
              <a:srgbClr val="0477B5"/>
            </a:gs>
            <a:gs pos="100000">
              <a:srgbClr val="0477B5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F27FEF-7838-4A62-9136-F501C264D9B9}"/>
              </a:ext>
            </a:extLst>
          </p:cNvPr>
          <p:cNvSpPr/>
          <p:nvPr/>
        </p:nvSpPr>
        <p:spPr>
          <a:xfrm>
            <a:off x="9893793" y="5915727"/>
            <a:ext cx="1263833" cy="317648"/>
          </a:xfrm>
          <a:prstGeom prst="roundRect">
            <a:avLst>
              <a:gd name="adj" fmla="val 50000"/>
            </a:avLst>
          </a:prstGeom>
          <a:gradFill>
            <a:gsLst>
              <a:gs pos="3000">
                <a:srgbClr val="006CA6"/>
              </a:gs>
              <a:gs pos="41000">
                <a:srgbClr val="0F62A8"/>
              </a:gs>
              <a:gs pos="85000">
                <a:srgbClr val="164798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BUY NOW</a:t>
            </a:r>
          </a:p>
        </p:txBody>
      </p:sp>
      <p:sp>
        <p:nvSpPr>
          <p:cNvPr id="3" name="Oval 2"/>
          <p:cNvSpPr/>
          <p:nvPr/>
        </p:nvSpPr>
        <p:spPr>
          <a:xfrm>
            <a:off x="6758122" y="1026244"/>
            <a:ext cx="571346" cy="571346"/>
          </a:xfrm>
          <a:prstGeom prst="ellipse">
            <a:avLst/>
          </a:prstGeom>
          <a:gradFill flip="none" rotWithShape="1">
            <a:gsLst>
              <a:gs pos="37000">
                <a:srgbClr val="1258A5"/>
              </a:gs>
              <a:gs pos="1000">
                <a:srgbClr val="0C65AE"/>
              </a:gs>
              <a:gs pos="100000">
                <a:srgbClr val="14509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52144" y="1168107"/>
            <a:ext cx="3566179" cy="44717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305">
            <a:off x="-675406" y="1004263"/>
            <a:ext cx="6483278" cy="5186623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9463208" y="4646166"/>
            <a:ext cx="571346" cy="571346"/>
          </a:xfrm>
          <a:prstGeom prst="ellipse">
            <a:avLst/>
          </a:prstGeom>
          <a:gradFill flip="none" rotWithShape="1">
            <a:gsLst>
              <a:gs pos="37000">
                <a:srgbClr val="1258A5"/>
              </a:gs>
              <a:gs pos="1000">
                <a:srgbClr val="0C65AE"/>
              </a:gs>
              <a:gs pos="100000">
                <a:srgbClr val="14509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649676" y="4538583"/>
            <a:ext cx="571346" cy="571346"/>
          </a:xfrm>
          <a:prstGeom prst="ellipse">
            <a:avLst/>
          </a:prstGeom>
          <a:gradFill flip="none" rotWithShape="1">
            <a:gsLst>
              <a:gs pos="37000">
                <a:srgbClr val="1258A5"/>
              </a:gs>
              <a:gs pos="1000">
                <a:srgbClr val="0C65AE"/>
              </a:gs>
              <a:gs pos="100000">
                <a:srgbClr val="14509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5E6E29-58F2-4E7D-B211-CF4782468CE1}"/>
              </a:ext>
            </a:extLst>
          </p:cNvPr>
          <p:cNvGrpSpPr/>
          <p:nvPr/>
        </p:nvGrpSpPr>
        <p:grpSpPr>
          <a:xfrm>
            <a:off x="5500150" y="2755727"/>
            <a:ext cx="6251826" cy="1942543"/>
            <a:chOff x="6071749" y="2859748"/>
            <a:chExt cx="6251826" cy="194254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1CE80D5-2520-4B38-87D5-A199470D2512}"/>
                </a:ext>
              </a:extLst>
            </p:cNvPr>
            <p:cNvSpPr txBox="1"/>
            <p:nvPr/>
          </p:nvSpPr>
          <p:spPr>
            <a:xfrm>
              <a:off x="6071749" y="2859748"/>
              <a:ext cx="62518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1500" dirty="0">
                  <a:solidFill>
                    <a:schemeClr val="bg1"/>
                  </a:solidFill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CANON SX50HS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1EA381A-3E2F-4A1D-8E12-102FD20BFE59}"/>
                </a:ext>
              </a:extLst>
            </p:cNvPr>
            <p:cNvSpPr txBox="1"/>
            <p:nvPr/>
          </p:nvSpPr>
          <p:spPr>
            <a:xfrm>
              <a:off x="6377298" y="2986409"/>
              <a:ext cx="564072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PH" sz="16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Camera Bag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Camera Strap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Charger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4 batteries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Charger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2 pcs. CD’s (Manual/Driver)</a:t>
              </a:r>
              <a:endParaRPr lang="en-US" sz="16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1F7F082-D571-41F9-B4C4-9BF1740CAB7C}"/>
              </a:ext>
            </a:extLst>
          </p:cNvPr>
          <p:cNvSpPr/>
          <p:nvPr/>
        </p:nvSpPr>
        <p:spPr>
          <a:xfrm>
            <a:off x="7652931" y="4869336"/>
            <a:ext cx="2212476" cy="132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AC9E4D-412A-4941-859E-9F9DF8A60807}"/>
              </a:ext>
            </a:extLst>
          </p:cNvPr>
          <p:cNvSpPr txBox="1"/>
          <p:nvPr/>
        </p:nvSpPr>
        <p:spPr>
          <a:xfrm>
            <a:off x="8097517" y="4931752"/>
            <a:ext cx="132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Dubai Medium" panose="020B0603030403030204" pitchFamily="34" charset="-78"/>
              </a:rPr>
              <a:t>$1800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D1E39AB-D5E2-4B26-A850-377972538121}"/>
              </a:ext>
            </a:extLst>
          </p:cNvPr>
          <p:cNvSpPr/>
          <p:nvPr/>
        </p:nvSpPr>
        <p:spPr>
          <a:xfrm>
            <a:off x="8195628" y="2406773"/>
            <a:ext cx="105295" cy="105295"/>
          </a:xfrm>
          <a:prstGeom prst="ellipse">
            <a:avLst/>
          </a:prstGeom>
          <a:solidFill>
            <a:srgbClr val="649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82DA5FD-E317-4D19-B55C-C5D5A8D114C8}"/>
              </a:ext>
            </a:extLst>
          </p:cNvPr>
          <p:cNvSpPr/>
          <p:nvPr/>
        </p:nvSpPr>
        <p:spPr>
          <a:xfrm>
            <a:off x="8383475" y="2406773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5C0E264-FA4E-4A30-BDB3-F8FCD4331202}"/>
              </a:ext>
            </a:extLst>
          </p:cNvPr>
          <p:cNvSpPr/>
          <p:nvPr/>
        </p:nvSpPr>
        <p:spPr>
          <a:xfrm>
            <a:off x="8571322" y="2406773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D4E859D-5429-45ED-BA07-B720E355BE9B}"/>
              </a:ext>
            </a:extLst>
          </p:cNvPr>
          <p:cNvSpPr/>
          <p:nvPr/>
        </p:nvSpPr>
        <p:spPr>
          <a:xfrm>
            <a:off x="8759169" y="2404892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34DE389-BD27-4F23-95E3-5901B579D790}"/>
              </a:ext>
            </a:extLst>
          </p:cNvPr>
          <p:cNvSpPr/>
          <p:nvPr/>
        </p:nvSpPr>
        <p:spPr>
          <a:xfrm>
            <a:off x="8951203" y="2404891"/>
            <a:ext cx="105295" cy="10529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3ACB52-720F-45F9-A358-104C8635E3CD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7773AD3-369E-40AF-A3BC-06C36CCFF2F0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E17E922-1FA3-43CD-8690-FFD704918B35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537991B-40F3-4540-89A3-BF4C97027E53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35B7819-E553-450D-AAF9-4BF80CC357C6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5BB5595-7D19-4B7E-9335-4DF271D13BF1}"/>
              </a:ext>
            </a:extLst>
          </p:cNvPr>
          <p:cNvSpPr txBox="1"/>
          <p:nvPr/>
        </p:nvSpPr>
        <p:spPr>
          <a:xfrm>
            <a:off x="3026033" y="6234367"/>
            <a:ext cx="5988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WWW.SALENATHIS.COM</a:t>
            </a:r>
          </a:p>
        </p:txBody>
      </p:sp>
    </p:spTree>
    <p:extLst>
      <p:ext uri="{BB962C8B-B14F-4D97-AF65-F5344CB8AC3E}">
        <p14:creationId xmlns:p14="http://schemas.microsoft.com/office/powerpoint/2010/main" val="861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844">
        <p14:flash/>
      </p:transition>
    </mc:Choice>
    <mc:Fallback xmlns="">
      <p:transition spd="slow" advTm="4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4" grpId="0" animBg="1"/>
      <p:bldP spid="23" grpId="0" animBg="1"/>
      <p:bldP spid="25" grpId="0" animBg="1"/>
      <p:bldP spid="26" grpId="0"/>
      <p:bldP spid="28" grpId="0" animBg="1"/>
      <p:bldP spid="29" grpId="0" animBg="1"/>
      <p:bldP spid="30" grpId="0" animBg="1"/>
      <p:bldP spid="31" grpId="0" animBg="1"/>
      <p:bldP spid="32" grpId="0" animBg="1"/>
      <p:bldP spid="32" grpId="1" animBg="1"/>
      <p:bldP spid="27" grpId="0"/>
      <p:bldP spid="2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2A934B-6613-44FE-A2E4-7FCCE1957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19354"/>
          <a:stretch/>
        </p:blipFill>
        <p:spPr>
          <a:xfrm>
            <a:off x="5404835" y="-22302"/>
            <a:ext cx="6787165" cy="6880302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>
          <a:xfrm>
            <a:off x="416313" y="0"/>
            <a:ext cx="9385886" cy="6924907"/>
          </a:xfrm>
          <a:custGeom>
            <a:avLst/>
            <a:gdLst>
              <a:gd name="connsiteX0" fmla="*/ 0 w 8828314"/>
              <a:gd name="connsiteY0" fmla="*/ 0 h 6858000"/>
              <a:gd name="connsiteX1" fmla="*/ 8828314 w 8828314"/>
              <a:gd name="connsiteY1" fmla="*/ 0 h 6858000"/>
              <a:gd name="connsiteX2" fmla="*/ 8828314 w 8828314"/>
              <a:gd name="connsiteY2" fmla="*/ 6858000 h 6858000"/>
              <a:gd name="connsiteX3" fmla="*/ 0 w 8828314"/>
              <a:gd name="connsiteY3" fmla="*/ 6858000 h 6858000"/>
              <a:gd name="connsiteX4" fmla="*/ 0 w 8828314"/>
              <a:gd name="connsiteY4" fmla="*/ 0 h 6858000"/>
              <a:gd name="connsiteX0" fmla="*/ 0 w 8828333"/>
              <a:gd name="connsiteY0" fmla="*/ 0 h 6858000"/>
              <a:gd name="connsiteX1" fmla="*/ 8828314 w 8828333"/>
              <a:gd name="connsiteY1" fmla="*/ 0 h 6858000"/>
              <a:gd name="connsiteX2" fmla="*/ 6803570 w 8828333"/>
              <a:gd name="connsiteY2" fmla="*/ 4996543 h 6858000"/>
              <a:gd name="connsiteX3" fmla="*/ 8828314 w 8828333"/>
              <a:gd name="connsiteY3" fmla="*/ 6858000 h 6858000"/>
              <a:gd name="connsiteX4" fmla="*/ 0 w 8828333"/>
              <a:gd name="connsiteY4" fmla="*/ 6858000 h 6858000"/>
              <a:gd name="connsiteX5" fmla="*/ 0 w 8828333"/>
              <a:gd name="connsiteY5" fmla="*/ 0 h 6858000"/>
              <a:gd name="connsiteX0" fmla="*/ 0 w 8828330"/>
              <a:gd name="connsiteY0" fmla="*/ 0 h 6858000"/>
              <a:gd name="connsiteX1" fmla="*/ 8828314 w 8828330"/>
              <a:gd name="connsiteY1" fmla="*/ 0 h 6858000"/>
              <a:gd name="connsiteX2" fmla="*/ 6803570 w 8828330"/>
              <a:gd name="connsiteY2" fmla="*/ 4996543 h 6858000"/>
              <a:gd name="connsiteX3" fmla="*/ 8828314 w 8828330"/>
              <a:gd name="connsiteY3" fmla="*/ 6858000 h 6858000"/>
              <a:gd name="connsiteX4" fmla="*/ 0 w 8828330"/>
              <a:gd name="connsiteY4" fmla="*/ 6858000 h 6858000"/>
              <a:gd name="connsiteX5" fmla="*/ 0 w 8828330"/>
              <a:gd name="connsiteY5" fmla="*/ 0 h 6858000"/>
              <a:gd name="connsiteX0" fmla="*/ 0 w 8828330"/>
              <a:gd name="connsiteY0" fmla="*/ 0 h 6858000"/>
              <a:gd name="connsiteX1" fmla="*/ 8828314 w 8828330"/>
              <a:gd name="connsiteY1" fmla="*/ 0 h 6858000"/>
              <a:gd name="connsiteX2" fmla="*/ 6803570 w 8828330"/>
              <a:gd name="connsiteY2" fmla="*/ 4996543 h 6858000"/>
              <a:gd name="connsiteX3" fmla="*/ 8828314 w 8828330"/>
              <a:gd name="connsiteY3" fmla="*/ 6858000 h 6858000"/>
              <a:gd name="connsiteX4" fmla="*/ 0 w 8828330"/>
              <a:gd name="connsiteY4" fmla="*/ 6858000 h 6858000"/>
              <a:gd name="connsiteX5" fmla="*/ 0 w 8828330"/>
              <a:gd name="connsiteY5" fmla="*/ 0 h 6858000"/>
              <a:gd name="connsiteX0" fmla="*/ 0 w 8828330"/>
              <a:gd name="connsiteY0" fmla="*/ 0 h 6858000"/>
              <a:gd name="connsiteX1" fmla="*/ 8828314 w 8828330"/>
              <a:gd name="connsiteY1" fmla="*/ 0 h 6858000"/>
              <a:gd name="connsiteX2" fmla="*/ 6847113 w 8828330"/>
              <a:gd name="connsiteY2" fmla="*/ 5214257 h 6858000"/>
              <a:gd name="connsiteX3" fmla="*/ 8828314 w 8828330"/>
              <a:gd name="connsiteY3" fmla="*/ 6858000 h 6858000"/>
              <a:gd name="connsiteX4" fmla="*/ 0 w 8828330"/>
              <a:gd name="connsiteY4" fmla="*/ 6858000 h 6858000"/>
              <a:gd name="connsiteX5" fmla="*/ 0 w 8828330"/>
              <a:gd name="connsiteY5" fmla="*/ 0 h 6858000"/>
              <a:gd name="connsiteX0" fmla="*/ 0 w 8828331"/>
              <a:gd name="connsiteY0" fmla="*/ 0 h 6858000"/>
              <a:gd name="connsiteX1" fmla="*/ 8828314 w 8828331"/>
              <a:gd name="connsiteY1" fmla="*/ 0 h 6858000"/>
              <a:gd name="connsiteX2" fmla="*/ 6847113 w 8828331"/>
              <a:gd name="connsiteY2" fmla="*/ 5214257 h 6858000"/>
              <a:gd name="connsiteX3" fmla="*/ 8828314 w 8828331"/>
              <a:gd name="connsiteY3" fmla="*/ 6858000 h 6858000"/>
              <a:gd name="connsiteX4" fmla="*/ 0 w 8828331"/>
              <a:gd name="connsiteY4" fmla="*/ 6858000 h 6858000"/>
              <a:gd name="connsiteX5" fmla="*/ 0 w 8828331"/>
              <a:gd name="connsiteY5" fmla="*/ 0 h 6858000"/>
              <a:gd name="connsiteX0" fmla="*/ 0 w 8828331"/>
              <a:gd name="connsiteY0" fmla="*/ 0 h 6858000"/>
              <a:gd name="connsiteX1" fmla="*/ 8828314 w 8828331"/>
              <a:gd name="connsiteY1" fmla="*/ 0 h 6858000"/>
              <a:gd name="connsiteX2" fmla="*/ 6847113 w 8828331"/>
              <a:gd name="connsiteY2" fmla="*/ 5214257 h 6858000"/>
              <a:gd name="connsiteX3" fmla="*/ 8828314 w 8828331"/>
              <a:gd name="connsiteY3" fmla="*/ 6858000 h 6858000"/>
              <a:gd name="connsiteX4" fmla="*/ 0 w 8828331"/>
              <a:gd name="connsiteY4" fmla="*/ 6858000 h 6858000"/>
              <a:gd name="connsiteX5" fmla="*/ 0 w 8828331"/>
              <a:gd name="connsiteY5" fmla="*/ 0 h 6858000"/>
              <a:gd name="connsiteX0" fmla="*/ 0 w 8828331"/>
              <a:gd name="connsiteY0" fmla="*/ 0 h 6858000"/>
              <a:gd name="connsiteX1" fmla="*/ 8828314 w 8828331"/>
              <a:gd name="connsiteY1" fmla="*/ 0 h 6858000"/>
              <a:gd name="connsiteX2" fmla="*/ 6847113 w 8828331"/>
              <a:gd name="connsiteY2" fmla="*/ 5272064 h 6858000"/>
              <a:gd name="connsiteX3" fmla="*/ 8828314 w 8828331"/>
              <a:gd name="connsiteY3" fmla="*/ 6858000 h 6858000"/>
              <a:gd name="connsiteX4" fmla="*/ 0 w 8828331"/>
              <a:gd name="connsiteY4" fmla="*/ 6858000 h 6858000"/>
              <a:gd name="connsiteX5" fmla="*/ 0 w 8828331"/>
              <a:gd name="connsiteY5" fmla="*/ 0 h 6858000"/>
              <a:gd name="connsiteX0" fmla="*/ 0 w 8828330"/>
              <a:gd name="connsiteY0" fmla="*/ 0 h 6858000"/>
              <a:gd name="connsiteX1" fmla="*/ 8828314 w 8828330"/>
              <a:gd name="connsiteY1" fmla="*/ 0 h 6858000"/>
              <a:gd name="connsiteX2" fmla="*/ 6780205 w 8828330"/>
              <a:gd name="connsiteY2" fmla="*/ 4892922 h 6858000"/>
              <a:gd name="connsiteX3" fmla="*/ 8828314 w 8828330"/>
              <a:gd name="connsiteY3" fmla="*/ 6858000 h 6858000"/>
              <a:gd name="connsiteX4" fmla="*/ 0 w 8828330"/>
              <a:gd name="connsiteY4" fmla="*/ 6858000 h 6858000"/>
              <a:gd name="connsiteX5" fmla="*/ 0 w 8828330"/>
              <a:gd name="connsiteY5" fmla="*/ 0 h 6858000"/>
              <a:gd name="connsiteX0" fmla="*/ 0 w 8828328"/>
              <a:gd name="connsiteY0" fmla="*/ 0 h 6858000"/>
              <a:gd name="connsiteX1" fmla="*/ 8828314 w 8828328"/>
              <a:gd name="connsiteY1" fmla="*/ 0 h 6858000"/>
              <a:gd name="connsiteX2" fmla="*/ 6423366 w 8828328"/>
              <a:gd name="connsiteY2" fmla="*/ 5060190 h 6858000"/>
              <a:gd name="connsiteX3" fmla="*/ 8828314 w 8828328"/>
              <a:gd name="connsiteY3" fmla="*/ 6858000 h 6858000"/>
              <a:gd name="connsiteX4" fmla="*/ 0 w 8828328"/>
              <a:gd name="connsiteY4" fmla="*/ 6858000 h 6858000"/>
              <a:gd name="connsiteX5" fmla="*/ 0 w 8828328"/>
              <a:gd name="connsiteY5" fmla="*/ 0 h 6858000"/>
              <a:gd name="connsiteX0" fmla="*/ 0 w 8828328"/>
              <a:gd name="connsiteY0" fmla="*/ 0 h 6858000"/>
              <a:gd name="connsiteX1" fmla="*/ 8828314 w 8828328"/>
              <a:gd name="connsiteY1" fmla="*/ 0 h 6858000"/>
              <a:gd name="connsiteX2" fmla="*/ 6423366 w 8828328"/>
              <a:gd name="connsiteY2" fmla="*/ 5060190 h 6858000"/>
              <a:gd name="connsiteX3" fmla="*/ 8828314 w 8828328"/>
              <a:gd name="connsiteY3" fmla="*/ 6858000 h 6858000"/>
              <a:gd name="connsiteX4" fmla="*/ 0 w 8828328"/>
              <a:gd name="connsiteY4" fmla="*/ 6858000 h 6858000"/>
              <a:gd name="connsiteX5" fmla="*/ 0 w 8828328"/>
              <a:gd name="connsiteY5" fmla="*/ 0 h 6858000"/>
              <a:gd name="connsiteX0" fmla="*/ 0 w 8828327"/>
              <a:gd name="connsiteY0" fmla="*/ 0 h 6858000"/>
              <a:gd name="connsiteX1" fmla="*/ 8828314 w 8828327"/>
              <a:gd name="connsiteY1" fmla="*/ 0 h 6858000"/>
              <a:gd name="connsiteX2" fmla="*/ 6423366 w 8828327"/>
              <a:gd name="connsiteY2" fmla="*/ 5060190 h 6858000"/>
              <a:gd name="connsiteX3" fmla="*/ 8828314 w 8828327"/>
              <a:gd name="connsiteY3" fmla="*/ 6858000 h 6858000"/>
              <a:gd name="connsiteX4" fmla="*/ 0 w 8828327"/>
              <a:gd name="connsiteY4" fmla="*/ 6858000 h 6858000"/>
              <a:gd name="connsiteX5" fmla="*/ 0 w 8828327"/>
              <a:gd name="connsiteY5" fmla="*/ 0 h 6858000"/>
              <a:gd name="connsiteX0" fmla="*/ 0 w 9374735"/>
              <a:gd name="connsiteY0" fmla="*/ 289932 h 7147932"/>
              <a:gd name="connsiteX1" fmla="*/ 9374724 w 9374735"/>
              <a:gd name="connsiteY1" fmla="*/ 0 h 7147932"/>
              <a:gd name="connsiteX2" fmla="*/ 6423366 w 9374735"/>
              <a:gd name="connsiteY2" fmla="*/ 5350122 h 7147932"/>
              <a:gd name="connsiteX3" fmla="*/ 8828314 w 9374735"/>
              <a:gd name="connsiteY3" fmla="*/ 7147932 h 7147932"/>
              <a:gd name="connsiteX4" fmla="*/ 0 w 9374735"/>
              <a:gd name="connsiteY4" fmla="*/ 7147932 h 7147932"/>
              <a:gd name="connsiteX5" fmla="*/ 0 w 9374735"/>
              <a:gd name="connsiteY5" fmla="*/ 289932 h 7147932"/>
              <a:gd name="connsiteX0" fmla="*/ 0 w 9385886"/>
              <a:gd name="connsiteY0" fmla="*/ 22302 h 6880302"/>
              <a:gd name="connsiteX1" fmla="*/ 9385875 w 9385886"/>
              <a:gd name="connsiteY1" fmla="*/ 0 h 6880302"/>
              <a:gd name="connsiteX2" fmla="*/ 6423366 w 9385886"/>
              <a:gd name="connsiteY2" fmla="*/ 5082492 h 6880302"/>
              <a:gd name="connsiteX3" fmla="*/ 8828314 w 9385886"/>
              <a:gd name="connsiteY3" fmla="*/ 6880302 h 6880302"/>
              <a:gd name="connsiteX4" fmla="*/ 0 w 9385886"/>
              <a:gd name="connsiteY4" fmla="*/ 6880302 h 6880302"/>
              <a:gd name="connsiteX5" fmla="*/ 0 w 9385886"/>
              <a:gd name="connsiteY5" fmla="*/ 22302 h 6880302"/>
              <a:gd name="connsiteX0" fmla="*/ 0 w 9385886"/>
              <a:gd name="connsiteY0" fmla="*/ 22302 h 6924907"/>
              <a:gd name="connsiteX1" fmla="*/ 9385875 w 9385886"/>
              <a:gd name="connsiteY1" fmla="*/ 0 h 6924907"/>
              <a:gd name="connsiteX2" fmla="*/ 6423366 w 9385886"/>
              <a:gd name="connsiteY2" fmla="*/ 5082492 h 6924907"/>
              <a:gd name="connsiteX3" fmla="*/ 9318968 w 9385886"/>
              <a:gd name="connsiteY3" fmla="*/ 6924907 h 6924907"/>
              <a:gd name="connsiteX4" fmla="*/ 0 w 9385886"/>
              <a:gd name="connsiteY4" fmla="*/ 6880302 h 6924907"/>
              <a:gd name="connsiteX5" fmla="*/ 0 w 9385886"/>
              <a:gd name="connsiteY5" fmla="*/ 22302 h 692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85886" h="6924907">
                <a:moveTo>
                  <a:pt x="0" y="22302"/>
                </a:moveTo>
                <a:lnTo>
                  <a:pt x="9385875" y="0"/>
                </a:lnTo>
                <a:cubicBezTo>
                  <a:pt x="9393132" y="914400"/>
                  <a:pt x="5989836" y="3802612"/>
                  <a:pt x="6423366" y="5082492"/>
                </a:cubicBezTo>
                <a:cubicBezTo>
                  <a:pt x="6550536" y="6055167"/>
                  <a:pt x="8644053" y="6304421"/>
                  <a:pt x="9318968" y="6924907"/>
                </a:cubicBezTo>
                <a:lnTo>
                  <a:pt x="0" y="6880302"/>
                </a:lnTo>
                <a:lnTo>
                  <a:pt x="0" y="22302"/>
                </a:lnTo>
                <a:close/>
              </a:path>
            </a:pathLst>
          </a:custGeom>
          <a:solidFill>
            <a:srgbClr val="AE93D2">
              <a:alpha val="4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3"/>
          <p:cNvSpPr/>
          <p:nvPr/>
        </p:nvSpPr>
        <p:spPr>
          <a:xfrm>
            <a:off x="208157" y="-22302"/>
            <a:ext cx="9385886" cy="6924907"/>
          </a:xfrm>
          <a:custGeom>
            <a:avLst/>
            <a:gdLst>
              <a:gd name="connsiteX0" fmla="*/ 0 w 8828314"/>
              <a:gd name="connsiteY0" fmla="*/ 0 h 6858000"/>
              <a:gd name="connsiteX1" fmla="*/ 8828314 w 8828314"/>
              <a:gd name="connsiteY1" fmla="*/ 0 h 6858000"/>
              <a:gd name="connsiteX2" fmla="*/ 8828314 w 8828314"/>
              <a:gd name="connsiteY2" fmla="*/ 6858000 h 6858000"/>
              <a:gd name="connsiteX3" fmla="*/ 0 w 8828314"/>
              <a:gd name="connsiteY3" fmla="*/ 6858000 h 6858000"/>
              <a:gd name="connsiteX4" fmla="*/ 0 w 8828314"/>
              <a:gd name="connsiteY4" fmla="*/ 0 h 6858000"/>
              <a:gd name="connsiteX0" fmla="*/ 0 w 8828333"/>
              <a:gd name="connsiteY0" fmla="*/ 0 h 6858000"/>
              <a:gd name="connsiteX1" fmla="*/ 8828314 w 8828333"/>
              <a:gd name="connsiteY1" fmla="*/ 0 h 6858000"/>
              <a:gd name="connsiteX2" fmla="*/ 6803570 w 8828333"/>
              <a:gd name="connsiteY2" fmla="*/ 4996543 h 6858000"/>
              <a:gd name="connsiteX3" fmla="*/ 8828314 w 8828333"/>
              <a:gd name="connsiteY3" fmla="*/ 6858000 h 6858000"/>
              <a:gd name="connsiteX4" fmla="*/ 0 w 8828333"/>
              <a:gd name="connsiteY4" fmla="*/ 6858000 h 6858000"/>
              <a:gd name="connsiteX5" fmla="*/ 0 w 8828333"/>
              <a:gd name="connsiteY5" fmla="*/ 0 h 6858000"/>
              <a:gd name="connsiteX0" fmla="*/ 0 w 8828330"/>
              <a:gd name="connsiteY0" fmla="*/ 0 h 6858000"/>
              <a:gd name="connsiteX1" fmla="*/ 8828314 w 8828330"/>
              <a:gd name="connsiteY1" fmla="*/ 0 h 6858000"/>
              <a:gd name="connsiteX2" fmla="*/ 6803570 w 8828330"/>
              <a:gd name="connsiteY2" fmla="*/ 4996543 h 6858000"/>
              <a:gd name="connsiteX3" fmla="*/ 8828314 w 8828330"/>
              <a:gd name="connsiteY3" fmla="*/ 6858000 h 6858000"/>
              <a:gd name="connsiteX4" fmla="*/ 0 w 8828330"/>
              <a:gd name="connsiteY4" fmla="*/ 6858000 h 6858000"/>
              <a:gd name="connsiteX5" fmla="*/ 0 w 8828330"/>
              <a:gd name="connsiteY5" fmla="*/ 0 h 6858000"/>
              <a:gd name="connsiteX0" fmla="*/ 0 w 8828330"/>
              <a:gd name="connsiteY0" fmla="*/ 0 h 6858000"/>
              <a:gd name="connsiteX1" fmla="*/ 8828314 w 8828330"/>
              <a:gd name="connsiteY1" fmla="*/ 0 h 6858000"/>
              <a:gd name="connsiteX2" fmla="*/ 6803570 w 8828330"/>
              <a:gd name="connsiteY2" fmla="*/ 4996543 h 6858000"/>
              <a:gd name="connsiteX3" fmla="*/ 8828314 w 8828330"/>
              <a:gd name="connsiteY3" fmla="*/ 6858000 h 6858000"/>
              <a:gd name="connsiteX4" fmla="*/ 0 w 8828330"/>
              <a:gd name="connsiteY4" fmla="*/ 6858000 h 6858000"/>
              <a:gd name="connsiteX5" fmla="*/ 0 w 8828330"/>
              <a:gd name="connsiteY5" fmla="*/ 0 h 6858000"/>
              <a:gd name="connsiteX0" fmla="*/ 0 w 8828330"/>
              <a:gd name="connsiteY0" fmla="*/ 0 h 6858000"/>
              <a:gd name="connsiteX1" fmla="*/ 8828314 w 8828330"/>
              <a:gd name="connsiteY1" fmla="*/ 0 h 6858000"/>
              <a:gd name="connsiteX2" fmla="*/ 6847113 w 8828330"/>
              <a:gd name="connsiteY2" fmla="*/ 5214257 h 6858000"/>
              <a:gd name="connsiteX3" fmla="*/ 8828314 w 8828330"/>
              <a:gd name="connsiteY3" fmla="*/ 6858000 h 6858000"/>
              <a:gd name="connsiteX4" fmla="*/ 0 w 8828330"/>
              <a:gd name="connsiteY4" fmla="*/ 6858000 h 6858000"/>
              <a:gd name="connsiteX5" fmla="*/ 0 w 8828330"/>
              <a:gd name="connsiteY5" fmla="*/ 0 h 6858000"/>
              <a:gd name="connsiteX0" fmla="*/ 0 w 8828331"/>
              <a:gd name="connsiteY0" fmla="*/ 0 h 6858000"/>
              <a:gd name="connsiteX1" fmla="*/ 8828314 w 8828331"/>
              <a:gd name="connsiteY1" fmla="*/ 0 h 6858000"/>
              <a:gd name="connsiteX2" fmla="*/ 6847113 w 8828331"/>
              <a:gd name="connsiteY2" fmla="*/ 5214257 h 6858000"/>
              <a:gd name="connsiteX3" fmla="*/ 8828314 w 8828331"/>
              <a:gd name="connsiteY3" fmla="*/ 6858000 h 6858000"/>
              <a:gd name="connsiteX4" fmla="*/ 0 w 8828331"/>
              <a:gd name="connsiteY4" fmla="*/ 6858000 h 6858000"/>
              <a:gd name="connsiteX5" fmla="*/ 0 w 8828331"/>
              <a:gd name="connsiteY5" fmla="*/ 0 h 6858000"/>
              <a:gd name="connsiteX0" fmla="*/ 0 w 8828331"/>
              <a:gd name="connsiteY0" fmla="*/ 0 h 6858000"/>
              <a:gd name="connsiteX1" fmla="*/ 8828314 w 8828331"/>
              <a:gd name="connsiteY1" fmla="*/ 0 h 6858000"/>
              <a:gd name="connsiteX2" fmla="*/ 6847113 w 8828331"/>
              <a:gd name="connsiteY2" fmla="*/ 5214257 h 6858000"/>
              <a:gd name="connsiteX3" fmla="*/ 8828314 w 8828331"/>
              <a:gd name="connsiteY3" fmla="*/ 6858000 h 6858000"/>
              <a:gd name="connsiteX4" fmla="*/ 0 w 8828331"/>
              <a:gd name="connsiteY4" fmla="*/ 6858000 h 6858000"/>
              <a:gd name="connsiteX5" fmla="*/ 0 w 8828331"/>
              <a:gd name="connsiteY5" fmla="*/ 0 h 6858000"/>
              <a:gd name="connsiteX0" fmla="*/ 0 w 8828331"/>
              <a:gd name="connsiteY0" fmla="*/ 0 h 6858000"/>
              <a:gd name="connsiteX1" fmla="*/ 8828314 w 8828331"/>
              <a:gd name="connsiteY1" fmla="*/ 0 h 6858000"/>
              <a:gd name="connsiteX2" fmla="*/ 6847113 w 8828331"/>
              <a:gd name="connsiteY2" fmla="*/ 5272064 h 6858000"/>
              <a:gd name="connsiteX3" fmla="*/ 8828314 w 8828331"/>
              <a:gd name="connsiteY3" fmla="*/ 6858000 h 6858000"/>
              <a:gd name="connsiteX4" fmla="*/ 0 w 8828331"/>
              <a:gd name="connsiteY4" fmla="*/ 6858000 h 6858000"/>
              <a:gd name="connsiteX5" fmla="*/ 0 w 8828331"/>
              <a:gd name="connsiteY5" fmla="*/ 0 h 6858000"/>
              <a:gd name="connsiteX0" fmla="*/ 0 w 8828330"/>
              <a:gd name="connsiteY0" fmla="*/ 0 h 6858000"/>
              <a:gd name="connsiteX1" fmla="*/ 8828314 w 8828330"/>
              <a:gd name="connsiteY1" fmla="*/ 0 h 6858000"/>
              <a:gd name="connsiteX2" fmla="*/ 6780205 w 8828330"/>
              <a:gd name="connsiteY2" fmla="*/ 4892922 h 6858000"/>
              <a:gd name="connsiteX3" fmla="*/ 8828314 w 8828330"/>
              <a:gd name="connsiteY3" fmla="*/ 6858000 h 6858000"/>
              <a:gd name="connsiteX4" fmla="*/ 0 w 8828330"/>
              <a:gd name="connsiteY4" fmla="*/ 6858000 h 6858000"/>
              <a:gd name="connsiteX5" fmla="*/ 0 w 8828330"/>
              <a:gd name="connsiteY5" fmla="*/ 0 h 6858000"/>
              <a:gd name="connsiteX0" fmla="*/ 0 w 8828328"/>
              <a:gd name="connsiteY0" fmla="*/ 0 h 6858000"/>
              <a:gd name="connsiteX1" fmla="*/ 8828314 w 8828328"/>
              <a:gd name="connsiteY1" fmla="*/ 0 h 6858000"/>
              <a:gd name="connsiteX2" fmla="*/ 6423366 w 8828328"/>
              <a:gd name="connsiteY2" fmla="*/ 5060190 h 6858000"/>
              <a:gd name="connsiteX3" fmla="*/ 8828314 w 8828328"/>
              <a:gd name="connsiteY3" fmla="*/ 6858000 h 6858000"/>
              <a:gd name="connsiteX4" fmla="*/ 0 w 8828328"/>
              <a:gd name="connsiteY4" fmla="*/ 6858000 h 6858000"/>
              <a:gd name="connsiteX5" fmla="*/ 0 w 8828328"/>
              <a:gd name="connsiteY5" fmla="*/ 0 h 6858000"/>
              <a:gd name="connsiteX0" fmla="*/ 0 w 8828328"/>
              <a:gd name="connsiteY0" fmla="*/ 0 h 6858000"/>
              <a:gd name="connsiteX1" fmla="*/ 8828314 w 8828328"/>
              <a:gd name="connsiteY1" fmla="*/ 0 h 6858000"/>
              <a:gd name="connsiteX2" fmla="*/ 6423366 w 8828328"/>
              <a:gd name="connsiteY2" fmla="*/ 5060190 h 6858000"/>
              <a:gd name="connsiteX3" fmla="*/ 8828314 w 8828328"/>
              <a:gd name="connsiteY3" fmla="*/ 6858000 h 6858000"/>
              <a:gd name="connsiteX4" fmla="*/ 0 w 8828328"/>
              <a:gd name="connsiteY4" fmla="*/ 6858000 h 6858000"/>
              <a:gd name="connsiteX5" fmla="*/ 0 w 8828328"/>
              <a:gd name="connsiteY5" fmla="*/ 0 h 6858000"/>
              <a:gd name="connsiteX0" fmla="*/ 0 w 8828327"/>
              <a:gd name="connsiteY0" fmla="*/ 0 h 6858000"/>
              <a:gd name="connsiteX1" fmla="*/ 8828314 w 8828327"/>
              <a:gd name="connsiteY1" fmla="*/ 0 h 6858000"/>
              <a:gd name="connsiteX2" fmla="*/ 6423366 w 8828327"/>
              <a:gd name="connsiteY2" fmla="*/ 5060190 h 6858000"/>
              <a:gd name="connsiteX3" fmla="*/ 8828314 w 8828327"/>
              <a:gd name="connsiteY3" fmla="*/ 6858000 h 6858000"/>
              <a:gd name="connsiteX4" fmla="*/ 0 w 8828327"/>
              <a:gd name="connsiteY4" fmla="*/ 6858000 h 6858000"/>
              <a:gd name="connsiteX5" fmla="*/ 0 w 8828327"/>
              <a:gd name="connsiteY5" fmla="*/ 0 h 6858000"/>
              <a:gd name="connsiteX0" fmla="*/ 0 w 9374735"/>
              <a:gd name="connsiteY0" fmla="*/ 289932 h 7147932"/>
              <a:gd name="connsiteX1" fmla="*/ 9374724 w 9374735"/>
              <a:gd name="connsiteY1" fmla="*/ 0 h 7147932"/>
              <a:gd name="connsiteX2" fmla="*/ 6423366 w 9374735"/>
              <a:gd name="connsiteY2" fmla="*/ 5350122 h 7147932"/>
              <a:gd name="connsiteX3" fmla="*/ 8828314 w 9374735"/>
              <a:gd name="connsiteY3" fmla="*/ 7147932 h 7147932"/>
              <a:gd name="connsiteX4" fmla="*/ 0 w 9374735"/>
              <a:gd name="connsiteY4" fmla="*/ 7147932 h 7147932"/>
              <a:gd name="connsiteX5" fmla="*/ 0 w 9374735"/>
              <a:gd name="connsiteY5" fmla="*/ 289932 h 7147932"/>
              <a:gd name="connsiteX0" fmla="*/ 0 w 9385886"/>
              <a:gd name="connsiteY0" fmla="*/ 22302 h 6880302"/>
              <a:gd name="connsiteX1" fmla="*/ 9385875 w 9385886"/>
              <a:gd name="connsiteY1" fmla="*/ 0 h 6880302"/>
              <a:gd name="connsiteX2" fmla="*/ 6423366 w 9385886"/>
              <a:gd name="connsiteY2" fmla="*/ 5082492 h 6880302"/>
              <a:gd name="connsiteX3" fmla="*/ 8828314 w 9385886"/>
              <a:gd name="connsiteY3" fmla="*/ 6880302 h 6880302"/>
              <a:gd name="connsiteX4" fmla="*/ 0 w 9385886"/>
              <a:gd name="connsiteY4" fmla="*/ 6880302 h 6880302"/>
              <a:gd name="connsiteX5" fmla="*/ 0 w 9385886"/>
              <a:gd name="connsiteY5" fmla="*/ 22302 h 6880302"/>
              <a:gd name="connsiteX0" fmla="*/ 0 w 9385886"/>
              <a:gd name="connsiteY0" fmla="*/ 22302 h 6924907"/>
              <a:gd name="connsiteX1" fmla="*/ 9385875 w 9385886"/>
              <a:gd name="connsiteY1" fmla="*/ 0 h 6924907"/>
              <a:gd name="connsiteX2" fmla="*/ 6423366 w 9385886"/>
              <a:gd name="connsiteY2" fmla="*/ 5082492 h 6924907"/>
              <a:gd name="connsiteX3" fmla="*/ 9318968 w 9385886"/>
              <a:gd name="connsiteY3" fmla="*/ 6924907 h 6924907"/>
              <a:gd name="connsiteX4" fmla="*/ 0 w 9385886"/>
              <a:gd name="connsiteY4" fmla="*/ 6880302 h 6924907"/>
              <a:gd name="connsiteX5" fmla="*/ 0 w 9385886"/>
              <a:gd name="connsiteY5" fmla="*/ 22302 h 692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85886" h="6924907">
                <a:moveTo>
                  <a:pt x="0" y="22302"/>
                </a:moveTo>
                <a:lnTo>
                  <a:pt x="9385875" y="0"/>
                </a:lnTo>
                <a:cubicBezTo>
                  <a:pt x="9393132" y="914400"/>
                  <a:pt x="5989836" y="3802612"/>
                  <a:pt x="6423366" y="5082492"/>
                </a:cubicBezTo>
                <a:cubicBezTo>
                  <a:pt x="6550536" y="6055167"/>
                  <a:pt x="8644053" y="6304421"/>
                  <a:pt x="9318968" y="6924907"/>
                </a:cubicBezTo>
                <a:lnTo>
                  <a:pt x="0" y="6880302"/>
                </a:lnTo>
                <a:lnTo>
                  <a:pt x="0" y="22302"/>
                </a:lnTo>
                <a:close/>
              </a:path>
            </a:pathLst>
          </a:custGeom>
          <a:solidFill>
            <a:srgbClr val="AF5BC0">
              <a:alpha val="41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-22302"/>
            <a:ext cx="9385886" cy="6924907"/>
          </a:xfrm>
          <a:custGeom>
            <a:avLst/>
            <a:gdLst>
              <a:gd name="connsiteX0" fmla="*/ 0 w 8828314"/>
              <a:gd name="connsiteY0" fmla="*/ 0 h 6858000"/>
              <a:gd name="connsiteX1" fmla="*/ 8828314 w 8828314"/>
              <a:gd name="connsiteY1" fmla="*/ 0 h 6858000"/>
              <a:gd name="connsiteX2" fmla="*/ 8828314 w 8828314"/>
              <a:gd name="connsiteY2" fmla="*/ 6858000 h 6858000"/>
              <a:gd name="connsiteX3" fmla="*/ 0 w 8828314"/>
              <a:gd name="connsiteY3" fmla="*/ 6858000 h 6858000"/>
              <a:gd name="connsiteX4" fmla="*/ 0 w 8828314"/>
              <a:gd name="connsiteY4" fmla="*/ 0 h 6858000"/>
              <a:gd name="connsiteX0" fmla="*/ 0 w 8828333"/>
              <a:gd name="connsiteY0" fmla="*/ 0 h 6858000"/>
              <a:gd name="connsiteX1" fmla="*/ 8828314 w 8828333"/>
              <a:gd name="connsiteY1" fmla="*/ 0 h 6858000"/>
              <a:gd name="connsiteX2" fmla="*/ 6803570 w 8828333"/>
              <a:gd name="connsiteY2" fmla="*/ 4996543 h 6858000"/>
              <a:gd name="connsiteX3" fmla="*/ 8828314 w 8828333"/>
              <a:gd name="connsiteY3" fmla="*/ 6858000 h 6858000"/>
              <a:gd name="connsiteX4" fmla="*/ 0 w 8828333"/>
              <a:gd name="connsiteY4" fmla="*/ 6858000 h 6858000"/>
              <a:gd name="connsiteX5" fmla="*/ 0 w 8828333"/>
              <a:gd name="connsiteY5" fmla="*/ 0 h 6858000"/>
              <a:gd name="connsiteX0" fmla="*/ 0 w 8828330"/>
              <a:gd name="connsiteY0" fmla="*/ 0 h 6858000"/>
              <a:gd name="connsiteX1" fmla="*/ 8828314 w 8828330"/>
              <a:gd name="connsiteY1" fmla="*/ 0 h 6858000"/>
              <a:gd name="connsiteX2" fmla="*/ 6803570 w 8828330"/>
              <a:gd name="connsiteY2" fmla="*/ 4996543 h 6858000"/>
              <a:gd name="connsiteX3" fmla="*/ 8828314 w 8828330"/>
              <a:gd name="connsiteY3" fmla="*/ 6858000 h 6858000"/>
              <a:gd name="connsiteX4" fmla="*/ 0 w 8828330"/>
              <a:gd name="connsiteY4" fmla="*/ 6858000 h 6858000"/>
              <a:gd name="connsiteX5" fmla="*/ 0 w 8828330"/>
              <a:gd name="connsiteY5" fmla="*/ 0 h 6858000"/>
              <a:gd name="connsiteX0" fmla="*/ 0 w 8828330"/>
              <a:gd name="connsiteY0" fmla="*/ 0 h 6858000"/>
              <a:gd name="connsiteX1" fmla="*/ 8828314 w 8828330"/>
              <a:gd name="connsiteY1" fmla="*/ 0 h 6858000"/>
              <a:gd name="connsiteX2" fmla="*/ 6803570 w 8828330"/>
              <a:gd name="connsiteY2" fmla="*/ 4996543 h 6858000"/>
              <a:gd name="connsiteX3" fmla="*/ 8828314 w 8828330"/>
              <a:gd name="connsiteY3" fmla="*/ 6858000 h 6858000"/>
              <a:gd name="connsiteX4" fmla="*/ 0 w 8828330"/>
              <a:gd name="connsiteY4" fmla="*/ 6858000 h 6858000"/>
              <a:gd name="connsiteX5" fmla="*/ 0 w 8828330"/>
              <a:gd name="connsiteY5" fmla="*/ 0 h 6858000"/>
              <a:gd name="connsiteX0" fmla="*/ 0 w 8828330"/>
              <a:gd name="connsiteY0" fmla="*/ 0 h 6858000"/>
              <a:gd name="connsiteX1" fmla="*/ 8828314 w 8828330"/>
              <a:gd name="connsiteY1" fmla="*/ 0 h 6858000"/>
              <a:gd name="connsiteX2" fmla="*/ 6847113 w 8828330"/>
              <a:gd name="connsiteY2" fmla="*/ 5214257 h 6858000"/>
              <a:gd name="connsiteX3" fmla="*/ 8828314 w 8828330"/>
              <a:gd name="connsiteY3" fmla="*/ 6858000 h 6858000"/>
              <a:gd name="connsiteX4" fmla="*/ 0 w 8828330"/>
              <a:gd name="connsiteY4" fmla="*/ 6858000 h 6858000"/>
              <a:gd name="connsiteX5" fmla="*/ 0 w 8828330"/>
              <a:gd name="connsiteY5" fmla="*/ 0 h 6858000"/>
              <a:gd name="connsiteX0" fmla="*/ 0 w 8828331"/>
              <a:gd name="connsiteY0" fmla="*/ 0 h 6858000"/>
              <a:gd name="connsiteX1" fmla="*/ 8828314 w 8828331"/>
              <a:gd name="connsiteY1" fmla="*/ 0 h 6858000"/>
              <a:gd name="connsiteX2" fmla="*/ 6847113 w 8828331"/>
              <a:gd name="connsiteY2" fmla="*/ 5214257 h 6858000"/>
              <a:gd name="connsiteX3" fmla="*/ 8828314 w 8828331"/>
              <a:gd name="connsiteY3" fmla="*/ 6858000 h 6858000"/>
              <a:gd name="connsiteX4" fmla="*/ 0 w 8828331"/>
              <a:gd name="connsiteY4" fmla="*/ 6858000 h 6858000"/>
              <a:gd name="connsiteX5" fmla="*/ 0 w 8828331"/>
              <a:gd name="connsiteY5" fmla="*/ 0 h 6858000"/>
              <a:gd name="connsiteX0" fmla="*/ 0 w 8828331"/>
              <a:gd name="connsiteY0" fmla="*/ 0 h 6858000"/>
              <a:gd name="connsiteX1" fmla="*/ 8828314 w 8828331"/>
              <a:gd name="connsiteY1" fmla="*/ 0 h 6858000"/>
              <a:gd name="connsiteX2" fmla="*/ 6847113 w 8828331"/>
              <a:gd name="connsiteY2" fmla="*/ 5214257 h 6858000"/>
              <a:gd name="connsiteX3" fmla="*/ 8828314 w 8828331"/>
              <a:gd name="connsiteY3" fmla="*/ 6858000 h 6858000"/>
              <a:gd name="connsiteX4" fmla="*/ 0 w 8828331"/>
              <a:gd name="connsiteY4" fmla="*/ 6858000 h 6858000"/>
              <a:gd name="connsiteX5" fmla="*/ 0 w 8828331"/>
              <a:gd name="connsiteY5" fmla="*/ 0 h 6858000"/>
              <a:gd name="connsiteX0" fmla="*/ 0 w 8828331"/>
              <a:gd name="connsiteY0" fmla="*/ 0 h 6858000"/>
              <a:gd name="connsiteX1" fmla="*/ 8828314 w 8828331"/>
              <a:gd name="connsiteY1" fmla="*/ 0 h 6858000"/>
              <a:gd name="connsiteX2" fmla="*/ 6847113 w 8828331"/>
              <a:gd name="connsiteY2" fmla="*/ 5272064 h 6858000"/>
              <a:gd name="connsiteX3" fmla="*/ 8828314 w 8828331"/>
              <a:gd name="connsiteY3" fmla="*/ 6858000 h 6858000"/>
              <a:gd name="connsiteX4" fmla="*/ 0 w 8828331"/>
              <a:gd name="connsiteY4" fmla="*/ 6858000 h 6858000"/>
              <a:gd name="connsiteX5" fmla="*/ 0 w 8828331"/>
              <a:gd name="connsiteY5" fmla="*/ 0 h 6858000"/>
              <a:gd name="connsiteX0" fmla="*/ 0 w 8828330"/>
              <a:gd name="connsiteY0" fmla="*/ 0 h 6858000"/>
              <a:gd name="connsiteX1" fmla="*/ 8828314 w 8828330"/>
              <a:gd name="connsiteY1" fmla="*/ 0 h 6858000"/>
              <a:gd name="connsiteX2" fmla="*/ 6780205 w 8828330"/>
              <a:gd name="connsiteY2" fmla="*/ 4892922 h 6858000"/>
              <a:gd name="connsiteX3" fmla="*/ 8828314 w 8828330"/>
              <a:gd name="connsiteY3" fmla="*/ 6858000 h 6858000"/>
              <a:gd name="connsiteX4" fmla="*/ 0 w 8828330"/>
              <a:gd name="connsiteY4" fmla="*/ 6858000 h 6858000"/>
              <a:gd name="connsiteX5" fmla="*/ 0 w 8828330"/>
              <a:gd name="connsiteY5" fmla="*/ 0 h 6858000"/>
              <a:gd name="connsiteX0" fmla="*/ 0 w 8828328"/>
              <a:gd name="connsiteY0" fmla="*/ 0 h 6858000"/>
              <a:gd name="connsiteX1" fmla="*/ 8828314 w 8828328"/>
              <a:gd name="connsiteY1" fmla="*/ 0 h 6858000"/>
              <a:gd name="connsiteX2" fmla="*/ 6423366 w 8828328"/>
              <a:gd name="connsiteY2" fmla="*/ 5060190 h 6858000"/>
              <a:gd name="connsiteX3" fmla="*/ 8828314 w 8828328"/>
              <a:gd name="connsiteY3" fmla="*/ 6858000 h 6858000"/>
              <a:gd name="connsiteX4" fmla="*/ 0 w 8828328"/>
              <a:gd name="connsiteY4" fmla="*/ 6858000 h 6858000"/>
              <a:gd name="connsiteX5" fmla="*/ 0 w 8828328"/>
              <a:gd name="connsiteY5" fmla="*/ 0 h 6858000"/>
              <a:gd name="connsiteX0" fmla="*/ 0 w 8828328"/>
              <a:gd name="connsiteY0" fmla="*/ 0 h 6858000"/>
              <a:gd name="connsiteX1" fmla="*/ 8828314 w 8828328"/>
              <a:gd name="connsiteY1" fmla="*/ 0 h 6858000"/>
              <a:gd name="connsiteX2" fmla="*/ 6423366 w 8828328"/>
              <a:gd name="connsiteY2" fmla="*/ 5060190 h 6858000"/>
              <a:gd name="connsiteX3" fmla="*/ 8828314 w 8828328"/>
              <a:gd name="connsiteY3" fmla="*/ 6858000 h 6858000"/>
              <a:gd name="connsiteX4" fmla="*/ 0 w 8828328"/>
              <a:gd name="connsiteY4" fmla="*/ 6858000 h 6858000"/>
              <a:gd name="connsiteX5" fmla="*/ 0 w 8828328"/>
              <a:gd name="connsiteY5" fmla="*/ 0 h 6858000"/>
              <a:gd name="connsiteX0" fmla="*/ 0 w 8828327"/>
              <a:gd name="connsiteY0" fmla="*/ 0 h 6858000"/>
              <a:gd name="connsiteX1" fmla="*/ 8828314 w 8828327"/>
              <a:gd name="connsiteY1" fmla="*/ 0 h 6858000"/>
              <a:gd name="connsiteX2" fmla="*/ 6423366 w 8828327"/>
              <a:gd name="connsiteY2" fmla="*/ 5060190 h 6858000"/>
              <a:gd name="connsiteX3" fmla="*/ 8828314 w 8828327"/>
              <a:gd name="connsiteY3" fmla="*/ 6858000 h 6858000"/>
              <a:gd name="connsiteX4" fmla="*/ 0 w 8828327"/>
              <a:gd name="connsiteY4" fmla="*/ 6858000 h 6858000"/>
              <a:gd name="connsiteX5" fmla="*/ 0 w 8828327"/>
              <a:gd name="connsiteY5" fmla="*/ 0 h 6858000"/>
              <a:gd name="connsiteX0" fmla="*/ 0 w 9374735"/>
              <a:gd name="connsiteY0" fmla="*/ 289932 h 7147932"/>
              <a:gd name="connsiteX1" fmla="*/ 9374724 w 9374735"/>
              <a:gd name="connsiteY1" fmla="*/ 0 h 7147932"/>
              <a:gd name="connsiteX2" fmla="*/ 6423366 w 9374735"/>
              <a:gd name="connsiteY2" fmla="*/ 5350122 h 7147932"/>
              <a:gd name="connsiteX3" fmla="*/ 8828314 w 9374735"/>
              <a:gd name="connsiteY3" fmla="*/ 7147932 h 7147932"/>
              <a:gd name="connsiteX4" fmla="*/ 0 w 9374735"/>
              <a:gd name="connsiteY4" fmla="*/ 7147932 h 7147932"/>
              <a:gd name="connsiteX5" fmla="*/ 0 w 9374735"/>
              <a:gd name="connsiteY5" fmla="*/ 289932 h 7147932"/>
              <a:gd name="connsiteX0" fmla="*/ 0 w 9385886"/>
              <a:gd name="connsiteY0" fmla="*/ 22302 h 6880302"/>
              <a:gd name="connsiteX1" fmla="*/ 9385875 w 9385886"/>
              <a:gd name="connsiteY1" fmla="*/ 0 h 6880302"/>
              <a:gd name="connsiteX2" fmla="*/ 6423366 w 9385886"/>
              <a:gd name="connsiteY2" fmla="*/ 5082492 h 6880302"/>
              <a:gd name="connsiteX3" fmla="*/ 8828314 w 9385886"/>
              <a:gd name="connsiteY3" fmla="*/ 6880302 h 6880302"/>
              <a:gd name="connsiteX4" fmla="*/ 0 w 9385886"/>
              <a:gd name="connsiteY4" fmla="*/ 6880302 h 6880302"/>
              <a:gd name="connsiteX5" fmla="*/ 0 w 9385886"/>
              <a:gd name="connsiteY5" fmla="*/ 22302 h 6880302"/>
              <a:gd name="connsiteX0" fmla="*/ 0 w 9385886"/>
              <a:gd name="connsiteY0" fmla="*/ 22302 h 6924907"/>
              <a:gd name="connsiteX1" fmla="*/ 9385875 w 9385886"/>
              <a:gd name="connsiteY1" fmla="*/ 0 h 6924907"/>
              <a:gd name="connsiteX2" fmla="*/ 6423366 w 9385886"/>
              <a:gd name="connsiteY2" fmla="*/ 5082492 h 6924907"/>
              <a:gd name="connsiteX3" fmla="*/ 9318968 w 9385886"/>
              <a:gd name="connsiteY3" fmla="*/ 6924907 h 6924907"/>
              <a:gd name="connsiteX4" fmla="*/ 0 w 9385886"/>
              <a:gd name="connsiteY4" fmla="*/ 6880302 h 6924907"/>
              <a:gd name="connsiteX5" fmla="*/ 0 w 9385886"/>
              <a:gd name="connsiteY5" fmla="*/ 22302 h 692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85886" h="6924907">
                <a:moveTo>
                  <a:pt x="0" y="22302"/>
                </a:moveTo>
                <a:lnTo>
                  <a:pt x="9385875" y="0"/>
                </a:lnTo>
                <a:cubicBezTo>
                  <a:pt x="9393132" y="914400"/>
                  <a:pt x="5989836" y="3802612"/>
                  <a:pt x="6423366" y="5082492"/>
                </a:cubicBezTo>
                <a:cubicBezTo>
                  <a:pt x="6550536" y="6055167"/>
                  <a:pt x="8644053" y="6304421"/>
                  <a:pt x="9318968" y="6924907"/>
                </a:cubicBezTo>
                <a:lnTo>
                  <a:pt x="0" y="6880302"/>
                </a:lnTo>
                <a:lnTo>
                  <a:pt x="0" y="22302"/>
                </a:lnTo>
                <a:close/>
              </a:path>
            </a:pathLst>
          </a:custGeom>
          <a:gradFill>
            <a:gsLst>
              <a:gs pos="0">
                <a:srgbClr val="BF1E97"/>
              </a:gs>
              <a:gs pos="50000">
                <a:srgbClr val="BF1E97"/>
              </a:gs>
              <a:gs pos="100000">
                <a:srgbClr val="9E24A2"/>
              </a:gs>
              <a:gs pos="100000">
                <a:srgbClr val="A63FB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6BF27FEF-7838-4A62-9136-F501C264D9B9}"/>
              </a:ext>
            </a:extLst>
          </p:cNvPr>
          <p:cNvSpPr/>
          <p:nvPr/>
        </p:nvSpPr>
        <p:spPr>
          <a:xfrm>
            <a:off x="804254" y="5857890"/>
            <a:ext cx="1493950" cy="375485"/>
          </a:xfrm>
          <a:prstGeom prst="roundRect">
            <a:avLst>
              <a:gd name="adj" fmla="val 50000"/>
            </a:avLst>
          </a:prstGeom>
          <a:gradFill>
            <a:gsLst>
              <a:gs pos="22000">
                <a:srgbClr val="A943D2"/>
              </a:gs>
              <a:gs pos="59000">
                <a:srgbClr val="BF1E97"/>
              </a:gs>
              <a:gs pos="100000">
                <a:srgbClr val="9E24A2"/>
              </a:gs>
              <a:gs pos="92000">
                <a:srgbClr val="F0268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BUY NOW</a:t>
            </a:r>
          </a:p>
        </p:txBody>
      </p:sp>
      <p:sp>
        <p:nvSpPr>
          <p:cNvPr id="22" name="Oval 21"/>
          <p:cNvSpPr/>
          <p:nvPr/>
        </p:nvSpPr>
        <p:spPr>
          <a:xfrm rot="15690419">
            <a:off x="1580571" y="1413083"/>
            <a:ext cx="694200" cy="694200"/>
          </a:xfrm>
          <a:prstGeom prst="ellipse">
            <a:avLst/>
          </a:prstGeom>
          <a:gradFill flip="none" rotWithShape="1">
            <a:gsLst>
              <a:gs pos="10000">
                <a:srgbClr val="961889"/>
              </a:gs>
              <a:gs pos="95000">
                <a:srgbClr val="891896"/>
              </a:gs>
              <a:gs pos="29000">
                <a:srgbClr val="A1168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4680122">
            <a:off x="5057735" y="4744619"/>
            <a:ext cx="694200" cy="694200"/>
          </a:xfrm>
          <a:prstGeom prst="ellipse">
            <a:avLst/>
          </a:prstGeom>
          <a:gradFill flip="none" rotWithShape="1">
            <a:gsLst>
              <a:gs pos="10000">
                <a:srgbClr val="961889"/>
              </a:gs>
              <a:gs pos="95000">
                <a:srgbClr val="891896"/>
              </a:gs>
              <a:gs pos="29000">
                <a:srgbClr val="A1168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14969784">
            <a:off x="747095" y="4541154"/>
            <a:ext cx="694200" cy="694200"/>
          </a:xfrm>
          <a:prstGeom prst="ellipse">
            <a:avLst/>
          </a:prstGeom>
          <a:gradFill flip="none" rotWithShape="1">
            <a:gsLst>
              <a:gs pos="10000">
                <a:srgbClr val="961889"/>
              </a:gs>
              <a:gs pos="95000">
                <a:srgbClr val="891896"/>
              </a:gs>
              <a:gs pos="29000">
                <a:srgbClr val="A1168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0867C3A-EABC-4F75-8783-7639B9D4B622}"/>
              </a:ext>
            </a:extLst>
          </p:cNvPr>
          <p:cNvGrpSpPr/>
          <p:nvPr/>
        </p:nvGrpSpPr>
        <p:grpSpPr>
          <a:xfrm>
            <a:off x="553204" y="2570297"/>
            <a:ext cx="6761996" cy="736687"/>
            <a:chOff x="6203324" y="2859748"/>
            <a:chExt cx="6761996" cy="73668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3C0752-78E4-44E7-86F8-4E3DA89B7364}"/>
                </a:ext>
              </a:extLst>
            </p:cNvPr>
            <p:cNvSpPr txBox="1"/>
            <p:nvPr/>
          </p:nvSpPr>
          <p:spPr>
            <a:xfrm>
              <a:off x="6203324" y="2859748"/>
              <a:ext cx="67619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1500" dirty="0">
                  <a:solidFill>
                    <a:schemeClr val="bg1"/>
                  </a:solidFill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BROWN LEATHER SHOES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4A54034-C09E-4309-99A2-AB9AA6EEBDD5}"/>
                </a:ext>
              </a:extLst>
            </p:cNvPr>
            <p:cNvSpPr txBox="1"/>
            <p:nvPr/>
          </p:nvSpPr>
          <p:spPr>
            <a:xfrm>
              <a:off x="6377298" y="3257881"/>
              <a:ext cx="56407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Synthetic Leather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224D378-6705-431A-BEC0-9E228FDA6617}"/>
              </a:ext>
            </a:extLst>
          </p:cNvPr>
          <p:cNvSpPr/>
          <p:nvPr/>
        </p:nvSpPr>
        <p:spPr>
          <a:xfrm>
            <a:off x="2441304" y="3717953"/>
            <a:ext cx="2212476" cy="132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B3D1000-FA3F-4F64-9839-76293C0E69A6}"/>
              </a:ext>
            </a:extLst>
          </p:cNvPr>
          <p:cNvSpPr txBox="1"/>
          <p:nvPr/>
        </p:nvSpPr>
        <p:spPr>
          <a:xfrm>
            <a:off x="2885890" y="3859280"/>
            <a:ext cx="132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Dubai Medium" panose="020B0603030403030204" pitchFamily="34" charset="-78"/>
              </a:rPr>
              <a:t>$150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8EDCBC9-0A1F-432D-AD48-A08543E3580D}"/>
              </a:ext>
            </a:extLst>
          </p:cNvPr>
          <p:cNvSpPr/>
          <p:nvPr/>
        </p:nvSpPr>
        <p:spPr>
          <a:xfrm>
            <a:off x="3329832" y="2221343"/>
            <a:ext cx="105295" cy="1052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7AF2B5B-6CFB-4CB4-883B-4AED6B115CC2}"/>
              </a:ext>
            </a:extLst>
          </p:cNvPr>
          <p:cNvSpPr/>
          <p:nvPr/>
        </p:nvSpPr>
        <p:spPr>
          <a:xfrm>
            <a:off x="3517679" y="2221343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698D16B-8E72-43D4-874F-880775D1E957}"/>
              </a:ext>
            </a:extLst>
          </p:cNvPr>
          <p:cNvSpPr/>
          <p:nvPr/>
        </p:nvSpPr>
        <p:spPr>
          <a:xfrm>
            <a:off x="3705526" y="2221343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199D453-4FA0-4B0D-8DB2-53C63C2434CF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97B7EFA-383A-4840-BD55-B275FBF797CC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CD21536-D653-46B6-A97A-DC17FFE8A959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6E07185-2FE1-4282-856E-5E3FB5FAE17B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2D60141-3508-4B24-8DE9-6F237369BB36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5BB5595-7D19-4B7E-9335-4DF271D13BF1}"/>
              </a:ext>
            </a:extLst>
          </p:cNvPr>
          <p:cNvSpPr txBox="1"/>
          <p:nvPr/>
        </p:nvSpPr>
        <p:spPr>
          <a:xfrm>
            <a:off x="3026033" y="6234367"/>
            <a:ext cx="5988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WWW.SALENATHIS.COM</a:t>
            </a:r>
          </a:p>
        </p:txBody>
      </p:sp>
    </p:spTree>
    <p:extLst>
      <p:ext uri="{BB962C8B-B14F-4D97-AF65-F5344CB8AC3E}">
        <p14:creationId xmlns:p14="http://schemas.microsoft.com/office/powerpoint/2010/main" val="39568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0">
        <p:fade/>
      </p:transition>
    </mc:Choice>
    <mc:Fallback xmlns="">
      <p:transition spd="slow" advTm="5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46" grpId="0" animBg="1"/>
      <p:bldP spid="47" grpId="0"/>
      <p:bldP spid="48" grpId="0" animBg="1"/>
      <p:bldP spid="48" grpId="1" animBg="1"/>
      <p:bldP spid="49" grpId="0" animBg="1"/>
      <p:bldP spid="50" grpId="0" animBg="1"/>
      <p:bldP spid="26" grpId="0"/>
      <p:bldP spid="2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EEDA502-8792-47D5-9178-DD86993695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6" t="36975" r="-170"/>
          <a:stretch/>
        </p:blipFill>
        <p:spPr>
          <a:xfrm>
            <a:off x="-1" y="0"/>
            <a:ext cx="4830417" cy="6858000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 rot="8517405">
            <a:off x="595787" y="-2852059"/>
            <a:ext cx="11738296" cy="11441891"/>
          </a:xfrm>
          <a:custGeom>
            <a:avLst/>
            <a:gdLst>
              <a:gd name="connsiteX0" fmla="*/ 9601758 w 11738296"/>
              <a:gd name="connsiteY0" fmla="*/ 12914384 h 12914384"/>
              <a:gd name="connsiteX1" fmla="*/ 0 w 11738296"/>
              <a:gd name="connsiteY1" fmla="*/ 5400989 h 12914384"/>
              <a:gd name="connsiteX2" fmla="*/ 4226284 w 11738296"/>
              <a:gd name="connsiteY2" fmla="*/ 0 h 12914384"/>
              <a:gd name="connsiteX3" fmla="*/ 11738296 w 11738296"/>
              <a:gd name="connsiteY3" fmla="*/ 5878164 h 12914384"/>
              <a:gd name="connsiteX4" fmla="*/ 9506110 w 11738296"/>
              <a:gd name="connsiteY4" fmla="*/ 5878164 h 12914384"/>
              <a:gd name="connsiteX5" fmla="*/ 8493199 w 11738296"/>
              <a:gd name="connsiteY5" fmla="*/ 6891075 h 12914384"/>
              <a:gd name="connsiteX6" fmla="*/ 8493199 w 11738296"/>
              <a:gd name="connsiteY6" fmla="*/ 11028082 h 12914384"/>
              <a:gd name="connsiteX7" fmla="*/ 9506110 w 11738296"/>
              <a:gd name="connsiteY7" fmla="*/ 12040993 h 12914384"/>
              <a:gd name="connsiteX8" fmla="*/ 10285189 w 11738296"/>
              <a:gd name="connsiteY8" fmla="*/ 12040993 h 12914384"/>
              <a:gd name="connsiteX9" fmla="*/ 9601758 w 11738296"/>
              <a:gd name="connsiteY9" fmla="*/ 12914384 h 1291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38296" h="12914384">
                <a:moveTo>
                  <a:pt x="9601758" y="12914384"/>
                </a:moveTo>
                <a:lnTo>
                  <a:pt x="0" y="5400989"/>
                </a:lnTo>
                <a:lnTo>
                  <a:pt x="4226284" y="0"/>
                </a:lnTo>
                <a:lnTo>
                  <a:pt x="11738296" y="5878164"/>
                </a:lnTo>
                <a:lnTo>
                  <a:pt x="9506110" y="5878164"/>
                </a:lnTo>
                <a:cubicBezTo>
                  <a:pt x="8946695" y="5878164"/>
                  <a:pt x="8493199" y="6331660"/>
                  <a:pt x="8493199" y="6891075"/>
                </a:cubicBezTo>
                <a:lnTo>
                  <a:pt x="8493199" y="11028082"/>
                </a:lnTo>
                <a:cubicBezTo>
                  <a:pt x="8493199" y="11587497"/>
                  <a:pt x="8946695" y="12040993"/>
                  <a:pt x="9506110" y="12040993"/>
                </a:cubicBezTo>
                <a:lnTo>
                  <a:pt x="10285189" y="12040993"/>
                </a:lnTo>
                <a:lnTo>
                  <a:pt x="9601758" y="12914384"/>
                </a:lnTo>
                <a:close/>
              </a:path>
            </a:pathLst>
          </a:custGeom>
          <a:solidFill>
            <a:srgbClr val="F89DA9">
              <a:alpha val="90000"/>
            </a:srgbClr>
          </a:solidFill>
          <a:ln>
            <a:noFill/>
          </a:ln>
          <a:effectLst>
            <a:outerShdw blurRad="50800" dist="76200" dir="3600000" sx="101000" sy="101000" algn="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 rot="8517405">
            <a:off x="811751" y="-3263080"/>
            <a:ext cx="11738296" cy="12178303"/>
          </a:xfrm>
          <a:custGeom>
            <a:avLst/>
            <a:gdLst>
              <a:gd name="connsiteX0" fmla="*/ 9601758 w 11738296"/>
              <a:gd name="connsiteY0" fmla="*/ 12914384 h 12914384"/>
              <a:gd name="connsiteX1" fmla="*/ 0 w 11738296"/>
              <a:gd name="connsiteY1" fmla="*/ 5400989 h 12914384"/>
              <a:gd name="connsiteX2" fmla="*/ 4226284 w 11738296"/>
              <a:gd name="connsiteY2" fmla="*/ 0 h 12914384"/>
              <a:gd name="connsiteX3" fmla="*/ 11738296 w 11738296"/>
              <a:gd name="connsiteY3" fmla="*/ 5878164 h 12914384"/>
              <a:gd name="connsiteX4" fmla="*/ 9506110 w 11738296"/>
              <a:gd name="connsiteY4" fmla="*/ 5878164 h 12914384"/>
              <a:gd name="connsiteX5" fmla="*/ 8493199 w 11738296"/>
              <a:gd name="connsiteY5" fmla="*/ 6891075 h 12914384"/>
              <a:gd name="connsiteX6" fmla="*/ 8493199 w 11738296"/>
              <a:gd name="connsiteY6" fmla="*/ 11028082 h 12914384"/>
              <a:gd name="connsiteX7" fmla="*/ 9506110 w 11738296"/>
              <a:gd name="connsiteY7" fmla="*/ 12040993 h 12914384"/>
              <a:gd name="connsiteX8" fmla="*/ 10285189 w 11738296"/>
              <a:gd name="connsiteY8" fmla="*/ 12040993 h 12914384"/>
              <a:gd name="connsiteX9" fmla="*/ 9601758 w 11738296"/>
              <a:gd name="connsiteY9" fmla="*/ 12914384 h 1291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38296" h="12914384">
                <a:moveTo>
                  <a:pt x="9601758" y="12914384"/>
                </a:moveTo>
                <a:lnTo>
                  <a:pt x="0" y="5400989"/>
                </a:lnTo>
                <a:lnTo>
                  <a:pt x="4226284" y="0"/>
                </a:lnTo>
                <a:lnTo>
                  <a:pt x="11738296" y="5878164"/>
                </a:lnTo>
                <a:lnTo>
                  <a:pt x="9506110" y="5878164"/>
                </a:lnTo>
                <a:cubicBezTo>
                  <a:pt x="8946695" y="5878164"/>
                  <a:pt x="8493199" y="6331660"/>
                  <a:pt x="8493199" y="6891075"/>
                </a:cubicBezTo>
                <a:lnTo>
                  <a:pt x="8493199" y="11028082"/>
                </a:lnTo>
                <a:cubicBezTo>
                  <a:pt x="8493199" y="11587497"/>
                  <a:pt x="8946695" y="12040993"/>
                  <a:pt x="9506110" y="12040993"/>
                </a:cubicBezTo>
                <a:lnTo>
                  <a:pt x="10285189" y="12040993"/>
                </a:lnTo>
                <a:lnTo>
                  <a:pt x="9601758" y="12914384"/>
                </a:lnTo>
                <a:close/>
              </a:path>
            </a:pathLst>
          </a:custGeom>
          <a:solidFill>
            <a:srgbClr val="EF7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 rot="8517405">
            <a:off x="1049738" y="-3672102"/>
            <a:ext cx="11738296" cy="12914384"/>
          </a:xfrm>
          <a:custGeom>
            <a:avLst/>
            <a:gdLst>
              <a:gd name="connsiteX0" fmla="*/ 9601758 w 11738296"/>
              <a:gd name="connsiteY0" fmla="*/ 12914384 h 12914384"/>
              <a:gd name="connsiteX1" fmla="*/ 0 w 11738296"/>
              <a:gd name="connsiteY1" fmla="*/ 5400989 h 12914384"/>
              <a:gd name="connsiteX2" fmla="*/ 4226284 w 11738296"/>
              <a:gd name="connsiteY2" fmla="*/ 0 h 12914384"/>
              <a:gd name="connsiteX3" fmla="*/ 11738296 w 11738296"/>
              <a:gd name="connsiteY3" fmla="*/ 5878164 h 12914384"/>
              <a:gd name="connsiteX4" fmla="*/ 9506110 w 11738296"/>
              <a:gd name="connsiteY4" fmla="*/ 5878164 h 12914384"/>
              <a:gd name="connsiteX5" fmla="*/ 8493199 w 11738296"/>
              <a:gd name="connsiteY5" fmla="*/ 6891075 h 12914384"/>
              <a:gd name="connsiteX6" fmla="*/ 8493199 w 11738296"/>
              <a:gd name="connsiteY6" fmla="*/ 11028082 h 12914384"/>
              <a:gd name="connsiteX7" fmla="*/ 9506110 w 11738296"/>
              <a:gd name="connsiteY7" fmla="*/ 12040993 h 12914384"/>
              <a:gd name="connsiteX8" fmla="*/ 10285189 w 11738296"/>
              <a:gd name="connsiteY8" fmla="*/ 12040993 h 12914384"/>
              <a:gd name="connsiteX9" fmla="*/ 9601758 w 11738296"/>
              <a:gd name="connsiteY9" fmla="*/ 12914384 h 1291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38296" h="12914384">
                <a:moveTo>
                  <a:pt x="9601758" y="12914384"/>
                </a:moveTo>
                <a:lnTo>
                  <a:pt x="0" y="5400989"/>
                </a:lnTo>
                <a:lnTo>
                  <a:pt x="4226284" y="0"/>
                </a:lnTo>
                <a:lnTo>
                  <a:pt x="11738296" y="5878164"/>
                </a:lnTo>
                <a:lnTo>
                  <a:pt x="9506110" y="5878164"/>
                </a:lnTo>
                <a:cubicBezTo>
                  <a:pt x="8946695" y="5878164"/>
                  <a:pt x="8493199" y="6331660"/>
                  <a:pt x="8493199" y="6891075"/>
                </a:cubicBezTo>
                <a:lnTo>
                  <a:pt x="8493199" y="11028082"/>
                </a:lnTo>
                <a:cubicBezTo>
                  <a:pt x="8493199" y="11587497"/>
                  <a:pt x="8946695" y="12040993"/>
                  <a:pt x="9506110" y="12040993"/>
                </a:cubicBezTo>
                <a:lnTo>
                  <a:pt x="10285189" y="12040993"/>
                </a:lnTo>
                <a:lnTo>
                  <a:pt x="9601758" y="12914384"/>
                </a:lnTo>
                <a:close/>
              </a:path>
            </a:pathLst>
          </a:custGeom>
          <a:gradFill flip="none" rotWithShape="1">
            <a:gsLst>
              <a:gs pos="0">
                <a:srgbClr val="E3375B"/>
              </a:gs>
              <a:gs pos="50000">
                <a:srgbClr val="EC5568"/>
              </a:gs>
              <a:gs pos="95000">
                <a:srgbClr val="E9736E"/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8">
            <a:extLst>
              <a:ext uri="{FF2B5EF4-FFF2-40B4-BE49-F238E27FC236}">
                <a16:creationId xmlns:a16="http://schemas.microsoft.com/office/drawing/2014/main" id="{6BF27FEF-7838-4A62-9136-F501C264D9B9}"/>
              </a:ext>
            </a:extLst>
          </p:cNvPr>
          <p:cNvSpPr/>
          <p:nvPr/>
        </p:nvSpPr>
        <p:spPr>
          <a:xfrm>
            <a:off x="9893793" y="5915727"/>
            <a:ext cx="1263833" cy="317648"/>
          </a:xfrm>
          <a:prstGeom prst="roundRect">
            <a:avLst>
              <a:gd name="adj" fmla="val 50000"/>
            </a:avLst>
          </a:prstGeom>
          <a:gradFill>
            <a:gsLst>
              <a:gs pos="3000">
                <a:srgbClr val="FF195E"/>
              </a:gs>
              <a:gs pos="41000">
                <a:srgbClr val="E43C49"/>
              </a:gs>
              <a:gs pos="99000">
                <a:srgbClr val="EB5F6A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BUY NOW</a:t>
            </a:r>
          </a:p>
        </p:txBody>
      </p:sp>
      <p:sp>
        <p:nvSpPr>
          <p:cNvPr id="39" name="Oval 38"/>
          <p:cNvSpPr/>
          <p:nvPr/>
        </p:nvSpPr>
        <p:spPr>
          <a:xfrm>
            <a:off x="8693365" y="885870"/>
            <a:ext cx="694200" cy="694200"/>
          </a:xfrm>
          <a:prstGeom prst="ellipse">
            <a:avLst/>
          </a:prstGeom>
          <a:gradFill flip="none" rotWithShape="1">
            <a:gsLst>
              <a:gs pos="10000">
                <a:srgbClr val="E43E5E"/>
              </a:gs>
              <a:gs pos="95000">
                <a:srgbClr val="CD454A"/>
              </a:gs>
              <a:gs pos="43000">
                <a:srgbClr val="D7425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0402914" y="4029193"/>
            <a:ext cx="694200" cy="694200"/>
          </a:xfrm>
          <a:prstGeom prst="ellipse">
            <a:avLst/>
          </a:prstGeom>
          <a:gradFill flip="none" rotWithShape="1">
            <a:gsLst>
              <a:gs pos="10000">
                <a:srgbClr val="E43E5E"/>
              </a:gs>
              <a:gs pos="95000">
                <a:srgbClr val="CD454A"/>
              </a:gs>
              <a:gs pos="43000">
                <a:srgbClr val="D7425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456318" y="4598620"/>
            <a:ext cx="694200" cy="694200"/>
          </a:xfrm>
          <a:prstGeom prst="ellipse">
            <a:avLst/>
          </a:prstGeom>
          <a:gradFill flip="none" rotWithShape="1">
            <a:gsLst>
              <a:gs pos="10000">
                <a:srgbClr val="E43E5E"/>
              </a:gs>
              <a:gs pos="95000">
                <a:srgbClr val="CD454A"/>
              </a:gs>
              <a:gs pos="43000">
                <a:srgbClr val="D7425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4A4C834-F831-49B7-B5D7-9000B4D0F420}"/>
              </a:ext>
            </a:extLst>
          </p:cNvPr>
          <p:cNvGrpSpPr/>
          <p:nvPr/>
        </p:nvGrpSpPr>
        <p:grpSpPr>
          <a:xfrm>
            <a:off x="5108438" y="2670313"/>
            <a:ext cx="5988676" cy="1475351"/>
            <a:chOff x="6203324" y="2859748"/>
            <a:chExt cx="5988676" cy="1475351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AAF1E3D-074E-4493-AA35-C9757C8A80ED}"/>
                </a:ext>
              </a:extLst>
            </p:cNvPr>
            <p:cNvSpPr txBox="1"/>
            <p:nvPr/>
          </p:nvSpPr>
          <p:spPr>
            <a:xfrm>
              <a:off x="6203324" y="2859748"/>
              <a:ext cx="5988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1500" dirty="0">
                  <a:solidFill>
                    <a:schemeClr val="bg1"/>
                  </a:solidFill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RED HEELS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9F8294A-1B4B-4048-8578-A866A9923858}"/>
                </a:ext>
              </a:extLst>
            </p:cNvPr>
            <p:cNvSpPr txBox="1"/>
            <p:nvPr/>
          </p:nvSpPr>
          <p:spPr>
            <a:xfrm>
              <a:off x="6377298" y="3257881"/>
              <a:ext cx="56407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Heel Height: 3"-4"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Material: Leather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Color: Red</a:t>
              </a:r>
            </a:p>
            <a:p>
              <a:pPr algn="ctr"/>
              <a:r>
                <a:rPr lang="en-PH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Size: 8</a:t>
              </a:r>
              <a:endParaRPr lang="en-US" sz="16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EE6E56A-993A-4194-AC5C-0429C988F3D9}"/>
              </a:ext>
            </a:extLst>
          </p:cNvPr>
          <p:cNvSpPr/>
          <p:nvPr/>
        </p:nvSpPr>
        <p:spPr>
          <a:xfrm>
            <a:off x="6996538" y="4454112"/>
            <a:ext cx="2212476" cy="132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7CFBDC6-0BE0-4EDD-BF3E-79E9127DD4C9}"/>
              </a:ext>
            </a:extLst>
          </p:cNvPr>
          <p:cNvSpPr txBox="1"/>
          <p:nvPr/>
        </p:nvSpPr>
        <p:spPr>
          <a:xfrm>
            <a:off x="7441124" y="4516528"/>
            <a:ext cx="132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Dubai Medium" panose="020B0603030403030204" pitchFamily="34" charset="-78"/>
              </a:rPr>
              <a:t>$100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3739912A-39FB-4449-ADAD-EF0E5027EC89}"/>
              </a:ext>
            </a:extLst>
          </p:cNvPr>
          <p:cNvSpPr/>
          <p:nvPr/>
        </p:nvSpPr>
        <p:spPr>
          <a:xfrm>
            <a:off x="7843791" y="2221343"/>
            <a:ext cx="105295" cy="105295"/>
          </a:xfrm>
          <a:prstGeom prst="ellipse">
            <a:avLst/>
          </a:prstGeom>
          <a:solidFill>
            <a:srgbClr val="D68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6C10B6A7-8EBC-4071-B1F6-59CACD07EF9A}"/>
              </a:ext>
            </a:extLst>
          </p:cNvPr>
          <p:cNvSpPr/>
          <p:nvPr/>
        </p:nvSpPr>
        <p:spPr>
          <a:xfrm>
            <a:off x="8031638" y="2221343"/>
            <a:ext cx="105295" cy="10529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13BEC5C9-84B0-40CB-B2EE-9238248AC24B}"/>
              </a:ext>
            </a:extLst>
          </p:cNvPr>
          <p:cNvSpPr/>
          <p:nvPr/>
        </p:nvSpPr>
        <p:spPr>
          <a:xfrm>
            <a:off x="8219485" y="2221343"/>
            <a:ext cx="105295" cy="10529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28852CE-B429-4AA7-8737-43EA44632F5D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6CEEDC3-56F6-4A9E-9409-34BF12E2FD3C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47E09B0A-7003-4060-A4CC-A247432FAE6F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E592CCA-9002-48D4-8E2E-FD45547239B3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13200C8-2D70-4FC9-9326-CFA301CFFFB0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5BB5595-7D19-4B7E-9335-4DF271D13BF1}"/>
              </a:ext>
            </a:extLst>
          </p:cNvPr>
          <p:cNvSpPr txBox="1"/>
          <p:nvPr/>
        </p:nvSpPr>
        <p:spPr>
          <a:xfrm>
            <a:off x="3026033" y="6234367"/>
            <a:ext cx="5988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WWW.SALENATHIS.COM</a:t>
            </a:r>
          </a:p>
        </p:txBody>
      </p:sp>
    </p:spTree>
    <p:extLst>
      <p:ext uri="{BB962C8B-B14F-4D97-AF65-F5344CB8AC3E}">
        <p14:creationId xmlns:p14="http://schemas.microsoft.com/office/powerpoint/2010/main" val="28372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7">
        <p:fade/>
      </p:transition>
    </mc:Choice>
    <mc:Fallback xmlns="">
      <p:transition spd="slow" advTm="44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6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7" grpId="0" animBg="1"/>
      <p:bldP spid="38" grpId="0" animBg="1"/>
      <p:bldP spid="98" grpId="0" animBg="1"/>
      <p:bldP spid="99" grpId="0"/>
      <p:bldP spid="100" grpId="0" animBg="1"/>
      <p:bldP spid="101" grpId="0" animBg="1"/>
      <p:bldP spid="101" grpId="1" animBg="1"/>
      <p:bldP spid="102" grpId="0" animBg="1"/>
      <p:bldP spid="24" grpId="0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E2A934B-6613-44FE-A2E4-7FCCE1957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14087" r="37261" b="12852"/>
          <a:stretch/>
        </p:blipFill>
        <p:spPr>
          <a:xfrm>
            <a:off x="6468215" y="0"/>
            <a:ext cx="5723785" cy="685800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 rot="2338039">
            <a:off x="-266517" y="-2130135"/>
            <a:ext cx="12600571" cy="11656759"/>
          </a:xfrm>
          <a:custGeom>
            <a:avLst/>
            <a:gdLst>
              <a:gd name="connsiteX0" fmla="*/ 0 w 13334654"/>
              <a:gd name="connsiteY0" fmla="*/ 6023446 h 11516894"/>
              <a:gd name="connsiteX1" fmla="*/ 8060018 w 13334654"/>
              <a:gd name="connsiteY1" fmla="*/ 0 h 11516894"/>
              <a:gd name="connsiteX2" fmla="*/ 8060019 w 13334654"/>
              <a:gd name="connsiteY2" fmla="*/ 3530175 h 11516894"/>
              <a:gd name="connsiteX3" fmla="*/ 9149483 w 13334654"/>
              <a:gd name="connsiteY3" fmla="*/ 4619639 h 11516894"/>
              <a:gd name="connsiteX4" fmla="*/ 13334654 w 13334654"/>
              <a:gd name="connsiteY4" fmla="*/ 4619639 h 11516894"/>
              <a:gd name="connsiteX5" fmla="*/ 4105386 w 13334654"/>
              <a:gd name="connsiteY5" fmla="*/ 11516894 h 11516894"/>
              <a:gd name="connsiteX6" fmla="*/ 0 w 13334654"/>
              <a:gd name="connsiteY6" fmla="*/ 6023446 h 1151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4654" h="11516894">
                <a:moveTo>
                  <a:pt x="0" y="6023446"/>
                </a:moveTo>
                <a:lnTo>
                  <a:pt x="8060018" y="0"/>
                </a:lnTo>
                <a:lnTo>
                  <a:pt x="8060019" y="3530175"/>
                </a:lnTo>
                <a:cubicBezTo>
                  <a:pt x="8060018" y="4131869"/>
                  <a:pt x="8547788" y="4619639"/>
                  <a:pt x="9149483" y="4619639"/>
                </a:cubicBezTo>
                <a:lnTo>
                  <a:pt x="13334654" y="4619639"/>
                </a:lnTo>
                <a:lnTo>
                  <a:pt x="4105386" y="11516894"/>
                </a:lnTo>
                <a:lnTo>
                  <a:pt x="0" y="6023446"/>
                </a:lnTo>
                <a:close/>
              </a:path>
            </a:pathLst>
          </a:custGeom>
          <a:solidFill>
            <a:srgbClr val="E37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2206299">
            <a:off x="-860653" y="-1979911"/>
            <a:ext cx="13254549" cy="11576759"/>
          </a:xfrm>
          <a:custGeom>
            <a:avLst/>
            <a:gdLst>
              <a:gd name="connsiteX0" fmla="*/ 0 w 13334654"/>
              <a:gd name="connsiteY0" fmla="*/ 6023446 h 11516894"/>
              <a:gd name="connsiteX1" fmla="*/ 8060018 w 13334654"/>
              <a:gd name="connsiteY1" fmla="*/ 0 h 11516894"/>
              <a:gd name="connsiteX2" fmla="*/ 8060019 w 13334654"/>
              <a:gd name="connsiteY2" fmla="*/ 3530175 h 11516894"/>
              <a:gd name="connsiteX3" fmla="*/ 9149483 w 13334654"/>
              <a:gd name="connsiteY3" fmla="*/ 4619639 h 11516894"/>
              <a:gd name="connsiteX4" fmla="*/ 13334654 w 13334654"/>
              <a:gd name="connsiteY4" fmla="*/ 4619639 h 11516894"/>
              <a:gd name="connsiteX5" fmla="*/ 4105386 w 13334654"/>
              <a:gd name="connsiteY5" fmla="*/ 11516894 h 11516894"/>
              <a:gd name="connsiteX6" fmla="*/ 0 w 13334654"/>
              <a:gd name="connsiteY6" fmla="*/ 6023446 h 1151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4654" h="11516894">
                <a:moveTo>
                  <a:pt x="0" y="6023446"/>
                </a:moveTo>
                <a:lnTo>
                  <a:pt x="8060018" y="0"/>
                </a:lnTo>
                <a:lnTo>
                  <a:pt x="8060019" y="3530175"/>
                </a:lnTo>
                <a:cubicBezTo>
                  <a:pt x="8060018" y="4131869"/>
                  <a:pt x="8547788" y="4619639"/>
                  <a:pt x="9149483" y="4619639"/>
                </a:cubicBezTo>
                <a:lnTo>
                  <a:pt x="13334654" y="4619639"/>
                </a:lnTo>
                <a:lnTo>
                  <a:pt x="4105386" y="11516894"/>
                </a:lnTo>
                <a:lnTo>
                  <a:pt x="0" y="6023446"/>
                </a:lnTo>
                <a:close/>
              </a:path>
            </a:pathLst>
          </a:custGeom>
          <a:solidFill>
            <a:srgbClr val="D6548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2206299">
            <a:off x="-1167977" y="-1979475"/>
            <a:ext cx="13334654" cy="11516894"/>
          </a:xfrm>
          <a:custGeom>
            <a:avLst/>
            <a:gdLst>
              <a:gd name="connsiteX0" fmla="*/ 0 w 13334654"/>
              <a:gd name="connsiteY0" fmla="*/ 6023446 h 11516894"/>
              <a:gd name="connsiteX1" fmla="*/ 8060018 w 13334654"/>
              <a:gd name="connsiteY1" fmla="*/ 0 h 11516894"/>
              <a:gd name="connsiteX2" fmla="*/ 8060019 w 13334654"/>
              <a:gd name="connsiteY2" fmla="*/ 3530175 h 11516894"/>
              <a:gd name="connsiteX3" fmla="*/ 9149483 w 13334654"/>
              <a:gd name="connsiteY3" fmla="*/ 4619639 h 11516894"/>
              <a:gd name="connsiteX4" fmla="*/ 13334654 w 13334654"/>
              <a:gd name="connsiteY4" fmla="*/ 4619639 h 11516894"/>
              <a:gd name="connsiteX5" fmla="*/ 4105386 w 13334654"/>
              <a:gd name="connsiteY5" fmla="*/ 11516894 h 11516894"/>
              <a:gd name="connsiteX6" fmla="*/ 0 w 13334654"/>
              <a:gd name="connsiteY6" fmla="*/ 6023446 h 1151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4654" h="11516894">
                <a:moveTo>
                  <a:pt x="0" y="6023446"/>
                </a:moveTo>
                <a:lnTo>
                  <a:pt x="8060018" y="0"/>
                </a:lnTo>
                <a:lnTo>
                  <a:pt x="8060019" y="3530175"/>
                </a:lnTo>
                <a:cubicBezTo>
                  <a:pt x="8060018" y="4131869"/>
                  <a:pt x="8547788" y="4619639"/>
                  <a:pt x="9149483" y="4619639"/>
                </a:cubicBezTo>
                <a:lnTo>
                  <a:pt x="13334654" y="4619639"/>
                </a:lnTo>
                <a:lnTo>
                  <a:pt x="4105386" y="11516894"/>
                </a:lnTo>
                <a:lnTo>
                  <a:pt x="0" y="6023446"/>
                </a:lnTo>
                <a:close/>
              </a:path>
            </a:pathLst>
          </a:custGeom>
          <a:gradFill flip="none" rotWithShape="1">
            <a:gsLst>
              <a:gs pos="0">
                <a:srgbClr val="AD2B69"/>
              </a:gs>
              <a:gs pos="61000">
                <a:srgbClr val="BD215E"/>
              </a:gs>
              <a:gs pos="100000">
                <a:srgbClr val="D11654"/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F2A241E-95F9-4783-8F00-2F8276A5F3EE}"/>
              </a:ext>
            </a:extLst>
          </p:cNvPr>
          <p:cNvSpPr/>
          <p:nvPr/>
        </p:nvSpPr>
        <p:spPr>
          <a:xfrm rot="15690419">
            <a:off x="1580571" y="1413083"/>
            <a:ext cx="694200" cy="694200"/>
          </a:xfrm>
          <a:prstGeom prst="ellipse">
            <a:avLst/>
          </a:prstGeom>
          <a:gradFill flip="none" rotWithShape="1">
            <a:gsLst>
              <a:gs pos="10000">
                <a:srgbClr val="BA2360"/>
              </a:gs>
              <a:gs pos="95000">
                <a:srgbClr val="D75888"/>
              </a:gs>
              <a:gs pos="62000">
                <a:srgbClr val="D5608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44DFAAC-90DB-47F1-BC6D-F193C215F7BE}"/>
              </a:ext>
            </a:extLst>
          </p:cNvPr>
          <p:cNvSpPr/>
          <p:nvPr/>
        </p:nvSpPr>
        <p:spPr>
          <a:xfrm rot="14680122">
            <a:off x="5057735" y="4744619"/>
            <a:ext cx="694200" cy="694200"/>
          </a:xfrm>
          <a:prstGeom prst="ellipse">
            <a:avLst/>
          </a:prstGeom>
          <a:gradFill flip="none" rotWithShape="1">
            <a:gsLst>
              <a:gs pos="10000">
                <a:srgbClr val="BA2360"/>
              </a:gs>
              <a:gs pos="95000">
                <a:srgbClr val="D75888"/>
              </a:gs>
              <a:gs pos="62000">
                <a:srgbClr val="D5608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0AB4AD3-CE8E-41B7-BB3B-9157BFBCFA29}"/>
              </a:ext>
            </a:extLst>
          </p:cNvPr>
          <p:cNvSpPr/>
          <p:nvPr/>
        </p:nvSpPr>
        <p:spPr>
          <a:xfrm rot="14969784">
            <a:off x="747095" y="4541154"/>
            <a:ext cx="694200" cy="694200"/>
          </a:xfrm>
          <a:prstGeom prst="ellipse">
            <a:avLst/>
          </a:prstGeom>
          <a:gradFill flip="none" rotWithShape="1">
            <a:gsLst>
              <a:gs pos="10000">
                <a:srgbClr val="BA2360"/>
              </a:gs>
              <a:gs pos="95000">
                <a:srgbClr val="D75888"/>
              </a:gs>
              <a:gs pos="62000">
                <a:srgbClr val="D5608C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9F401F0-4918-4340-8AA8-B763C0A85F35}"/>
              </a:ext>
            </a:extLst>
          </p:cNvPr>
          <p:cNvGrpSpPr/>
          <p:nvPr/>
        </p:nvGrpSpPr>
        <p:grpSpPr>
          <a:xfrm>
            <a:off x="1010211" y="2570297"/>
            <a:ext cx="6619313" cy="736687"/>
            <a:chOff x="6203323" y="2859748"/>
            <a:chExt cx="6619313" cy="73668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A7C63D-4235-4CD0-9810-179CFB7ADF30}"/>
                </a:ext>
              </a:extLst>
            </p:cNvPr>
            <p:cNvSpPr txBox="1"/>
            <p:nvPr/>
          </p:nvSpPr>
          <p:spPr>
            <a:xfrm>
              <a:off x="6203323" y="2859748"/>
              <a:ext cx="66193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1500" dirty="0">
                  <a:solidFill>
                    <a:schemeClr val="bg1"/>
                  </a:solidFill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HOMEMADE CUP CAKES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07876B-AA86-45E1-9CBB-BA8E9CE44B24}"/>
                </a:ext>
              </a:extLst>
            </p:cNvPr>
            <p:cNvSpPr txBox="1"/>
            <p:nvPr/>
          </p:nvSpPr>
          <p:spPr>
            <a:xfrm>
              <a:off x="6377298" y="3257881"/>
              <a:ext cx="56407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10 pcs. of sweet homemade cup cakes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E7326D2-692B-4D83-B54D-6DA8D64EAF96}"/>
              </a:ext>
            </a:extLst>
          </p:cNvPr>
          <p:cNvSpPr/>
          <p:nvPr/>
        </p:nvSpPr>
        <p:spPr>
          <a:xfrm>
            <a:off x="2898312" y="3796864"/>
            <a:ext cx="2212476" cy="132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A0B361-1AEB-4B7F-B93E-2B418332EA04}"/>
              </a:ext>
            </a:extLst>
          </p:cNvPr>
          <p:cNvSpPr txBox="1"/>
          <p:nvPr/>
        </p:nvSpPr>
        <p:spPr>
          <a:xfrm>
            <a:off x="3342898" y="3859280"/>
            <a:ext cx="132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Dubai Medium" panose="020B0603030403030204" pitchFamily="34" charset="-78"/>
              </a:rPr>
              <a:t>$15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0D5CF54-7D6F-411E-AC45-CB847AAE49AF}"/>
              </a:ext>
            </a:extLst>
          </p:cNvPr>
          <p:cNvSpPr/>
          <p:nvPr/>
        </p:nvSpPr>
        <p:spPr>
          <a:xfrm>
            <a:off x="3784820" y="2221343"/>
            <a:ext cx="105295" cy="105295"/>
          </a:xfrm>
          <a:prstGeom prst="ellipse">
            <a:avLst/>
          </a:prstGeom>
          <a:solidFill>
            <a:srgbClr val="D36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5364A64-5B84-4245-85E6-4F5939938600}"/>
              </a:ext>
            </a:extLst>
          </p:cNvPr>
          <p:cNvSpPr/>
          <p:nvPr/>
        </p:nvSpPr>
        <p:spPr>
          <a:xfrm>
            <a:off x="3972667" y="2221343"/>
            <a:ext cx="105295" cy="105295"/>
          </a:xfrm>
          <a:prstGeom prst="ellipse">
            <a:avLst/>
          </a:prstGeom>
          <a:solidFill>
            <a:srgbClr val="D36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6BF7B3F-5658-4117-A224-9E9420A5BBF1}"/>
              </a:ext>
            </a:extLst>
          </p:cNvPr>
          <p:cNvSpPr/>
          <p:nvPr/>
        </p:nvSpPr>
        <p:spPr>
          <a:xfrm>
            <a:off x="4160514" y="2221343"/>
            <a:ext cx="105295" cy="10529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19ABE1C-A4AF-47EE-A803-6649EAA8FC61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BFF4DD6-0C45-4224-833E-1A119CAB1B9F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0A367C-07AD-4888-800B-7B723A527D79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4216D68-1C32-4984-9F23-9D76BE4C1E19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180128C-AE25-486C-B913-A3D8204DB7B2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5BB5595-7D19-4B7E-9335-4DF271D13BF1}"/>
              </a:ext>
            </a:extLst>
          </p:cNvPr>
          <p:cNvSpPr txBox="1"/>
          <p:nvPr/>
        </p:nvSpPr>
        <p:spPr>
          <a:xfrm>
            <a:off x="3026033" y="6234367"/>
            <a:ext cx="5988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WWW.SALENATHIS.COM</a:t>
            </a:r>
          </a:p>
        </p:txBody>
      </p:sp>
    </p:spTree>
    <p:extLst>
      <p:ext uri="{BB962C8B-B14F-4D97-AF65-F5344CB8AC3E}">
        <p14:creationId xmlns:p14="http://schemas.microsoft.com/office/powerpoint/2010/main" val="181298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5">
        <p:fade/>
      </p:transition>
    </mc:Choice>
    <mc:Fallback xmlns="">
      <p:transition spd="slow" advTm="5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6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5" grpId="0" animBg="1"/>
      <p:bldP spid="46" grpId="0"/>
      <p:bldP spid="47" grpId="0" animBg="1"/>
      <p:bldP spid="48" grpId="0" animBg="1"/>
      <p:bldP spid="49" grpId="0" animBg="1"/>
      <p:bldP spid="49" grpId="1" animBg="1"/>
      <p:bldP spid="23" grpId="0"/>
      <p:bldP spid="2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</Words>
  <Application>Microsoft Office PowerPoint</Application>
  <PresentationFormat>Widescreen</PresentationFormat>
  <Paragraphs>121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Malgun Gothic</vt:lpstr>
      <vt:lpstr>Arial</vt:lpstr>
      <vt:lpstr>Calibri Light</vt:lpstr>
      <vt:lpstr>Malgun Gothic Semilight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17</cp:revision>
  <dcterms:created xsi:type="dcterms:W3CDTF">2019-05-31T08:32:44Z</dcterms:created>
  <dcterms:modified xsi:type="dcterms:W3CDTF">2019-11-08T12:32:15Z</dcterms:modified>
  <cp:contentStatus/>
</cp:coreProperties>
</file>