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2"/>
  </p:notesMasterIdLst>
  <p:sldIdLst>
    <p:sldId id="280" r:id="rId2"/>
    <p:sldId id="298" r:id="rId3"/>
    <p:sldId id="296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7" r:id="rId16"/>
    <p:sldId id="311" r:id="rId17"/>
    <p:sldId id="312" r:id="rId18"/>
    <p:sldId id="313" r:id="rId19"/>
    <p:sldId id="314" r:id="rId20"/>
    <p:sldId id="316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Montserrat Light" panose="00000400000000000000" pitchFamily="50" charset="0"/>
      <p:regular r:id="rId33"/>
      <p:italic r:id="rId34"/>
    </p:embeddedFont>
    <p:embeddedFont>
      <p:font typeface="Montserrat Medium" panose="00000600000000000000" pitchFamily="50" charset="0"/>
      <p:regular r:id="rId35"/>
      <p:italic r:id="rId36"/>
    </p:embeddedFont>
    <p:embeddedFont>
      <p:font typeface="Montserrat SemiBold" panose="00000700000000000000" pitchFamily="50" charset="0"/>
      <p:bold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sign#01" id="{C4E2A876-BA04-4A1D-9076-71BD5570F392}">
          <p14:sldIdLst>
            <p14:sldId id="280"/>
            <p14:sldId id="298"/>
            <p14:sldId id="296"/>
            <p14:sldId id="300"/>
            <p14:sldId id="301"/>
            <p14:sldId id="302"/>
            <p14:sldId id="303"/>
            <p14:sldId id="304"/>
            <p14:sldId id="305"/>
            <p14:sldId id="306"/>
          </p14:sldIdLst>
        </p14:section>
        <p14:section name="Design#02" id="{BB1FCEB5-EA00-4F03-AEC7-966854A6AF4B}">
          <p14:sldIdLst>
            <p14:sldId id="307"/>
            <p14:sldId id="308"/>
            <p14:sldId id="309"/>
            <p14:sldId id="310"/>
            <p14:sldId id="317"/>
            <p14:sldId id="311"/>
            <p14:sldId id="312"/>
            <p14:sldId id="313"/>
            <p14:sldId id="314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6FFF8"/>
    <a:srgbClr val="73F0D4"/>
    <a:srgbClr val="F5C515"/>
    <a:srgbClr val="404040"/>
    <a:srgbClr val="F2B420"/>
    <a:srgbClr val="EDA129"/>
    <a:srgbClr val="12203A"/>
    <a:srgbClr val="F3BA1C"/>
    <a:srgbClr val="F7C915"/>
    <a:srgbClr val="F7D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52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BF075EE5-EC2D-44F4-B48C-A7336380032E}"/>
    <pc:docChg chg="undo custSel modSld">
      <pc:chgData name="Presentation Point" userId="f45ce91d846791e9" providerId="LiveId" clId="{BF075EE5-EC2D-44F4-B48C-A7336380032E}" dt="2020-02-12T12:30:47.774" v="204"/>
      <pc:docMkLst>
        <pc:docMk/>
      </pc:docMkLst>
      <pc:sldChg chg="modSp">
        <pc:chgData name="Presentation Point" userId="f45ce91d846791e9" providerId="LiveId" clId="{BF075EE5-EC2D-44F4-B48C-A7336380032E}" dt="2020-02-12T12:29:05.730" v="185" actId="14826"/>
        <pc:sldMkLst>
          <pc:docMk/>
          <pc:sldMk cId="1408510159" sldId="296"/>
        </pc:sldMkLst>
        <pc:spChg chg="mod">
          <ac:chgData name="Presentation Point" userId="f45ce91d846791e9" providerId="LiveId" clId="{BF075EE5-EC2D-44F4-B48C-A7336380032E}" dt="2020-02-12T12:24:30.384" v="41" actId="20577"/>
          <ac:spMkLst>
            <pc:docMk/>
            <pc:sldMk cId="1408510159" sldId="296"/>
            <ac:spMk id="25" creationId="{1F818A29-6E11-4544-A5FA-80C7AAD92DE3}"/>
          </ac:spMkLst>
        </pc:spChg>
        <pc:spChg chg="mod">
          <ac:chgData name="Presentation Point" userId="f45ce91d846791e9" providerId="LiveId" clId="{BF075EE5-EC2D-44F4-B48C-A7336380032E}" dt="2020-02-12T12:23:36.118" v="14" actId="20577"/>
          <ac:spMkLst>
            <pc:docMk/>
            <pc:sldMk cId="1408510159" sldId="296"/>
            <ac:spMk id="35" creationId="{F4E2ACD6-19D1-4A14-8769-5091B4715D9C}"/>
          </ac:spMkLst>
        </pc:spChg>
        <pc:grpChg chg="mod">
          <ac:chgData name="Presentation Point" userId="f45ce91d846791e9" providerId="LiveId" clId="{BF075EE5-EC2D-44F4-B48C-A7336380032E}" dt="2020-02-12T12:29:05.730" v="185" actId="14826"/>
          <ac:grpSpMkLst>
            <pc:docMk/>
            <pc:sldMk cId="1408510159" sldId="296"/>
            <ac:grpSpMk id="3" creationId="{00000000-0000-0000-0000-000000000000}"/>
          </ac:grpSpMkLst>
        </pc:grpChg>
        <pc:picChg chg="mod">
          <ac:chgData name="Presentation Point" userId="f45ce91d846791e9" providerId="LiveId" clId="{BF075EE5-EC2D-44F4-B48C-A7336380032E}" dt="2020-02-12T12:29:05.730" v="185" actId="14826"/>
          <ac:picMkLst>
            <pc:docMk/>
            <pc:sldMk cId="1408510159" sldId="296"/>
            <ac:picMk id="2" creationId="{00000000-0000-0000-0000-000000000000}"/>
          </ac:picMkLst>
        </pc:picChg>
      </pc:sldChg>
      <pc:sldChg chg="modSp">
        <pc:chgData name="Presentation Point" userId="f45ce91d846791e9" providerId="LiveId" clId="{BF075EE5-EC2D-44F4-B48C-A7336380032E}" dt="2020-02-12T12:26:28.783" v="117" actId="20577"/>
        <pc:sldMkLst>
          <pc:docMk/>
          <pc:sldMk cId="1503386255" sldId="298"/>
        </pc:sldMkLst>
        <pc:spChg chg="mod">
          <ac:chgData name="Presentation Point" userId="f45ce91d846791e9" providerId="LiveId" clId="{BF075EE5-EC2D-44F4-B48C-A7336380032E}" dt="2020-02-12T12:26:28.783" v="117" actId="20577"/>
          <ac:spMkLst>
            <pc:docMk/>
            <pc:sldMk cId="1503386255" sldId="298"/>
            <ac:spMk id="9" creationId="{82FA91B9-1E7A-44BC-B8AC-429AAAC88900}"/>
          </ac:spMkLst>
        </pc:spChg>
      </pc:sldChg>
      <pc:sldChg chg="addSp delSp modSp">
        <pc:chgData name="Presentation Point" userId="f45ce91d846791e9" providerId="LiveId" clId="{BF075EE5-EC2D-44F4-B48C-A7336380032E}" dt="2020-02-12T12:29:19.166" v="188" actId="14826"/>
        <pc:sldMkLst>
          <pc:docMk/>
          <pc:sldMk cId="1411360068" sldId="300"/>
        </pc:sldMkLst>
        <pc:spChg chg="mod">
          <ac:chgData name="Presentation Point" userId="f45ce91d846791e9" providerId="LiveId" clId="{BF075EE5-EC2D-44F4-B48C-A7336380032E}" dt="2020-02-12T12:24:26.026" v="38" actId="20577"/>
          <ac:spMkLst>
            <pc:docMk/>
            <pc:sldMk cId="1411360068" sldId="300"/>
            <ac:spMk id="25" creationId="{1F818A29-6E11-4544-A5FA-80C7AAD92DE3}"/>
          </ac:spMkLst>
        </pc:spChg>
        <pc:spChg chg="mod">
          <ac:chgData name="Presentation Point" userId="f45ce91d846791e9" providerId="LiveId" clId="{BF075EE5-EC2D-44F4-B48C-A7336380032E}" dt="2020-02-12T12:23:44.923" v="15"/>
          <ac:spMkLst>
            <pc:docMk/>
            <pc:sldMk cId="1411360068" sldId="300"/>
            <ac:spMk id="38" creationId="{F4E2ACD6-19D1-4A14-8769-5091B4715D9C}"/>
          </ac:spMkLst>
        </pc:spChg>
        <pc:picChg chg="add del">
          <ac:chgData name="Presentation Point" userId="f45ce91d846791e9" providerId="LiveId" clId="{BF075EE5-EC2D-44F4-B48C-A7336380032E}" dt="2020-02-12T12:29:14.447" v="187"/>
          <ac:picMkLst>
            <pc:docMk/>
            <pc:sldMk cId="1411360068" sldId="300"/>
            <ac:picMk id="2" creationId="{4CA7E0AB-4A18-4D35-A30A-A69608979D39}"/>
          </ac:picMkLst>
        </pc:picChg>
        <pc:picChg chg="mod">
          <ac:chgData name="Presentation Point" userId="f45ce91d846791e9" providerId="LiveId" clId="{BF075EE5-EC2D-44F4-B48C-A7336380032E}" dt="2020-02-12T12:29:19.166" v="188" actId="14826"/>
          <ac:picMkLst>
            <pc:docMk/>
            <pc:sldMk cId="1411360068" sldId="300"/>
            <ac:picMk id="41" creationId="{00000000-0000-0000-0000-000000000000}"/>
          </ac:picMkLst>
        </pc:picChg>
      </pc:sldChg>
      <pc:sldChg chg="modSp">
        <pc:chgData name="Presentation Point" userId="f45ce91d846791e9" providerId="LiveId" clId="{BF075EE5-EC2D-44F4-B48C-A7336380032E}" dt="2020-02-12T12:29:30.383" v="189" actId="14826"/>
        <pc:sldMkLst>
          <pc:docMk/>
          <pc:sldMk cId="1682435551" sldId="301"/>
        </pc:sldMkLst>
        <pc:spChg chg="mod">
          <ac:chgData name="Presentation Point" userId="f45ce91d846791e9" providerId="LiveId" clId="{BF075EE5-EC2D-44F4-B48C-A7336380032E}" dt="2020-02-12T12:24:14.572" v="33" actId="20577"/>
          <ac:spMkLst>
            <pc:docMk/>
            <pc:sldMk cId="1682435551" sldId="301"/>
            <ac:spMk id="25" creationId="{1F818A29-6E11-4544-A5FA-80C7AAD92DE3}"/>
          </ac:spMkLst>
        </pc:spChg>
        <pc:spChg chg="mod">
          <ac:chgData name="Presentation Point" userId="f45ce91d846791e9" providerId="LiveId" clId="{BF075EE5-EC2D-44F4-B48C-A7336380032E}" dt="2020-02-12T12:23:49.984" v="16"/>
          <ac:spMkLst>
            <pc:docMk/>
            <pc:sldMk cId="1682435551" sldId="301"/>
            <ac:spMk id="52" creationId="{F4E2ACD6-19D1-4A14-8769-5091B4715D9C}"/>
          </ac:spMkLst>
        </pc:spChg>
        <pc:spChg chg="mod">
          <ac:chgData name="Presentation Point" userId="f45ce91d846791e9" providerId="LiveId" clId="{BF075EE5-EC2D-44F4-B48C-A7336380032E}" dt="2020-02-12T12:24:17.713" v="36" actId="20577"/>
          <ac:spMkLst>
            <pc:docMk/>
            <pc:sldMk cId="1682435551" sldId="301"/>
            <ac:spMk id="66" creationId="{50048B89-C7CE-4D3B-9CEA-B4C34128704C}"/>
          </ac:spMkLst>
        </pc:spChg>
        <pc:spChg chg="mod">
          <ac:chgData name="Presentation Point" userId="f45ce91d846791e9" providerId="LiveId" clId="{BF075EE5-EC2D-44F4-B48C-A7336380032E}" dt="2020-02-12T12:24:09.886" v="31" actId="20577"/>
          <ac:spMkLst>
            <pc:docMk/>
            <pc:sldMk cId="1682435551" sldId="301"/>
            <ac:spMk id="94" creationId="{5DB57E95-B6B3-4A4E-981D-2838EE655667}"/>
          </ac:spMkLst>
        </pc:spChg>
        <pc:picChg chg="mod">
          <ac:chgData name="Presentation Point" userId="f45ce91d846791e9" providerId="LiveId" clId="{BF075EE5-EC2D-44F4-B48C-A7336380032E}" dt="2020-02-12T12:29:30.383" v="189" actId="14826"/>
          <ac:picMkLst>
            <pc:docMk/>
            <pc:sldMk cId="1682435551" sldId="301"/>
            <ac:picMk id="55" creationId="{00000000-0000-0000-0000-000000000000}"/>
          </ac:picMkLst>
        </pc:picChg>
      </pc:sldChg>
      <pc:sldChg chg="modSp">
        <pc:chgData name="Presentation Point" userId="f45ce91d846791e9" providerId="LiveId" clId="{BF075EE5-EC2D-44F4-B48C-A7336380032E}" dt="2020-02-12T12:29:37.029" v="190" actId="14826"/>
        <pc:sldMkLst>
          <pc:docMk/>
          <pc:sldMk cId="3803036369" sldId="302"/>
        </pc:sldMkLst>
        <pc:spChg chg="mod">
          <ac:chgData name="Presentation Point" userId="f45ce91d846791e9" providerId="LiveId" clId="{BF075EE5-EC2D-44F4-B48C-A7336380032E}" dt="2020-02-12T12:24:05.587" v="28" actId="20577"/>
          <ac:spMkLst>
            <pc:docMk/>
            <pc:sldMk cId="3803036369" sldId="302"/>
            <ac:spMk id="6" creationId="{EF5E5858-B43F-4E2E-81CE-5A821050AA3E}"/>
          </ac:spMkLst>
        </pc:spChg>
        <pc:spChg chg="mod">
          <ac:chgData name="Presentation Point" userId="f45ce91d846791e9" providerId="LiveId" clId="{BF075EE5-EC2D-44F4-B48C-A7336380032E}" dt="2020-02-12T12:23:52.846" v="17"/>
          <ac:spMkLst>
            <pc:docMk/>
            <pc:sldMk cId="3803036369" sldId="302"/>
            <ac:spMk id="58" creationId="{F4E2ACD6-19D1-4A14-8769-5091B4715D9C}"/>
          </ac:spMkLst>
        </pc:spChg>
        <pc:picChg chg="mod">
          <ac:chgData name="Presentation Point" userId="f45ce91d846791e9" providerId="LiveId" clId="{BF075EE5-EC2D-44F4-B48C-A7336380032E}" dt="2020-02-12T12:29:37.029" v="190" actId="14826"/>
          <ac:picMkLst>
            <pc:docMk/>
            <pc:sldMk cId="3803036369" sldId="302"/>
            <ac:picMk id="61" creationId="{00000000-0000-0000-0000-000000000000}"/>
          </ac:picMkLst>
        </pc:picChg>
      </pc:sldChg>
      <pc:sldChg chg="modSp">
        <pc:chgData name="Presentation Point" userId="f45ce91d846791e9" providerId="LiveId" clId="{BF075EE5-EC2D-44F4-B48C-A7336380032E}" dt="2020-02-12T12:29:42.480" v="191" actId="14826"/>
        <pc:sldMkLst>
          <pc:docMk/>
          <pc:sldMk cId="1176837806" sldId="303"/>
        </pc:sldMkLst>
        <pc:spChg chg="mod">
          <ac:chgData name="Presentation Point" userId="f45ce91d846791e9" providerId="LiveId" clId="{BF075EE5-EC2D-44F4-B48C-A7336380032E}" dt="2020-02-12T12:24:01.009" v="25" actId="20577"/>
          <ac:spMkLst>
            <pc:docMk/>
            <pc:sldMk cId="1176837806" sldId="303"/>
            <ac:spMk id="6" creationId="{EF5E5858-B43F-4E2E-81CE-5A821050AA3E}"/>
          </ac:spMkLst>
        </pc:spChg>
        <pc:spChg chg="mod">
          <ac:chgData name="Presentation Point" userId="f45ce91d846791e9" providerId="LiveId" clId="{BF075EE5-EC2D-44F4-B48C-A7336380032E}" dt="2020-02-12T12:23:56.017" v="18"/>
          <ac:spMkLst>
            <pc:docMk/>
            <pc:sldMk cId="1176837806" sldId="303"/>
            <ac:spMk id="45" creationId="{F4E2ACD6-19D1-4A14-8769-5091B4715D9C}"/>
          </ac:spMkLst>
        </pc:spChg>
        <pc:picChg chg="mod">
          <ac:chgData name="Presentation Point" userId="f45ce91d846791e9" providerId="LiveId" clId="{BF075EE5-EC2D-44F4-B48C-A7336380032E}" dt="2020-02-12T12:29:42.480" v="191" actId="14826"/>
          <ac:picMkLst>
            <pc:docMk/>
            <pc:sldMk cId="1176837806" sldId="303"/>
            <ac:picMk id="68" creationId="{00000000-0000-0000-0000-000000000000}"/>
          </ac:picMkLst>
        </pc:picChg>
      </pc:sldChg>
      <pc:sldChg chg="modSp">
        <pc:chgData name="Presentation Point" userId="f45ce91d846791e9" providerId="LiveId" clId="{BF075EE5-EC2D-44F4-B48C-A7336380032E}" dt="2020-02-12T12:29:49.437" v="192" actId="14826"/>
        <pc:sldMkLst>
          <pc:docMk/>
          <pc:sldMk cId="338148158" sldId="304"/>
        </pc:sldMkLst>
        <pc:spChg chg="mod">
          <ac:chgData name="Presentation Point" userId="f45ce91d846791e9" providerId="LiveId" clId="{BF075EE5-EC2D-44F4-B48C-A7336380032E}" dt="2020-02-12T12:24:50.643" v="42"/>
          <ac:spMkLst>
            <pc:docMk/>
            <pc:sldMk cId="338148158" sldId="304"/>
            <ac:spMk id="31" creationId="{F4E2ACD6-19D1-4A14-8769-5091B4715D9C}"/>
          </ac:spMkLst>
        </pc:spChg>
        <pc:grpChg chg="mod">
          <ac:chgData name="Presentation Point" userId="f45ce91d846791e9" providerId="LiveId" clId="{BF075EE5-EC2D-44F4-B48C-A7336380032E}" dt="2020-02-12T12:29:49.437" v="192" actId="14826"/>
          <ac:grpSpMkLst>
            <pc:docMk/>
            <pc:sldMk cId="338148158" sldId="304"/>
            <ac:grpSpMk id="32" creationId="{00000000-0000-0000-0000-000000000000}"/>
          </ac:grpSpMkLst>
        </pc:grpChg>
        <pc:picChg chg="mod">
          <ac:chgData name="Presentation Point" userId="f45ce91d846791e9" providerId="LiveId" clId="{BF075EE5-EC2D-44F4-B48C-A7336380032E}" dt="2020-02-12T12:29:49.437" v="192" actId="14826"/>
          <ac:picMkLst>
            <pc:docMk/>
            <pc:sldMk cId="338148158" sldId="304"/>
            <ac:picMk id="47" creationId="{00000000-0000-0000-0000-000000000000}"/>
          </ac:picMkLst>
        </pc:picChg>
      </pc:sldChg>
      <pc:sldChg chg="modSp">
        <pc:chgData name="Presentation Point" userId="f45ce91d846791e9" providerId="LiveId" clId="{BF075EE5-EC2D-44F4-B48C-A7336380032E}" dt="2020-02-12T12:29:55.075" v="193" actId="14826"/>
        <pc:sldMkLst>
          <pc:docMk/>
          <pc:sldMk cId="3706163996" sldId="305"/>
        </pc:sldMkLst>
        <pc:spChg chg="mod">
          <ac:chgData name="Presentation Point" userId="f45ce91d846791e9" providerId="LiveId" clId="{BF075EE5-EC2D-44F4-B48C-A7336380032E}" dt="2020-02-12T12:24:55.076" v="43"/>
          <ac:spMkLst>
            <pc:docMk/>
            <pc:sldMk cId="3706163996" sldId="305"/>
            <ac:spMk id="32" creationId="{F4E2ACD6-19D1-4A14-8769-5091B4715D9C}"/>
          </ac:spMkLst>
        </pc:spChg>
        <pc:picChg chg="mod">
          <ac:chgData name="Presentation Point" userId="f45ce91d846791e9" providerId="LiveId" clId="{BF075EE5-EC2D-44F4-B48C-A7336380032E}" dt="2020-02-12T12:29:55.075" v="193" actId="14826"/>
          <ac:picMkLst>
            <pc:docMk/>
            <pc:sldMk cId="3706163996" sldId="305"/>
            <ac:picMk id="45" creationId="{00000000-0000-0000-0000-000000000000}"/>
          </ac:picMkLst>
        </pc:picChg>
      </pc:sldChg>
      <pc:sldChg chg="modSp">
        <pc:chgData name="Presentation Point" userId="f45ce91d846791e9" providerId="LiveId" clId="{BF075EE5-EC2D-44F4-B48C-A7336380032E}" dt="2020-02-12T12:30:01.883" v="194" actId="14826"/>
        <pc:sldMkLst>
          <pc:docMk/>
          <pc:sldMk cId="2568367099" sldId="306"/>
        </pc:sldMkLst>
        <pc:spChg chg="mod">
          <ac:chgData name="Presentation Point" userId="f45ce91d846791e9" providerId="LiveId" clId="{BF075EE5-EC2D-44F4-B48C-A7336380032E}" dt="2020-02-12T12:25:02.330" v="44"/>
          <ac:spMkLst>
            <pc:docMk/>
            <pc:sldMk cId="2568367099" sldId="306"/>
            <ac:spMk id="29" creationId="{F4E2ACD6-19D1-4A14-8769-5091B4715D9C}"/>
          </ac:spMkLst>
        </pc:spChg>
        <pc:spChg chg="mod">
          <ac:chgData name="Presentation Point" userId="f45ce91d846791e9" providerId="LiveId" clId="{BF075EE5-EC2D-44F4-B48C-A7336380032E}" dt="2020-02-12T12:26:05.093" v="115" actId="20577"/>
          <ac:spMkLst>
            <pc:docMk/>
            <pc:sldMk cId="2568367099" sldId="306"/>
            <ac:spMk id="46" creationId="{174E6934-DEA1-487D-9FA6-C23904BF0329}"/>
          </ac:spMkLst>
        </pc:spChg>
        <pc:spChg chg="mod">
          <ac:chgData name="Presentation Point" userId="f45ce91d846791e9" providerId="LiveId" clId="{BF075EE5-EC2D-44F4-B48C-A7336380032E}" dt="2020-02-12T12:25:06.199" v="47" actId="20577"/>
          <ac:spMkLst>
            <pc:docMk/>
            <pc:sldMk cId="2568367099" sldId="306"/>
            <ac:spMk id="51" creationId="{CD229602-19DF-438F-92AF-FC18F3603AC4}"/>
          </ac:spMkLst>
        </pc:spChg>
        <pc:picChg chg="mod">
          <ac:chgData name="Presentation Point" userId="f45ce91d846791e9" providerId="LiveId" clId="{BF075EE5-EC2D-44F4-B48C-A7336380032E}" dt="2020-02-12T12:30:01.883" v="194" actId="14826"/>
          <ac:picMkLst>
            <pc:docMk/>
            <pc:sldMk cId="2568367099" sldId="306"/>
            <ac:picMk id="44" creationId="{00000000-0000-0000-0000-000000000000}"/>
          </ac:picMkLst>
        </pc:picChg>
      </pc:sldChg>
      <pc:sldChg chg="modSp">
        <pc:chgData name="Presentation Point" userId="f45ce91d846791e9" providerId="LiveId" clId="{BF075EE5-EC2D-44F4-B48C-A7336380032E}" dt="2020-02-12T12:28:14.098" v="180" actId="20577"/>
        <pc:sldMkLst>
          <pc:docMk/>
          <pc:sldMk cId="3069739368" sldId="308"/>
        </pc:sldMkLst>
        <pc:spChg chg="mod">
          <ac:chgData name="Presentation Point" userId="f45ce91d846791e9" providerId="LiveId" clId="{BF075EE5-EC2D-44F4-B48C-A7336380032E}" dt="2020-02-12T12:28:14.098" v="180" actId="20577"/>
          <ac:spMkLst>
            <pc:docMk/>
            <pc:sldMk cId="3069739368" sldId="308"/>
            <ac:spMk id="9" creationId="{82FA91B9-1E7A-44BC-B8AC-429AAAC88900}"/>
          </ac:spMkLst>
        </pc:spChg>
      </pc:sldChg>
      <pc:sldChg chg="modSp">
        <pc:chgData name="Presentation Point" userId="f45ce91d846791e9" providerId="LiveId" clId="{BF075EE5-EC2D-44F4-B48C-A7336380032E}" dt="2020-02-12T12:30:07.162" v="195" actId="14826"/>
        <pc:sldMkLst>
          <pc:docMk/>
          <pc:sldMk cId="2835221080" sldId="309"/>
        </pc:sldMkLst>
        <pc:spChg chg="mod">
          <ac:chgData name="Presentation Point" userId="f45ce91d846791e9" providerId="LiveId" clId="{BF075EE5-EC2D-44F4-B48C-A7336380032E}" dt="2020-02-12T12:26:39.010" v="120" actId="20577"/>
          <ac:spMkLst>
            <pc:docMk/>
            <pc:sldMk cId="2835221080" sldId="309"/>
            <ac:spMk id="25" creationId="{1F818A29-6E11-4544-A5FA-80C7AAD92DE3}"/>
          </ac:spMkLst>
        </pc:spChg>
        <pc:spChg chg="mod">
          <ac:chgData name="Presentation Point" userId="f45ce91d846791e9" providerId="LiveId" clId="{BF075EE5-EC2D-44F4-B48C-A7336380032E}" dt="2020-02-12T12:26:19.814" v="116"/>
          <ac:spMkLst>
            <pc:docMk/>
            <pc:sldMk cId="2835221080" sldId="309"/>
            <ac:spMk id="27" creationId="{F4E2ACD6-19D1-4A14-8769-5091B4715D9C}"/>
          </ac:spMkLst>
        </pc:spChg>
        <pc:picChg chg="mod">
          <ac:chgData name="Presentation Point" userId="f45ce91d846791e9" providerId="LiveId" clId="{BF075EE5-EC2D-44F4-B48C-A7336380032E}" dt="2020-02-12T12:30:07.162" v="195" actId="14826"/>
          <ac:picMkLst>
            <pc:docMk/>
            <pc:sldMk cId="2835221080" sldId="309"/>
            <ac:picMk id="51" creationId="{00000000-0000-0000-0000-000000000000}"/>
          </ac:picMkLst>
        </pc:picChg>
      </pc:sldChg>
      <pc:sldChg chg="modSp">
        <pc:chgData name="Presentation Point" userId="f45ce91d846791e9" providerId="LiveId" clId="{BF075EE5-EC2D-44F4-B48C-A7336380032E}" dt="2020-02-12T12:30:12.703" v="196" actId="14826"/>
        <pc:sldMkLst>
          <pc:docMk/>
          <pc:sldMk cId="2697303801" sldId="310"/>
        </pc:sldMkLst>
        <pc:spChg chg="mod">
          <ac:chgData name="Presentation Point" userId="f45ce91d846791e9" providerId="LiveId" clId="{BF075EE5-EC2D-44F4-B48C-A7336380032E}" dt="2020-02-12T12:26:45.262" v="124" actId="20577"/>
          <ac:spMkLst>
            <pc:docMk/>
            <pc:sldMk cId="2697303801" sldId="310"/>
            <ac:spMk id="25" creationId="{1F818A29-6E11-4544-A5FA-80C7AAD92DE3}"/>
          </ac:spMkLst>
        </pc:spChg>
        <pc:spChg chg="mod">
          <ac:chgData name="Presentation Point" userId="f45ce91d846791e9" providerId="LiveId" clId="{BF075EE5-EC2D-44F4-B48C-A7336380032E}" dt="2020-02-12T12:26:41.955" v="121"/>
          <ac:spMkLst>
            <pc:docMk/>
            <pc:sldMk cId="2697303801" sldId="310"/>
            <ac:spMk id="31" creationId="{F4E2ACD6-19D1-4A14-8769-5091B4715D9C}"/>
          </ac:spMkLst>
        </pc:spChg>
        <pc:picChg chg="mod">
          <ac:chgData name="Presentation Point" userId="f45ce91d846791e9" providerId="LiveId" clId="{BF075EE5-EC2D-44F4-B48C-A7336380032E}" dt="2020-02-12T12:30:12.703" v="196" actId="14826"/>
          <ac:picMkLst>
            <pc:docMk/>
            <pc:sldMk cId="2697303801" sldId="310"/>
            <ac:picMk id="34" creationId="{00000000-0000-0000-0000-000000000000}"/>
          </ac:picMkLst>
        </pc:picChg>
      </pc:sldChg>
      <pc:sldChg chg="modSp">
        <pc:chgData name="Presentation Point" userId="f45ce91d846791e9" providerId="LiveId" clId="{BF075EE5-EC2D-44F4-B48C-A7336380032E}" dt="2020-02-12T12:30:22.907" v="198" actId="14826"/>
        <pc:sldMkLst>
          <pc:docMk/>
          <pc:sldMk cId="3060083671" sldId="311"/>
        </pc:sldMkLst>
        <pc:spChg chg="mod">
          <ac:chgData name="Presentation Point" userId="f45ce91d846791e9" providerId="LiveId" clId="{BF075EE5-EC2D-44F4-B48C-A7336380032E}" dt="2020-02-12T12:27:01.555" v="135" actId="20577"/>
          <ac:spMkLst>
            <pc:docMk/>
            <pc:sldMk cId="3060083671" sldId="311"/>
            <ac:spMk id="25" creationId="{1F818A29-6E11-4544-A5FA-80C7AAD92DE3}"/>
          </ac:spMkLst>
        </pc:spChg>
        <pc:spChg chg="mod">
          <ac:chgData name="Presentation Point" userId="f45ce91d846791e9" providerId="LiveId" clId="{BF075EE5-EC2D-44F4-B48C-A7336380032E}" dt="2020-02-12T12:26:54.534" v="129"/>
          <ac:spMkLst>
            <pc:docMk/>
            <pc:sldMk cId="3060083671" sldId="311"/>
            <ac:spMk id="53" creationId="{F4E2ACD6-19D1-4A14-8769-5091B4715D9C}"/>
          </ac:spMkLst>
        </pc:spChg>
        <pc:spChg chg="mod">
          <ac:chgData name="Presentation Point" userId="f45ce91d846791e9" providerId="LiveId" clId="{BF075EE5-EC2D-44F4-B48C-A7336380032E}" dt="2020-02-12T12:27:04.120" v="138" actId="20577"/>
          <ac:spMkLst>
            <pc:docMk/>
            <pc:sldMk cId="3060083671" sldId="311"/>
            <ac:spMk id="66" creationId="{50048B89-C7CE-4D3B-9CEA-B4C34128704C}"/>
          </ac:spMkLst>
        </pc:spChg>
        <pc:spChg chg="mod">
          <ac:chgData name="Presentation Point" userId="f45ce91d846791e9" providerId="LiveId" clId="{BF075EE5-EC2D-44F4-B48C-A7336380032E}" dt="2020-02-12T12:26:57.057" v="132" actId="20577"/>
          <ac:spMkLst>
            <pc:docMk/>
            <pc:sldMk cId="3060083671" sldId="311"/>
            <ac:spMk id="94" creationId="{5DB57E95-B6B3-4A4E-981D-2838EE655667}"/>
          </ac:spMkLst>
        </pc:spChg>
        <pc:picChg chg="mod">
          <ac:chgData name="Presentation Point" userId="f45ce91d846791e9" providerId="LiveId" clId="{BF075EE5-EC2D-44F4-B48C-A7336380032E}" dt="2020-02-12T12:30:22.907" v="198" actId="14826"/>
          <ac:picMkLst>
            <pc:docMk/>
            <pc:sldMk cId="3060083671" sldId="311"/>
            <ac:picMk id="56" creationId="{00000000-0000-0000-0000-000000000000}"/>
          </ac:picMkLst>
        </pc:picChg>
      </pc:sldChg>
      <pc:sldChg chg="modSp">
        <pc:chgData name="Presentation Point" userId="f45ce91d846791e9" providerId="LiveId" clId="{BF075EE5-EC2D-44F4-B48C-A7336380032E}" dt="2020-02-12T12:28:50.979" v="182" actId="14826"/>
        <pc:sldMkLst>
          <pc:docMk/>
          <pc:sldMk cId="3300160033" sldId="312"/>
        </pc:sldMkLst>
        <pc:spChg chg="mod">
          <ac:chgData name="Presentation Point" userId="f45ce91d846791e9" providerId="LiveId" clId="{BF075EE5-EC2D-44F4-B48C-A7336380032E}" dt="2020-02-12T12:27:19.363" v="140" actId="20577"/>
          <ac:spMkLst>
            <pc:docMk/>
            <pc:sldMk cId="3300160033" sldId="312"/>
            <ac:spMk id="6" creationId="{EF5E5858-B43F-4E2E-81CE-5A821050AA3E}"/>
          </ac:spMkLst>
        </pc:spChg>
        <pc:spChg chg="mod">
          <ac:chgData name="Presentation Point" userId="f45ce91d846791e9" providerId="LiveId" clId="{BF075EE5-EC2D-44F4-B48C-A7336380032E}" dt="2020-02-12T12:28:41.761" v="181" actId="20577"/>
          <ac:spMkLst>
            <pc:docMk/>
            <pc:sldMk cId="3300160033" sldId="312"/>
            <ac:spMk id="49" creationId="{F60607D3-96D2-4BE8-BFF9-6C2197E38C2E}"/>
          </ac:spMkLst>
        </pc:spChg>
        <pc:spChg chg="mod">
          <ac:chgData name="Presentation Point" userId="f45ce91d846791e9" providerId="LiveId" clId="{BF075EE5-EC2D-44F4-B48C-A7336380032E}" dt="2020-02-12T12:27:21.194" v="141"/>
          <ac:spMkLst>
            <pc:docMk/>
            <pc:sldMk cId="3300160033" sldId="312"/>
            <ac:spMk id="70" creationId="{F4E2ACD6-19D1-4A14-8769-5091B4715D9C}"/>
          </ac:spMkLst>
        </pc:spChg>
        <pc:grpChg chg="mod">
          <ac:chgData name="Presentation Point" userId="f45ce91d846791e9" providerId="LiveId" clId="{BF075EE5-EC2D-44F4-B48C-A7336380032E}" dt="2020-02-12T12:28:50.979" v="182" actId="14826"/>
          <ac:grpSpMkLst>
            <pc:docMk/>
            <pc:sldMk cId="3300160033" sldId="312"/>
            <ac:grpSpMk id="71" creationId="{00000000-0000-0000-0000-000000000000}"/>
          </ac:grpSpMkLst>
        </pc:grpChg>
        <pc:picChg chg="mod">
          <ac:chgData name="Presentation Point" userId="f45ce91d846791e9" providerId="LiveId" clId="{BF075EE5-EC2D-44F4-B48C-A7336380032E}" dt="2020-02-12T12:28:50.979" v="182" actId="14826"/>
          <ac:picMkLst>
            <pc:docMk/>
            <pc:sldMk cId="3300160033" sldId="312"/>
            <ac:picMk id="73" creationId="{00000000-0000-0000-0000-000000000000}"/>
          </ac:picMkLst>
        </pc:picChg>
      </pc:sldChg>
      <pc:sldChg chg="modSp">
        <pc:chgData name="Presentation Point" userId="f45ce91d846791e9" providerId="LiveId" clId="{BF075EE5-EC2D-44F4-B48C-A7336380032E}" dt="2020-02-12T12:30:30.375" v="201" actId="14826"/>
        <pc:sldMkLst>
          <pc:docMk/>
          <pc:sldMk cId="2013558636" sldId="313"/>
        </pc:sldMkLst>
        <pc:spChg chg="mod">
          <ac:chgData name="Presentation Point" userId="f45ce91d846791e9" providerId="LiveId" clId="{BF075EE5-EC2D-44F4-B48C-A7336380032E}" dt="2020-02-12T12:27:38.782" v="144" actId="20577"/>
          <ac:spMkLst>
            <pc:docMk/>
            <pc:sldMk cId="2013558636" sldId="313"/>
            <ac:spMk id="6" creationId="{EF5E5858-B43F-4E2E-81CE-5A821050AA3E}"/>
          </ac:spMkLst>
        </pc:spChg>
        <pc:spChg chg="mod">
          <ac:chgData name="Presentation Point" userId="f45ce91d846791e9" providerId="LiveId" clId="{BF075EE5-EC2D-44F4-B48C-A7336380032E}" dt="2020-02-12T12:27:34.848" v="142"/>
          <ac:spMkLst>
            <pc:docMk/>
            <pc:sldMk cId="2013558636" sldId="313"/>
            <ac:spMk id="39" creationId="{F4E2ACD6-19D1-4A14-8769-5091B4715D9C}"/>
          </ac:spMkLst>
        </pc:spChg>
        <pc:grpChg chg="mod">
          <ac:chgData name="Presentation Point" userId="f45ce91d846791e9" providerId="LiveId" clId="{BF075EE5-EC2D-44F4-B48C-A7336380032E}" dt="2020-02-12T12:30:27.390" v="200" actId="1076"/>
          <ac:grpSpMkLst>
            <pc:docMk/>
            <pc:sldMk cId="2013558636" sldId="313"/>
            <ac:grpSpMk id="40" creationId="{00000000-0000-0000-0000-000000000000}"/>
          </ac:grpSpMkLst>
        </pc:grpChg>
        <pc:picChg chg="mod">
          <ac:chgData name="Presentation Point" userId="f45ce91d846791e9" providerId="LiveId" clId="{BF075EE5-EC2D-44F4-B48C-A7336380032E}" dt="2020-02-12T12:30:30.375" v="201" actId="14826"/>
          <ac:picMkLst>
            <pc:docMk/>
            <pc:sldMk cId="2013558636" sldId="313"/>
            <ac:picMk id="42" creationId="{00000000-0000-0000-0000-000000000000}"/>
          </ac:picMkLst>
        </pc:picChg>
      </pc:sldChg>
      <pc:sldChg chg="modSp">
        <pc:chgData name="Presentation Point" userId="f45ce91d846791e9" providerId="LiveId" clId="{BF075EE5-EC2D-44F4-B48C-A7336380032E}" dt="2020-02-12T12:30:34.798" v="202" actId="14826"/>
        <pc:sldMkLst>
          <pc:docMk/>
          <pc:sldMk cId="3764831312" sldId="314"/>
        </pc:sldMkLst>
        <pc:spChg chg="mod">
          <ac:chgData name="Presentation Point" userId="f45ce91d846791e9" providerId="LiveId" clId="{BF075EE5-EC2D-44F4-B48C-A7336380032E}" dt="2020-02-12T12:27:41.761" v="145"/>
          <ac:spMkLst>
            <pc:docMk/>
            <pc:sldMk cId="3764831312" sldId="314"/>
            <ac:spMk id="35" creationId="{F4E2ACD6-19D1-4A14-8769-5091B4715D9C}"/>
          </ac:spMkLst>
        </pc:spChg>
        <pc:picChg chg="mod">
          <ac:chgData name="Presentation Point" userId="f45ce91d846791e9" providerId="LiveId" clId="{BF075EE5-EC2D-44F4-B48C-A7336380032E}" dt="2020-02-12T12:30:34.798" v="202" actId="14826"/>
          <ac:picMkLst>
            <pc:docMk/>
            <pc:sldMk cId="3764831312" sldId="314"/>
            <ac:picMk id="38" creationId="{00000000-0000-0000-0000-000000000000}"/>
          </ac:picMkLst>
        </pc:picChg>
      </pc:sldChg>
      <pc:sldChg chg="modSp">
        <pc:chgData name="Presentation Point" userId="f45ce91d846791e9" providerId="LiveId" clId="{BF075EE5-EC2D-44F4-B48C-A7336380032E}" dt="2020-02-12T12:30:47.774" v="204"/>
        <pc:sldMkLst>
          <pc:docMk/>
          <pc:sldMk cId="1084775911" sldId="316"/>
        </pc:sldMkLst>
        <pc:spChg chg="mod">
          <ac:chgData name="Presentation Point" userId="f45ce91d846791e9" providerId="LiveId" clId="{BF075EE5-EC2D-44F4-B48C-A7336380032E}" dt="2020-02-12T12:30:47.774" v="204"/>
          <ac:spMkLst>
            <pc:docMk/>
            <pc:sldMk cId="1084775911" sldId="316"/>
            <ac:spMk id="36" creationId="{F4E2ACD6-19D1-4A14-8769-5091B4715D9C}"/>
          </ac:spMkLst>
        </pc:spChg>
        <pc:spChg chg="mod">
          <ac:chgData name="Presentation Point" userId="f45ce91d846791e9" providerId="LiveId" clId="{BF075EE5-EC2D-44F4-B48C-A7336380032E}" dt="2020-02-12T12:27:59.412" v="177" actId="20577"/>
          <ac:spMkLst>
            <pc:docMk/>
            <pc:sldMk cId="1084775911" sldId="316"/>
            <ac:spMk id="46" creationId="{174E6934-DEA1-487D-9FA6-C23904BF0329}"/>
          </ac:spMkLst>
        </pc:spChg>
        <pc:picChg chg="mod">
          <ac:chgData name="Presentation Point" userId="f45ce91d846791e9" providerId="LiveId" clId="{BF075EE5-EC2D-44F4-B48C-A7336380032E}" dt="2020-02-12T12:30:40.739" v="203" actId="14826"/>
          <ac:picMkLst>
            <pc:docMk/>
            <pc:sldMk cId="1084775911" sldId="316"/>
            <ac:picMk id="39" creationId="{00000000-0000-0000-0000-000000000000}"/>
          </ac:picMkLst>
        </pc:picChg>
      </pc:sldChg>
      <pc:sldChg chg="modSp">
        <pc:chgData name="Presentation Point" userId="f45ce91d846791e9" providerId="LiveId" clId="{BF075EE5-EC2D-44F4-B48C-A7336380032E}" dt="2020-02-12T12:30:17.781" v="197" actId="14826"/>
        <pc:sldMkLst>
          <pc:docMk/>
          <pc:sldMk cId="3130436544" sldId="317"/>
        </pc:sldMkLst>
        <pc:spChg chg="mod">
          <ac:chgData name="Presentation Point" userId="f45ce91d846791e9" providerId="LiveId" clId="{BF075EE5-EC2D-44F4-B48C-A7336380032E}" dt="2020-02-12T12:26:49.791" v="127" actId="20577"/>
          <ac:spMkLst>
            <pc:docMk/>
            <pc:sldMk cId="3130436544" sldId="317"/>
            <ac:spMk id="25" creationId="{1F818A29-6E11-4544-A5FA-80C7AAD92DE3}"/>
          </ac:spMkLst>
        </pc:spChg>
        <pc:spChg chg="mod">
          <ac:chgData name="Presentation Point" userId="f45ce91d846791e9" providerId="LiveId" clId="{BF075EE5-EC2D-44F4-B48C-A7336380032E}" dt="2020-02-12T12:26:51.674" v="128"/>
          <ac:spMkLst>
            <pc:docMk/>
            <pc:sldMk cId="3130436544" sldId="317"/>
            <ac:spMk id="31" creationId="{F4E2ACD6-19D1-4A14-8769-5091B4715D9C}"/>
          </ac:spMkLst>
        </pc:spChg>
        <pc:picChg chg="mod">
          <ac:chgData name="Presentation Point" userId="f45ce91d846791e9" providerId="LiveId" clId="{BF075EE5-EC2D-44F4-B48C-A7336380032E}" dt="2020-02-12T12:30:17.781" v="197" actId="14826"/>
          <ac:picMkLst>
            <pc:docMk/>
            <pc:sldMk cId="3130436544" sldId="317"/>
            <ac:picMk id="34" creationId="{00000000-0000-0000-0000-000000000000}"/>
          </ac:picMkLst>
        </pc:picChg>
      </pc:sldChg>
    </pc:docChg>
  </pc:docChgLst>
  <pc:docChgLst>
    <pc:chgData name="Bram Dupont" userId="9042b1d383435627" providerId="LiveId" clId="{BEE812C6-E88B-4895-80CF-B2541BC9C11E}"/>
    <pc:docChg chg="modSld">
      <pc:chgData name="Bram Dupont" userId="9042b1d383435627" providerId="LiveId" clId="{BEE812C6-E88B-4895-80CF-B2541BC9C11E}" dt="2019-09-23T17:52:28.869" v="51" actId="20577"/>
      <pc:docMkLst>
        <pc:docMk/>
      </pc:docMkLst>
      <pc:sldChg chg="modSp">
        <pc:chgData name="Bram Dupont" userId="9042b1d383435627" providerId="LiveId" clId="{BEE812C6-E88B-4895-80CF-B2541BC9C11E}" dt="2019-09-23T17:50:16.687" v="21" actId="20577"/>
        <pc:sldMkLst>
          <pc:docMk/>
          <pc:sldMk cId="1408510159" sldId="296"/>
        </pc:sldMkLst>
        <pc:spChg chg="mod">
          <ac:chgData name="Bram Dupont" userId="9042b1d383435627" providerId="LiveId" clId="{BEE812C6-E88B-4895-80CF-B2541BC9C11E}" dt="2019-09-23T17:50:16.687" v="21" actId="20577"/>
          <ac:spMkLst>
            <pc:docMk/>
            <pc:sldMk cId="1408510159" sldId="296"/>
            <ac:spMk id="25" creationId="{1F818A29-6E11-4544-A5FA-80C7AAD92DE3}"/>
          </ac:spMkLst>
        </pc:spChg>
        <pc:spChg chg="mod">
          <ac:chgData name="Bram Dupont" userId="9042b1d383435627" providerId="LiveId" clId="{BEE812C6-E88B-4895-80CF-B2541BC9C11E}" dt="2019-09-23T17:50:12.769" v="19" actId="20577"/>
          <ac:spMkLst>
            <pc:docMk/>
            <pc:sldMk cId="1408510159" sldId="296"/>
            <ac:spMk id="36" creationId="{EBA48422-998B-4498-AD4B-6C38FCE3B765}"/>
          </ac:spMkLst>
        </pc:spChg>
      </pc:sldChg>
      <pc:sldChg chg="modSp">
        <pc:chgData name="Bram Dupont" userId="9042b1d383435627" providerId="LiveId" clId="{BEE812C6-E88B-4895-80CF-B2541BC9C11E}" dt="2019-09-23T17:50:22.826" v="22"/>
        <pc:sldMkLst>
          <pc:docMk/>
          <pc:sldMk cId="1411360068" sldId="300"/>
        </pc:sldMkLst>
        <pc:spChg chg="mod">
          <ac:chgData name="Bram Dupont" userId="9042b1d383435627" providerId="LiveId" clId="{BEE812C6-E88B-4895-80CF-B2541BC9C11E}" dt="2019-09-23T17:50:22.826" v="22"/>
          <ac:spMkLst>
            <pc:docMk/>
            <pc:sldMk cId="1411360068" sldId="300"/>
            <ac:spMk id="37" creationId="{EBA48422-998B-4498-AD4B-6C38FCE3B765}"/>
          </ac:spMkLst>
        </pc:spChg>
      </pc:sldChg>
      <pc:sldChg chg="modSp">
        <pc:chgData name="Bram Dupont" userId="9042b1d383435627" providerId="LiveId" clId="{BEE812C6-E88B-4895-80CF-B2541BC9C11E}" dt="2019-09-23T17:50:26.480" v="23"/>
        <pc:sldMkLst>
          <pc:docMk/>
          <pc:sldMk cId="1682435551" sldId="301"/>
        </pc:sldMkLst>
        <pc:spChg chg="mod">
          <ac:chgData name="Bram Dupont" userId="9042b1d383435627" providerId="LiveId" clId="{BEE812C6-E88B-4895-80CF-B2541BC9C11E}" dt="2019-09-23T17:50:26.480" v="23"/>
          <ac:spMkLst>
            <pc:docMk/>
            <pc:sldMk cId="1682435551" sldId="301"/>
            <ac:spMk id="51" creationId="{EBA48422-998B-4498-AD4B-6C38FCE3B765}"/>
          </ac:spMkLst>
        </pc:spChg>
      </pc:sldChg>
      <pc:sldChg chg="modSp">
        <pc:chgData name="Bram Dupont" userId="9042b1d383435627" providerId="LiveId" clId="{BEE812C6-E88B-4895-80CF-B2541BC9C11E}" dt="2019-09-23T17:50:28.904" v="24"/>
        <pc:sldMkLst>
          <pc:docMk/>
          <pc:sldMk cId="3803036369" sldId="302"/>
        </pc:sldMkLst>
        <pc:spChg chg="mod">
          <ac:chgData name="Bram Dupont" userId="9042b1d383435627" providerId="LiveId" clId="{BEE812C6-E88B-4895-80CF-B2541BC9C11E}" dt="2019-09-23T17:50:28.904" v="24"/>
          <ac:spMkLst>
            <pc:docMk/>
            <pc:sldMk cId="3803036369" sldId="302"/>
            <ac:spMk id="50" creationId="{EBA48422-998B-4498-AD4B-6C38FCE3B765}"/>
          </ac:spMkLst>
        </pc:spChg>
      </pc:sldChg>
      <pc:sldChg chg="modSp">
        <pc:chgData name="Bram Dupont" userId="9042b1d383435627" providerId="LiveId" clId="{BEE812C6-E88B-4895-80CF-B2541BC9C11E}" dt="2019-09-23T17:50:47.246" v="25"/>
        <pc:sldMkLst>
          <pc:docMk/>
          <pc:sldMk cId="1176837806" sldId="303"/>
        </pc:sldMkLst>
        <pc:spChg chg="mod">
          <ac:chgData name="Bram Dupont" userId="9042b1d383435627" providerId="LiveId" clId="{BEE812C6-E88B-4895-80CF-B2541BC9C11E}" dt="2019-09-23T17:50:47.246" v="25"/>
          <ac:spMkLst>
            <pc:docMk/>
            <pc:sldMk cId="1176837806" sldId="303"/>
            <ac:spMk id="44" creationId="{EBA48422-998B-4498-AD4B-6C38FCE3B765}"/>
          </ac:spMkLst>
        </pc:spChg>
      </pc:sldChg>
      <pc:sldChg chg="modSp">
        <pc:chgData name="Bram Dupont" userId="9042b1d383435627" providerId="LiveId" clId="{BEE812C6-E88B-4895-80CF-B2541BC9C11E}" dt="2019-09-23T17:50:59.926" v="26"/>
        <pc:sldMkLst>
          <pc:docMk/>
          <pc:sldMk cId="338148158" sldId="304"/>
        </pc:sldMkLst>
        <pc:spChg chg="mod">
          <ac:chgData name="Bram Dupont" userId="9042b1d383435627" providerId="LiveId" clId="{BEE812C6-E88B-4895-80CF-B2541BC9C11E}" dt="2019-09-23T17:50:59.926" v="26"/>
          <ac:spMkLst>
            <pc:docMk/>
            <pc:sldMk cId="338148158" sldId="304"/>
            <ac:spMk id="30" creationId="{EBA48422-998B-4498-AD4B-6C38FCE3B765}"/>
          </ac:spMkLst>
        </pc:spChg>
      </pc:sldChg>
      <pc:sldChg chg="modSp">
        <pc:chgData name="Bram Dupont" userId="9042b1d383435627" providerId="LiveId" clId="{BEE812C6-E88B-4895-80CF-B2541BC9C11E}" dt="2019-09-23T17:51:09.091" v="27"/>
        <pc:sldMkLst>
          <pc:docMk/>
          <pc:sldMk cId="3706163996" sldId="305"/>
        </pc:sldMkLst>
        <pc:spChg chg="mod">
          <ac:chgData name="Bram Dupont" userId="9042b1d383435627" providerId="LiveId" clId="{BEE812C6-E88B-4895-80CF-B2541BC9C11E}" dt="2019-09-23T17:51:09.091" v="27"/>
          <ac:spMkLst>
            <pc:docMk/>
            <pc:sldMk cId="3706163996" sldId="305"/>
            <ac:spMk id="31" creationId="{EBA48422-998B-4498-AD4B-6C38FCE3B765}"/>
          </ac:spMkLst>
        </pc:spChg>
      </pc:sldChg>
      <pc:sldChg chg="modSp">
        <pc:chgData name="Bram Dupont" userId="9042b1d383435627" providerId="LiveId" clId="{BEE812C6-E88B-4895-80CF-B2541BC9C11E}" dt="2019-09-23T17:51:19.839" v="30" actId="20577"/>
        <pc:sldMkLst>
          <pc:docMk/>
          <pc:sldMk cId="2568367099" sldId="306"/>
        </pc:sldMkLst>
        <pc:spChg chg="mod">
          <ac:chgData name="Bram Dupont" userId="9042b1d383435627" providerId="LiveId" clId="{BEE812C6-E88B-4895-80CF-B2541BC9C11E}" dt="2019-09-23T17:51:12.088" v="28"/>
          <ac:spMkLst>
            <pc:docMk/>
            <pc:sldMk cId="2568367099" sldId="306"/>
            <ac:spMk id="28" creationId="{EBA48422-998B-4498-AD4B-6C38FCE3B765}"/>
          </ac:spMkLst>
        </pc:spChg>
        <pc:spChg chg="mod">
          <ac:chgData name="Bram Dupont" userId="9042b1d383435627" providerId="LiveId" clId="{BEE812C6-E88B-4895-80CF-B2541BC9C11E}" dt="2019-09-23T17:51:19.839" v="30" actId="20577"/>
          <ac:spMkLst>
            <pc:docMk/>
            <pc:sldMk cId="2568367099" sldId="306"/>
            <ac:spMk id="46" creationId="{174E6934-DEA1-487D-9FA6-C23904BF0329}"/>
          </ac:spMkLst>
        </pc:spChg>
      </pc:sldChg>
      <pc:sldChg chg="modSp">
        <pc:chgData name="Bram Dupont" userId="9042b1d383435627" providerId="LiveId" clId="{BEE812C6-E88B-4895-80CF-B2541BC9C11E}" dt="2019-09-23T17:51:34.283" v="32" actId="20577"/>
        <pc:sldMkLst>
          <pc:docMk/>
          <pc:sldMk cId="2835221080" sldId="309"/>
        </pc:sldMkLst>
        <pc:spChg chg="mod">
          <ac:chgData name="Bram Dupont" userId="9042b1d383435627" providerId="LiveId" clId="{BEE812C6-E88B-4895-80CF-B2541BC9C11E}" dt="2019-09-23T17:51:30.978" v="31"/>
          <ac:spMkLst>
            <pc:docMk/>
            <pc:sldMk cId="2835221080" sldId="309"/>
            <ac:spMk id="36" creationId="{EBA48422-998B-4498-AD4B-6C38FCE3B765}"/>
          </ac:spMkLst>
        </pc:spChg>
        <pc:spChg chg="mod">
          <ac:chgData name="Bram Dupont" userId="9042b1d383435627" providerId="LiveId" clId="{BEE812C6-E88B-4895-80CF-B2541BC9C11E}" dt="2019-09-23T17:51:34.283" v="32" actId="20577"/>
          <ac:spMkLst>
            <pc:docMk/>
            <pc:sldMk cId="2835221080" sldId="309"/>
            <ac:spMk id="53" creationId="{54882781-CE83-4250-B4CA-11DDE94AB79E}"/>
          </ac:spMkLst>
        </pc:spChg>
      </pc:sldChg>
      <pc:sldChg chg="modSp">
        <pc:chgData name="Bram Dupont" userId="9042b1d383435627" providerId="LiveId" clId="{BEE812C6-E88B-4895-80CF-B2541BC9C11E}" dt="2019-09-23T17:51:41.791" v="34" actId="20577"/>
        <pc:sldMkLst>
          <pc:docMk/>
          <pc:sldMk cId="2697303801" sldId="310"/>
        </pc:sldMkLst>
        <pc:spChg chg="mod">
          <ac:chgData name="Bram Dupont" userId="9042b1d383435627" providerId="LiveId" clId="{BEE812C6-E88B-4895-80CF-B2541BC9C11E}" dt="2019-09-23T17:51:39.065" v="33"/>
          <ac:spMkLst>
            <pc:docMk/>
            <pc:sldMk cId="2697303801" sldId="310"/>
            <ac:spMk id="29" creationId="{EBA48422-998B-4498-AD4B-6C38FCE3B765}"/>
          </ac:spMkLst>
        </pc:spChg>
        <pc:spChg chg="mod">
          <ac:chgData name="Bram Dupont" userId="9042b1d383435627" providerId="LiveId" clId="{BEE812C6-E88B-4895-80CF-B2541BC9C11E}" dt="2019-09-23T17:51:41.791" v="34" actId="20577"/>
          <ac:spMkLst>
            <pc:docMk/>
            <pc:sldMk cId="2697303801" sldId="310"/>
            <ac:spMk id="35" creationId="{54882781-CE83-4250-B4CA-11DDE94AB79E}"/>
          </ac:spMkLst>
        </pc:spChg>
      </pc:sldChg>
      <pc:sldChg chg="modSp">
        <pc:chgData name="Bram Dupont" userId="9042b1d383435627" providerId="LiveId" clId="{BEE812C6-E88B-4895-80CF-B2541BC9C11E}" dt="2019-09-23T17:51:59.862" v="43" actId="368"/>
        <pc:sldMkLst>
          <pc:docMk/>
          <pc:sldMk cId="3060083671" sldId="311"/>
        </pc:sldMkLst>
        <pc:spChg chg="mod">
          <ac:chgData name="Bram Dupont" userId="9042b1d383435627" providerId="LiveId" clId="{BEE812C6-E88B-4895-80CF-B2541BC9C11E}" dt="2019-09-23T17:51:52.220" v="37" actId="20577"/>
          <ac:spMkLst>
            <pc:docMk/>
            <pc:sldMk cId="3060083671" sldId="311"/>
            <ac:spMk id="30" creationId="{A535D2EF-2E5C-4E5C-A7FF-3193AF5EDEC5}"/>
          </ac:spMkLst>
        </pc:spChg>
        <pc:spChg chg="mod">
          <ac:chgData name="Bram Dupont" userId="9042b1d383435627" providerId="LiveId" clId="{BEE812C6-E88B-4895-80CF-B2541BC9C11E}" dt="2019-09-23T17:51:59.862" v="43" actId="368"/>
          <ac:spMkLst>
            <pc:docMk/>
            <pc:sldMk cId="3060083671" sldId="311"/>
            <ac:spMk id="52" creationId="{EBA48422-998B-4498-AD4B-6C38FCE3B765}"/>
          </ac:spMkLst>
        </pc:spChg>
        <pc:spChg chg="mod">
          <ac:chgData name="Bram Dupont" userId="9042b1d383435627" providerId="LiveId" clId="{BEE812C6-E88B-4895-80CF-B2541BC9C11E}" dt="2019-09-23T17:51:57.734" v="41" actId="20577"/>
          <ac:spMkLst>
            <pc:docMk/>
            <pc:sldMk cId="3060083671" sldId="311"/>
            <ac:spMk id="70" creationId="{FD8AA981-E089-4FD3-8A35-85EDF7341136}"/>
          </ac:spMkLst>
        </pc:spChg>
        <pc:spChg chg="mod">
          <ac:chgData name="Bram Dupont" userId="9042b1d383435627" providerId="LiveId" clId="{BEE812C6-E88B-4895-80CF-B2541BC9C11E}" dt="2019-09-23T17:51:54.713" v="38" actId="6549"/>
          <ac:spMkLst>
            <pc:docMk/>
            <pc:sldMk cId="3060083671" sldId="311"/>
            <ac:spMk id="98" creationId="{54882781-CE83-4250-B4CA-11DDE94AB79E}"/>
          </ac:spMkLst>
        </pc:spChg>
      </pc:sldChg>
      <pc:sldChg chg="modSp">
        <pc:chgData name="Bram Dupont" userId="9042b1d383435627" providerId="LiveId" clId="{BEE812C6-E88B-4895-80CF-B2541BC9C11E}" dt="2019-09-23T17:52:07.394" v="44"/>
        <pc:sldMkLst>
          <pc:docMk/>
          <pc:sldMk cId="3300160033" sldId="312"/>
        </pc:sldMkLst>
        <pc:spChg chg="mod">
          <ac:chgData name="Bram Dupont" userId="9042b1d383435627" providerId="LiveId" clId="{BEE812C6-E88B-4895-80CF-B2541BC9C11E}" dt="2019-09-23T17:52:07.394" v="44"/>
          <ac:spMkLst>
            <pc:docMk/>
            <pc:sldMk cId="3300160033" sldId="312"/>
            <ac:spMk id="69" creationId="{EBA48422-998B-4498-AD4B-6C38FCE3B765}"/>
          </ac:spMkLst>
        </pc:spChg>
      </pc:sldChg>
      <pc:sldChg chg="modSp">
        <pc:chgData name="Bram Dupont" userId="9042b1d383435627" providerId="LiveId" clId="{BEE812C6-E88B-4895-80CF-B2541BC9C11E}" dt="2019-09-23T17:52:12.033" v="45"/>
        <pc:sldMkLst>
          <pc:docMk/>
          <pc:sldMk cId="2013558636" sldId="313"/>
        </pc:sldMkLst>
        <pc:spChg chg="mod">
          <ac:chgData name="Bram Dupont" userId="9042b1d383435627" providerId="LiveId" clId="{BEE812C6-E88B-4895-80CF-B2541BC9C11E}" dt="2019-09-23T17:52:12.033" v="45"/>
          <ac:spMkLst>
            <pc:docMk/>
            <pc:sldMk cId="2013558636" sldId="313"/>
            <ac:spMk id="38" creationId="{EBA48422-998B-4498-AD4B-6C38FCE3B765}"/>
          </ac:spMkLst>
        </pc:spChg>
      </pc:sldChg>
      <pc:sldChg chg="modSp">
        <pc:chgData name="Bram Dupont" userId="9042b1d383435627" providerId="LiveId" clId="{BEE812C6-E88B-4895-80CF-B2541BC9C11E}" dt="2019-09-23T17:52:19.050" v="46"/>
        <pc:sldMkLst>
          <pc:docMk/>
          <pc:sldMk cId="3764831312" sldId="314"/>
        </pc:sldMkLst>
        <pc:spChg chg="mod">
          <ac:chgData name="Bram Dupont" userId="9042b1d383435627" providerId="LiveId" clId="{BEE812C6-E88B-4895-80CF-B2541BC9C11E}" dt="2019-09-23T17:52:19.050" v="46"/>
          <ac:spMkLst>
            <pc:docMk/>
            <pc:sldMk cId="3764831312" sldId="314"/>
            <ac:spMk id="29" creationId="{EBA48422-998B-4498-AD4B-6C38FCE3B765}"/>
          </ac:spMkLst>
        </pc:spChg>
      </pc:sldChg>
      <pc:sldChg chg="modSp">
        <pc:chgData name="Bram Dupont" userId="9042b1d383435627" providerId="LiveId" clId="{BEE812C6-E88B-4895-80CF-B2541BC9C11E}" dt="2019-09-23T17:52:28.869" v="51" actId="20577"/>
        <pc:sldMkLst>
          <pc:docMk/>
          <pc:sldMk cId="1084775911" sldId="316"/>
        </pc:sldMkLst>
        <pc:spChg chg="mod">
          <ac:chgData name="Bram Dupont" userId="9042b1d383435627" providerId="LiveId" clId="{BEE812C6-E88B-4895-80CF-B2541BC9C11E}" dt="2019-09-23T17:52:24.110" v="47"/>
          <ac:spMkLst>
            <pc:docMk/>
            <pc:sldMk cId="1084775911" sldId="316"/>
            <ac:spMk id="35" creationId="{EBA48422-998B-4498-AD4B-6C38FCE3B765}"/>
          </ac:spMkLst>
        </pc:spChg>
        <pc:spChg chg="mod">
          <ac:chgData name="Bram Dupont" userId="9042b1d383435627" providerId="LiveId" clId="{BEE812C6-E88B-4895-80CF-B2541BC9C11E}" dt="2019-09-23T17:52:28.869" v="51" actId="20577"/>
          <ac:spMkLst>
            <pc:docMk/>
            <pc:sldMk cId="1084775911" sldId="316"/>
            <ac:spMk id="46" creationId="{174E6934-DEA1-487D-9FA6-C23904BF0329}"/>
          </ac:spMkLst>
        </pc:spChg>
      </pc:sldChg>
      <pc:sldChg chg="modSp">
        <pc:chgData name="Bram Dupont" userId="9042b1d383435627" providerId="LiveId" clId="{BEE812C6-E88B-4895-80CF-B2541BC9C11E}" dt="2019-09-23T17:51:46.851" v="36"/>
        <pc:sldMkLst>
          <pc:docMk/>
          <pc:sldMk cId="3130436544" sldId="317"/>
        </pc:sldMkLst>
        <pc:spChg chg="mod">
          <ac:chgData name="Bram Dupont" userId="9042b1d383435627" providerId="LiveId" clId="{BEE812C6-E88B-4895-80CF-B2541BC9C11E}" dt="2019-09-23T17:51:46.851" v="36"/>
          <ac:spMkLst>
            <pc:docMk/>
            <pc:sldMk cId="3130436544" sldId="317"/>
            <ac:spMk id="29" creationId="{EBA48422-998B-4498-AD4B-6C38FCE3B765}"/>
          </ac:spMkLst>
        </pc:spChg>
        <pc:spChg chg="mod">
          <ac:chgData name="Bram Dupont" userId="9042b1d383435627" providerId="LiveId" clId="{BEE812C6-E88B-4895-80CF-B2541BC9C11E}" dt="2019-09-23T17:51:45.180" v="35" actId="20577"/>
          <ac:spMkLst>
            <pc:docMk/>
            <pc:sldMk cId="3130436544" sldId="317"/>
            <ac:spMk id="35" creationId="{54882781-CE83-4250-B4CA-11DDE94AB79E}"/>
          </ac:spMkLst>
        </pc:spChg>
      </pc:sldChg>
    </pc:docChg>
  </pc:docChgLst>
  <pc:docChgLst>
    <pc:chgData name="Presentation Point" userId="f45ce91d846791e9" providerId="LiveId" clId="{A4EAAB5D-73F1-4A54-8258-05A4B8E65742}"/>
    <pc:docChg chg="modSld">
      <pc:chgData name="Presentation Point" userId="f45ce91d846791e9" providerId="LiveId" clId="{A4EAAB5D-73F1-4A54-8258-05A4B8E65742}" dt="2019-06-25T07:22:52.829" v="0" actId="20577"/>
      <pc:docMkLst>
        <pc:docMk/>
      </pc:docMkLst>
      <pc:sldChg chg="modSp">
        <pc:chgData name="Presentation Point" userId="f45ce91d846791e9" providerId="LiveId" clId="{A4EAAB5D-73F1-4A54-8258-05A4B8E65742}" dt="2019-06-25T07:22:52.829" v="0" actId="20577"/>
        <pc:sldMkLst>
          <pc:docMk/>
          <pc:sldMk cId="1411360068" sldId="300"/>
        </pc:sldMkLst>
        <pc:spChg chg="mod">
          <ac:chgData name="Presentation Point" userId="f45ce91d846791e9" providerId="LiveId" clId="{A4EAAB5D-73F1-4A54-8258-05A4B8E65742}" dt="2019-06-25T07:22:52.829" v="0" actId="20577"/>
          <ac:spMkLst>
            <pc:docMk/>
            <pc:sldMk cId="1411360068" sldId="300"/>
            <ac:spMk id="25" creationId="{1F818A29-6E11-4544-A5FA-80C7AAD92DE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CFCCB-2A75-49B2-9FC8-8E4E06EBB23A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98643-7A47-4161-8435-76A82F89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02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lank-cement-concrete-corner-984541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4bag.gr/wp-content/uploads/2018/04/backpack-black-national-geografic-1.jpg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djicdn.com/assets/images/products/zenmuse-x5s/v2/s4-p1-a8eda484604a5a41602c2b06fc3afe72.pn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djicdn.com/assets/images/products/zenmuse-x5s/v2/s4-p1-a8eda484604a5a41602c2b06fc3afe72.png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djicdn.com/assets/images/products/zenmuse-x5s/v2/s4-p1-a8eda484604a5a41602c2b06fc3afe72.pn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static.aeroflydrones.com/uploads/2018/12/DJI-Mavic-Pro-Drone-Transparent.png" TargetMode="External"/><Relationship Id="rId4" Type="http://schemas.openxmlformats.org/officeDocument/2006/relationships/hyperlink" Target="https://www2.djicdn.com/assets/images/products/mavic-air/banner/drone-2aa05a6dc1fd6c94dfe80f6bd4a907ba.png?from=cdnMap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urepng.com/photo/24544/electronics-gopro-camera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gionathletics.com/wp-content/uploads/2017/04/whey-dutch-chocolate-front.pn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ArGvQkA7iOw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urepng.com/photo/28226/electronics-apple-iphone-x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purepng.com/photo/30589/objects-samsung-galaxy-s10-ceramic-black-front" TargetMode="External"/><Relationship Id="rId4" Type="http://schemas.openxmlformats.org/officeDocument/2006/relationships/hyperlink" Target="https://purepng.com/photo/30593/objects-samsung-galaxy-s10-prism-front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lank-cement-concrete-corner-984541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4bag.gr/wp-content/uploads/2018/04/backpack-black-national-geografic-1.jpg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raclegadget.com/wp-content/uploads/2018/09/Third-Generation-USB-Charge-Anti-Theft-Backpack-Men-15inch-Laptop-Backpacks-Fashion-Travel-School-Bags-Bagpack-3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lank-cement-concrete-corner-984541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oraclegadget.com/wp-content/uploads/2018/09/Third-Generation-USB-Charge-Anti-Theft-Backpack-Men-15inch-Laptop-Backpacks-Fashion-Travel-School-Bags-Bagpack-3.jpg" TargetMode="External"/><Relationship Id="rId4" Type="http://schemas.openxmlformats.org/officeDocument/2006/relationships/hyperlink" Target="https://4bag.gr/wp-content/uploads/2018/04/backpack-black-national-geografic-1.jpg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lank-cement-concrete-corner-984541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4bag.gr/wp-content/uploads/2018/04/backpack-black-national-geografic-1.jpg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lank-cement-concrete-corner-984541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4bag.gr/wp-content/uploads/2018/04/backpack-black-national-geografic-1.jpg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O_bhy3TnSYU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photos/9nUAVoddLwM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O_bhy3TnSYU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photos/9nUAVoddLwM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O_bhy3TnSYU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photos/9nUAVoddLwM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8643-7A47-4161-8435-76A82F8959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60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8643-7A47-4161-8435-76A82F8959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34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https://www.pexels.com/photo/blank-cement-concrete-corner-984541/</a:t>
            </a:r>
            <a:endParaRPr lang="en-US"/>
          </a:p>
          <a:p>
            <a:r>
              <a:rPr lang="en-US">
                <a:hlinkClick r:id="rId4"/>
              </a:rPr>
              <a:t>https://4bag.gr/wp-content/uploads/2018/04/backpack-black-national-geografic-1.jpg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8643-7A47-4161-8435-76A82F8959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28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https://www1.djicdn.com/assets/images/products/zenmuse-x5s/v2/s4-p1-a8eda484604a5a41602c2b06fc3afe72.png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8643-7A47-4161-8435-76A82F8959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97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https://www1.djicdn.com/assets/images/products/zenmuse-x5s/v2/s4-p1-a8eda484604a5a41602c2b06fc3afe72.png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8643-7A47-4161-8435-76A82F8959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68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https://www1.djicdn.com/assets/images/products/zenmuse-x5s/v2/s4-p1-a8eda484604a5a41602c2b06fc3afe72.png</a:t>
            </a:r>
            <a:endParaRPr lang="en-US"/>
          </a:p>
          <a:p>
            <a:r>
              <a:rPr lang="en-US">
                <a:hlinkClick r:id="rId4"/>
              </a:rPr>
              <a:t>https://www2.djicdn.com/assets/images/products/mavic-air/banner/drone-2aa05a6dc1fd6c94dfe80f6bd4a907ba.png?from=cdnMap</a:t>
            </a:r>
            <a:endParaRPr lang="en-US"/>
          </a:p>
          <a:p>
            <a:r>
              <a:rPr lang="en-US">
                <a:hlinkClick r:id="rId5"/>
              </a:rPr>
              <a:t>https://static.aeroflydrones.com/uploads/2018/12/DJI-Mavic-Pro-Drone-Transparent.png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8643-7A47-4161-8435-76A82F8959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19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3"/>
              </a:rPr>
              <a:t>https://purepng.com/photo/24544/electronics-gopro-camera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8643-7A47-4161-8435-76A82F8959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22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https://legionathletics.com/wp-content/uploads/2017/04/whey-dutch-chocolate-front.png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8643-7A47-4161-8435-76A82F8959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3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https://unsplash.com/photos/ArGvQkA7iOw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8643-7A47-4161-8435-76A82F8959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64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https://purepng.com/photo/28226/electronics-apple-iphone-x</a:t>
            </a:r>
            <a:endParaRPr lang="en-US"/>
          </a:p>
          <a:p>
            <a:r>
              <a:rPr lang="en-US">
                <a:hlinkClick r:id="rId4"/>
              </a:rPr>
              <a:t>https://purepng.com/photo/30593/objects-samsung-galaxy-s10-prism-front</a:t>
            </a:r>
            <a:endParaRPr lang="en-US"/>
          </a:p>
          <a:p>
            <a:r>
              <a:rPr lang="en-US">
                <a:hlinkClick r:id="rId5"/>
              </a:rPr>
              <a:t>https://purepng.com/photo/30589/objects-samsung-galaxy-s10-ceramic-black-front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8643-7A47-4161-8435-76A82F8959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36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https://www.pexels.com/photo/blank-cement-concrete-corner-984541/</a:t>
            </a:r>
            <a:endParaRPr lang="en-US"/>
          </a:p>
          <a:p>
            <a:r>
              <a:rPr lang="en-US">
                <a:hlinkClick r:id="rId4"/>
              </a:rPr>
              <a:t>https://4bag.gr/wp-content/uploads/2018/04/backpack-black-national-geografic-1.jpg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8643-7A47-4161-8435-76A82F8959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64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https://oraclegadget.com/wp-content/uploads/2018/09/Third-Generation-USB-Charge-Anti-Theft-Backpack-Men-15inch-Laptop-Backpacks-Fashion-Travel-School-Bags-Bagpack-3.jpg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8643-7A47-4161-8435-76A82F8959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52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https://www.pexels.com/photo/blank-cement-concrete-corner-984541/</a:t>
            </a:r>
            <a:endParaRPr lang="en-US"/>
          </a:p>
          <a:p>
            <a:r>
              <a:rPr lang="en-US">
                <a:hlinkClick r:id="rId4"/>
              </a:rPr>
              <a:t>https://4bag.gr/wp-content/uploads/2018/04/backpack-black-national-geografic-1.jpg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5"/>
              </a:rPr>
              <a:t>https://oraclegadget.com/wp-content/uploads/2018/09/Third-Generation-USB-Charge-Anti-Theft-Backpack-Men-15inch-Laptop-Backpacks-Fashion-Travel-School-Bags-Bagpack-3.jpg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8643-7A47-4161-8435-76A82F8959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5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https://www.pexels.com/photo/blank-cement-concrete-corner-984541/</a:t>
            </a:r>
            <a:endParaRPr lang="en-US"/>
          </a:p>
          <a:p>
            <a:r>
              <a:rPr lang="en-US">
                <a:hlinkClick r:id="rId4"/>
              </a:rPr>
              <a:t>https://4bag.gr/wp-content/uploads/2018/04/backpack-black-national-geografic-1.jpg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8643-7A47-4161-8435-76A82F8959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79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https://www.pexels.com/photo/blank-cement-concrete-corner-984541/</a:t>
            </a:r>
            <a:endParaRPr lang="en-US"/>
          </a:p>
          <a:p>
            <a:r>
              <a:rPr lang="en-US">
                <a:hlinkClick r:id="rId4"/>
              </a:rPr>
              <a:t>https://4bag.gr/wp-content/uploads/2018/04/backpack-black-national-geografic-1.jpg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8643-7A47-4161-8435-76A82F8959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87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https://unsplash.com/photos/O_bhy3TnSYU</a:t>
            </a:r>
            <a:endParaRPr lang="en-US"/>
          </a:p>
          <a:p>
            <a:r>
              <a:rPr lang="en-US">
                <a:hlinkClick r:id="rId4"/>
              </a:rPr>
              <a:t>https://unsplash.com/photos/9nUAVoddLwM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8643-7A47-4161-8435-76A82F8959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44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https://unsplash.com/photos/O_bhy3TnSYU</a:t>
            </a:r>
            <a:endParaRPr lang="en-US"/>
          </a:p>
          <a:p>
            <a:r>
              <a:rPr lang="en-US">
                <a:hlinkClick r:id="rId4"/>
              </a:rPr>
              <a:t>https://unsplash.com/photos/9nUAVoddLwM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8643-7A47-4161-8435-76A82F8959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6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https://unsplash.com/photos/O_bhy3TnSYU</a:t>
            </a:r>
            <a:endParaRPr lang="en-US"/>
          </a:p>
          <a:p>
            <a:r>
              <a:rPr lang="en-US">
                <a:hlinkClick r:id="rId4"/>
              </a:rPr>
              <a:t>https://unsplash.com/photos/9nUAVoddLwM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8643-7A47-4161-8435-76A82F8959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7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47F95-156E-4299-A8E5-D4C525662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D84686-8FB6-4D97-87FF-C16232B56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2AEAC-646A-4B98-A27B-D797442E5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9B13-3BEE-47FF-AFEF-E7D88AE7F9B6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DEEFA-5AF8-4813-A164-722E1E6B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A5960-391B-4B86-8801-69D816F86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61E6-8EA8-45E0-969F-DFE94FA60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44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711F7-93A6-40E2-856D-D10716ACC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745F60-790C-494D-B7C8-998C521CA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D2041-0619-4AF8-BF8D-0456F3F6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9B13-3BEE-47FF-AFEF-E7D88AE7F9B6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CCEE5-61B2-4B88-BDD5-688DF5352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A0967-FB71-4026-A02E-DEA42164C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61E6-8EA8-45E0-969F-DFE94FA60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33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669A0F-1E56-46E9-8A0A-3AD84C1D56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02656-EBAB-48D4-89D4-0A0668E96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6F3A4-4069-4C2E-BF2F-DE0D47FC8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9B13-3BEE-47FF-AFEF-E7D88AE7F9B6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D0125-5719-4EEF-9B92-77F0C984C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3AA6B-19B9-4E9C-AEC7-200927E1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61E6-8EA8-45E0-969F-DFE94FA60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2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FDB25-6D10-4B59-B507-62B676DEB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50687-FB9B-4D1B-AB45-69988EF22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246BA-9BC7-47BA-B0FB-A33EF910A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9B13-3BEE-47FF-AFEF-E7D88AE7F9B6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9BE62-F894-4EE0-8961-78C6733FC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BE6D1-BC64-429E-9E7F-7220862E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61E6-8EA8-45E0-969F-DFE94FA60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2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238F9-4BDD-43E1-A64E-E5670B1E1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DBBC9-9E6E-47A6-9B98-67B7D6FE3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3734F-8787-4CA8-8020-74FD78C4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9B13-3BEE-47FF-AFEF-E7D88AE7F9B6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848D4-7FE9-4EFE-B038-FFAF6C5B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28B85-2279-4CB1-B595-80510EBDE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61E6-8EA8-45E0-969F-DFE94FA60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2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AF6C-BCE0-45B9-ABE4-5F91145E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A22BD-57AE-4A4A-82DD-7E6A0F90C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1812B-AFB4-4AB2-917B-36F46E38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5460B-14B8-4219-93ED-8F545859F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9B13-3BEE-47FF-AFEF-E7D88AE7F9B6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070AA-424E-4146-A7EE-5DC44C5B8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C55F9-7ED5-49FF-88A8-27E9FBE4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61E6-8EA8-45E0-969F-DFE94FA60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B2B4A-2B22-4597-88DB-D153114BA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FE723-63DA-4C20-9082-D8D9DBE18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4366B-5801-4073-9E17-2D25040E4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F7A7AB-F7EE-40BF-B3F7-E1F3E09EB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194F63-B1A8-45CF-A9E8-D79895769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7738A9-19D9-44C3-9D21-E1799202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9B13-3BEE-47FF-AFEF-E7D88AE7F9B6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C1B618-E9D1-4533-BDAC-8EBE2B8D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1387AA-71C9-4691-8E18-35E4004E2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61E6-8EA8-45E0-969F-DFE94FA60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890C1-B9E3-4C08-AED3-1C4820A4D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3E2816-6B70-4745-87B6-3B455C66E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9B13-3BEE-47FF-AFEF-E7D88AE7F9B6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4AF7B7-3B90-4465-BF43-2C4B7FEDD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E9033F-EA8A-439C-83DF-D68087AD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61E6-8EA8-45E0-969F-DFE94FA60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5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1A0425-7E0D-4684-8B43-1545257C0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9B13-3BEE-47FF-AFEF-E7D88AE7F9B6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18840-1213-439D-81CA-84B44BA6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D61A0-2EC8-4C43-91FB-A2CC9D1BF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61E6-8EA8-45E0-969F-DFE94FA60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8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D3F39-0BE8-4DCC-8900-C450DF0D1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264C9-7CBA-4B57-A9D6-5690366EF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2FFC3-5DD4-4EDB-A81E-66E02B470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5F9A3E-9EA2-48F8-93D9-CE723DEC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9B13-3BEE-47FF-AFEF-E7D88AE7F9B6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CB36E-A9FB-41A6-9AA4-21870C7FE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2C639-2C93-46EE-A2DC-C6945493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61E6-8EA8-45E0-969F-DFE94FA60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56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4E23-6E99-4DC6-9B58-3CFCBE0FF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011504-95D8-4C14-AF38-1C7081FB42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C128B-71DE-4B6B-AF7A-E90B45844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AA00C-A141-4268-A7CF-1253B1CB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9B13-3BEE-47FF-AFEF-E7D88AE7F9B6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8F12E-9B79-4C79-90C8-FA98A618E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29AD3-CDB1-4546-95AA-998FAF586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61E6-8EA8-45E0-969F-DFE94FA60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8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C7CD00-9827-46B1-ACCE-8FF3CD8BC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7934B-7CCE-49CF-BCC9-F4F35354A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24A08-85CF-4E05-91E2-5F4E819A0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49B13-3BEE-47FF-AFEF-E7D88AE7F9B6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4DF62-397F-477A-94B8-0F4C03FBB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F0CF1-55E3-4CB2-9171-EE6B96D77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E61E6-8EA8-45E0-969F-DFE94FA60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6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D510179-32E7-494A-9D01-D232632B5AB9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effectLst/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2B2532-A156-49C8-9193-98BA00FD91C1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DB2416E-4572-42BA-BF60-8E514EE3979D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374790" y="3089139"/>
            <a:ext cx="1442423" cy="38944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0"/>
              </a:gs>
              <a:gs pos="28000">
                <a:srgbClr val="FFFF00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E3B930-8CA2-4978-8D28-A020D90CB3F0}"/>
              </a:ext>
            </a:extLst>
          </p:cNvPr>
          <p:cNvSpPr/>
          <p:nvPr/>
        </p:nvSpPr>
        <p:spPr>
          <a:xfrm>
            <a:off x="5699899" y="3140027"/>
            <a:ext cx="7922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Montserrat Medium" panose="00000600000000000000" pitchFamily="50" charset="0"/>
              </a:rPr>
              <a:t>Find…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63D1C54-21FD-49AF-B336-2865E4677A6A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D64A7D3-1D7A-40C5-90AD-DAA5148E071A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291131A-869D-459E-BE9F-308B9A488E68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59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5">
        <p:fade/>
      </p:transition>
    </mc:Choice>
    <mc:Fallback xmlns="">
      <p:transition spd="med" advTm="12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157091FF-B13C-4DF6-8134-815165C94214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effectLst/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DE63A29-E0A4-4D95-889B-BA6EEAD92731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383FCB9-AA60-4AD5-AA6A-1695AA4F8A2C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CBBFF6D-5A0F-45F7-A10F-D67D418F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538" y="2036077"/>
            <a:ext cx="2280577" cy="22846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6A94A0C-4EB7-4DB7-9F7D-FDBB619B9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577" y="2139534"/>
            <a:ext cx="2280577" cy="22846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5AE5B46-780D-4E87-BAF1-6B334C068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333" y="2537228"/>
            <a:ext cx="2284695" cy="228469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74E6934-DEA1-487D-9FA6-C23904BF0329}"/>
              </a:ext>
            </a:extLst>
          </p:cNvPr>
          <p:cNvSpPr txBox="1"/>
          <p:nvPr/>
        </p:nvSpPr>
        <p:spPr>
          <a:xfrm>
            <a:off x="1318050" y="3211976"/>
            <a:ext cx="2895468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320"/>
              </a:lnSpc>
            </a:pPr>
            <a:r>
              <a:rPr lang="en-US" sz="1100" dirty="0">
                <a:latin typeface="Montserrat SemiBold" panose="00000700000000000000" pitchFamily="50" charset="0"/>
              </a:rPr>
              <a:t>ADDRESS: </a:t>
            </a:r>
            <a:r>
              <a:rPr lang="en-US" sz="1100" dirty="0">
                <a:latin typeface="Montserrat" panose="00000500000000000000" pitchFamily="2" charset="0"/>
              </a:rPr>
              <a:t>1177 AV OF THE AMERICAS</a:t>
            </a:r>
          </a:p>
          <a:p>
            <a:pPr algn="r">
              <a:lnSpc>
                <a:spcPts val="1320"/>
              </a:lnSpc>
            </a:pPr>
            <a:r>
              <a:rPr lang="en-US" sz="1100" b="1" dirty="0">
                <a:latin typeface="Montserrat SemiBold" panose="00000700000000000000" pitchFamily="50" charset="0"/>
              </a:rPr>
              <a:t>WEBSITE:</a:t>
            </a:r>
            <a:r>
              <a:rPr lang="en-US" sz="1100" dirty="0">
                <a:latin typeface="Montserrat" panose="00000500000000000000" pitchFamily="2" charset="0"/>
              </a:rPr>
              <a:t> BEST_BACKPACKS.COM</a:t>
            </a:r>
          </a:p>
          <a:p>
            <a:pPr algn="r">
              <a:lnSpc>
                <a:spcPts val="1320"/>
              </a:lnSpc>
            </a:pPr>
            <a:r>
              <a:rPr lang="en-US" sz="1100" b="1" dirty="0">
                <a:latin typeface="Montserrat SemiBold" panose="00000700000000000000" pitchFamily="50" charset="0"/>
              </a:rPr>
              <a:t>INSTAGRAM: </a:t>
            </a:r>
            <a:r>
              <a:rPr lang="en-US" sz="1100" dirty="0">
                <a:latin typeface="Montserrat" panose="00000500000000000000" pitchFamily="2" charset="0"/>
              </a:rPr>
              <a:t>BEST_BACKPACKS</a:t>
            </a:r>
          </a:p>
          <a:p>
            <a:pPr algn="r">
              <a:lnSpc>
                <a:spcPts val="1320"/>
              </a:lnSpc>
            </a:pPr>
            <a:r>
              <a:rPr lang="en-US" sz="1100" b="1" dirty="0">
                <a:latin typeface="Montserrat SemiBold" panose="00000700000000000000" pitchFamily="50" charset="0"/>
              </a:rPr>
              <a:t>TEL: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91F0E7B-6C75-4BDA-8454-C6A2DCA4B738}"/>
              </a:ext>
            </a:extLst>
          </p:cNvPr>
          <p:cNvGrpSpPr/>
          <p:nvPr/>
        </p:nvGrpSpPr>
        <p:grpSpPr>
          <a:xfrm>
            <a:off x="8065064" y="2674298"/>
            <a:ext cx="2042063" cy="419695"/>
            <a:chOff x="576389" y="4042600"/>
            <a:chExt cx="2470896" cy="461665"/>
          </a:xfrm>
          <a:effectLst/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8F6962-7941-4CBB-A722-FCA9C733EE81}"/>
                </a:ext>
              </a:extLst>
            </p:cNvPr>
            <p:cNvSpPr txBox="1"/>
            <p:nvPr/>
          </p:nvSpPr>
          <p:spPr>
            <a:xfrm>
              <a:off x="576389" y="4042600"/>
              <a:ext cx="2470896" cy="461665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  <a:tileRect/>
            </a:gradFill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en-US" sz="2400" b="1">
                <a:latin typeface="Montserrat" panose="00000500000000000000" pitchFamily="2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1DA5C81-7BF8-465B-BEE6-14B8F9E574D9}"/>
                </a:ext>
              </a:extLst>
            </p:cNvPr>
            <p:cNvSpPr/>
            <p:nvPr/>
          </p:nvSpPr>
          <p:spPr>
            <a:xfrm>
              <a:off x="727234" y="4074108"/>
              <a:ext cx="21692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Montserrat SemiBold" panose="00000700000000000000" pitchFamily="50" charset="0"/>
                </a:rPr>
                <a:t>OUR BENEFITS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D229602-19DF-438F-92AF-FC18F3603AC4}"/>
              </a:ext>
            </a:extLst>
          </p:cNvPr>
          <p:cNvSpPr txBox="1"/>
          <p:nvPr/>
        </p:nvSpPr>
        <p:spPr>
          <a:xfrm>
            <a:off x="7978482" y="3211268"/>
            <a:ext cx="2895468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20"/>
              </a:lnSpc>
            </a:pPr>
            <a:r>
              <a:rPr lang="en-US" sz="1100" dirty="0">
                <a:latin typeface="Montserrat" panose="00000500000000000000" pitchFamily="2" charset="0"/>
              </a:rPr>
              <a:t>HIGH QUALITY</a:t>
            </a:r>
          </a:p>
          <a:p>
            <a:pPr>
              <a:lnSpc>
                <a:spcPts val="1320"/>
              </a:lnSpc>
            </a:pPr>
            <a:r>
              <a:rPr lang="en-US" sz="1100" dirty="0">
                <a:latin typeface="Montserrat" panose="00000500000000000000" pitchFamily="2" charset="0"/>
              </a:rPr>
              <a:t>DURABLE MATERIALS</a:t>
            </a:r>
          </a:p>
          <a:p>
            <a:pPr>
              <a:lnSpc>
                <a:spcPts val="1320"/>
              </a:lnSpc>
            </a:pPr>
            <a:r>
              <a:rPr lang="en-US" sz="1100" dirty="0">
                <a:latin typeface="Montserrat" panose="00000500000000000000" pitchFamily="2" charset="0"/>
              </a:rPr>
              <a:t>FREE DELIEVERY</a:t>
            </a:r>
          </a:p>
          <a:p>
            <a:pPr>
              <a:lnSpc>
                <a:spcPts val="1320"/>
              </a:lnSpc>
            </a:pPr>
            <a:r>
              <a:rPr lang="en-US" sz="1100" dirty="0">
                <a:latin typeface="Montserrat" panose="00000500000000000000" pitchFamily="2" charset="0"/>
              </a:rPr>
              <a:t>MONEY BACK GUARANTEE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5E18B6F-394F-4C52-AABB-76ACEC18F983}"/>
              </a:ext>
            </a:extLst>
          </p:cNvPr>
          <p:cNvGrpSpPr/>
          <p:nvPr/>
        </p:nvGrpSpPr>
        <p:grpSpPr>
          <a:xfrm>
            <a:off x="2092255" y="2674298"/>
            <a:ext cx="2042063" cy="419695"/>
            <a:chOff x="576389" y="4042600"/>
            <a:chExt cx="2470896" cy="461665"/>
          </a:xfrm>
          <a:effectLst/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6077385-5AF1-4B27-B5E4-84F4D281680F}"/>
                </a:ext>
              </a:extLst>
            </p:cNvPr>
            <p:cNvSpPr txBox="1"/>
            <p:nvPr/>
          </p:nvSpPr>
          <p:spPr>
            <a:xfrm>
              <a:off x="576389" y="4042600"/>
              <a:ext cx="2470896" cy="461665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  <a:tileRect/>
            </a:gradFill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en-US" sz="2400" b="1">
                <a:latin typeface="Montserrat" panose="00000500000000000000" pitchFamily="2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41E272E-6243-42ED-B28C-B9405BF61B9B}"/>
                </a:ext>
              </a:extLst>
            </p:cNvPr>
            <p:cNvSpPr/>
            <p:nvPr/>
          </p:nvSpPr>
          <p:spPr>
            <a:xfrm>
              <a:off x="623625" y="4074108"/>
              <a:ext cx="2376439" cy="4062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Montserrat SemiBold" panose="00000700000000000000" pitchFamily="50" charset="0"/>
                </a:rPr>
                <a:t>OUR CONTACT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9B956CE-B17B-418C-A425-D910D1F8A9A4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062EB8E-94D8-4B9A-B871-E6DF58D72F05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1335356-D8A0-4A6D-AEAE-D52B39976B72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BA48422-998B-4498-AD4B-6C38FCE3B765}"/>
              </a:ext>
            </a:extLst>
          </p:cNvPr>
          <p:cNvSpPr txBox="1"/>
          <p:nvPr/>
        </p:nvSpPr>
        <p:spPr>
          <a:xfrm>
            <a:off x="9180045" y="1531055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E2ACD6-19D1-4A14-8769-5091B4715D9C}"/>
              </a:ext>
            </a:extLst>
          </p:cNvPr>
          <p:cNvSpPr txBox="1"/>
          <p:nvPr/>
        </p:nvSpPr>
        <p:spPr>
          <a:xfrm>
            <a:off x="1030325" y="1531055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New York, USA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088740" y="1459935"/>
            <a:ext cx="2002298" cy="512620"/>
            <a:chOff x="5088740" y="1459935"/>
            <a:chExt cx="2002298" cy="51262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41A314B-6619-4B9E-9319-7C3666FA5963}"/>
                </a:ext>
              </a:extLst>
            </p:cNvPr>
            <p:cNvSpPr txBox="1"/>
            <p:nvPr/>
          </p:nvSpPr>
          <p:spPr>
            <a:xfrm>
              <a:off x="5538177" y="1546968"/>
              <a:ext cx="155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BAGGY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Light" panose="00000400000000000000" pitchFamily="50" charset="0"/>
                </a:rPr>
                <a:t>BEST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088740" y="1459935"/>
              <a:ext cx="506588" cy="512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836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947">
        <p14:flash/>
      </p:transition>
    </mc:Choice>
    <mc:Fallback xmlns="">
      <p:transition spd="slow" advTm="49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/>
      <p:bldP spid="28" grpId="0"/>
      <p:bldP spid="28" grpId="1"/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D510179-32E7-494A-9D01-D232632B5AB9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solidFill>
            <a:schemeClr val="bg1"/>
          </a:solidFill>
          <a:effectLst/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2B2532-A156-49C8-9193-98BA00FD91C1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DB2416E-4572-42BA-BF60-8E514EE3979D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374790" y="3089139"/>
            <a:ext cx="1442423" cy="389442"/>
          </a:xfrm>
          <a:prstGeom prst="roundRect">
            <a:avLst>
              <a:gd name="adj" fmla="val 50000"/>
            </a:avLst>
          </a:prstGeom>
          <a:solidFill>
            <a:srgbClr val="06FFF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E3B930-8CA2-4978-8D28-A020D90CB3F0}"/>
              </a:ext>
            </a:extLst>
          </p:cNvPr>
          <p:cNvSpPr/>
          <p:nvPr/>
        </p:nvSpPr>
        <p:spPr>
          <a:xfrm>
            <a:off x="5699899" y="3140027"/>
            <a:ext cx="7922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Montserrat Medium" panose="00000600000000000000" pitchFamily="50" charset="0"/>
              </a:rPr>
              <a:t>Find…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63D1C54-21FD-49AF-B336-2865E4677A6A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solidFill>
            <a:schemeClr val="bg1"/>
          </a:solidFill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D64A7D3-1D7A-40C5-90AD-DAA5148E071A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291131A-869D-459E-BE9F-308B9A488E68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13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25">
        <p:fade/>
      </p:transition>
    </mc:Choice>
    <mc:Fallback xmlns="">
      <p:transition spd="med" advTm="17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F9F7A7-D121-42A4-BFDC-A07031D81630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solidFill>
            <a:schemeClr val="bg1"/>
          </a:solidFill>
          <a:effectLst/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C52023C-6232-417E-AD3F-26645BDE2441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6F2FD5-6227-44A6-BC3C-CED2FEADE4AC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2FA91B9-1E7A-44BC-B8AC-429AAAC88900}"/>
              </a:ext>
            </a:extLst>
          </p:cNvPr>
          <p:cNvSpPr txBox="1"/>
          <p:nvPr/>
        </p:nvSpPr>
        <p:spPr>
          <a:xfrm>
            <a:off x="3496491" y="3086714"/>
            <a:ext cx="451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Best Drones under $1000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C2A8BC0-B2C3-4C8C-89F9-62D61ED68C61}"/>
              </a:ext>
            </a:extLst>
          </p:cNvPr>
          <p:cNvSpPr/>
          <p:nvPr/>
        </p:nvSpPr>
        <p:spPr>
          <a:xfrm>
            <a:off x="8016240" y="2944226"/>
            <a:ext cx="679269" cy="679269"/>
          </a:xfrm>
          <a:prstGeom prst="ellipse">
            <a:avLst/>
          </a:prstGeom>
          <a:solidFill>
            <a:srgbClr val="73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ADE7B4-7905-4C83-BF14-8509B7EF01BC}"/>
              </a:ext>
            </a:extLst>
          </p:cNvPr>
          <p:cNvGrpSpPr/>
          <p:nvPr/>
        </p:nvGrpSpPr>
        <p:grpSpPr>
          <a:xfrm>
            <a:off x="8203273" y="3150334"/>
            <a:ext cx="305202" cy="267052"/>
            <a:chOff x="8203273" y="3150334"/>
            <a:chExt cx="305202" cy="26705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FDC1A0C-7C62-4576-AEBC-AC63095123C7}"/>
                </a:ext>
              </a:extLst>
            </p:cNvPr>
            <p:cNvSpPr/>
            <p:nvPr/>
          </p:nvSpPr>
          <p:spPr>
            <a:xfrm>
              <a:off x="8203273" y="3150334"/>
              <a:ext cx="216508" cy="216507"/>
            </a:xfrm>
            <a:prstGeom prst="ellipse">
              <a:avLst/>
            </a:prstGeom>
            <a:noFill/>
            <a:ln w="571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9682D15-E8AE-4CF9-8794-F5A46D217541}"/>
                </a:ext>
              </a:extLst>
            </p:cNvPr>
            <p:cNvCxnSpPr/>
            <p:nvPr/>
          </p:nvCxnSpPr>
          <p:spPr>
            <a:xfrm>
              <a:off x="8400182" y="3317547"/>
              <a:ext cx="108293" cy="99839"/>
            </a:xfrm>
            <a:prstGeom prst="line">
              <a:avLst/>
            </a:prstGeom>
            <a:ln w="571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9E27F5-4609-4FF7-91AE-D2C6095B29C5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solidFill>
            <a:schemeClr val="bg1"/>
          </a:solidFill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2F4E17C-A68A-4667-8CF6-0F4D18CA8AFA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3BB9CA-E14E-4FFE-B31A-61963A7B475E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7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1">
        <p:fade/>
      </p:transition>
    </mc:Choice>
    <mc:Fallback xmlns="">
      <p:transition spd="med" advTm="1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1B85724F-00B3-49F4-948E-40F81EBCC3C9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solidFill>
            <a:schemeClr val="bg1"/>
          </a:solidFill>
          <a:effectLst/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6346F8E-DF2E-4B89-AE90-1525A7F21172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7B2B429-CCCC-4C5F-B6DA-F829E1BF6EC8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8ACF292-6094-455E-814E-F5A4A0987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475" y="1969547"/>
            <a:ext cx="4930999" cy="27736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82FF10A-C2ED-4334-B67E-9B3D214AB699}"/>
              </a:ext>
            </a:extLst>
          </p:cNvPr>
          <p:cNvSpPr txBox="1"/>
          <p:nvPr/>
        </p:nvSpPr>
        <p:spPr>
          <a:xfrm>
            <a:off x="6165754" y="2509670"/>
            <a:ext cx="1850571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MAVIC</a:t>
            </a:r>
          </a:p>
          <a:p>
            <a:pPr algn="r">
              <a:lnSpc>
                <a:spcPts val="1500"/>
              </a:lnSpc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AIR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818A29-6E11-4544-A5FA-80C7AAD92DE3}"/>
              </a:ext>
            </a:extLst>
          </p:cNvPr>
          <p:cNvSpPr txBox="1"/>
          <p:nvPr/>
        </p:nvSpPr>
        <p:spPr>
          <a:xfrm>
            <a:off x="6913506" y="2947531"/>
            <a:ext cx="1152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50" charset="0"/>
              </a:rPr>
              <a:t>$599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732987-26F1-4EA6-95A7-38F335C67ABB}"/>
              </a:ext>
            </a:extLst>
          </p:cNvPr>
          <p:cNvSpPr/>
          <p:nvPr/>
        </p:nvSpPr>
        <p:spPr>
          <a:xfrm>
            <a:off x="8037541" y="2477816"/>
            <a:ext cx="142418" cy="463054"/>
          </a:xfrm>
          <a:prstGeom prst="rect">
            <a:avLst/>
          </a:prstGeom>
          <a:solidFill>
            <a:srgbClr val="06FFF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0CF089-6814-41EA-A91D-BB47038F9DE8}"/>
              </a:ext>
            </a:extLst>
          </p:cNvPr>
          <p:cNvSpPr txBox="1"/>
          <p:nvPr/>
        </p:nvSpPr>
        <p:spPr>
          <a:xfrm>
            <a:off x="6948468" y="3632295"/>
            <a:ext cx="12314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>
                <a:solidFill>
                  <a:srgbClr val="404040"/>
                </a:solidFill>
                <a:latin typeface="Montserrat" panose="00000500000000000000" pitchFamily="2" charset="0"/>
              </a:rPr>
              <a:t>XS S M XL</a:t>
            </a:r>
          </a:p>
          <a:p>
            <a:pPr algn="r"/>
            <a:endParaRPr lang="en-US" sz="1000">
              <a:solidFill>
                <a:srgbClr val="404040"/>
              </a:solidFill>
              <a:latin typeface="Montserrat" panose="00000500000000000000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CB0F5F-8FA7-4305-BB41-CA4A00A8D0C0}"/>
              </a:ext>
            </a:extLst>
          </p:cNvPr>
          <p:cNvGrpSpPr/>
          <p:nvPr/>
        </p:nvGrpSpPr>
        <p:grpSpPr>
          <a:xfrm>
            <a:off x="7523950" y="3510572"/>
            <a:ext cx="488189" cy="112214"/>
            <a:chOff x="6960682" y="3574548"/>
            <a:chExt cx="488189" cy="11221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09EF5A8-A684-438B-9B18-0CD5EAA78290}"/>
                </a:ext>
              </a:extLst>
            </p:cNvPr>
            <p:cNvSpPr/>
            <p:nvPr/>
          </p:nvSpPr>
          <p:spPr>
            <a:xfrm>
              <a:off x="6960682" y="3574549"/>
              <a:ext cx="124445" cy="112213"/>
            </a:xfrm>
            <a:prstGeom prst="rect">
              <a:avLst/>
            </a:prstGeom>
            <a:solidFill>
              <a:srgbClr val="06FF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25DD7F-7D57-4219-8ECC-E67351176B8D}"/>
                </a:ext>
              </a:extLst>
            </p:cNvPr>
            <p:cNvSpPr/>
            <p:nvPr/>
          </p:nvSpPr>
          <p:spPr>
            <a:xfrm>
              <a:off x="7142860" y="3574549"/>
              <a:ext cx="124445" cy="11221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62209AE-05CE-4921-B353-3D5CC0F845A2}"/>
                </a:ext>
              </a:extLst>
            </p:cNvPr>
            <p:cNvSpPr/>
            <p:nvPr/>
          </p:nvSpPr>
          <p:spPr>
            <a:xfrm>
              <a:off x="7324426" y="3574548"/>
              <a:ext cx="124445" cy="112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BA48422-998B-4498-AD4B-6C38FCE3B765}"/>
              </a:ext>
            </a:extLst>
          </p:cNvPr>
          <p:cNvSpPr txBox="1"/>
          <p:nvPr/>
        </p:nvSpPr>
        <p:spPr>
          <a:xfrm>
            <a:off x="9180045" y="1531055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C964A5C-2CD9-40E6-82B1-A47E22DFBA2C}"/>
              </a:ext>
            </a:extLst>
          </p:cNvPr>
          <p:cNvGrpSpPr/>
          <p:nvPr/>
        </p:nvGrpSpPr>
        <p:grpSpPr>
          <a:xfrm>
            <a:off x="-1" y="0"/>
            <a:ext cx="12192000" cy="6857999"/>
            <a:chOff x="0" y="0"/>
            <a:chExt cx="12192000" cy="6857999"/>
          </a:xfrm>
          <a:solidFill>
            <a:schemeClr val="bg1"/>
          </a:solidFill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B3D8B04-DE75-406A-A297-A37E67BF38F8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963E319-770F-4425-B055-94458746299A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4E2ACD6-19D1-4A14-8769-5091B4715D9C}"/>
              </a:ext>
            </a:extLst>
          </p:cNvPr>
          <p:cNvSpPr txBox="1"/>
          <p:nvPr/>
        </p:nvSpPr>
        <p:spPr>
          <a:xfrm>
            <a:off x="1030325" y="1531055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New York, USA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088740" y="1459935"/>
            <a:ext cx="2002298" cy="512620"/>
            <a:chOff x="5088740" y="1459935"/>
            <a:chExt cx="2002298" cy="51262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41A314B-6619-4B9E-9319-7C3666FA5963}"/>
                </a:ext>
              </a:extLst>
            </p:cNvPr>
            <p:cNvSpPr txBox="1"/>
            <p:nvPr/>
          </p:nvSpPr>
          <p:spPr>
            <a:xfrm>
              <a:off x="5538177" y="1546968"/>
              <a:ext cx="155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BAGGY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Light" panose="00000400000000000000" pitchFamily="50" charset="0"/>
                </a:rPr>
                <a:t>BEST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088740" y="1459935"/>
              <a:ext cx="506588" cy="512620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4882781-CE83-4250-B4CA-11DDE94AB79E}"/>
              </a:ext>
            </a:extLst>
          </p:cNvPr>
          <p:cNvSpPr txBox="1"/>
          <p:nvPr/>
        </p:nvSpPr>
        <p:spPr>
          <a:xfrm>
            <a:off x="4809828" y="4126739"/>
            <a:ext cx="3410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. Plug type USB cable</a:t>
            </a:r>
          </a:p>
          <a:p>
            <a:pPr algn="r"/>
            <a:r>
              <a:rPr lang="en-PH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Product color white </a:t>
            </a:r>
          </a:p>
          <a:p>
            <a:pPr algn="r"/>
            <a:r>
              <a:rPr lang="en-PH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Remote control distance 50-80 meters</a:t>
            </a:r>
          </a:p>
          <a:p>
            <a:pPr algn="r"/>
            <a:r>
              <a:rPr lang="en-PH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Product size Open: 11*11*3.5 CM</a:t>
            </a:r>
          </a:p>
          <a:p>
            <a:pPr algn="r"/>
            <a:r>
              <a:rPr lang="en-PH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Folding: 5.5*3.5*7.5CM</a:t>
            </a:r>
          </a:p>
          <a:p>
            <a:pPr algn="r"/>
            <a:r>
              <a:rPr lang="en-PH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Lifetime 1 hour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22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531">
        <p14:flash/>
      </p:transition>
    </mc:Choice>
    <mc:Fallback xmlns="">
      <p:transition spd="slow" advTm="45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 animBg="1"/>
      <p:bldP spid="28" grpId="0"/>
      <p:bldP spid="28" grpId="1"/>
      <p:bldP spid="36" grpId="0"/>
      <p:bldP spid="36" grpId="1"/>
      <p:bldP spid="27" grpId="0"/>
      <p:bldP spid="2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9359772B-D3BA-4B6A-9507-6AA48BDBE47F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solidFill>
            <a:schemeClr val="bg1"/>
          </a:solidFill>
          <a:effectLst/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DBC352B-01C5-4759-B89A-ED2A0A769C97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61865B0-9E0A-4BCD-B595-35526756FCD3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D854591-D6AB-447A-BBC5-61098EF7C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339" y="2815874"/>
            <a:ext cx="2953807" cy="16101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F818A29-6E11-4544-A5FA-80C7AAD92DE3}"/>
              </a:ext>
            </a:extLst>
          </p:cNvPr>
          <p:cNvSpPr txBox="1"/>
          <p:nvPr/>
        </p:nvSpPr>
        <p:spPr>
          <a:xfrm>
            <a:off x="6913506" y="2947531"/>
            <a:ext cx="1152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50" charset="0"/>
              </a:rPr>
              <a:t>$799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0CF089-6814-41EA-A91D-BB47038F9DE8}"/>
              </a:ext>
            </a:extLst>
          </p:cNvPr>
          <p:cNvSpPr txBox="1"/>
          <p:nvPr/>
        </p:nvSpPr>
        <p:spPr>
          <a:xfrm>
            <a:off x="6948468" y="3632295"/>
            <a:ext cx="12314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>
                <a:solidFill>
                  <a:srgbClr val="404040"/>
                </a:solidFill>
                <a:latin typeface="Montserrat" panose="00000500000000000000" pitchFamily="2" charset="0"/>
              </a:rPr>
              <a:t>XS S M XL</a:t>
            </a:r>
          </a:p>
          <a:p>
            <a:pPr algn="r"/>
            <a:endParaRPr lang="en-US" sz="1000">
              <a:solidFill>
                <a:srgbClr val="404040"/>
              </a:solidFill>
              <a:latin typeface="Montserrat" panose="00000500000000000000" pitchFamily="2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D3457C8-5075-4F00-B605-B2EFFCF81D57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solidFill>
            <a:schemeClr val="bg1"/>
          </a:solidFill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BFF230B-B64F-480F-909B-F373374FEE9A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A2A3E03-7743-4172-B5D0-1F39C1AC7B10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69D70B7-0A7A-447D-B128-97769A697B6B}"/>
              </a:ext>
            </a:extLst>
          </p:cNvPr>
          <p:cNvSpPr txBox="1"/>
          <p:nvPr/>
        </p:nvSpPr>
        <p:spPr>
          <a:xfrm>
            <a:off x="6165754" y="2509670"/>
            <a:ext cx="1850571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MAVIC</a:t>
            </a:r>
          </a:p>
          <a:p>
            <a:pPr algn="r">
              <a:lnSpc>
                <a:spcPts val="1500"/>
              </a:lnSpc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PRO OSMO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DED7973-DD28-4BC6-B2F9-83BB94D6469B}"/>
              </a:ext>
            </a:extLst>
          </p:cNvPr>
          <p:cNvSpPr/>
          <p:nvPr/>
        </p:nvSpPr>
        <p:spPr>
          <a:xfrm>
            <a:off x="8037541" y="2477816"/>
            <a:ext cx="142418" cy="463054"/>
          </a:xfrm>
          <a:prstGeom prst="rect">
            <a:avLst/>
          </a:prstGeom>
          <a:solidFill>
            <a:srgbClr val="06FFF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DF5809-D15E-495A-83DC-31115CDB2327}"/>
              </a:ext>
            </a:extLst>
          </p:cNvPr>
          <p:cNvGrpSpPr/>
          <p:nvPr/>
        </p:nvGrpSpPr>
        <p:grpSpPr>
          <a:xfrm>
            <a:off x="7523950" y="3510572"/>
            <a:ext cx="488189" cy="112214"/>
            <a:chOff x="6960682" y="3574548"/>
            <a:chExt cx="488189" cy="11221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A3684F6-B9A4-4351-B0C6-AFD1580117A0}"/>
                </a:ext>
              </a:extLst>
            </p:cNvPr>
            <p:cNvSpPr/>
            <p:nvPr/>
          </p:nvSpPr>
          <p:spPr>
            <a:xfrm>
              <a:off x="6960682" y="3574549"/>
              <a:ext cx="124445" cy="112213"/>
            </a:xfrm>
            <a:prstGeom prst="rect">
              <a:avLst/>
            </a:prstGeom>
            <a:solidFill>
              <a:srgbClr val="06FF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AFC91E2-F2E7-4825-B722-195DFE7D6AD1}"/>
                </a:ext>
              </a:extLst>
            </p:cNvPr>
            <p:cNvSpPr/>
            <p:nvPr/>
          </p:nvSpPr>
          <p:spPr>
            <a:xfrm>
              <a:off x="7142860" y="3574549"/>
              <a:ext cx="124445" cy="11221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0BED9E9-B480-434D-991C-63D8F50928B2}"/>
                </a:ext>
              </a:extLst>
            </p:cNvPr>
            <p:cNvSpPr/>
            <p:nvPr/>
          </p:nvSpPr>
          <p:spPr>
            <a:xfrm>
              <a:off x="7324426" y="3574548"/>
              <a:ext cx="124445" cy="112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BA48422-998B-4498-AD4B-6C38FCE3B765}"/>
              </a:ext>
            </a:extLst>
          </p:cNvPr>
          <p:cNvSpPr txBox="1"/>
          <p:nvPr/>
        </p:nvSpPr>
        <p:spPr>
          <a:xfrm>
            <a:off x="9180045" y="1531055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E2ACD6-19D1-4A14-8769-5091B4715D9C}"/>
              </a:ext>
            </a:extLst>
          </p:cNvPr>
          <p:cNvSpPr txBox="1"/>
          <p:nvPr/>
        </p:nvSpPr>
        <p:spPr>
          <a:xfrm>
            <a:off x="1030325" y="1531055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New York, USA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088740" y="1459935"/>
            <a:ext cx="2002298" cy="512620"/>
            <a:chOff x="5088740" y="1459935"/>
            <a:chExt cx="2002298" cy="5126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A314B-6619-4B9E-9319-7C3666FA5963}"/>
                </a:ext>
              </a:extLst>
            </p:cNvPr>
            <p:cNvSpPr txBox="1"/>
            <p:nvPr/>
          </p:nvSpPr>
          <p:spPr>
            <a:xfrm>
              <a:off x="5538177" y="1546968"/>
              <a:ext cx="155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BAGGY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Light" panose="00000400000000000000" pitchFamily="50" charset="0"/>
                </a:rPr>
                <a:t>BEST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088740" y="1459935"/>
              <a:ext cx="506588" cy="512620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4882781-CE83-4250-B4CA-11DDE94AB79E}"/>
              </a:ext>
            </a:extLst>
          </p:cNvPr>
          <p:cNvSpPr txBox="1"/>
          <p:nvPr/>
        </p:nvSpPr>
        <p:spPr>
          <a:xfrm>
            <a:off x="4897440" y="4076059"/>
            <a:ext cx="3410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. Plug type USB cable</a:t>
            </a:r>
          </a:p>
          <a:p>
            <a:pPr algn="r"/>
            <a:r>
              <a:rPr lang="en-PH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Product color black </a:t>
            </a:r>
          </a:p>
          <a:p>
            <a:pPr algn="r"/>
            <a:r>
              <a:rPr lang="en-PH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 Remote control distance 60-80 meters</a:t>
            </a:r>
          </a:p>
          <a:p>
            <a:pPr algn="r"/>
            <a:r>
              <a:rPr lang="en-PH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Product size Open: 11*11*3.5 CM</a:t>
            </a:r>
          </a:p>
          <a:p>
            <a:pPr algn="r"/>
            <a:r>
              <a:rPr lang="en-PH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Folding: 5.5*3.5*7.5CM</a:t>
            </a:r>
          </a:p>
          <a:p>
            <a:pPr algn="r"/>
            <a:r>
              <a:rPr lang="en-PH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Lifetime 1 hour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30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23">
        <p:fade/>
      </p:transition>
    </mc:Choice>
    <mc:Fallback xmlns="">
      <p:transition spd="med" advTm="45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8" grpId="0"/>
      <p:bldP spid="28" grpId="1"/>
      <p:bldP spid="37" grpId="0"/>
      <p:bldP spid="37" grpId="1"/>
      <p:bldP spid="39" grpId="0" animBg="1"/>
      <p:bldP spid="29" grpId="0"/>
      <p:bldP spid="29" grpId="1"/>
      <p:bldP spid="31" grpId="0"/>
      <p:bldP spid="3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9359772B-D3BA-4B6A-9507-6AA48BDBE47F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solidFill>
            <a:schemeClr val="bg1"/>
          </a:solidFill>
          <a:effectLst/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DBC352B-01C5-4759-B89A-ED2A0A769C97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61865B0-9E0A-4BCD-B595-35526756FCD3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D854591-D6AB-447A-BBC5-61098EF7C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262" y="1955818"/>
            <a:ext cx="3137792" cy="31377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F818A29-6E11-4544-A5FA-80C7AAD92DE3}"/>
              </a:ext>
            </a:extLst>
          </p:cNvPr>
          <p:cNvSpPr txBox="1"/>
          <p:nvPr/>
        </p:nvSpPr>
        <p:spPr>
          <a:xfrm>
            <a:off x="6913506" y="2947531"/>
            <a:ext cx="1152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50" charset="0"/>
              </a:rPr>
              <a:t>$499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0CF089-6814-41EA-A91D-BB47038F9DE8}"/>
              </a:ext>
            </a:extLst>
          </p:cNvPr>
          <p:cNvSpPr txBox="1"/>
          <p:nvPr/>
        </p:nvSpPr>
        <p:spPr>
          <a:xfrm>
            <a:off x="6948468" y="3632295"/>
            <a:ext cx="12314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>
                <a:solidFill>
                  <a:srgbClr val="404040"/>
                </a:solidFill>
                <a:latin typeface="Montserrat" panose="00000500000000000000" pitchFamily="2" charset="0"/>
              </a:rPr>
              <a:t>XS S M XL</a:t>
            </a:r>
          </a:p>
          <a:p>
            <a:pPr algn="r"/>
            <a:endParaRPr lang="en-US" sz="1000">
              <a:solidFill>
                <a:srgbClr val="404040"/>
              </a:solidFill>
              <a:latin typeface="Montserrat" panose="00000500000000000000" pitchFamily="2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D3457C8-5075-4F00-B605-B2EFFCF81D57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solidFill>
            <a:schemeClr val="bg1"/>
          </a:solidFill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BFF230B-B64F-480F-909B-F373374FEE9A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A2A3E03-7743-4172-B5D0-1F39C1AC7B10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69D70B7-0A7A-447D-B128-97769A697B6B}"/>
              </a:ext>
            </a:extLst>
          </p:cNvPr>
          <p:cNvSpPr txBox="1"/>
          <p:nvPr/>
        </p:nvSpPr>
        <p:spPr>
          <a:xfrm>
            <a:off x="6165754" y="2509670"/>
            <a:ext cx="1850571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MAVIC</a:t>
            </a:r>
          </a:p>
          <a:p>
            <a:pPr algn="r">
              <a:lnSpc>
                <a:spcPts val="1500"/>
              </a:lnSpc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PRO 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DED7973-DD28-4BC6-B2F9-83BB94D6469B}"/>
              </a:ext>
            </a:extLst>
          </p:cNvPr>
          <p:cNvSpPr/>
          <p:nvPr/>
        </p:nvSpPr>
        <p:spPr>
          <a:xfrm>
            <a:off x="8037541" y="2477816"/>
            <a:ext cx="142418" cy="463054"/>
          </a:xfrm>
          <a:prstGeom prst="rect">
            <a:avLst/>
          </a:prstGeom>
          <a:solidFill>
            <a:srgbClr val="06FFF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DF5809-D15E-495A-83DC-31115CDB2327}"/>
              </a:ext>
            </a:extLst>
          </p:cNvPr>
          <p:cNvGrpSpPr/>
          <p:nvPr/>
        </p:nvGrpSpPr>
        <p:grpSpPr>
          <a:xfrm>
            <a:off x="7523950" y="3510572"/>
            <a:ext cx="488189" cy="112214"/>
            <a:chOff x="6960682" y="3574548"/>
            <a:chExt cx="488189" cy="11221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A3684F6-B9A4-4351-B0C6-AFD1580117A0}"/>
                </a:ext>
              </a:extLst>
            </p:cNvPr>
            <p:cNvSpPr/>
            <p:nvPr/>
          </p:nvSpPr>
          <p:spPr>
            <a:xfrm>
              <a:off x="6960682" y="3574549"/>
              <a:ext cx="124445" cy="112213"/>
            </a:xfrm>
            <a:prstGeom prst="rect">
              <a:avLst/>
            </a:prstGeom>
            <a:solidFill>
              <a:srgbClr val="06FF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AFC91E2-F2E7-4825-B722-195DFE7D6AD1}"/>
                </a:ext>
              </a:extLst>
            </p:cNvPr>
            <p:cNvSpPr/>
            <p:nvPr/>
          </p:nvSpPr>
          <p:spPr>
            <a:xfrm>
              <a:off x="7142860" y="3574549"/>
              <a:ext cx="124445" cy="11221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0BED9E9-B480-434D-991C-63D8F50928B2}"/>
                </a:ext>
              </a:extLst>
            </p:cNvPr>
            <p:cNvSpPr/>
            <p:nvPr/>
          </p:nvSpPr>
          <p:spPr>
            <a:xfrm>
              <a:off x="7324426" y="3574548"/>
              <a:ext cx="124445" cy="112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BA48422-998B-4498-AD4B-6C38FCE3B765}"/>
              </a:ext>
            </a:extLst>
          </p:cNvPr>
          <p:cNvSpPr txBox="1"/>
          <p:nvPr/>
        </p:nvSpPr>
        <p:spPr>
          <a:xfrm>
            <a:off x="9180045" y="1531055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E2ACD6-19D1-4A14-8769-5091B4715D9C}"/>
              </a:ext>
            </a:extLst>
          </p:cNvPr>
          <p:cNvSpPr txBox="1"/>
          <p:nvPr/>
        </p:nvSpPr>
        <p:spPr>
          <a:xfrm>
            <a:off x="1030325" y="1531055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New York, USA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088740" y="1459935"/>
            <a:ext cx="2002298" cy="512620"/>
            <a:chOff x="5088740" y="1459935"/>
            <a:chExt cx="2002298" cy="5126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A314B-6619-4B9E-9319-7C3666FA5963}"/>
                </a:ext>
              </a:extLst>
            </p:cNvPr>
            <p:cNvSpPr txBox="1"/>
            <p:nvPr/>
          </p:nvSpPr>
          <p:spPr>
            <a:xfrm>
              <a:off x="5538177" y="1546968"/>
              <a:ext cx="155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BAGGY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Light" panose="00000400000000000000" pitchFamily="50" charset="0"/>
                </a:rPr>
                <a:t>BEST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088740" y="1459935"/>
              <a:ext cx="506588" cy="512620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4882781-CE83-4250-B4CA-11DDE94AB79E}"/>
              </a:ext>
            </a:extLst>
          </p:cNvPr>
          <p:cNvSpPr txBox="1"/>
          <p:nvPr/>
        </p:nvSpPr>
        <p:spPr>
          <a:xfrm>
            <a:off x="4769021" y="4076059"/>
            <a:ext cx="3410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. Plug type USB cable</a:t>
            </a:r>
          </a:p>
          <a:p>
            <a:pPr algn="r"/>
            <a:r>
              <a:rPr lang="en-PH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Product color grey</a:t>
            </a:r>
          </a:p>
          <a:p>
            <a:pPr algn="r"/>
            <a:r>
              <a:rPr lang="en-PH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 Remote control distance 50-90 meters</a:t>
            </a:r>
          </a:p>
          <a:p>
            <a:pPr algn="r"/>
            <a:r>
              <a:rPr lang="en-PH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Product size Open: 12*11*3.5 CM</a:t>
            </a:r>
          </a:p>
          <a:p>
            <a:pPr algn="r"/>
            <a:r>
              <a:rPr lang="en-PH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Folding: 5.5*3.5*7.5CM</a:t>
            </a:r>
          </a:p>
          <a:p>
            <a:pPr algn="r"/>
            <a:r>
              <a:rPr lang="en-PH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Lifetime 1 hour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3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82">
        <p:fade/>
      </p:transition>
    </mc:Choice>
    <mc:Fallback xmlns="">
      <p:transition spd="med" advTm="48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8" grpId="0"/>
      <p:bldP spid="28" grpId="1"/>
      <p:bldP spid="37" grpId="0"/>
      <p:bldP spid="37" grpId="1"/>
      <p:bldP spid="39" grpId="0" animBg="1"/>
      <p:bldP spid="29" grpId="0"/>
      <p:bldP spid="29" grpId="1"/>
      <p:bldP spid="31" grpId="0"/>
      <p:bldP spid="3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8BE97E9-6D89-4BCE-B132-0B658C1AEF7A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solidFill>
            <a:schemeClr val="bg1"/>
          </a:solidFill>
          <a:effectLst/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DAA4E16-78CE-408E-BA2B-C8180D1FBBF5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D3CC2B1D-402E-44E7-B458-F737EF657A97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33D213-D4FD-4E6D-8DDE-1A900D3BBC5A}"/>
              </a:ext>
            </a:extLst>
          </p:cNvPr>
          <p:cNvGrpSpPr/>
          <p:nvPr/>
        </p:nvGrpSpPr>
        <p:grpSpPr>
          <a:xfrm>
            <a:off x="3549110" y="2479889"/>
            <a:ext cx="4187954" cy="2859756"/>
            <a:chOff x="3549110" y="2479889"/>
            <a:chExt cx="4187954" cy="285975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46AAD4-368D-4CEB-85C3-120D1251DBBA}"/>
                </a:ext>
              </a:extLst>
            </p:cNvPr>
            <p:cNvGrpSpPr/>
            <p:nvPr/>
          </p:nvGrpSpPr>
          <p:grpSpPr>
            <a:xfrm>
              <a:off x="3549110" y="2479889"/>
              <a:ext cx="4030194" cy="2859756"/>
              <a:chOff x="3744970" y="2420458"/>
              <a:chExt cx="4030194" cy="285975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CD854591-D6AB-447A-BBC5-61098EF7C3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44970" y="2420458"/>
                <a:ext cx="3574107" cy="201043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2FF10A-C2ED-4334-B67E-9B3D214AB699}"/>
                  </a:ext>
                </a:extLst>
              </p:cNvPr>
              <p:cNvSpPr txBox="1"/>
              <p:nvPr/>
            </p:nvSpPr>
            <p:spPr>
              <a:xfrm>
                <a:off x="5760959" y="2509670"/>
                <a:ext cx="1850571" cy="48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1500"/>
                  </a:lnSpc>
                </a:pPr>
                <a:r>
                  <a:rPr lang="en-US" sz="1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ontserrat" panose="00000500000000000000" pitchFamily="2" charset="0"/>
                  </a:rPr>
                  <a:t>MAVIC</a:t>
                </a:r>
              </a:p>
              <a:p>
                <a:pPr algn="r">
                  <a:lnSpc>
                    <a:spcPts val="1500"/>
                  </a:lnSpc>
                </a:pPr>
                <a:r>
                  <a:rPr lang="en-US" sz="1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ontserrat" panose="00000500000000000000" pitchFamily="2" charset="0"/>
                  </a:rPr>
                  <a:t>AIR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818A29-6E11-4544-A5FA-80C7AAD92DE3}"/>
                  </a:ext>
                </a:extLst>
              </p:cNvPr>
              <p:cNvSpPr txBox="1"/>
              <p:nvPr/>
            </p:nvSpPr>
            <p:spPr>
              <a:xfrm>
                <a:off x="6508711" y="2947531"/>
                <a:ext cx="11526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SemiBold" panose="00000700000000000000" pitchFamily="50" charset="0"/>
                  </a:rPr>
                  <a:t>$399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20CF089-6814-41EA-A91D-BB47038F9DE8}"/>
                  </a:ext>
                </a:extLst>
              </p:cNvPr>
              <p:cNvSpPr txBox="1"/>
              <p:nvPr/>
            </p:nvSpPr>
            <p:spPr>
              <a:xfrm>
                <a:off x="6671913" y="3576188"/>
                <a:ext cx="11032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b="1">
                    <a:solidFill>
                      <a:srgbClr val="404040"/>
                    </a:solidFill>
                    <a:latin typeface="Montserrat" panose="00000500000000000000" pitchFamily="2" charset="0"/>
                  </a:rPr>
                  <a:t>XS S M XL</a:t>
                </a:r>
              </a:p>
              <a:p>
                <a:pPr algn="r"/>
                <a:endParaRPr lang="en-US" sz="900">
                  <a:solidFill>
                    <a:srgbClr val="404040"/>
                  </a:solidFill>
                  <a:latin typeface="Montserrat" panose="00000500000000000000" pitchFamily="2" charset="0"/>
                </a:endParaRP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ECB0F5F-8FA7-4305-BB41-CA4A00A8D0C0}"/>
                  </a:ext>
                </a:extLst>
              </p:cNvPr>
              <p:cNvGrpSpPr/>
              <p:nvPr/>
            </p:nvGrpSpPr>
            <p:grpSpPr>
              <a:xfrm>
                <a:off x="7123341" y="3372893"/>
                <a:ext cx="488189" cy="112214"/>
                <a:chOff x="6960682" y="3574548"/>
                <a:chExt cx="488189" cy="112214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09EF5A8-A684-438B-9B18-0CD5EAA78290}"/>
                    </a:ext>
                  </a:extLst>
                </p:cNvPr>
                <p:cNvSpPr/>
                <p:nvPr/>
              </p:nvSpPr>
              <p:spPr>
                <a:xfrm>
                  <a:off x="6960682" y="3574549"/>
                  <a:ext cx="124445" cy="112213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525DD7F-7D57-4219-8ECC-E67351176B8D}"/>
                    </a:ext>
                  </a:extLst>
                </p:cNvPr>
                <p:cNvSpPr/>
                <p:nvPr/>
              </p:nvSpPr>
              <p:spPr>
                <a:xfrm>
                  <a:off x="7142860" y="3574549"/>
                  <a:ext cx="124445" cy="112213"/>
                </a:xfrm>
                <a:prstGeom prst="rect">
                  <a:avLst/>
                </a:prstGeom>
                <a:solidFill>
                  <a:srgbClr val="06FFF8"/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62209AE-05CE-4921-B353-3D5CC0F845A2}"/>
                    </a:ext>
                  </a:extLst>
                </p:cNvPr>
                <p:cNvSpPr/>
                <p:nvPr/>
              </p:nvSpPr>
              <p:spPr>
                <a:xfrm>
                  <a:off x="7324426" y="3574548"/>
                  <a:ext cx="124445" cy="1122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35D2EF-2E5C-4E5C-A7FF-3193AF5EDEC5}"/>
                  </a:ext>
                </a:extLst>
              </p:cNvPr>
              <p:cNvSpPr txBox="1"/>
              <p:nvPr/>
            </p:nvSpPr>
            <p:spPr>
              <a:xfrm>
                <a:off x="4463060" y="4172218"/>
                <a:ext cx="331210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PH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</a:rPr>
                  <a:t>. Plug type USB cable</a:t>
                </a:r>
              </a:p>
              <a:p>
                <a:pPr algn="r"/>
                <a:r>
                  <a:rPr lang="en-PH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</a:rPr>
                  <a:t>Product color white</a:t>
                </a:r>
              </a:p>
              <a:p>
                <a:pPr algn="r"/>
                <a:r>
                  <a:rPr lang="en-PH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</a:rPr>
                  <a:t> Remote control distance 50-90 meters</a:t>
                </a:r>
              </a:p>
              <a:p>
                <a:pPr algn="r"/>
                <a:r>
                  <a:rPr lang="en-PH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</a:rPr>
                  <a:t>Product size Open: 12*11*3.5 CM</a:t>
                </a:r>
              </a:p>
              <a:p>
                <a:pPr algn="r"/>
                <a:r>
                  <a:rPr lang="en-PH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</a:rPr>
                  <a:t>Folding: 5.5*3.5*7.5CM</a:t>
                </a:r>
              </a:p>
              <a:p>
                <a:pPr algn="r"/>
                <a:r>
                  <a:rPr lang="en-PH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</a:rPr>
                  <a:t>Lifetime 1 hour</a:t>
                </a:r>
                <a:endPara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F732987-26F1-4EA6-95A7-38F335C67ABB}"/>
                </a:ext>
              </a:extLst>
            </p:cNvPr>
            <p:cNvSpPr/>
            <p:nvPr/>
          </p:nvSpPr>
          <p:spPr>
            <a:xfrm>
              <a:off x="7594646" y="2519747"/>
              <a:ext cx="142418" cy="427784"/>
            </a:xfrm>
            <a:prstGeom prst="rect">
              <a:avLst/>
            </a:prstGeom>
            <a:solidFill>
              <a:srgbClr val="06FF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1E9B772-1F65-46FB-85C0-C51B580DB8D9}"/>
              </a:ext>
            </a:extLst>
          </p:cNvPr>
          <p:cNvGrpSpPr/>
          <p:nvPr/>
        </p:nvGrpSpPr>
        <p:grpSpPr>
          <a:xfrm>
            <a:off x="7709434" y="2303400"/>
            <a:ext cx="3633477" cy="3046089"/>
            <a:chOff x="7709434" y="2303400"/>
            <a:chExt cx="3633477" cy="3046089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0216F7A4-B2CA-4BE8-9550-FFCF0A869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9434" y="2303400"/>
              <a:ext cx="2555686" cy="255568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6D4C595-F610-4DE1-AD77-AAEC134D3B4A}"/>
                </a:ext>
              </a:extLst>
            </p:cNvPr>
            <p:cNvGrpSpPr/>
            <p:nvPr/>
          </p:nvGrpSpPr>
          <p:grpSpPr>
            <a:xfrm>
              <a:off x="8146473" y="2509670"/>
              <a:ext cx="3196438" cy="2839819"/>
              <a:chOff x="8146473" y="2509670"/>
              <a:chExt cx="3196438" cy="2839819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BEC6EF4-8BA0-4549-BCC2-C180DD3EDE55}"/>
                  </a:ext>
                </a:extLst>
              </p:cNvPr>
              <p:cNvSpPr txBox="1"/>
              <p:nvPr/>
            </p:nvSpPr>
            <p:spPr>
              <a:xfrm>
                <a:off x="9328706" y="2509670"/>
                <a:ext cx="1850571" cy="48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1500"/>
                  </a:lnSpc>
                </a:pPr>
                <a:r>
                  <a:rPr lang="en-US" sz="1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ontserrat" panose="00000500000000000000" pitchFamily="2" charset="0"/>
                  </a:rPr>
                  <a:t>MAVIC</a:t>
                </a:r>
              </a:p>
              <a:p>
                <a:pPr algn="r">
                  <a:lnSpc>
                    <a:spcPts val="1500"/>
                  </a:lnSpc>
                </a:pPr>
                <a:r>
                  <a:rPr lang="en-US" sz="1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ontserrat" panose="00000500000000000000" pitchFamily="2" charset="0"/>
                  </a:rPr>
                  <a:t>PRO 2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0048B89-C7CE-4D3B-9CEA-B4C34128704C}"/>
                  </a:ext>
                </a:extLst>
              </p:cNvPr>
              <p:cNvSpPr txBox="1"/>
              <p:nvPr/>
            </p:nvSpPr>
            <p:spPr>
              <a:xfrm>
                <a:off x="10076458" y="2947531"/>
                <a:ext cx="11526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SemiBold" panose="00000700000000000000" pitchFamily="50" charset="0"/>
                  </a:rPr>
                  <a:t>$899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FD3B58B-1A46-492C-91E4-EC88C52219E3}"/>
                  </a:ext>
                </a:extLst>
              </p:cNvPr>
              <p:cNvSpPr/>
              <p:nvPr/>
            </p:nvSpPr>
            <p:spPr>
              <a:xfrm>
                <a:off x="11200493" y="2519747"/>
                <a:ext cx="142418" cy="427784"/>
              </a:xfrm>
              <a:prstGeom prst="rect">
                <a:avLst/>
              </a:prstGeom>
              <a:solidFill>
                <a:srgbClr val="06FFF8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DFAFDE7-1771-41C1-835B-6017695A0239}"/>
                  </a:ext>
                </a:extLst>
              </p:cNvPr>
              <p:cNvSpPr txBox="1"/>
              <p:nvPr/>
            </p:nvSpPr>
            <p:spPr>
              <a:xfrm>
                <a:off x="10239660" y="3576188"/>
                <a:ext cx="11032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b="1">
                    <a:solidFill>
                      <a:srgbClr val="404040"/>
                    </a:solidFill>
                    <a:latin typeface="Montserrat" panose="00000500000000000000" pitchFamily="2" charset="0"/>
                  </a:rPr>
                  <a:t>XS S M XL</a:t>
                </a:r>
              </a:p>
              <a:p>
                <a:pPr algn="r"/>
                <a:endParaRPr lang="en-US" sz="900">
                  <a:solidFill>
                    <a:srgbClr val="404040"/>
                  </a:solidFill>
                  <a:latin typeface="Montserrat" panose="00000500000000000000" pitchFamily="2" charset="0"/>
                </a:endParaRP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F7C28886-7F65-4B81-A2FB-320E855C2A85}"/>
                  </a:ext>
                </a:extLst>
              </p:cNvPr>
              <p:cNvGrpSpPr/>
              <p:nvPr/>
            </p:nvGrpSpPr>
            <p:grpSpPr>
              <a:xfrm>
                <a:off x="10691088" y="3372893"/>
                <a:ext cx="488189" cy="112214"/>
                <a:chOff x="6960682" y="3574548"/>
                <a:chExt cx="488189" cy="112214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8FBF6EFE-F676-4760-B43D-D2368236DE02}"/>
                    </a:ext>
                  </a:extLst>
                </p:cNvPr>
                <p:cNvSpPr/>
                <p:nvPr/>
              </p:nvSpPr>
              <p:spPr>
                <a:xfrm>
                  <a:off x="6960682" y="3574549"/>
                  <a:ext cx="124445" cy="112213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AA07AA9C-9E91-4400-BC00-05469FD32577}"/>
                    </a:ext>
                  </a:extLst>
                </p:cNvPr>
                <p:cNvSpPr/>
                <p:nvPr/>
              </p:nvSpPr>
              <p:spPr>
                <a:xfrm>
                  <a:off x="7142860" y="3574549"/>
                  <a:ext cx="124445" cy="112213"/>
                </a:xfrm>
                <a:prstGeom prst="rect">
                  <a:avLst/>
                </a:prstGeom>
                <a:solidFill>
                  <a:srgbClr val="06FFF8"/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B3A93E6D-F051-42EE-B835-FF3E18EA4BDB}"/>
                    </a:ext>
                  </a:extLst>
                </p:cNvPr>
                <p:cNvSpPr/>
                <p:nvPr/>
              </p:nvSpPr>
              <p:spPr>
                <a:xfrm>
                  <a:off x="7324426" y="3574548"/>
                  <a:ext cx="124445" cy="1122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D8AA981-E089-4FD3-8A35-85EDF7341136}"/>
                  </a:ext>
                </a:extLst>
              </p:cNvPr>
              <p:cNvSpPr txBox="1"/>
              <p:nvPr/>
            </p:nvSpPr>
            <p:spPr>
              <a:xfrm>
                <a:off x="8146473" y="4241493"/>
                <a:ext cx="319643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PH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</a:rPr>
                  <a:t>. Plug type USB cable</a:t>
                </a:r>
              </a:p>
              <a:p>
                <a:pPr algn="r"/>
                <a:r>
                  <a:rPr lang="en-PH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</a:rPr>
                  <a:t>Product color white</a:t>
                </a:r>
              </a:p>
              <a:p>
                <a:pPr algn="r"/>
                <a:r>
                  <a:rPr lang="en-PH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</a:rPr>
                  <a:t> Remote control distance 50-60 meters</a:t>
                </a:r>
              </a:p>
              <a:p>
                <a:pPr algn="r"/>
                <a:r>
                  <a:rPr lang="en-PH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</a:rPr>
                  <a:t>Product size Open: 12*11*3.5 CM</a:t>
                </a:r>
              </a:p>
              <a:p>
                <a:pPr algn="r"/>
                <a:r>
                  <a:rPr lang="en-PH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</a:rPr>
                  <a:t>Folding: 5.5*3.5*7.5CM</a:t>
                </a:r>
              </a:p>
              <a:p>
                <a:pPr algn="r"/>
                <a:r>
                  <a:rPr lang="en-PH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</a:rPr>
                  <a:t>Lifetime 1 hour</a:t>
                </a:r>
                <a:endPara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58C5B90-F37C-4DDD-A151-D0FA6FBA52C8}"/>
              </a:ext>
            </a:extLst>
          </p:cNvPr>
          <p:cNvGrpSpPr/>
          <p:nvPr/>
        </p:nvGrpSpPr>
        <p:grpSpPr>
          <a:xfrm>
            <a:off x="609601" y="2509670"/>
            <a:ext cx="3410938" cy="2798254"/>
            <a:chOff x="7970074" y="2509670"/>
            <a:chExt cx="3410938" cy="2798254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33070329-F7FF-4E4D-9991-5C3B62112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28348" y="3037155"/>
              <a:ext cx="2323351" cy="1266509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DA7025A-05C0-400B-A989-7F05ED2BFA99}"/>
                </a:ext>
              </a:extLst>
            </p:cNvPr>
            <p:cNvSpPr txBox="1"/>
            <p:nvPr/>
          </p:nvSpPr>
          <p:spPr>
            <a:xfrm>
              <a:off x="9366806" y="2509670"/>
              <a:ext cx="1850571" cy="48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500"/>
                </a:lnSpc>
              </a:pPr>
              <a:r>
                <a:rPr 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0"/>
                </a:rPr>
                <a:t>MAVIC</a:t>
              </a:r>
            </a:p>
            <a:p>
              <a:pPr algn="r">
                <a:lnSpc>
                  <a:spcPts val="1500"/>
                </a:lnSpc>
              </a:pPr>
              <a:r>
                <a:rPr 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0"/>
                </a:rPr>
                <a:t>PRO OSMO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DB57E95-B6B3-4A4E-981D-2838EE655667}"/>
                </a:ext>
              </a:extLst>
            </p:cNvPr>
            <p:cNvSpPr txBox="1"/>
            <p:nvPr/>
          </p:nvSpPr>
          <p:spPr>
            <a:xfrm>
              <a:off x="10114558" y="2947531"/>
              <a:ext cx="1152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$499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A7BF6EF-5FB2-426B-9279-B03D64223CAD}"/>
                </a:ext>
              </a:extLst>
            </p:cNvPr>
            <p:cNvSpPr/>
            <p:nvPr/>
          </p:nvSpPr>
          <p:spPr>
            <a:xfrm>
              <a:off x="11238593" y="2519747"/>
              <a:ext cx="142418" cy="427784"/>
            </a:xfrm>
            <a:prstGeom prst="rect">
              <a:avLst/>
            </a:prstGeom>
            <a:solidFill>
              <a:srgbClr val="06FF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C6836B7-9153-4BCB-BF03-0816BB643711}"/>
                </a:ext>
              </a:extLst>
            </p:cNvPr>
            <p:cNvSpPr txBox="1"/>
            <p:nvPr/>
          </p:nvSpPr>
          <p:spPr>
            <a:xfrm>
              <a:off x="10277760" y="3576188"/>
              <a:ext cx="11032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>
                  <a:solidFill>
                    <a:srgbClr val="404040"/>
                  </a:solidFill>
                  <a:latin typeface="Montserrat" panose="00000500000000000000" pitchFamily="2" charset="0"/>
                </a:rPr>
                <a:t>XS S M XL</a:t>
              </a:r>
            </a:p>
            <a:p>
              <a:pPr algn="r"/>
              <a:endParaRPr lang="en-US" sz="900">
                <a:solidFill>
                  <a:srgbClr val="404040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A53E355-5E00-49A3-AA1B-D4A0E9984160}"/>
                </a:ext>
              </a:extLst>
            </p:cNvPr>
            <p:cNvGrpSpPr/>
            <p:nvPr/>
          </p:nvGrpSpPr>
          <p:grpSpPr>
            <a:xfrm>
              <a:off x="10729188" y="3372893"/>
              <a:ext cx="488189" cy="112214"/>
              <a:chOff x="6960682" y="3574548"/>
              <a:chExt cx="488189" cy="112214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01A8D47B-36C8-4723-ADC5-5363227CDDD0}"/>
                  </a:ext>
                </a:extLst>
              </p:cNvPr>
              <p:cNvSpPr/>
              <p:nvPr/>
            </p:nvSpPr>
            <p:spPr>
              <a:xfrm>
                <a:off x="6960682" y="3574549"/>
                <a:ext cx="124445" cy="112213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3BB1DE7-0E3B-4821-A596-83A737FAC478}"/>
                  </a:ext>
                </a:extLst>
              </p:cNvPr>
              <p:cNvSpPr/>
              <p:nvPr/>
            </p:nvSpPr>
            <p:spPr>
              <a:xfrm>
                <a:off x="7142860" y="3574549"/>
                <a:ext cx="124445" cy="112213"/>
              </a:xfrm>
              <a:prstGeom prst="rect">
                <a:avLst/>
              </a:prstGeom>
              <a:solidFill>
                <a:srgbClr val="06FFF8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3EE06E7-A49B-4758-8EA2-9CBB7D048280}"/>
                  </a:ext>
                </a:extLst>
              </p:cNvPr>
              <p:cNvSpPr/>
              <p:nvPr/>
            </p:nvSpPr>
            <p:spPr>
              <a:xfrm>
                <a:off x="7324426" y="3574548"/>
                <a:ext cx="124445" cy="1122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4882781-CE83-4250-B4CA-11DDE94AB79E}"/>
                </a:ext>
              </a:extLst>
            </p:cNvPr>
            <p:cNvSpPr txBox="1"/>
            <p:nvPr/>
          </p:nvSpPr>
          <p:spPr>
            <a:xfrm>
              <a:off x="7970074" y="4199928"/>
              <a:ext cx="341093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PH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. Plug type USB cable</a:t>
              </a:r>
            </a:p>
            <a:p>
              <a:pPr algn="r"/>
              <a:r>
                <a:rPr lang="en-PH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Product color white black red</a:t>
              </a:r>
            </a:p>
            <a:p>
              <a:pPr algn="r"/>
              <a:r>
                <a:rPr lang="en-PH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 Remote control distance 50-80 meters</a:t>
              </a:r>
            </a:p>
            <a:p>
              <a:pPr algn="r"/>
              <a:r>
                <a:rPr lang="en-PH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Product size Open: 11*11*3.5 CM</a:t>
              </a:r>
            </a:p>
            <a:p>
              <a:pPr algn="r"/>
              <a:r>
                <a:rPr lang="en-PH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Folding: 5.5*3.5*7.5CM</a:t>
              </a:r>
            </a:p>
            <a:p>
              <a:pPr algn="r"/>
              <a:r>
                <a:rPr lang="en-PH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Lifetime 1 hour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07169BF-4742-48CE-BA6C-BC4D00F01F2B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solidFill>
            <a:schemeClr val="bg1"/>
          </a:solidFill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25375E7-F00C-4D3F-BD4F-B208CE185A40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BD8A551-ED1E-4F21-81A9-055D3D8C58C7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BA48422-998B-4498-AD4B-6C38FCE3B765}"/>
              </a:ext>
            </a:extLst>
          </p:cNvPr>
          <p:cNvSpPr txBox="1"/>
          <p:nvPr/>
        </p:nvSpPr>
        <p:spPr>
          <a:xfrm>
            <a:off x="9180045" y="1531055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4E2ACD6-19D1-4A14-8769-5091B4715D9C}"/>
              </a:ext>
            </a:extLst>
          </p:cNvPr>
          <p:cNvSpPr txBox="1"/>
          <p:nvPr/>
        </p:nvSpPr>
        <p:spPr>
          <a:xfrm>
            <a:off x="1030325" y="1531055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New York, USA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5088740" y="1459935"/>
            <a:ext cx="2002298" cy="512620"/>
            <a:chOff x="5088740" y="1459935"/>
            <a:chExt cx="2002298" cy="51262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1A314B-6619-4B9E-9319-7C3666FA5963}"/>
                </a:ext>
              </a:extLst>
            </p:cNvPr>
            <p:cNvSpPr txBox="1"/>
            <p:nvPr/>
          </p:nvSpPr>
          <p:spPr>
            <a:xfrm>
              <a:off x="5538177" y="1546968"/>
              <a:ext cx="155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BAGGY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Light" panose="00000400000000000000" pitchFamily="50" charset="0"/>
                </a:rPr>
                <a:t>BEST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088740" y="1459935"/>
              <a:ext cx="506588" cy="512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008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05">
        <p:fade/>
      </p:transition>
    </mc:Choice>
    <mc:Fallback xmlns="">
      <p:transition spd="med" advTm="5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53" grpId="0"/>
      <p:bldP spid="5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EEA3FBD-65B5-476B-9CB2-B3AE68780E76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solidFill>
            <a:schemeClr val="bg1"/>
          </a:solidFill>
          <a:effectLst/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66007E8-DEB0-4BFC-8739-B206C5D15543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C095120-AB93-41F3-8907-9EA1D02917C4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692DA0BC-DC0C-482F-8598-ABD18E94A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06" y="2618813"/>
            <a:ext cx="1788277" cy="192359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60607D3-96D2-4BE8-BFF9-6C2197E38C2E}"/>
              </a:ext>
            </a:extLst>
          </p:cNvPr>
          <p:cNvSpPr txBox="1"/>
          <p:nvPr/>
        </p:nvSpPr>
        <p:spPr>
          <a:xfrm>
            <a:off x="2554210" y="2508685"/>
            <a:ext cx="1850571" cy="477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AMAZING</a:t>
            </a:r>
          </a:p>
          <a:p>
            <a:pPr algn="r">
              <a:lnSpc>
                <a:spcPts val="1500"/>
              </a:lnSpc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HELMET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29D2BC6-BEBE-4B37-B23E-56C73F9A92CC}"/>
              </a:ext>
            </a:extLst>
          </p:cNvPr>
          <p:cNvSpPr/>
          <p:nvPr/>
        </p:nvSpPr>
        <p:spPr>
          <a:xfrm>
            <a:off x="4425997" y="2518762"/>
            <a:ext cx="142418" cy="427784"/>
          </a:xfrm>
          <a:prstGeom prst="rect">
            <a:avLst/>
          </a:prstGeom>
          <a:solidFill>
            <a:srgbClr val="06FFF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AE8650-9E8C-49C9-861A-12C68B2CD6BE}"/>
              </a:ext>
            </a:extLst>
          </p:cNvPr>
          <p:cNvGrpSpPr/>
          <p:nvPr/>
        </p:nvGrpSpPr>
        <p:grpSpPr>
          <a:xfrm>
            <a:off x="2903753" y="3138341"/>
            <a:ext cx="1664662" cy="769980"/>
            <a:chOff x="2355876" y="3372893"/>
            <a:chExt cx="1664662" cy="76998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F09B7BC-45BD-4460-BDD8-13DEE86E7279}"/>
                </a:ext>
              </a:extLst>
            </p:cNvPr>
            <p:cNvGrpSpPr/>
            <p:nvPr/>
          </p:nvGrpSpPr>
          <p:grpSpPr>
            <a:xfrm>
              <a:off x="2917287" y="3372893"/>
              <a:ext cx="1103251" cy="664960"/>
              <a:chOff x="2917287" y="3372893"/>
              <a:chExt cx="1103251" cy="664960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FD15D11-C21A-436D-AF64-B465857062EA}"/>
                  </a:ext>
                </a:extLst>
              </p:cNvPr>
              <p:cNvSpPr txBox="1"/>
              <p:nvPr/>
            </p:nvSpPr>
            <p:spPr>
              <a:xfrm>
                <a:off x="2917287" y="3576188"/>
                <a:ext cx="11032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b="1">
                    <a:solidFill>
                      <a:srgbClr val="404040"/>
                    </a:solidFill>
                    <a:latin typeface="Montserrat" panose="00000500000000000000" pitchFamily="2" charset="0"/>
                  </a:rPr>
                  <a:t>XS S M XL</a:t>
                </a:r>
              </a:p>
              <a:p>
                <a:pPr algn="r"/>
                <a:endParaRPr lang="en-US" sz="900">
                  <a:solidFill>
                    <a:srgbClr val="404040"/>
                  </a:solidFill>
                  <a:latin typeface="Montserrat" panose="00000500000000000000" pitchFamily="2" charset="0"/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E95D96D7-DD1C-4155-A66F-560FBD5F473B}"/>
                  </a:ext>
                </a:extLst>
              </p:cNvPr>
              <p:cNvGrpSpPr/>
              <p:nvPr/>
            </p:nvGrpSpPr>
            <p:grpSpPr>
              <a:xfrm>
                <a:off x="3368715" y="3372893"/>
                <a:ext cx="488189" cy="112214"/>
                <a:chOff x="6960682" y="3574548"/>
                <a:chExt cx="488189" cy="112214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22924E17-240B-4FE0-AC83-AF53ACBE66D4}"/>
                    </a:ext>
                  </a:extLst>
                </p:cNvPr>
                <p:cNvSpPr/>
                <p:nvPr/>
              </p:nvSpPr>
              <p:spPr>
                <a:xfrm>
                  <a:off x="6960682" y="3574549"/>
                  <a:ext cx="124445" cy="112213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236D1E5-B1A6-4AA3-B2D2-EC727561001B}"/>
                    </a:ext>
                  </a:extLst>
                </p:cNvPr>
                <p:cNvSpPr/>
                <p:nvPr/>
              </p:nvSpPr>
              <p:spPr>
                <a:xfrm>
                  <a:off x="7142860" y="3574549"/>
                  <a:ext cx="124445" cy="112213"/>
                </a:xfrm>
                <a:prstGeom prst="rect">
                  <a:avLst/>
                </a:prstGeom>
                <a:solidFill>
                  <a:srgbClr val="06FFF8"/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89D02702-47B6-4731-9DB8-B511C2DE0A16}"/>
                    </a:ext>
                  </a:extLst>
                </p:cNvPr>
                <p:cNvSpPr/>
                <p:nvPr/>
              </p:nvSpPr>
              <p:spPr>
                <a:xfrm>
                  <a:off x="7324426" y="3574548"/>
                  <a:ext cx="124445" cy="11221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CDDF27E-0748-4AFB-8309-F56915580538}"/>
                </a:ext>
              </a:extLst>
            </p:cNvPr>
            <p:cNvSpPr txBox="1"/>
            <p:nvPr/>
          </p:nvSpPr>
          <p:spPr>
            <a:xfrm>
              <a:off x="2355876" y="3881263"/>
              <a:ext cx="16646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Black White Green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E0E304-BE3F-48FD-A0A8-094D074DCF31}"/>
              </a:ext>
            </a:extLst>
          </p:cNvPr>
          <p:cNvGrpSpPr/>
          <p:nvPr/>
        </p:nvGrpSpPr>
        <p:grpSpPr>
          <a:xfrm>
            <a:off x="1418185" y="4091870"/>
            <a:ext cx="787304" cy="369332"/>
            <a:chOff x="1418185" y="4091870"/>
            <a:chExt cx="787304" cy="36933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89025E1-E42C-4E1C-84CC-DA65B1CA647A}"/>
                </a:ext>
              </a:extLst>
            </p:cNvPr>
            <p:cNvSpPr txBox="1"/>
            <p:nvPr/>
          </p:nvSpPr>
          <p:spPr>
            <a:xfrm>
              <a:off x="1418185" y="4115771"/>
              <a:ext cx="787304" cy="315323"/>
            </a:xfrm>
            <a:prstGeom prst="rect">
              <a:avLst/>
            </a:prstGeom>
            <a:solidFill>
              <a:srgbClr val="06FFF8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400" b="1">
                <a:latin typeface="Montserrat" panose="000005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5E5858-B43F-4E2E-81CE-5A821050AA3E}"/>
                </a:ext>
              </a:extLst>
            </p:cNvPr>
            <p:cNvSpPr/>
            <p:nvPr/>
          </p:nvSpPr>
          <p:spPr>
            <a:xfrm>
              <a:off x="1503097" y="4091870"/>
              <a:ext cx="6174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Montserrat SemiBold" panose="00000700000000000000" pitchFamily="50" charset="0"/>
                </a:rPr>
                <a:t>$99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3B4CE84-03FC-4D8F-98D9-54BD44624399}"/>
              </a:ext>
            </a:extLst>
          </p:cNvPr>
          <p:cNvSpPr txBox="1"/>
          <p:nvPr/>
        </p:nvSpPr>
        <p:spPr>
          <a:xfrm>
            <a:off x="5125858" y="2896275"/>
            <a:ext cx="5325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I LOVE THIS COMPANY.  BECAUSE THEY KEEP EVERYTHING ORGANIZED, EXCELLENT BUY!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8C7BA75-E8FC-42F5-AEC5-404CEFDD175F}"/>
              </a:ext>
            </a:extLst>
          </p:cNvPr>
          <p:cNvSpPr txBox="1"/>
          <p:nvPr/>
        </p:nvSpPr>
        <p:spPr>
          <a:xfrm>
            <a:off x="5125859" y="3789345"/>
            <a:ext cx="56479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EXCELLENT! I’LL BUY AGAIN.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BA4278-E179-4405-A569-2C43717746CE}"/>
              </a:ext>
            </a:extLst>
          </p:cNvPr>
          <p:cNvGrpSpPr/>
          <p:nvPr/>
        </p:nvGrpSpPr>
        <p:grpSpPr>
          <a:xfrm>
            <a:off x="4857299" y="2543571"/>
            <a:ext cx="2038272" cy="243225"/>
            <a:chOff x="4857299" y="2543571"/>
            <a:chExt cx="2038272" cy="243225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63BD838-37F3-4366-A5BC-6603AE7C72E1}"/>
                </a:ext>
              </a:extLst>
            </p:cNvPr>
            <p:cNvSpPr txBox="1"/>
            <p:nvPr/>
          </p:nvSpPr>
          <p:spPr>
            <a:xfrm>
              <a:off x="5125859" y="2543571"/>
              <a:ext cx="1274328" cy="243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0"/>
                </a:rPr>
                <a:t>MIKE SMITH</a:t>
              </a:r>
            </a:p>
            <a:p>
              <a:endPara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76" name="5-Point Star 31">
              <a:extLst>
                <a:ext uri="{FF2B5EF4-FFF2-40B4-BE49-F238E27FC236}">
                  <a16:creationId xmlns:a16="http://schemas.microsoft.com/office/drawing/2014/main" id="{F6F75E45-80A4-4E6A-B6E7-1733B6E0204D}"/>
                </a:ext>
              </a:extLst>
            </p:cNvPr>
            <p:cNvSpPr/>
            <p:nvPr/>
          </p:nvSpPr>
          <p:spPr>
            <a:xfrm>
              <a:off x="6181207" y="2632091"/>
              <a:ext cx="111904" cy="111904"/>
            </a:xfrm>
            <a:prstGeom prst="star5">
              <a:avLst/>
            </a:prstGeom>
            <a:solidFill>
              <a:srgbClr val="06FF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7" name="5-Point Star 32">
              <a:extLst>
                <a:ext uri="{FF2B5EF4-FFF2-40B4-BE49-F238E27FC236}">
                  <a16:creationId xmlns:a16="http://schemas.microsoft.com/office/drawing/2014/main" id="{D0E9E9C7-BE72-491F-BA26-B51387117EB2}"/>
                </a:ext>
              </a:extLst>
            </p:cNvPr>
            <p:cNvSpPr/>
            <p:nvPr/>
          </p:nvSpPr>
          <p:spPr>
            <a:xfrm>
              <a:off x="6342719" y="2632091"/>
              <a:ext cx="111904" cy="111904"/>
            </a:xfrm>
            <a:prstGeom prst="star5">
              <a:avLst/>
            </a:prstGeom>
            <a:solidFill>
              <a:srgbClr val="06FF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8" name="5-Point Star 33">
              <a:extLst>
                <a:ext uri="{FF2B5EF4-FFF2-40B4-BE49-F238E27FC236}">
                  <a16:creationId xmlns:a16="http://schemas.microsoft.com/office/drawing/2014/main" id="{9062DBC9-7B7F-4F5C-BE25-CFE99AD04AD9}"/>
                </a:ext>
              </a:extLst>
            </p:cNvPr>
            <p:cNvSpPr/>
            <p:nvPr/>
          </p:nvSpPr>
          <p:spPr>
            <a:xfrm>
              <a:off x="6503004" y="2632091"/>
              <a:ext cx="111904" cy="111904"/>
            </a:xfrm>
            <a:prstGeom prst="star5">
              <a:avLst/>
            </a:prstGeom>
            <a:solidFill>
              <a:srgbClr val="06FF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9" name="5-Point Star 34">
              <a:extLst>
                <a:ext uri="{FF2B5EF4-FFF2-40B4-BE49-F238E27FC236}">
                  <a16:creationId xmlns:a16="http://schemas.microsoft.com/office/drawing/2014/main" id="{2F78E0AE-7FEF-4913-BA1B-A7046EB14B84}"/>
                </a:ext>
              </a:extLst>
            </p:cNvPr>
            <p:cNvSpPr/>
            <p:nvPr/>
          </p:nvSpPr>
          <p:spPr>
            <a:xfrm>
              <a:off x="6638407" y="2632091"/>
              <a:ext cx="111904" cy="111904"/>
            </a:xfrm>
            <a:prstGeom prst="star5">
              <a:avLst/>
            </a:prstGeom>
            <a:solidFill>
              <a:srgbClr val="06FF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0" name="5-Point Star 35">
              <a:extLst>
                <a:ext uri="{FF2B5EF4-FFF2-40B4-BE49-F238E27FC236}">
                  <a16:creationId xmlns:a16="http://schemas.microsoft.com/office/drawing/2014/main" id="{DC15A4A7-4100-41CA-B41B-5D24B9BDE400}"/>
                </a:ext>
              </a:extLst>
            </p:cNvPr>
            <p:cNvSpPr/>
            <p:nvPr/>
          </p:nvSpPr>
          <p:spPr>
            <a:xfrm>
              <a:off x="6783667" y="2632091"/>
              <a:ext cx="111904" cy="111904"/>
            </a:xfrm>
            <a:prstGeom prst="star5">
              <a:avLst/>
            </a:prstGeom>
            <a:solidFill>
              <a:srgbClr val="06FF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7" name="Flowchart: Merge 86">
              <a:extLst>
                <a:ext uri="{FF2B5EF4-FFF2-40B4-BE49-F238E27FC236}">
                  <a16:creationId xmlns:a16="http://schemas.microsoft.com/office/drawing/2014/main" id="{926E8E79-CE69-4E1B-B4E8-36F5C6F92F69}"/>
                </a:ext>
              </a:extLst>
            </p:cNvPr>
            <p:cNvSpPr/>
            <p:nvPr/>
          </p:nvSpPr>
          <p:spPr>
            <a:xfrm rot="16200000">
              <a:off x="4857299" y="2610295"/>
              <a:ext cx="109776" cy="109776"/>
            </a:xfrm>
            <a:prstGeom prst="flowChartMerg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55371A-8E1C-4DBA-84E6-0D76AA572F33}"/>
              </a:ext>
            </a:extLst>
          </p:cNvPr>
          <p:cNvGrpSpPr/>
          <p:nvPr/>
        </p:nvGrpSpPr>
        <p:grpSpPr>
          <a:xfrm>
            <a:off x="4857299" y="3436641"/>
            <a:ext cx="2038272" cy="243225"/>
            <a:chOff x="4857299" y="3386351"/>
            <a:chExt cx="2038272" cy="243225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AEBE4F3-75A4-4B3A-8AD8-346956D50619}"/>
                </a:ext>
              </a:extLst>
            </p:cNvPr>
            <p:cNvSpPr txBox="1"/>
            <p:nvPr/>
          </p:nvSpPr>
          <p:spPr>
            <a:xfrm>
              <a:off x="5125859" y="3386351"/>
              <a:ext cx="1141958" cy="243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0"/>
                </a:rPr>
                <a:t>JOHN SANT</a:t>
              </a:r>
            </a:p>
            <a:p>
              <a:endPara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82" name="5-Point Star 37">
              <a:extLst>
                <a:ext uri="{FF2B5EF4-FFF2-40B4-BE49-F238E27FC236}">
                  <a16:creationId xmlns:a16="http://schemas.microsoft.com/office/drawing/2014/main" id="{0D4F4D48-5155-4237-A885-EAFF0DF29D54}"/>
                </a:ext>
              </a:extLst>
            </p:cNvPr>
            <p:cNvSpPr/>
            <p:nvPr/>
          </p:nvSpPr>
          <p:spPr>
            <a:xfrm>
              <a:off x="6181207" y="3474871"/>
              <a:ext cx="111904" cy="111904"/>
            </a:xfrm>
            <a:prstGeom prst="star5">
              <a:avLst/>
            </a:prstGeom>
            <a:solidFill>
              <a:srgbClr val="06FF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3" name="5-Point Star 38">
              <a:extLst>
                <a:ext uri="{FF2B5EF4-FFF2-40B4-BE49-F238E27FC236}">
                  <a16:creationId xmlns:a16="http://schemas.microsoft.com/office/drawing/2014/main" id="{C901DA9B-BC9B-41FD-AA51-ADD26DBC5983}"/>
                </a:ext>
              </a:extLst>
            </p:cNvPr>
            <p:cNvSpPr/>
            <p:nvPr/>
          </p:nvSpPr>
          <p:spPr>
            <a:xfrm>
              <a:off x="6342719" y="3474871"/>
              <a:ext cx="111904" cy="111904"/>
            </a:xfrm>
            <a:prstGeom prst="star5">
              <a:avLst/>
            </a:prstGeom>
            <a:solidFill>
              <a:srgbClr val="06FF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4" name="5-Point Star 39">
              <a:extLst>
                <a:ext uri="{FF2B5EF4-FFF2-40B4-BE49-F238E27FC236}">
                  <a16:creationId xmlns:a16="http://schemas.microsoft.com/office/drawing/2014/main" id="{574B3E61-8F3C-4153-926B-92D16AADAA55}"/>
                </a:ext>
              </a:extLst>
            </p:cNvPr>
            <p:cNvSpPr/>
            <p:nvPr/>
          </p:nvSpPr>
          <p:spPr>
            <a:xfrm>
              <a:off x="6503004" y="3474871"/>
              <a:ext cx="111904" cy="111904"/>
            </a:xfrm>
            <a:prstGeom prst="star5">
              <a:avLst/>
            </a:prstGeom>
            <a:solidFill>
              <a:srgbClr val="06FF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5" name="5-Point Star 40">
              <a:extLst>
                <a:ext uri="{FF2B5EF4-FFF2-40B4-BE49-F238E27FC236}">
                  <a16:creationId xmlns:a16="http://schemas.microsoft.com/office/drawing/2014/main" id="{74319F73-6DEF-427E-B9ED-E0D51759EE20}"/>
                </a:ext>
              </a:extLst>
            </p:cNvPr>
            <p:cNvSpPr/>
            <p:nvPr/>
          </p:nvSpPr>
          <p:spPr>
            <a:xfrm>
              <a:off x="6638407" y="3474871"/>
              <a:ext cx="111904" cy="111904"/>
            </a:xfrm>
            <a:prstGeom prst="star5">
              <a:avLst/>
            </a:prstGeom>
            <a:solidFill>
              <a:srgbClr val="06FF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6" name="5-Point Star 41">
              <a:extLst>
                <a:ext uri="{FF2B5EF4-FFF2-40B4-BE49-F238E27FC236}">
                  <a16:creationId xmlns:a16="http://schemas.microsoft.com/office/drawing/2014/main" id="{A21371D0-9536-4D38-AA39-E7DFD8749468}"/>
                </a:ext>
              </a:extLst>
            </p:cNvPr>
            <p:cNvSpPr/>
            <p:nvPr/>
          </p:nvSpPr>
          <p:spPr>
            <a:xfrm>
              <a:off x="6783667" y="3474871"/>
              <a:ext cx="111904" cy="111904"/>
            </a:xfrm>
            <a:prstGeom prst="star5">
              <a:avLst/>
            </a:prstGeom>
            <a:solidFill>
              <a:srgbClr val="06FF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8" name="Flowchart: Merge 87">
              <a:extLst>
                <a:ext uri="{FF2B5EF4-FFF2-40B4-BE49-F238E27FC236}">
                  <a16:creationId xmlns:a16="http://schemas.microsoft.com/office/drawing/2014/main" id="{19638997-E708-4BB3-8F5A-E386DCA63C02}"/>
                </a:ext>
              </a:extLst>
            </p:cNvPr>
            <p:cNvSpPr/>
            <p:nvPr/>
          </p:nvSpPr>
          <p:spPr>
            <a:xfrm rot="16200000">
              <a:off x="4857299" y="3453076"/>
              <a:ext cx="109776" cy="109776"/>
            </a:xfrm>
            <a:prstGeom prst="flowChartMerg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7CAC444-22AC-4212-9586-92EEECC14A5F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solidFill>
            <a:schemeClr val="bg1"/>
          </a:solidFill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829E169-009F-4F7B-920E-FAB9D165CB93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0D52AF7-C06D-40AC-A76F-67661DD28226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24AC36D-A366-4583-9D52-45F099F97FB3}"/>
              </a:ext>
            </a:extLst>
          </p:cNvPr>
          <p:cNvSpPr txBox="1"/>
          <p:nvPr/>
        </p:nvSpPr>
        <p:spPr>
          <a:xfrm>
            <a:off x="4099332" y="582849"/>
            <a:ext cx="399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*WORKS GREAT </a:t>
            </a:r>
            <a:r>
              <a:rPr lang="en-US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IN ANY ORDER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BA48422-998B-4498-AD4B-6C38FCE3B765}"/>
              </a:ext>
            </a:extLst>
          </p:cNvPr>
          <p:cNvSpPr txBox="1"/>
          <p:nvPr/>
        </p:nvSpPr>
        <p:spPr>
          <a:xfrm>
            <a:off x="9180045" y="1531055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4E2ACD6-19D1-4A14-8769-5091B4715D9C}"/>
              </a:ext>
            </a:extLst>
          </p:cNvPr>
          <p:cNvSpPr txBox="1"/>
          <p:nvPr/>
        </p:nvSpPr>
        <p:spPr>
          <a:xfrm>
            <a:off x="1030325" y="1531055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New York, USA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5085724" y="1459935"/>
            <a:ext cx="2005314" cy="512620"/>
            <a:chOff x="5085724" y="1459935"/>
            <a:chExt cx="2005314" cy="512620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41A314B-6619-4B9E-9319-7C3666FA5963}"/>
                </a:ext>
              </a:extLst>
            </p:cNvPr>
            <p:cNvSpPr txBox="1"/>
            <p:nvPr/>
          </p:nvSpPr>
          <p:spPr>
            <a:xfrm>
              <a:off x="5538177" y="1546968"/>
              <a:ext cx="155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BAGGY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Light" panose="00000400000000000000" pitchFamily="50" charset="0"/>
                </a:rPr>
                <a:t>BEST</a:t>
              </a: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085724" y="1459935"/>
              <a:ext cx="512620" cy="512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016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64">
        <p:fade/>
      </p:transition>
    </mc:Choice>
    <mc:Fallback xmlns="">
      <p:transition spd="med" advTm="48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 animBg="1"/>
      <p:bldP spid="64" grpId="0"/>
      <p:bldP spid="74" grpId="0"/>
      <p:bldP spid="69" grpId="0"/>
      <p:bldP spid="69" grpId="1"/>
      <p:bldP spid="70" grpId="0"/>
      <p:bldP spid="7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2A9A4AE4-48C6-4B44-8380-ABDDF936A25C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solidFill>
            <a:schemeClr val="bg1"/>
          </a:solidFill>
          <a:effectLst/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C504BE1-D669-44E1-9BFC-D35858CE6637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9CF4BC0-D602-4A05-9AFC-B45113263EB6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692DA0BC-DC0C-482F-8598-ABD18E94A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498" y="2328330"/>
            <a:ext cx="2201340" cy="220134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60607D3-96D2-4BE8-BFF9-6C2197E38C2E}"/>
              </a:ext>
            </a:extLst>
          </p:cNvPr>
          <p:cNvSpPr txBox="1"/>
          <p:nvPr/>
        </p:nvSpPr>
        <p:spPr>
          <a:xfrm>
            <a:off x="2554210" y="2508685"/>
            <a:ext cx="1850571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100 WHEY </a:t>
            </a:r>
          </a:p>
          <a:p>
            <a:pPr algn="r">
              <a:lnSpc>
                <a:spcPts val="1500"/>
              </a:lnSpc>
            </a:pP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PROTEIN +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29D2BC6-BEBE-4B37-B23E-56C73F9A92CC}"/>
              </a:ext>
            </a:extLst>
          </p:cNvPr>
          <p:cNvSpPr/>
          <p:nvPr/>
        </p:nvSpPr>
        <p:spPr>
          <a:xfrm>
            <a:off x="4425997" y="2518762"/>
            <a:ext cx="142418" cy="427784"/>
          </a:xfrm>
          <a:prstGeom prst="rect">
            <a:avLst/>
          </a:prstGeom>
          <a:solidFill>
            <a:srgbClr val="06FFF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09B7BC-45BD-4460-BDD8-13DEE86E7279}"/>
              </a:ext>
            </a:extLst>
          </p:cNvPr>
          <p:cNvGrpSpPr/>
          <p:nvPr/>
        </p:nvGrpSpPr>
        <p:grpSpPr>
          <a:xfrm>
            <a:off x="3465164" y="3138341"/>
            <a:ext cx="1103251" cy="664960"/>
            <a:chOff x="2917287" y="3372893"/>
            <a:chExt cx="1103251" cy="66496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FD15D11-C21A-436D-AF64-B465857062EA}"/>
                </a:ext>
              </a:extLst>
            </p:cNvPr>
            <p:cNvSpPr txBox="1"/>
            <p:nvPr/>
          </p:nvSpPr>
          <p:spPr>
            <a:xfrm>
              <a:off x="2917287" y="3576188"/>
              <a:ext cx="11032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>
                  <a:solidFill>
                    <a:srgbClr val="404040"/>
                  </a:solidFill>
                  <a:latin typeface="Montserrat" panose="00000500000000000000" pitchFamily="2" charset="0"/>
                </a:rPr>
                <a:t>XS S M XL</a:t>
              </a:r>
            </a:p>
            <a:p>
              <a:pPr algn="r"/>
              <a:endParaRPr lang="en-US" sz="900">
                <a:solidFill>
                  <a:srgbClr val="404040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95D96D7-DD1C-4155-A66F-560FBD5F473B}"/>
                </a:ext>
              </a:extLst>
            </p:cNvPr>
            <p:cNvGrpSpPr/>
            <p:nvPr/>
          </p:nvGrpSpPr>
          <p:grpSpPr>
            <a:xfrm>
              <a:off x="3368715" y="3372893"/>
              <a:ext cx="488189" cy="112214"/>
              <a:chOff x="6960682" y="3574548"/>
              <a:chExt cx="488189" cy="112214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2924E17-240B-4FE0-AC83-AF53ACBE66D4}"/>
                  </a:ext>
                </a:extLst>
              </p:cNvPr>
              <p:cNvSpPr/>
              <p:nvPr/>
            </p:nvSpPr>
            <p:spPr>
              <a:xfrm>
                <a:off x="6960682" y="3574549"/>
                <a:ext cx="124445" cy="112213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236D1E5-B1A6-4AA3-B2D2-EC727561001B}"/>
                  </a:ext>
                </a:extLst>
              </p:cNvPr>
              <p:cNvSpPr/>
              <p:nvPr/>
            </p:nvSpPr>
            <p:spPr>
              <a:xfrm>
                <a:off x="7142860" y="3574549"/>
                <a:ext cx="124445" cy="112213"/>
              </a:xfrm>
              <a:prstGeom prst="rect">
                <a:avLst/>
              </a:prstGeom>
              <a:solidFill>
                <a:srgbClr val="06FFF8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9D02702-47B6-4731-9DB8-B511C2DE0A16}"/>
                  </a:ext>
                </a:extLst>
              </p:cNvPr>
              <p:cNvSpPr/>
              <p:nvPr/>
            </p:nvSpPr>
            <p:spPr>
              <a:xfrm>
                <a:off x="7324426" y="3574548"/>
                <a:ext cx="124445" cy="1122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E0E304-BE3F-48FD-A0A8-094D074DCF31}"/>
              </a:ext>
            </a:extLst>
          </p:cNvPr>
          <p:cNvGrpSpPr/>
          <p:nvPr/>
        </p:nvGrpSpPr>
        <p:grpSpPr>
          <a:xfrm>
            <a:off x="5203782" y="3812972"/>
            <a:ext cx="787304" cy="369332"/>
            <a:chOff x="1418185" y="4091870"/>
            <a:chExt cx="787304" cy="36933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89025E1-E42C-4E1C-84CC-DA65B1CA647A}"/>
                </a:ext>
              </a:extLst>
            </p:cNvPr>
            <p:cNvSpPr txBox="1"/>
            <p:nvPr/>
          </p:nvSpPr>
          <p:spPr>
            <a:xfrm>
              <a:off x="1418185" y="4115771"/>
              <a:ext cx="787304" cy="315323"/>
            </a:xfrm>
            <a:prstGeom prst="rect">
              <a:avLst/>
            </a:prstGeom>
            <a:solidFill>
              <a:srgbClr val="06FFF8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400" b="1">
                <a:latin typeface="Montserrat" panose="000005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5E5858-B43F-4E2E-81CE-5A821050AA3E}"/>
                </a:ext>
              </a:extLst>
            </p:cNvPr>
            <p:cNvSpPr/>
            <p:nvPr/>
          </p:nvSpPr>
          <p:spPr>
            <a:xfrm>
              <a:off x="1503098" y="4091870"/>
              <a:ext cx="6174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Montserrat SemiBold" panose="00000700000000000000" pitchFamily="50" charset="0"/>
                </a:rPr>
                <a:t>$19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3B4CE84-03FC-4D8F-98D9-54BD44624399}"/>
              </a:ext>
            </a:extLst>
          </p:cNvPr>
          <p:cNvSpPr txBox="1"/>
          <p:nvPr/>
        </p:nvSpPr>
        <p:spPr>
          <a:xfrm>
            <a:off x="5125858" y="2487539"/>
            <a:ext cx="532541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Whey is the liquid remaining after milk has been curdled and strained. It is a byproduct of the manufacture of cheese or casein and has several commercial uses. Sweet whey is a byproduct produced during the manufacture of rennet types of hard cheese, like Cheddar or Swiss cheese.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45E4C9-F752-4DA1-8C38-04AA67F72516}"/>
              </a:ext>
            </a:extLst>
          </p:cNvPr>
          <p:cNvGrpSpPr/>
          <p:nvPr/>
        </p:nvGrpSpPr>
        <p:grpSpPr>
          <a:xfrm>
            <a:off x="5230608" y="3601207"/>
            <a:ext cx="765117" cy="36817"/>
            <a:chOff x="5230608" y="3601207"/>
            <a:chExt cx="765117" cy="3681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5AAC5F6-226E-4860-9976-FCCAC658E25E}"/>
                </a:ext>
              </a:extLst>
            </p:cNvPr>
            <p:cNvSpPr/>
            <p:nvPr/>
          </p:nvSpPr>
          <p:spPr>
            <a:xfrm>
              <a:off x="5230608" y="3601208"/>
              <a:ext cx="36762" cy="36762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94BB4E3-27B0-459D-8A19-1D8A476B7896}"/>
                </a:ext>
              </a:extLst>
            </p:cNvPr>
            <p:cNvSpPr/>
            <p:nvPr/>
          </p:nvSpPr>
          <p:spPr>
            <a:xfrm>
              <a:off x="5473393" y="3601208"/>
              <a:ext cx="36762" cy="3676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21D1E3D-A2A9-4A21-ADFC-3470C929DFDB}"/>
                </a:ext>
              </a:extLst>
            </p:cNvPr>
            <p:cNvSpPr/>
            <p:nvPr/>
          </p:nvSpPr>
          <p:spPr>
            <a:xfrm>
              <a:off x="5716178" y="3601262"/>
              <a:ext cx="36762" cy="3676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7F1F28A-396E-40F4-B93E-B96D1340FDD1}"/>
                </a:ext>
              </a:extLst>
            </p:cNvPr>
            <p:cNvSpPr/>
            <p:nvPr/>
          </p:nvSpPr>
          <p:spPr>
            <a:xfrm>
              <a:off x="5958963" y="3601207"/>
              <a:ext cx="36762" cy="3676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B869D90-08A7-4968-8ACC-722D50E27EF7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solidFill>
            <a:schemeClr val="bg1"/>
          </a:solidFill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8A5B800-6C7F-4FCD-9EE5-41DC43941F00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FBC9E17-F599-43B5-8A84-F945BA036D07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CC6C0A61-6873-4F83-B1F9-B82ACEB1974B}"/>
              </a:ext>
            </a:extLst>
          </p:cNvPr>
          <p:cNvSpPr txBox="1"/>
          <p:nvPr/>
        </p:nvSpPr>
        <p:spPr>
          <a:xfrm>
            <a:off x="4099332" y="582849"/>
            <a:ext cx="399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*WORKS GREAT </a:t>
            </a:r>
            <a:r>
              <a:rPr lang="en-US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IN ANY ORDER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A48422-998B-4498-AD4B-6C38FCE3B765}"/>
              </a:ext>
            </a:extLst>
          </p:cNvPr>
          <p:cNvSpPr txBox="1"/>
          <p:nvPr/>
        </p:nvSpPr>
        <p:spPr>
          <a:xfrm>
            <a:off x="9180045" y="1531055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E2ACD6-19D1-4A14-8769-5091B4715D9C}"/>
              </a:ext>
            </a:extLst>
          </p:cNvPr>
          <p:cNvSpPr txBox="1"/>
          <p:nvPr/>
        </p:nvSpPr>
        <p:spPr>
          <a:xfrm>
            <a:off x="1030325" y="1531055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New York, USA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088740" y="1459935"/>
            <a:ext cx="2002298" cy="512620"/>
            <a:chOff x="5088740" y="1459935"/>
            <a:chExt cx="2002298" cy="51262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41A314B-6619-4B9E-9319-7C3666FA5963}"/>
                </a:ext>
              </a:extLst>
            </p:cNvPr>
            <p:cNvSpPr txBox="1"/>
            <p:nvPr/>
          </p:nvSpPr>
          <p:spPr>
            <a:xfrm>
              <a:off x="5538177" y="1546968"/>
              <a:ext cx="155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BAGGY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Light" panose="00000400000000000000" pitchFamily="50" charset="0"/>
                </a:rPr>
                <a:t>BEST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088740" y="1459935"/>
              <a:ext cx="506588" cy="512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35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43">
        <p:fade/>
      </p:transition>
    </mc:Choice>
    <mc:Fallback xmlns="">
      <p:transition spd="med" advTm="5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 animBg="1"/>
      <p:bldP spid="64" grpId="0"/>
      <p:bldP spid="38" grpId="0"/>
      <p:bldP spid="38" grpId="1"/>
      <p:bldP spid="39" grpId="0"/>
      <p:bldP spid="3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592D7D74-BF05-4802-93B9-4117BE5A8EAC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solidFill>
            <a:schemeClr val="bg1"/>
          </a:solidFill>
          <a:effectLst/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4D93ABC-141E-421B-80B1-41AF309926EE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593EAF4-8C23-451C-A4E1-BCE150D9A393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E0E304-BE3F-48FD-A0A8-094D074DCF31}"/>
              </a:ext>
            </a:extLst>
          </p:cNvPr>
          <p:cNvGrpSpPr/>
          <p:nvPr/>
        </p:nvGrpSpPr>
        <p:grpSpPr>
          <a:xfrm>
            <a:off x="4885549" y="2480923"/>
            <a:ext cx="1872629" cy="369332"/>
            <a:chOff x="875523" y="4091870"/>
            <a:chExt cx="1872629" cy="369332"/>
          </a:xfrm>
          <a:effectLst/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89025E1-E42C-4E1C-84CC-DA65B1CA647A}"/>
                </a:ext>
              </a:extLst>
            </p:cNvPr>
            <p:cNvSpPr txBox="1"/>
            <p:nvPr/>
          </p:nvSpPr>
          <p:spPr>
            <a:xfrm>
              <a:off x="883627" y="4115771"/>
              <a:ext cx="1856421" cy="315323"/>
            </a:xfrm>
            <a:prstGeom prst="rect">
              <a:avLst/>
            </a:prstGeom>
            <a:solidFill>
              <a:srgbClr val="06FFF8"/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en-US" sz="2400" b="1">
                <a:latin typeface="Montserrat" panose="000005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5E5858-B43F-4E2E-81CE-5A821050AA3E}"/>
                </a:ext>
              </a:extLst>
            </p:cNvPr>
            <p:cNvSpPr/>
            <p:nvPr/>
          </p:nvSpPr>
          <p:spPr>
            <a:xfrm>
              <a:off x="875523" y="4091870"/>
              <a:ext cx="18726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Montserrat SemiBold" panose="00000700000000000000" pitchFamily="50" charset="0"/>
                </a:rPr>
                <a:t>WHO ARE WE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3B4CE84-03FC-4D8F-98D9-54BD44624399}"/>
              </a:ext>
            </a:extLst>
          </p:cNvPr>
          <p:cNvSpPr txBox="1"/>
          <p:nvPr/>
        </p:nvSpPr>
        <p:spPr>
          <a:xfrm>
            <a:off x="4800865" y="3006995"/>
            <a:ext cx="6065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WE ARE SELLING HIGH QUALITY PRODUCTS.  WE GURANTEE YOU THE BEST SERVICE THAT YOU WANT. YOU CAN TRUST US!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45E4C9-F752-4DA1-8C38-04AA67F72516}"/>
              </a:ext>
            </a:extLst>
          </p:cNvPr>
          <p:cNvGrpSpPr/>
          <p:nvPr/>
        </p:nvGrpSpPr>
        <p:grpSpPr>
          <a:xfrm>
            <a:off x="4893653" y="3933177"/>
            <a:ext cx="765117" cy="36817"/>
            <a:chOff x="5230608" y="3601207"/>
            <a:chExt cx="765117" cy="3681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5AAC5F6-226E-4860-9976-FCCAC658E25E}"/>
                </a:ext>
              </a:extLst>
            </p:cNvPr>
            <p:cNvSpPr/>
            <p:nvPr/>
          </p:nvSpPr>
          <p:spPr>
            <a:xfrm>
              <a:off x="5230608" y="3601208"/>
              <a:ext cx="36762" cy="36762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94BB4E3-27B0-459D-8A19-1D8A476B7896}"/>
                </a:ext>
              </a:extLst>
            </p:cNvPr>
            <p:cNvSpPr/>
            <p:nvPr/>
          </p:nvSpPr>
          <p:spPr>
            <a:xfrm>
              <a:off x="5473393" y="3601208"/>
              <a:ext cx="36762" cy="3676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21D1E3D-A2A9-4A21-ADFC-3470C929DFDB}"/>
                </a:ext>
              </a:extLst>
            </p:cNvPr>
            <p:cNvSpPr/>
            <p:nvPr/>
          </p:nvSpPr>
          <p:spPr>
            <a:xfrm>
              <a:off x="5716178" y="3601262"/>
              <a:ext cx="36762" cy="3676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7F1F28A-396E-40F4-B93E-B96D1340FDD1}"/>
                </a:ext>
              </a:extLst>
            </p:cNvPr>
            <p:cNvSpPr/>
            <p:nvPr/>
          </p:nvSpPr>
          <p:spPr>
            <a:xfrm>
              <a:off x="5958963" y="3601207"/>
              <a:ext cx="36762" cy="3676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86B322C-92DF-4A0C-ABF9-97937932DC28}"/>
              </a:ext>
            </a:extLst>
          </p:cNvPr>
          <p:cNvGrpSpPr/>
          <p:nvPr/>
        </p:nvGrpSpPr>
        <p:grpSpPr>
          <a:xfrm>
            <a:off x="1326028" y="2311237"/>
            <a:ext cx="3102241" cy="2032370"/>
            <a:chOff x="372924" y="1471322"/>
            <a:chExt cx="4541991" cy="2975594"/>
          </a:xfrm>
          <a:effectLst>
            <a:outerShdw blurRad="114300" dist="38100" dir="5400000" algn="t" rotWithShape="0">
              <a:prstClr val="black">
                <a:alpha val="62000"/>
              </a:prstClr>
            </a:outerShdw>
          </a:effectLst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054C6C-EC8F-41D8-8C63-220199560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74" t="37313" r="-2867" b="5855"/>
            <a:stretch/>
          </p:blipFill>
          <p:spPr>
            <a:xfrm>
              <a:off x="454867" y="1473550"/>
              <a:ext cx="4460048" cy="2973366"/>
            </a:xfrm>
            <a:prstGeom prst="rect">
              <a:avLst/>
            </a:prstGeom>
            <a:effectLst>
              <a:outerShdw blurRad="482600" dist="50800" dir="5400000" algn="ctr" rotWithShape="0">
                <a:srgbClr val="000000">
                  <a:alpha val="21000"/>
                </a:srgbClr>
              </a:outerShdw>
            </a:effectLst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01849C3-1812-489B-A954-387A00CC6392}"/>
                </a:ext>
              </a:extLst>
            </p:cNvPr>
            <p:cNvSpPr/>
            <p:nvPr/>
          </p:nvSpPr>
          <p:spPr>
            <a:xfrm>
              <a:off x="372924" y="1471322"/>
              <a:ext cx="94347" cy="2961521"/>
            </a:xfrm>
            <a:prstGeom prst="rect">
              <a:avLst/>
            </a:prstGeom>
            <a:solidFill>
              <a:srgbClr val="06FFF8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63EAE4D-F012-47FC-87B4-B626F8037DF1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solidFill>
            <a:schemeClr val="bg1"/>
          </a:solidFill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CCE7FB8-1745-455D-B11B-C679AEC67201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BC84EB9-F036-4843-98ED-E5F481FA1DFE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BA48422-998B-4498-AD4B-6C38FCE3B765}"/>
              </a:ext>
            </a:extLst>
          </p:cNvPr>
          <p:cNvSpPr txBox="1"/>
          <p:nvPr/>
        </p:nvSpPr>
        <p:spPr>
          <a:xfrm>
            <a:off x="9180045" y="1531055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E2ACD6-19D1-4A14-8769-5091B4715D9C}"/>
              </a:ext>
            </a:extLst>
          </p:cNvPr>
          <p:cNvSpPr txBox="1"/>
          <p:nvPr/>
        </p:nvSpPr>
        <p:spPr>
          <a:xfrm>
            <a:off x="1030325" y="1531055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New York, USA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5088740" y="1459935"/>
            <a:ext cx="2002298" cy="512620"/>
            <a:chOff x="5088740" y="1459935"/>
            <a:chExt cx="2002298" cy="51262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1A314B-6619-4B9E-9319-7C3666FA5963}"/>
                </a:ext>
              </a:extLst>
            </p:cNvPr>
            <p:cNvSpPr txBox="1"/>
            <p:nvPr/>
          </p:nvSpPr>
          <p:spPr>
            <a:xfrm>
              <a:off x="5538177" y="1546968"/>
              <a:ext cx="155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BAGGY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Light" panose="00000400000000000000" pitchFamily="50" charset="0"/>
                </a:rPr>
                <a:t>BEST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088740" y="1459935"/>
              <a:ext cx="506588" cy="512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483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84">
        <p:fade/>
      </p:transition>
    </mc:Choice>
    <mc:Fallback xmlns="">
      <p:transition spd="med" advTm="54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29" grpId="0"/>
      <p:bldP spid="29" grpId="1"/>
      <p:bldP spid="35" grpId="0"/>
      <p:bldP spid="3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F9F7A7-D121-42A4-BFDC-A07031D81630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effectLst/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C52023C-6232-417E-AD3F-26645BDE2441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6F2FD5-6227-44A6-BC3C-CED2FEADE4AC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2FA91B9-1E7A-44BC-B8AC-429AAAC88900}"/>
              </a:ext>
            </a:extLst>
          </p:cNvPr>
          <p:cNvSpPr txBox="1"/>
          <p:nvPr/>
        </p:nvSpPr>
        <p:spPr>
          <a:xfrm>
            <a:off x="3496491" y="3086714"/>
            <a:ext cx="451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Best Bag packs under $200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C2A8BC0-B2C3-4C8C-89F9-62D61ED68C61}"/>
              </a:ext>
            </a:extLst>
          </p:cNvPr>
          <p:cNvSpPr/>
          <p:nvPr/>
        </p:nvSpPr>
        <p:spPr>
          <a:xfrm>
            <a:off x="8016240" y="2944226"/>
            <a:ext cx="679269" cy="679269"/>
          </a:xfrm>
          <a:prstGeom prst="ellipse">
            <a:avLst/>
          </a:prstGeom>
          <a:solidFill>
            <a:srgbClr val="F5C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ADE7B4-7905-4C83-BF14-8509B7EF01BC}"/>
              </a:ext>
            </a:extLst>
          </p:cNvPr>
          <p:cNvGrpSpPr/>
          <p:nvPr/>
        </p:nvGrpSpPr>
        <p:grpSpPr>
          <a:xfrm>
            <a:off x="8203273" y="3150334"/>
            <a:ext cx="305202" cy="267052"/>
            <a:chOff x="8203273" y="3150334"/>
            <a:chExt cx="305202" cy="26705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FDC1A0C-7C62-4576-AEBC-AC63095123C7}"/>
                </a:ext>
              </a:extLst>
            </p:cNvPr>
            <p:cNvSpPr/>
            <p:nvPr/>
          </p:nvSpPr>
          <p:spPr>
            <a:xfrm>
              <a:off x="8203273" y="3150334"/>
              <a:ext cx="216508" cy="216507"/>
            </a:xfrm>
            <a:prstGeom prst="ellipse">
              <a:avLst/>
            </a:prstGeom>
            <a:noFill/>
            <a:ln w="571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9682D15-E8AE-4CF9-8794-F5A46D217541}"/>
                </a:ext>
              </a:extLst>
            </p:cNvPr>
            <p:cNvCxnSpPr/>
            <p:nvPr/>
          </p:nvCxnSpPr>
          <p:spPr>
            <a:xfrm>
              <a:off x="8400182" y="3317547"/>
              <a:ext cx="108293" cy="99839"/>
            </a:xfrm>
            <a:prstGeom prst="line">
              <a:avLst/>
            </a:prstGeom>
            <a:ln w="571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9E27F5-4609-4FF7-91AE-D2C6095B29C5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2F4E17C-A68A-4667-8CF6-0F4D18CA8AFA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3BB9CA-E14E-4FFE-B31A-61963A7B475E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33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1">
        <p:fade/>
      </p:transition>
    </mc:Choice>
    <mc:Fallback xmlns="">
      <p:transition spd="med" advTm="9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157091FF-B13C-4DF6-8134-815165C94214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solidFill>
            <a:schemeClr val="bg1"/>
          </a:solidFill>
          <a:effectLst/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DE63A29-E0A4-4D95-889B-BA6EEAD92731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383FCB9-AA60-4AD5-AA6A-1695AA4F8A2C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CBBFF6D-5A0F-45F7-A10F-D67D418FA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855" y="2216914"/>
            <a:ext cx="3672893" cy="24479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6A94A0C-4EB7-4DB7-9F7D-FDBB619B9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495" y="2149514"/>
            <a:ext cx="3800305" cy="2532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5AE5B46-780D-4E87-BAF1-6B334C068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086" y="2452717"/>
            <a:ext cx="2764482" cy="276448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74E6934-DEA1-487D-9FA6-C23904BF0329}"/>
              </a:ext>
            </a:extLst>
          </p:cNvPr>
          <p:cNvSpPr txBox="1"/>
          <p:nvPr/>
        </p:nvSpPr>
        <p:spPr>
          <a:xfrm>
            <a:off x="1318050" y="3211976"/>
            <a:ext cx="2895468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320"/>
              </a:lnSpc>
            </a:pPr>
            <a:r>
              <a:rPr lang="en-US" sz="1100" dirty="0">
                <a:latin typeface="Montserrat SemiBold" panose="00000700000000000000" pitchFamily="50" charset="0"/>
              </a:rPr>
              <a:t>ADDRESS: </a:t>
            </a:r>
            <a:r>
              <a:rPr lang="en-US" sz="1100" dirty="0">
                <a:latin typeface="Montserrat" panose="00000500000000000000" pitchFamily="2" charset="0"/>
              </a:rPr>
              <a:t>1177 AV OF THE AMERICAS</a:t>
            </a:r>
          </a:p>
          <a:p>
            <a:pPr algn="r">
              <a:lnSpc>
                <a:spcPts val="1320"/>
              </a:lnSpc>
            </a:pPr>
            <a:r>
              <a:rPr lang="en-US" sz="1100" b="1" dirty="0">
                <a:latin typeface="Montserrat SemiBold" panose="00000700000000000000" pitchFamily="50" charset="0"/>
              </a:rPr>
              <a:t>WEBSITE:</a:t>
            </a:r>
            <a:r>
              <a:rPr lang="en-US" sz="1100" dirty="0">
                <a:latin typeface="Montserrat" panose="00000500000000000000" pitchFamily="2" charset="0"/>
              </a:rPr>
              <a:t> BEST_BACKPACKS.COM</a:t>
            </a:r>
          </a:p>
          <a:p>
            <a:pPr algn="r">
              <a:lnSpc>
                <a:spcPts val="1320"/>
              </a:lnSpc>
            </a:pPr>
            <a:r>
              <a:rPr lang="en-US" sz="1100" b="1" dirty="0">
                <a:latin typeface="Montserrat SemiBold" panose="00000700000000000000" pitchFamily="50" charset="0"/>
              </a:rPr>
              <a:t>INSTAGRAM: </a:t>
            </a:r>
            <a:r>
              <a:rPr lang="en-US" sz="1100" dirty="0">
                <a:latin typeface="Montserrat" panose="00000500000000000000" pitchFamily="2" charset="0"/>
              </a:rPr>
              <a:t>BEST_BACKPACKS</a:t>
            </a:r>
          </a:p>
          <a:p>
            <a:pPr algn="r">
              <a:lnSpc>
                <a:spcPts val="1320"/>
              </a:lnSpc>
            </a:pPr>
            <a:r>
              <a:rPr lang="en-US" sz="1100" b="1" dirty="0">
                <a:latin typeface="Montserrat SemiBold" panose="00000700000000000000" pitchFamily="50" charset="0"/>
              </a:rPr>
              <a:t>TEL: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91F0E7B-6C75-4BDA-8454-C6A2DCA4B738}"/>
              </a:ext>
            </a:extLst>
          </p:cNvPr>
          <p:cNvGrpSpPr/>
          <p:nvPr/>
        </p:nvGrpSpPr>
        <p:grpSpPr>
          <a:xfrm>
            <a:off x="8065064" y="2674298"/>
            <a:ext cx="2042063" cy="419695"/>
            <a:chOff x="576389" y="4042600"/>
            <a:chExt cx="2470896" cy="461665"/>
          </a:xfrm>
          <a:effectLst/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8F6962-7941-4CBB-A722-FCA9C733EE81}"/>
                </a:ext>
              </a:extLst>
            </p:cNvPr>
            <p:cNvSpPr txBox="1"/>
            <p:nvPr/>
          </p:nvSpPr>
          <p:spPr>
            <a:xfrm>
              <a:off x="576389" y="4042600"/>
              <a:ext cx="2470896" cy="461665"/>
            </a:xfrm>
            <a:prstGeom prst="rect">
              <a:avLst/>
            </a:prstGeom>
            <a:solidFill>
              <a:srgbClr val="06FFF8"/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en-US" sz="2400" b="1">
                <a:latin typeface="Montserrat" panose="00000500000000000000" pitchFamily="2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1DA5C81-7BF8-465B-BEE6-14B8F9E574D9}"/>
                </a:ext>
              </a:extLst>
            </p:cNvPr>
            <p:cNvSpPr/>
            <p:nvPr/>
          </p:nvSpPr>
          <p:spPr>
            <a:xfrm>
              <a:off x="727234" y="4074108"/>
              <a:ext cx="21692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Montserrat SemiBold" panose="00000700000000000000" pitchFamily="50" charset="0"/>
                </a:rPr>
                <a:t>OUR BENEFITS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D229602-19DF-438F-92AF-FC18F3603AC4}"/>
              </a:ext>
            </a:extLst>
          </p:cNvPr>
          <p:cNvSpPr txBox="1"/>
          <p:nvPr/>
        </p:nvSpPr>
        <p:spPr>
          <a:xfrm>
            <a:off x="7978482" y="3211268"/>
            <a:ext cx="2895468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20"/>
              </a:lnSpc>
            </a:pPr>
            <a:r>
              <a:rPr lang="en-US" sz="1100" dirty="0">
                <a:latin typeface="Montserrat" panose="00000500000000000000" pitchFamily="2" charset="0"/>
              </a:rPr>
              <a:t>HIGH QUALITY</a:t>
            </a:r>
          </a:p>
          <a:p>
            <a:pPr>
              <a:lnSpc>
                <a:spcPts val="1320"/>
              </a:lnSpc>
            </a:pPr>
            <a:r>
              <a:rPr lang="en-US" sz="1100" dirty="0">
                <a:latin typeface="Montserrat" panose="00000500000000000000" pitchFamily="2" charset="0"/>
              </a:rPr>
              <a:t>DURABLE MATERIALS</a:t>
            </a:r>
          </a:p>
          <a:p>
            <a:pPr>
              <a:lnSpc>
                <a:spcPts val="1320"/>
              </a:lnSpc>
            </a:pPr>
            <a:r>
              <a:rPr lang="en-US" sz="1100" dirty="0">
                <a:latin typeface="Montserrat" panose="00000500000000000000" pitchFamily="2" charset="0"/>
              </a:rPr>
              <a:t>FREE DELIEVERY</a:t>
            </a:r>
          </a:p>
          <a:p>
            <a:pPr>
              <a:lnSpc>
                <a:spcPts val="1320"/>
              </a:lnSpc>
            </a:pPr>
            <a:r>
              <a:rPr lang="en-US" sz="1100" dirty="0">
                <a:latin typeface="Montserrat" panose="00000500000000000000" pitchFamily="2" charset="0"/>
              </a:rPr>
              <a:t>MONEY BACK GUARANTEE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5E18B6F-394F-4C52-AABB-76ACEC18F983}"/>
              </a:ext>
            </a:extLst>
          </p:cNvPr>
          <p:cNvGrpSpPr/>
          <p:nvPr/>
        </p:nvGrpSpPr>
        <p:grpSpPr>
          <a:xfrm>
            <a:off x="2092255" y="2674299"/>
            <a:ext cx="2042063" cy="419695"/>
            <a:chOff x="576389" y="4042601"/>
            <a:chExt cx="2470896" cy="461665"/>
          </a:xfrm>
          <a:effectLst/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6077385-5AF1-4B27-B5E4-84F4D281680F}"/>
                </a:ext>
              </a:extLst>
            </p:cNvPr>
            <p:cNvSpPr txBox="1"/>
            <p:nvPr/>
          </p:nvSpPr>
          <p:spPr>
            <a:xfrm>
              <a:off x="576389" y="4042601"/>
              <a:ext cx="2470896" cy="461665"/>
            </a:xfrm>
            <a:prstGeom prst="rect">
              <a:avLst/>
            </a:prstGeom>
            <a:solidFill>
              <a:srgbClr val="06FFF8"/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en-US" sz="2400" b="1">
                <a:latin typeface="Montserrat" panose="00000500000000000000" pitchFamily="2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41E272E-6243-42ED-B28C-B9405BF61B9B}"/>
                </a:ext>
              </a:extLst>
            </p:cNvPr>
            <p:cNvSpPr/>
            <p:nvPr/>
          </p:nvSpPr>
          <p:spPr>
            <a:xfrm>
              <a:off x="623625" y="4074108"/>
              <a:ext cx="2376439" cy="4062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Montserrat SemiBold" panose="00000700000000000000" pitchFamily="50" charset="0"/>
                </a:rPr>
                <a:t>OUR CONTACT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9B956CE-B17B-418C-A425-D910D1F8A9A4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solidFill>
            <a:schemeClr val="bg1"/>
          </a:solidFill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062EB8E-94D8-4B9A-B871-E6DF58D72F05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1335356-D8A0-4A6D-AEAE-D52B39976B72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{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BA48422-998B-4498-AD4B-6C38FCE3B765}"/>
              </a:ext>
            </a:extLst>
          </p:cNvPr>
          <p:cNvSpPr txBox="1"/>
          <p:nvPr/>
        </p:nvSpPr>
        <p:spPr>
          <a:xfrm>
            <a:off x="9180045" y="1531055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E2ACD6-19D1-4A14-8769-5091B4715D9C}"/>
              </a:ext>
            </a:extLst>
          </p:cNvPr>
          <p:cNvSpPr txBox="1"/>
          <p:nvPr/>
        </p:nvSpPr>
        <p:spPr>
          <a:xfrm>
            <a:off x="1030325" y="1531055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New York, USA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088740" y="1459935"/>
            <a:ext cx="2002298" cy="512620"/>
            <a:chOff x="5088740" y="1459935"/>
            <a:chExt cx="2002298" cy="51262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41A314B-6619-4B9E-9319-7C3666FA5963}"/>
                </a:ext>
              </a:extLst>
            </p:cNvPr>
            <p:cNvSpPr txBox="1"/>
            <p:nvPr/>
          </p:nvSpPr>
          <p:spPr>
            <a:xfrm>
              <a:off x="5538177" y="1546968"/>
              <a:ext cx="155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BAGGY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Light" panose="00000400000000000000" pitchFamily="50" charset="0"/>
                </a:rPr>
                <a:t>BEST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088740" y="1459935"/>
              <a:ext cx="506588" cy="512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477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656">
        <p14:flash/>
      </p:transition>
    </mc:Choice>
    <mc:Fallback xmlns="">
      <p:transition spd="slow" advTm="46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/>
      <p:bldP spid="35" grpId="0"/>
      <p:bldP spid="35" grpId="1"/>
      <p:bldP spid="36" grpId="0"/>
      <p:bldP spid="3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1B85724F-00B3-49F4-948E-40F81EBCC3C9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effectLst/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6346F8E-DF2E-4B89-AE90-1525A7F21172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7B2B429-CCCC-4C5F-B6DA-F829E1BF6EC8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8ACF292-6094-455E-814E-F5A4A0987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043" y="2089446"/>
            <a:ext cx="3061762" cy="30672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82FF10A-C2ED-4334-B67E-9B3D214AB699}"/>
              </a:ext>
            </a:extLst>
          </p:cNvPr>
          <p:cNvSpPr txBox="1"/>
          <p:nvPr/>
        </p:nvSpPr>
        <p:spPr>
          <a:xfrm>
            <a:off x="6165754" y="2509670"/>
            <a:ext cx="1850571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AMERICAN </a:t>
            </a:r>
          </a:p>
          <a:p>
            <a:pPr algn="r">
              <a:lnSpc>
                <a:spcPts val="1500"/>
              </a:lnSpc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TOURISTER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818A29-6E11-4544-A5FA-80C7AAD92DE3}"/>
              </a:ext>
            </a:extLst>
          </p:cNvPr>
          <p:cNvSpPr txBox="1"/>
          <p:nvPr/>
        </p:nvSpPr>
        <p:spPr>
          <a:xfrm>
            <a:off x="6913506" y="2947531"/>
            <a:ext cx="1152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50" charset="0"/>
              </a:rPr>
              <a:t>$139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732987-26F1-4EA6-95A7-38F335C67ABB}"/>
              </a:ext>
            </a:extLst>
          </p:cNvPr>
          <p:cNvSpPr/>
          <p:nvPr/>
        </p:nvSpPr>
        <p:spPr>
          <a:xfrm>
            <a:off x="8037541" y="2477816"/>
            <a:ext cx="142418" cy="463054"/>
          </a:xfrm>
          <a:prstGeom prst="rect">
            <a:avLst/>
          </a:prstGeom>
          <a:gradFill>
            <a:gsLst>
              <a:gs pos="0">
                <a:srgbClr val="FFFF00"/>
              </a:gs>
              <a:gs pos="28000">
                <a:srgbClr val="FFFF00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0CF089-6814-41EA-A91D-BB47038F9DE8}"/>
              </a:ext>
            </a:extLst>
          </p:cNvPr>
          <p:cNvSpPr txBox="1"/>
          <p:nvPr/>
        </p:nvSpPr>
        <p:spPr>
          <a:xfrm>
            <a:off x="6948468" y="3632295"/>
            <a:ext cx="12314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>
                <a:solidFill>
                  <a:srgbClr val="404040"/>
                </a:solidFill>
                <a:latin typeface="Montserrat" panose="00000500000000000000" pitchFamily="2" charset="0"/>
              </a:rPr>
              <a:t>XS S M XL</a:t>
            </a:r>
          </a:p>
          <a:p>
            <a:pPr algn="r"/>
            <a:endParaRPr lang="en-US" sz="1000">
              <a:solidFill>
                <a:srgbClr val="404040"/>
              </a:solidFill>
              <a:latin typeface="Montserrat" panose="00000500000000000000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CB0F5F-8FA7-4305-BB41-CA4A00A8D0C0}"/>
              </a:ext>
            </a:extLst>
          </p:cNvPr>
          <p:cNvGrpSpPr/>
          <p:nvPr/>
        </p:nvGrpSpPr>
        <p:grpSpPr>
          <a:xfrm>
            <a:off x="7523950" y="3510572"/>
            <a:ext cx="488189" cy="112214"/>
            <a:chOff x="6960682" y="3574548"/>
            <a:chExt cx="488189" cy="11221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09EF5A8-A684-438B-9B18-0CD5EAA78290}"/>
                </a:ext>
              </a:extLst>
            </p:cNvPr>
            <p:cNvSpPr/>
            <p:nvPr/>
          </p:nvSpPr>
          <p:spPr>
            <a:xfrm>
              <a:off x="6960682" y="3574549"/>
              <a:ext cx="124445" cy="11221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25DD7F-7D57-4219-8ECC-E67351176B8D}"/>
                </a:ext>
              </a:extLst>
            </p:cNvPr>
            <p:cNvSpPr/>
            <p:nvPr/>
          </p:nvSpPr>
          <p:spPr>
            <a:xfrm>
              <a:off x="7142860" y="3574549"/>
              <a:ext cx="124445" cy="1122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62209AE-05CE-4921-B353-3D5CC0F845A2}"/>
                </a:ext>
              </a:extLst>
            </p:cNvPr>
            <p:cNvSpPr/>
            <p:nvPr/>
          </p:nvSpPr>
          <p:spPr>
            <a:xfrm>
              <a:off x="7324426" y="3574548"/>
              <a:ext cx="124445" cy="112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535D2EF-2E5C-4E5C-A7FF-3193AF5EDEC5}"/>
              </a:ext>
            </a:extLst>
          </p:cNvPr>
          <p:cNvSpPr txBox="1"/>
          <p:nvPr/>
        </p:nvSpPr>
        <p:spPr>
          <a:xfrm>
            <a:off x="6515297" y="3937370"/>
            <a:ext cx="1664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50% WOOL</a:t>
            </a:r>
          </a:p>
          <a:p>
            <a:pPr algn="r"/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30% COTTON</a:t>
            </a:r>
          </a:p>
          <a:p>
            <a:pPr algn="r"/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20% POLYESTER</a:t>
            </a:r>
          </a:p>
          <a:p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E2ACD6-19D1-4A14-8769-5091B4715D9C}"/>
              </a:ext>
            </a:extLst>
          </p:cNvPr>
          <p:cNvSpPr txBox="1"/>
          <p:nvPr/>
        </p:nvSpPr>
        <p:spPr>
          <a:xfrm>
            <a:off x="1030325" y="1531055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New York, USA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A48422-998B-4498-AD4B-6C38FCE3B765}"/>
              </a:ext>
            </a:extLst>
          </p:cNvPr>
          <p:cNvSpPr txBox="1"/>
          <p:nvPr/>
        </p:nvSpPr>
        <p:spPr>
          <a:xfrm>
            <a:off x="9180045" y="1531055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C964A5C-2CD9-40E6-82B1-A47E22DFBA2C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B3D8B04-DE75-406A-A297-A37E67BF38F8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963E319-770F-4425-B055-94458746299A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85724" y="1459935"/>
            <a:ext cx="2005314" cy="512620"/>
            <a:chOff x="5085724" y="1459935"/>
            <a:chExt cx="2005314" cy="5126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41A314B-6619-4B9E-9319-7C3666FA5963}"/>
                </a:ext>
              </a:extLst>
            </p:cNvPr>
            <p:cNvSpPr txBox="1"/>
            <p:nvPr/>
          </p:nvSpPr>
          <p:spPr>
            <a:xfrm>
              <a:off x="5538177" y="1546968"/>
              <a:ext cx="155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BAGGY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Light" panose="00000400000000000000" pitchFamily="50" charset="0"/>
                </a:rPr>
                <a:t>BEST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085724" y="1459935"/>
              <a:ext cx="512620" cy="512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85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312">
        <p14:flash/>
      </p:transition>
    </mc:Choice>
    <mc:Fallback xmlns="">
      <p:transition spd="slow" advTm="43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 animBg="1"/>
      <p:bldP spid="28" grpId="0"/>
      <p:bldP spid="28" grpId="1"/>
      <p:bldP spid="30" grpId="0"/>
      <p:bldP spid="30" grpId="1"/>
      <p:bldP spid="35" grpId="0"/>
      <p:bldP spid="35" grpId="1"/>
      <p:bldP spid="36" grpId="0"/>
      <p:bldP spid="3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9359772B-D3BA-4B6A-9507-6AA48BDBE47F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effectLst/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DBC352B-01C5-4759-B89A-ED2A0A769C97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61865B0-9E0A-4BCD-B595-35526756FCD3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D854591-D6AB-447A-BBC5-61098EF7C3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03" y="2070616"/>
            <a:ext cx="2685279" cy="268527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82FF10A-C2ED-4334-B67E-9B3D214AB699}"/>
              </a:ext>
            </a:extLst>
          </p:cNvPr>
          <p:cNvSpPr txBox="1"/>
          <p:nvPr/>
        </p:nvSpPr>
        <p:spPr>
          <a:xfrm>
            <a:off x="6165754" y="2509670"/>
            <a:ext cx="1850571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AWSOME</a:t>
            </a:r>
          </a:p>
          <a:p>
            <a:pPr algn="r">
              <a:lnSpc>
                <a:spcPts val="1500"/>
              </a:lnSpc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BACKPACK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818A29-6E11-4544-A5FA-80C7AAD92DE3}"/>
              </a:ext>
            </a:extLst>
          </p:cNvPr>
          <p:cNvSpPr txBox="1"/>
          <p:nvPr/>
        </p:nvSpPr>
        <p:spPr>
          <a:xfrm>
            <a:off x="6913506" y="2947531"/>
            <a:ext cx="1152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50" charset="0"/>
              </a:rPr>
              <a:t>$ 99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732987-26F1-4EA6-95A7-38F335C67ABB}"/>
              </a:ext>
            </a:extLst>
          </p:cNvPr>
          <p:cNvSpPr/>
          <p:nvPr/>
        </p:nvSpPr>
        <p:spPr>
          <a:xfrm>
            <a:off x="8037541" y="2477816"/>
            <a:ext cx="142418" cy="463054"/>
          </a:xfrm>
          <a:prstGeom prst="rect">
            <a:avLst/>
          </a:prstGeom>
          <a:gradFill>
            <a:gsLst>
              <a:gs pos="0">
                <a:srgbClr val="FFFF00"/>
              </a:gs>
              <a:gs pos="28000">
                <a:srgbClr val="FFFF00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0CF089-6814-41EA-A91D-BB47038F9DE8}"/>
              </a:ext>
            </a:extLst>
          </p:cNvPr>
          <p:cNvSpPr txBox="1"/>
          <p:nvPr/>
        </p:nvSpPr>
        <p:spPr>
          <a:xfrm>
            <a:off x="6948468" y="3632295"/>
            <a:ext cx="12314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>
                <a:solidFill>
                  <a:srgbClr val="404040"/>
                </a:solidFill>
                <a:latin typeface="Montserrat" panose="00000500000000000000" pitchFamily="2" charset="0"/>
              </a:rPr>
              <a:t>XS S M XL</a:t>
            </a:r>
          </a:p>
          <a:p>
            <a:pPr algn="r"/>
            <a:endParaRPr lang="en-US" sz="1000">
              <a:solidFill>
                <a:srgbClr val="404040"/>
              </a:solidFill>
              <a:latin typeface="Montserrat" panose="00000500000000000000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CB0F5F-8FA7-4305-BB41-CA4A00A8D0C0}"/>
              </a:ext>
            </a:extLst>
          </p:cNvPr>
          <p:cNvGrpSpPr/>
          <p:nvPr/>
        </p:nvGrpSpPr>
        <p:grpSpPr>
          <a:xfrm>
            <a:off x="7523950" y="3510572"/>
            <a:ext cx="488189" cy="112214"/>
            <a:chOff x="6960682" y="3574548"/>
            <a:chExt cx="488189" cy="11221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09EF5A8-A684-438B-9B18-0CD5EAA78290}"/>
                </a:ext>
              </a:extLst>
            </p:cNvPr>
            <p:cNvSpPr/>
            <p:nvPr/>
          </p:nvSpPr>
          <p:spPr>
            <a:xfrm>
              <a:off x="6960682" y="3574549"/>
              <a:ext cx="124445" cy="11221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25DD7F-7D57-4219-8ECC-E67351176B8D}"/>
                </a:ext>
              </a:extLst>
            </p:cNvPr>
            <p:cNvSpPr/>
            <p:nvPr/>
          </p:nvSpPr>
          <p:spPr>
            <a:xfrm>
              <a:off x="7142860" y="3574549"/>
              <a:ext cx="124445" cy="1122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62209AE-05CE-4921-B353-3D5CC0F845A2}"/>
                </a:ext>
              </a:extLst>
            </p:cNvPr>
            <p:cNvSpPr/>
            <p:nvPr/>
          </p:nvSpPr>
          <p:spPr>
            <a:xfrm>
              <a:off x="7324426" y="3574548"/>
              <a:ext cx="124445" cy="112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535D2EF-2E5C-4E5C-A7FF-3193AF5EDEC5}"/>
              </a:ext>
            </a:extLst>
          </p:cNvPr>
          <p:cNvSpPr txBox="1"/>
          <p:nvPr/>
        </p:nvSpPr>
        <p:spPr>
          <a:xfrm>
            <a:off x="6515297" y="3937370"/>
            <a:ext cx="1664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50% WOOL</a:t>
            </a:r>
          </a:p>
          <a:p>
            <a:pPr algn="r"/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30% COTTON</a:t>
            </a:r>
          </a:p>
          <a:p>
            <a:pPr algn="r"/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20% POLYESTER</a:t>
            </a:r>
          </a:p>
          <a:p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D3457C8-5075-4F00-B605-B2EFFCF81D57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BFF230B-B64F-480F-909B-F373374FEE9A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A2A3E03-7743-4172-B5D0-1F39C1AC7B10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BA48422-998B-4498-AD4B-6C38FCE3B765}"/>
              </a:ext>
            </a:extLst>
          </p:cNvPr>
          <p:cNvSpPr txBox="1"/>
          <p:nvPr/>
        </p:nvSpPr>
        <p:spPr>
          <a:xfrm>
            <a:off x="9180045" y="1531055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E2ACD6-19D1-4A14-8769-5091B4715D9C}"/>
              </a:ext>
            </a:extLst>
          </p:cNvPr>
          <p:cNvSpPr txBox="1"/>
          <p:nvPr/>
        </p:nvSpPr>
        <p:spPr>
          <a:xfrm>
            <a:off x="1030325" y="1531055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New York, USA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088740" y="1459935"/>
            <a:ext cx="2002298" cy="512620"/>
            <a:chOff x="5088740" y="1459935"/>
            <a:chExt cx="2002298" cy="51262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41A314B-6619-4B9E-9319-7C3666FA5963}"/>
                </a:ext>
              </a:extLst>
            </p:cNvPr>
            <p:cNvSpPr txBox="1"/>
            <p:nvPr/>
          </p:nvSpPr>
          <p:spPr>
            <a:xfrm>
              <a:off x="5538177" y="1546968"/>
              <a:ext cx="155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BAGGY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Light" panose="00000400000000000000" pitchFamily="50" charset="0"/>
                </a:rPr>
                <a:t>BEST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088740" y="1459935"/>
              <a:ext cx="506588" cy="512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136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25">
        <p:fade/>
      </p:transition>
    </mc:Choice>
    <mc:Fallback xmlns="">
      <p:transition spd="med" advTm="48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 animBg="1"/>
      <p:bldP spid="28" grpId="0"/>
      <p:bldP spid="28" grpId="1"/>
      <p:bldP spid="30" grpId="0"/>
      <p:bldP spid="30" grpId="1"/>
      <p:bldP spid="37" grpId="0"/>
      <p:bldP spid="37" grpId="1"/>
      <p:bldP spid="38" grpId="0"/>
      <p:bldP spid="3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8BE97E9-6D89-4BCE-B132-0B658C1AEF7A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effectLst/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DAA4E16-78CE-408E-BA2B-C8180D1FBBF5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D3CC2B1D-402E-44E7-B458-F737EF657A97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33D213-D4FD-4E6D-8DDE-1A900D3BBC5A}"/>
              </a:ext>
            </a:extLst>
          </p:cNvPr>
          <p:cNvGrpSpPr/>
          <p:nvPr/>
        </p:nvGrpSpPr>
        <p:grpSpPr>
          <a:xfrm>
            <a:off x="4035879" y="2370855"/>
            <a:ext cx="3701185" cy="2339280"/>
            <a:chOff x="4035879" y="2370855"/>
            <a:chExt cx="3701185" cy="233928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46AAD4-368D-4CEB-85C3-120D1251DBBA}"/>
                </a:ext>
              </a:extLst>
            </p:cNvPr>
            <p:cNvGrpSpPr/>
            <p:nvPr/>
          </p:nvGrpSpPr>
          <p:grpSpPr>
            <a:xfrm>
              <a:off x="4035879" y="2370855"/>
              <a:ext cx="3543425" cy="2339280"/>
              <a:chOff x="4231739" y="2311424"/>
              <a:chExt cx="3543425" cy="233928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CD854591-D6AB-447A-BBC5-61098EF7C3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1739" y="2311424"/>
                <a:ext cx="2219239" cy="2219239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2FF10A-C2ED-4334-B67E-9B3D214AB699}"/>
                  </a:ext>
                </a:extLst>
              </p:cNvPr>
              <p:cNvSpPr txBox="1"/>
              <p:nvPr/>
            </p:nvSpPr>
            <p:spPr>
              <a:xfrm>
                <a:off x="5760959" y="2509670"/>
                <a:ext cx="1850571" cy="48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1500"/>
                  </a:lnSpc>
                </a:pPr>
                <a:r>
                  <a:rPr lang="en-US" sz="1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ontserrat" panose="00000500000000000000" pitchFamily="2" charset="0"/>
                  </a:rPr>
                  <a:t>AWSOME</a:t>
                </a:r>
              </a:p>
              <a:p>
                <a:pPr algn="r">
                  <a:lnSpc>
                    <a:spcPts val="1500"/>
                  </a:lnSpc>
                </a:pPr>
                <a:r>
                  <a:rPr lang="en-US" sz="1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ontserrat" panose="00000500000000000000" pitchFamily="2" charset="0"/>
                  </a:rPr>
                  <a:t>BACKPACK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818A29-6E11-4544-A5FA-80C7AAD92DE3}"/>
                  </a:ext>
                </a:extLst>
              </p:cNvPr>
              <p:cNvSpPr txBox="1"/>
              <p:nvPr/>
            </p:nvSpPr>
            <p:spPr>
              <a:xfrm>
                <a:off x="6508711" y="2947531"/>
                <a:ext cx="11526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SemiBold" panose="00000700000000000000" pitchFamily="50" charset="0"/>
                  </a:rPr>
                  <a:t>$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SemiBold" panose="00000700000000000000" pitchFamily="50" charset="0"/>
                  </a:rPr>
                  <a:t>99</a:t>
                </a:r>
                <a:endPara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20CF089-6814-41EA-A91D-BB47038F9DE8}"/>
                  </a:ext>
                </a:extLst>
              </p:cNvPr>
              <p:cNvSpPr txBox="1"/>
              <p:nvPr/>
            </p:nvSpPr>
            <p:spPr>
              <a:xfrm>
                <a:off x="6671913" y="3576188"/>
                <a:ext cx="11032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b="1">
                    <a:solidFill>
                      <a:srgbClr val="404040"/>
                    </a:solidFill>
                    <a:latin typeface="Montserrat" panose="00000500000000000000" pitchFamily="2" charset="0"/>
                  </a:rPr>
                  <a:t>XS S M XL</a:t>
                </a:r>
              </a:p>
              <a:p>
                <a:pPr algn="r"/>
                <a:endParaRPr lang="en-US" sz="900">
                  <a:solidFill>
                    <a:srgbClr val="404040"/>
                  </a:solidFill>
                  <a:latin typeface="Montserrat" panose="00000500000000000000" pitchFamily="2" charset="0"/>
                </a:endParaRP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ECB0F5F-8FA7-4305-BB41-CA4A00A8D0C0}"/>
                  </a:ext>
                </a:extLst>
              </p:cNvPr>
              <p:cNvGrpSpPr/>
              <p:nvPr/>
            </p:nvGrpSpPr>
            <p:grpSpPr>
              <a:xfrm>
                <a:off x="7123341" y="3372893"/>
                <a:ext cx="488189" cy="112214"/>
                <a:chOff x="6960682" y="3574548"/>
                <a:chExt cx="488189" cy="112214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09EF5A8-A684-438B-9B18-0CD5EAA78290}"/>
                    </a:ext>
                  </a:extLst>
                </p:cNvPr>
                <p:cNvSpPr/>
                <p:nvPr/>
              </p:nvSpPr>
              <p:spPr>
                <a:xfrm>
                  <a:off x="6960682" y="3574549"/>
                  <a:ext cx="124445" cy="112213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525DD7F-7D57-4219-8ECC-E67351176B8D}"/>
                    </a:ext>
                  </a:extLst>
                </p:cNvPr>
                <p:cNvSpPr/>
                <p:nvPr/>
              </p:nvSpPr>
              <p:spPr>
                <a:xfrm>
                  <a:off x="7142860" y="3574549"/>
                  <a:ext cx="124445" cy="112213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62209AE-05CE-4921-B353-3D5CC0F845A2}"/>
                    </a:ext>
                  </a:extLst>
                </p:cNvPr>
                <p:cNvSpPr/>
                <p:nvPr/>
              </p:nvSpPr>
              <p:spPr>
                <a:xfrm>
                  <a:off x="7324426" y="3574548"/>
                  <a:ext cx="124445" cy="1122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35D2EF-2E5C-4E5C-A7FF-3193AF5EDEC5}"/>
                  </a:ext>
                </a:extLst>
              </p:cNvPr>
              <p:cNvSpPr txBox="1"/>
              <p:nvPr/>
            </p:nvSpPr>
            <p:spPr>
              <a:xfrm>
                <a:off x="6110502" y="3881263"/>
                <a:ext cx="166466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</a:rPr>
                  <a:t>50% WOOL</a:t>
                </a:r>
              </a:p>
              <a:p>
                <a:pPr algn="r"/>
                <a:r>
                  <a:rPr lang="en-US" sz="1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</a:rPr>
                  <a:t>30% COTTON</a:t>
                </a:r>
              </a:p>
              <a:p>
                <a:pPr algn="r"/>
                <a:r>
                  <a:rPr lang="en-US" sz="1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</a:rPr>
                  <a:t>20% POLYESTER</a:t>
                </a:r>
              </a:p>
              <a:p>
                <a:endParaRPr lang="en-US" sz="11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F732987-26F1-4EA6-95A7-38F335C67ABB}"/>
                </a:ext>
              </a:extLst>
            </p:cNvPr>
            <p:cNvSpPr/>
            <p:nvPr/>
          </p:nvSpPr>
          <p:spPr>
            <a:xfrm>
              <a:off x="7594646" y="2519747"/>
              <a:ext cx="142418" cy="427784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4AC4C9B-917A-4A89-BDBE-15512FBBD711}"/>
              </a:ext>
            </a:extLst>
          </p:cNvPr>
          <p:cNvGrpSpPr/>
          <p:nvPr/>
        </p:nvGrpSpPr>
        <p:grpSpPr>
          <a:xfrm>
            <a:off x="7804821" y="2149835"/>
            <a:ext cx="3538090" cy="2560300"/>
            <a:chOff x="7804821" y="2149835"/>
            <a:chExt cx="3538090" cy="2560300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0216F7A4-B2CA-4BE8-9550-FFCF0A869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4821" y="2149835"/>
              <a:ext cx="2555686" cy="25603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BEC6EF4-8BA0-4549-BCC2-C180DD3EDE55}"/>
                </a:ext>
              </a:extLst>
            </p:cNvPr>
            <p:cNvSpPr txBox="1"/>
            <p:nvPr/>
          </p:nvSpPr>
          <p:spPr>
            <a:xfrm>
              <a:off x="9328706" y="2509670"/>
              <a:ext cx="1850571" cy="48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500"/>
                </a:lnSpc>
              </a:pPr>
              <a:r>
                <a:rPr 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0"/>
                </a:rPr>
                <a:t>AMERICAN </a:t>
              </a:r>
            </a:p>
            <a:p>
              <a:pPr algn="r">
                <a:lnSpc>
                  <a:spcPts val="1500"/>
                </a:lnSpc>
              </a:pPr>
              <a:r>
                <a:rPr 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0"/>
                </a:rPr>
                <a:t>TOURISTER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0048B89-C7CE-4D3B-9CEA-B4C34128704C}"/>
                </a:ext>
              </a:extLst>
            </p:cNvPr>
            <p:cNvSpPr txBox="1"/>
            <p:nvPr/>
          </p:nvSpPr>
          <p:spPr>
            <a:xfrm>
              <a:off x="10076458" y="2947531"/>
              <a:ext cx="1152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$199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FD3B58B-1A46-492C-91E4-EC88C52219E3}"/>
                </a:ext>
              </a:extLst>
            </p:cNvPr>
            <p:cNvSpPr/>
            <p:nvPr/>
          </p:nvSpPr>
          <p:spPr>
            <a:xfrm>
              <a:off x="11200493" y="2519747"/>
              <a:ext cx="142418" cy="427784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DFAFDE7-1771-41C1-835B-6017695A0239}"/>
                </a:ext>
              </a:extLst>
            </p:cNvPr>
            <p:cNvSpPr txBox="1"/>
            <p:nvPr/>
          </p:nvSpPr>
          <p:spPr>
            <a:xfrm>
              <a:off x="10239660" y="3576188"/>
              <a:ext cx="11032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>
                  <a:solidFill>
                    <a:srgbClr val="404040"/>
                  </a:solidFill>
                  <a:latin typeface="Montserrat" panose="00000500000000000000" pitchFamily="2" charset="0"/>
                </a:rPr>
                <a:t>XS S M XL</a:t>
              </a:r>
            </a:p>
            <a:p>
              <a:pPr algn="r"/>
              <a:endParaRPr lang="en-US" sz="900">
                <a:solidFill>
                  <a:srgbClr val="404040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F7C28886-7F65-4B81-A2FB-320E855C2A85}"/>
                </a:ext>
              </a:extLst>
            </p:cNvPr>
            <p:cNvGrpSpPr/>
            <p:nvPr/>
          </p:nvGrpSpPr>
          <p:grpSpPr>
            <a:xfrm>
              <a:off x="10691088" y="3372893"/>
              <a:ext cx="488189" cy="112214"/>
              <a:chOff x="6960682" y="3574548"/>
              <a:chExt cx="488189" cy="112214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8FBF6EFE-F676-4760-B43D-D2368236DE02}"/>
                  </a:ext>
                </a:extLst>
              </p:cNvPr>
              <p:cNvSpPr/>
              <p:nvPr/>
            </p:nvSpPr>
            <p:spPr>
              <a:xfrm>
                <a:off x="6960682" y="3574549"/>
                <a:ext cx="124445" cy="112213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A07AA9C-9E91-4400-BC00-05469FD32577}"/>
                  </a:ext>
                </a:extLst>
              </p:cNvPr>
              <p:cNvSpPr/>
              <p:nvPr/>
            </p:nvSpPr>
            <p:spPr>
              <a:xfrm>
                <a:off x="7142860" y="3574549"/>
                <a:ext cx="124445" cy="11221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3A93E6D-F051-42EE-B835-FF3E18EA4BDB}"/>
                  </a:ext>
                </a:extLst>
              </p:cNvPr>
              <p:cNvSpPr/>
              <p:nvPr/>
            </p:nvSpPr>
            <p:spPr>
              <a:xfrm>
                <a:off x="7324426" y="3574548"/>
                <a:ext cx="124445" cy="1122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D8AA981-E089-4FD3-8A35-85EDF7341136}"/>
                </a:ext>
              </a:extLst>
            </p:cNvPr>
            <p:cNvSpPr txBox="1"/>
            <p:nvPr/>
          </p:nvSpPr>
          <p:spPr>
            <a:xfrm>
              <a:off x="9678249" y="3881263"/>
              <a:ext cx="16646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50% WOOL</a:t>
              </a:r>
            </a:p>
            <a:p>
              <a:pPr algn="r"/>
              <a:r>
                <a:rPr 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30% COTTON</a:t>
              </a:r>
            </a:p>
            <a:p>
              <a:pPr algn="r"/>
              <a:r>
                <a:rPr 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20% POLYESTER</a:t>
              </a:r>
            </a:p>
            <a:p>
              <a:endParaRPr 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58C5B90-F37C-4DDD-A151-D0FA6FBA52C8}"/>
              </a:ext>
            </a:extLst>
          </p:cNvPr>
          <p:cNvGrpSpPr/>
          <p:nvPr/>
        </p:nvGrpSpPr>
        <p:grpSpPr>
          <a:xfrm>
            <a:off x="482448" y="2149835"/>
            <a:ext cx="3538090" cy="2560300"/>
            <a:chOff x="7842921" y="2149835"/>
            <a:chExt cx="3538090" cy="2560300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33070329-F7FF-4E4D-9991-5C3B62112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921" y="2149835"/>
              <a:ext cx="2555686" cy="25603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DA7025A-05C0-400B-A989-7F05ED2BFA99}"/>
                </a:ext>
              </a:extLst>
            </p:cNvPr>
            <p:cNvSpPr txBox="1"/>
            <p:nvPr/>
          </p:nvSpPr>
          <p:spPr>
            <a:xfrm>
              <a:off x="9366806" y="2509670"/>
              <a:ext cx="1850571" cy="48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500"/>
                </a:lnSpc>
              </a:pPr>
              <a:r>
                <a:rPr 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0"/>
                </a:rPr>
                <a:t>AMERICAN </a:t>
              </a:r>
            </a:p>
            <a:p>
              <a:pPr algn="r">
                <a:lnSpc>
                  <a:spcPts val="1500"/>
                </a:lnSpc>
              </a:pPr>
              <a:r>
                <a:rPr 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0"/>
                </a:rPr>
                <a:t>TOURISTER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DB57E95-B6B3-4A4E-981D-2838EE655667}"/>
                </a:ext>
              </a:extLst>
            </p:cNvPr>
            <p:cNvSpPr txBox="1"/>
            <p:nvPr/>
          </p:nvSpPr>
          <p:spPr>
            <a:xfrm>
              <a:off x="10114558" y="2947531"/>
              <a:ext cx="1152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$119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A7BF6EF-5FB2-426B-9279-B03D64223CAD}"/>
                </a:ext>
              </a:extLst>
            </p:cNvPr>
            <p:cNvSpPr/>
            <p:nvPr/>
          </p:nvSpPr>
          <p:spPr>
            <a:xfrm>
              <a:off x="11238593" y="2519747"/>
              <a:ext cx="142418" cy="427784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C6836B7-9153-4BCB-BF03-0816BB643711}"/>
                </a:ext>
              </a:extLst>
            </p:cNvPr>
            <p:cNvSpPr txBox="1"/>
            <p:nvPr/>
          </p:nvSpPr>
          <p:spPr>
            <a:xfrm>
              <a:off x="10277760" y="3576188"/>
              <a:ext cx="11032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>
                  <a:solidFill>
                    <a:srgbClr val="404040"/>
                  </a:solidFill>
                  <a:latin typeface="Montserrat" panose="00000500000000000000" pitchFamily="2" charset="0"/>
                </a:rPr>
                <a:t>XS S M XL</a:t>
              </a:r>
            </a:p>
            <a:p>
              <a:pPr algn="r"/>
              <a:endParaRPr lang="en-US" sz="900">
                <a:solidFill>
                  <a:srgbClr val="404040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A53E355-5E00-49A3-AA1B-D4A0E9984160}"/>
                </a:ext>
              </a:extLst>
            </p:cNvPr>
            <p:cNvGrpSpPr/>
            <p:nvPr/>
          </p:nvGrpSpPr>
          <p:grpSpPr>
            <a:xfrm>
              <a:off x="10729188" y="3372893"/>
              <a:ext cx="488189" cy="112214"/>
              <a:chOff x="6960682" y="3574548"/>
              <a:chExt cx="488189" cy="112214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01A8D47B-36C8-4723-ADC5-5363227CDDD0}"/>
                  </a:ext>
                </a:extLst>
              </p:cNvPr>
              <p:cNvSpPr/>
              <p:nvPr/>
            </p:nvSpPr>
            <p:spPr>
              <a:xfrm>
                <a:off x="6960682" y="3574549"/>
                <a:ext cx="124445" cy="112213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3BB1DE7-0E3B-4821-A596-83A737FAC478}"/>
                  </a:ext>
                </a:extLst>
              </p:cNvPr>
              <p:cNvSpPr/>
              <p:nvPr/>
            </p:nvSpPr>
            <p:spPr>
              <a:xfrm>
                <a:off x="7142860" y="3574549"/>
                <a:ext cx="124445" cy="11221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3EE06E7-A49B-4758-8EA2-9CBB7D048280}"/>
                  </a:ext>
                </a:extLst>
              </p:cNvPr>
              <p:cNvSpPr/>
              <p:nvPr/>
            </p:nvSpPr>
            <p:spPr>
              <a:xfrm>
                <a:off x="7324426" y="3574548"/>
                <a:ext cx="124445" cy="1122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4882781-CE83-4250-B4CA-11DDE94AB79E}"/>
                </a:ext>
              </a:extLst>
            </p:cNvPr>
            <p:cNvSpPr txBox="1"/>
            <p:nvPr/>
          </p:nvSpPr>
          <p:spPr>
            <a:xfrm>
              <a:off x="9716349" y="3881263"/>
              <a:ext cx="16646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50% WOOL</a:t>
              </a:r>
            </a:p>
            <a:p>
              <a:pPr algn="r"/>
              <a:r>
                <a:rPr 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30% COTTON</a:t>
              </a:r>
            </a:p>
            <a:p>
              <a:pPr algn="r"/>
              <a:r>
                <a:rPr 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20% POLYESTER</a:t>
              </a:r>
            </a:p>
            <a:p>
              <a:endParaRPr 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07169BF-4742-48CE-BA6C-BC4D00F01F2B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25375E7-F00C-4D3F-BD4F-B208CE185A40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BD8A551-ED1E-4F21-81A9-055D3D8C58C7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BA48422-998B-4498-AD4B-6C38FCE3B765}"/>
              </a:ext>
            </a:extLst>
          </p:cNvPr>
          <p:cNvSpPr txBox="1"/>
          <p:nvPr/>
        </p:nvSpPr>
        <p:spPr>
          <a:xfrm>
            <a:off x="9180045" y="1531055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E2ACD6-19D1-4A14-8769-5091B4715D9C}"/>
              </a:ext>
            </a:extLst>
          </p:cNvPr>
          <p:cNvSpPr txBox="1"/>
          <p:nvPr/>
        </p:nvSpPr>
        <p:spPr>
          <a:xfrm>
            <a:off x="1030325" y="1531055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New York, USA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5088740" y="1459935"/>
            <a:ext cx="2002298" cy="512620"/>
            <a:chOff x="5088740" y="1459935"/>
            <a:chExt cx="2002298" cy="5126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41A314B-6619-4B9E-9319-7C3666FA5963}"/>
                </a:ext>
              </a:extLst>
            </p:cNvPr>
            <p:cNvSpPr txBox="1"/>
            <p:nvPr/>
          </p:nvSpPr>
          <p:spPr>
            <a:xfrm>
              <a:off x="5538177" y="1546968"/>
              <a:ext cx="155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BAGGY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Light" panose="00000400000000000000" pitchFamily="50" charset="0"/>
                </a:rPr>
                <a:t>BEST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088740" y="1459935"/>
              <a:ext cx="506588" cy="512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243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90">
        <p:fade/>
      </p:transition>
    </mc:Choice>
    <mc:Fallback xmlns="">
      <p:transition spd="med" advTm="5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EEA3FBD-65B5-476B-9CB2-B3AE68780E76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effectLst/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66007E8-DEB0-4BFC-8739-B206C5D15543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C095120-AB93-41F3-8907-9EA1D02917C4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692DA0BC-DC0C-482F-8598-ABD18E94A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25" y="2148850"/>
            <a:ext cx="2555686" cy="25603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60607D3-96D2-4BE8-BFF9-6C2197E38C2E}"/>
              </a:ext>
            </a:extLst>
          </p:cNvPr>
          <p:cNvSpPr txBox="1"/>
          <p:nvPr/>
        </p:nvSpPr>
        <p:spPr>
          <a:xfrm>
            <a:off x="2554210" y="2508685"/>
            <a:ext cx="1850571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AMERICAN </a:t>
            </a:r>
          </a:p>
          <a:p>
            <a:pPr algn="r">
              <a:lnSpc>
                <a:spcPts val="1500"/>
              </a:lnSpc>
            </a:pP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TOURISTER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29D2BC6-BEBE-4B37-B23E-56C73F9A92CC}"/>
              </a:ext>
            </a:extLst>
          </p:cNvPr>
          <p:cNvSpPr/>
          <p:nvPr/>
        </p:nvSpPr>
        <p:spPr>
          <a:xfrm>
            <a:off x="4425997" y="2518762"/>
            <a:ext cx="142418" cy="427784"/>
          </a:xfrm>
          <a:prstGeom prst="rect">
            <a:avLst/>
          </a:prstGeom>
          <a:gradFill>
            <a:gsLst>
              <a:gs pos="0">
                <a:srgbClr val="FFFF00"/>
              </a:gs>
              <a:gs pos="28000">
                <a:srgbClr val="FFFF00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AE8650-9E8C-49C9-861A-12C68B2CD6BE}"/>
              </a:ext>
            </a:extLst>
          </p:cNvPr>
          <p:cNvGrpSpPr/>
          <p:nvPr/>
        </p:nvGrpSpPr>
        <p:grpSpPr>
          <a:xfrm>
            <a:off x="2903753" y="3138341"/>
            <a:ext cx="1664662" cy="1277811"/>
            <a:chOff x="2355876" y="3372893"/>
            <a:chExt cx="1664662" cy="127781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F09B7BC-45BD-4460-BDD8-13DEE86E7279}"/>
                </a:ext>
              </a:extLst>
            </p:cNvPr>
            <p:cNvGrpSpPr/>
            <p:nvPr/>
          </p:nvGrpSpPr>
          <p:grpSpPr>
            <a:xfrm>
              <a:off x="2917287" y="3372893"/>
              <a:ext cx="1103251" cy="664960"/>
              <a:chOff x="2917287" y="3372893"/>
              <a:chExt cx="1103251" cy="664960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FD15D11-C21A-436D-AF64-B465857062EA}"/>
                  </a:ext>
                </a:extLst>
              </p:cNvPr>
              <p:cNvSpPr txBox="1"/>
              <p:nvPr/>
            </p:nvSpPr>
            <p:spPr>
              <a:xfrm>
                <a:off x="2917287" y="3576188"/>
                <a:ext cx="11032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b="1">
                    <a:solidFill>
                      <a:srgbClr val="404040"/>
                    </a:solidFill>
                    <a:latin typeface="Montserrat" panose="00000500000000000000" pitchFamily="2" charset="0"/>
                  </a:rPr>
                  <a:t>XS S M XL</a:t>
                </a:r>
              </a:p>
              <a:p>
                <a:pPr algn="r"/>
                <a:endParaRPr lang="en-US" sz="900">
                  <a:solidFill>
                    <a:srgbClr val="404040"/>
                  </a:solidFill>
                  <a:latin typeface="Montserrat" panose="00000500000000000000" pitchFamily="2" charset="0"/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E95D96D7-DD1C-4155-A66F-560FBD5F473B}"/>
                  </a:ext>
                </a:extLst>
              </p:cNvPr>
              <p:cNvGrpSpPr/>
              <p:nvPr/>
            </p:nvGrpSpPr>
            <p:grpSpPr>
              <a:xfrm>
                <a:off x="3368715" y="3372893"/>
                <a:ext cx="488189" cy="112214"/>
                <a:chOff x="6960682" y="3574548"/>
                <a:chExt cx="488189" cy="112214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22924E17-240B-4FE0-AC83-AF53ACBE66D4}"/>
                    </a:ext>
                  </a:extLst>
                </p:cNvPr>
                <p:cNvSpPr/>
                <p:nvPr/>
              </p:nvSpPr>
              <p:spPr>
                <a:xfrm>
                  <a:off x="6960682" y="3574549"/>
                  <a:ext cx="124445" cy="112213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236D1E5-B1A6-4AA3-B2D2-EC727561001B}"/>
                    </a:ext>
                  </a:extLst>
                </p:cNvPr>
                <p:cNvSpPr/>
                <p:nvPr/>
              </p:nvSpPr>
              <p:spPr>
                <a:xfrm>
                  <a:off x="7142860" y="3574549"/>
                  <a:ext cx="124445" cy="112213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89D02702-47B6-4731-9DB8-B511C2DE0A16}"/>
                    </a:ext>
                  </a:extLst>
                </p:cNvPr>
                <p:cNvSpPr/>
                <p:nvPr/>
              </p:nvSpPr>
              <p:spPr>
                <a:xfrm>
                  <a:off x="7324426" y="3574548"/>
                  <a:ext cx="124445" cy="1122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CDDF27E-0748-4AFB-8309-F56915580538}"/>
                </a:ext>
              </a:extLst>
            </p:cNvPr>
            <p:cNvSpPr txBox="1"/>
            <p:nvPr/>
          </p:nvSpPr>
          <p:spPr>
            <a:xfrm>
              <a:off x="2355876" y="3881263"/>
              <a:ext cx="16646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50% WOOL</a:t>
              </a:r>
            </a:p>
            <a:p>
              <a:pPr algn="r"/>
              <a:r>
                <a:rPr 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30% COTTON</a:t>
              </a:r>
            </a:p>
            <a:p>
              <a:pPr algn="r"/>
              <a:r>
                <a:rPr 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20% POLYESTER</a:t>
              </a:r>
            </a:p>
            <a:p>
              <a:endParaRPr 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E0E304-BE3F-48FD-A0A8-094D074DCF31}"/>
              </a:ext>
            </a:extLst>
          </p:cNvPr>
          <p:cNvGrpSpPr/>
          <p:nvPr/>
        </p:nvGrpSpPr>
        <p:grpSpPr>
          <a:xfrm>
            <a:off x="1418185" y="4091870"/>
            <a:ext cx="787304" cy="369332"/>
            <a:chOff x="1418185" y="4091870"/>
            <a:chExt cx="787304" cy="36933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89025E1-E42C-4E1C-84CC-DA65B1CA647A}"/>
                </a:ext>
              </a:extLst>
            </p:cNvPr>
            <p:cNvSpPr txBox="1"/>
            <p:nvPr/>
          </p:nvSpPr>
          <p:spPr>
            <a:xfrm>
              <a:off x="1418185" y="4115771"/>
              <a:ext cx="787304" cy="315323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endParaRPr lang="en-US" sz="2400" b="1">
                <a:latin typeface="Montserrat" panose="000005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5E5858-B43F-4E2E-81CE-5A821050AA3E}"/>
                </a:ext>
              </a:extLst>
            </p:cNvPr>
            <p:cNvSpPr/>
            <p:nvPr/>
          </p:nvSpPr>
          <p:spPr>
            <a:xfrm>
              <a:off x="1431763" y="4091870"/>
              <a:ext cx="7601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Montserrat SemiBold" panose="00000700000000000000" pitchFamily="50" charset="0"/>
                </a:rPr>
                <a:t>$299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3B4CE84-03FC-4D8F-98D9-54BD44624399}"/>
              </a:ext>
            </a:extLst>
          </p:cNvPr>
          <p:cNvSpPr txBox="1"/>
          <p:nvPr/>
        </p:nvSpPr>
        <p:spPr>
          <a:xfrm>
            <a:off x="5125858" y="2896275"/>
            <a:ext cx="5325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I LOVE THE SEPARATE COMPARTEMENTS OF THIS BAG</a:t>
            </a:r>
          </a:p>
          <a:p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BECAUSE THEY KEEP EVERYTHING ORGANIZED, EXCELLENT BUY!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8C7BA75-E8FC-42F5-AEC5-404CEFDD175F}"/>
              </a:ext>
            </a:extLst>
          </p:cNvPr>
          <p:cNvSpPr txBox="1"/>
          <p:nvPr/>
        </p:nvSpPr>
        <p:spPr>
          <a:xfrm>
            <a:off x="5125859" y="3789345"/>
            <a:ext cx="56479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THIS BACKPACK LOOKS SMALL FROM THE OUTSIDE BUT IT EASILY FITS MY 15.6 ‘’ LAPTOP, IPAD, MOUSE, PENS,PENCILS AND STILL HAS SOME ROOM.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BA4278-E179-4405-A569-2C43717746CE}"/>
              </a:ext>
            </a:extLst>
          </p:cNvPr>
          <p:cNvGrpSpPr/>
          <p:nvPr/>
        </p:nvGrpSpPr>
        <p:grpSpPr>
          <a:xfrm>
            <a:off x="4857299" y="2543571"/>
            <a:ext cx="2038272" cy="243225"/>
            <a:chOff x="4857299" y="2543571"/>
            <a:chExt cx="2038272" cy="243225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63BD838-37F3-4366-A5BC-6603AE7C72E1}"/>
                </a:ext>
              </a:extLst>
            </p:cNvPr>
            <p:cNvSpPr txBox="1"/>
            <p:nvPr/>
          </p:nvSpPr>
          <p:spPr>
            <a:xfrm>
              <a:off x="5125859" y="2543571"/>
              <a:ext cx="1274328" cy="243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0"/>
                </a:rPr>
                <a:t>MIKE SMITH</a:t>
              </a:r>
            </a:p>
            <a:p>
              <a:endPara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76" name="5-Point Star 31">
              <a:extLst>
                <a:ext uri="{FF2B5EF4-FFF2-40B4-BE49-F238E27FC236}">
                  <a16:creationId xmlns:a16="http://schemas.microsoft.com/office/drawing/2014/main" id="{F6F75E45-80A4-4E6A-B6E7-1733B6E0204D}"/>
                </a:ext>
              </a:extLst>
            </p:cNvPr>
            <p:cNvSpPr/>
            <p:nvPr/>
          </p:nvSpPr>
          <p:spPr>
            <a:xfrm>
              <a:off x="6181207" y="2632091"/>
              <a:ext cx="111904" cy="111904"/>
            </a:xfrm>
            <a:prstGeom prst="star5">
              <a:avLst/>
            </a:prstGeom>
            <a:gradFill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7" name="5-Point Star 32">
              <a:extLst>
                <a:ext uri="{FF2B5EF4-FFF2-40B4-BE49-F238E27FC236}">
                  <a16:creationId xmlns:a16="http://schemas.microsoft.com/office/drawing/2014/main" id="{D0E9E9C7-BE72-491F-BA26-B51387117EB2}"/>
                </a:ext>
              </a:extLst>
            </p:cNvPr>
            <p:cNvSpPr/>
            <p:nvPr/>
          </p:nvSpPr>
          <p:spPr>
            <a:xfrm>
              <a:off x="6342719" y="2632091"/>
              <a:ext cx="111904" cy="111904"/>
            </a:xfrm>
            <a:prstGeom prst="star5">
              <a:avLst/>
            </a:prstGeom>
            <a:gradFill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8" name="5-Point Star 33">
              <a:extLst>
                <a:ext uri="{FF2B5EF4-FFF2-40B4-BE49-F238E27FC236}">
                  <a16:creationId xmlns:a16="http://schemas.microsoft.com/office/drawing/2014/main" id="{9062DBC9-7B7F-4F5C-BE25-CFE99AD04AD9}"/>
                </a:ext>
              </a:extLst>
            </p:cNvPr>
            <p:cNvSpPr/>
            <p:nvPr/>
          </p:nvSpPr>
          <p:spPr>
            <a:xfrm>
              <a:off x="6503004" y="2632091"/>
              <a:ext cx="111904" cy="111904"/>
            </a:xfrm>
            <a:prstGeom prst="star5">
              <a:avLst/>
            </a:prstGeom>
            <a:gradFill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9" name="5-Point Star 34">
              <a:extLst>
                <a:ext uri="{FF2B5EF4-FFF2-40B4-BE49-F238E27FC236}">
                  <a16:creationId xmlns:a16="http://schemas.microsoft.com/office/drawing/2014/main" id="{2F78E0AE-7FEF-4913-BA1B-A7046EB14B84}"/>
                </a:ext>
              </a:extLst>
            </p:cNvPr>
            <p:cNvSpPr/>
            <p:nvPr/>
          </p:nvSpPr>
          <p:spPr>
            <a:xfrm>
              <a:off x="6638407" y="2632091"/>
              <a:ext cx="111904" cy="111904"/>
            </a:xfrm>
            <a:prstGeom prst="star5">
              <a:avLst/>
            </a:prstGeom>
            <a:gradFill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0" name="5-Point Star 35">
              <a:extLst>
                <a:ext uri="{FF2B5EF4-FFF2-40B4-BE49-F238E27FC236}">
                  <a16:creationId xmlns:a16="http://schemas.microsoft.com/office/drawing/2014/main" id="{DC15A4A7-4100-41CA-B41B-5D24B9BDE400}"/>
                </a:ext>
              </a:extLst>
            </p:cNvPr>
            <p:cNvSpPr/>
            <p:nvPr/>
          </p:nvSpPr>
          <p:spPr>
            <a:xfrm>
              <a:off x="6783667" y="2632091"/>
              <a:ext cx="111904" cy="111904"/>
            </a:xfrm>
            <a:prstGeom prst="star5">
              <a:avLst/>
            </a:prstGeom>
            <a:gradFill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7" name="Flowchart: Merge 86">
              <a:extLst>
                <a:ext uri="{FF2B5EF4-FFF2-40B4-BE49-F238E27FC236}">
                  <a16:creationId xmlns:a16="http://schemas.microsoft.com/office/drawing/2014/main" id="{926E8E79-CE69-4E1B-B4E8-36F5C6F92F69}"/>
                </a:ext>
              </a:extLst>
            </p:cNvPr>
            <p:cNvSpPr/>
            <p:nvPr/>
          </p:nvSpPr>
          <p:spPr>
            <a:xfrm rot="16200000">
              <a:off x="4857299" y="2610295"/>
              <a:ext cx="109776" cy="109776"/>
            </a:xfrm>
            <a:prstGeom prst="flowChartMerg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55371A-8E1C-4DBA-84E6-0D76AA572F33}"/>
              </a:ext>
            </a:extLst>
          </p:cNvPr>
          <p:cNvGrpSpPr/>
          <p:nvPr/>
        </p:nvGrpSpPr>
        <p:grpSpPr>
          <a:xfrm>
            <a:off x="4857299" y="3436641"/>
            <a:ext cx="2038272" cy="243225"/>
            <a:chOff x="4857299" y="3386351"/>
            <a:chExt cx="2038272" cy="243225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AEBE4F3-75A4-4B3A-8AD8-346956D50619}"/>
                </a:ext>
              </a:extLst>
            </p:cNvPr>
            <p:cNvSpPr txBox="1"/>
            <p:nvPr/>
          </p:nvSpPr>
          <p:spPr>
            <a:xfrm>
              <a:off x="5125859" y="3386351"/>
              <a:ext cx="1141958" cy="243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0"/>
                </a:rPr>
                <a:t>JOHN SANT</a:t>
              </a:r>
            </a:p>
            <a:p>
              <a:endPara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82" name="5-Point Star 37">
              <a:extLst>
                <a:ext uri="{FF2B5EF4-FFF2-40B4-BE49-F238E27FC236}">
                  <a16:creationId xmlns:a16="http://schemas.microsoft.com/office/drawing/2014/main" id="{0D4F4D48-5155-4237-A885-EAFF0DF29D54}"/>
                </a:ext>
              </a:extLst>
            </p:cNvPr>
            <p:cNvSpPr/>
            <p:nvPr/>
          </p:nvSpPr>
          <p:spPr>
            <a:xfrm>
              <a:off x="6181207" y="3474871"/>
              <a:ext cx="111904" cy="111904"/>
            </a:xfrm>
            <a:prstGeom prst="star5">
              <a:avLst/>
            </a:prstGeom>
            <a:gradFill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3" name="5-Point Star 38">
              <a:extLst>
                <a:ext uri="{FF2B5EF4-FFF2-40B4-BE49-F238E27FC236}">
                  <a16:creationId xmlns:a16="http://schemas.microsoft.com/office/drawing/2014/main" id="{C901DA9B-BC9B-41FD-AA51-ADD26DBC5983}"/>
                </a:ext>
              </a:extLst>
            </p:cNvPr>
            <p:cNvSpPr/>
            <p:nvPr/>
          </p:nvSpPr>
          <p:spPr>
            <a:xfrm>
              <a:off x="6342719" y="3474871"/>
              <a:ext cx="111904" cy="111904"/>
            </a:xfrm>
            <a:prstGeom prst="star5">
              <a:avLst/>
            </a:prstGeom>
            <a:gradFill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4" name="5-Point Star 39">
              <a:extLst>
                <a:ext uri="{FF2B5EF4-FFF2-40B4-BE49-F238E27FC236}">
                  <a16:creationId xmlns:a16="http://schemas.microsoft.com/office/drawing/2014/main" id="{574B3E61-8F3C-4153-926B-92D16AADAA55}"/>
                </a:ext>
              </a:extLst>
            </p:cNvPr>
            <p:cNvSpPr/>
            <p:nvPr/>
          </p:nvSpPr>
          <p:spPr>
            <a:xfrm>
              <a:off x="6503004" y="3474871"/>
              <a:ext cx="111904" cy="111904"/>
            </a:xfrm>
            <a:prstGeom prst="star5">
              <a:avLst/>
            </a:prstGeom>
            <a:gradFill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5" name="5-Point Star 40">
              <a:extLst>
                <a:ext uri="{FF2B5EF4-FFF2-40B4-BE49-F238E27FC236}">
                  <a16:creationId xmlns:a16="http://schemas.microsoft.com/office/drawing/2014/main" id="{74319F73-6DEF-427E-B9ED-E0D51759EE20}"/>
                </a:ext>
              </a:extLst>
            </p:cNvPr>
            <p:cNvSpPr/>
            <p:nvPr/>
          </p:nvSpPr>
          <p:spPr>
            <a:xfrm>
              <a:off x="6638407" y="3474871"/>
              <a:ext cx="111904" cy="111904"/>
            </a:xfrm>
            <a:prstGeom prst="star5">
              <a:avLst/>
            </a:prstGeom>
            <a:gradFill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6" name="5-Point Star 41">
              <a:extLst>
                <a:ext uri="{FF2B5EF4-FFF2-40B4-BE49-F238E27FC236}">
                  <a16:creationId xmlns:a16="http://schemas.microsoft.com/office/drawing/2014/main" id="{A21371D0-9536-4D38-AA39-E7DFD8749468}"/>
                </a:ext>
              </a:extLst>
            </p:cNvPr>
            <p:cNvSpPr/>
            <p:nvPr/>
          </p:nvSpPr>
          <p:spPr>
            <a:xfrm>
              <a:off x="6783667" y="3474871"/>
              <a:ext cx="111904" cy="111904"/>
            </a:xfrm>
            <a:prstGeom prst="star5">
              <a:avLst/>
            </a:prstGeom>
            <a:gradFill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8" name="Flowchart: Merge 87">
              <a:extLst>
                <a:ext uri="{FF2B5EF4-FFF2-40B4-BE49-F238E27FC236}">
                  <a16:creationId xmlns:a16="http://schemas.microsoft.com/office/drawing/2014/main" id="{19638997-E708-4BB3-8F5A-E386DCA63C02}"/>
                </a:ext>
              </a:extLst>
            </p:cNvPr>
            <p:cNvSpPr/>
            <p:nvPr/>
          </p:nvSpPr>
          <p:spPr>
            <a:xfrm rot="16200000">
              <a:off x="4857299" y="3453076"/>
              <a:ext cx="109776" cy="109776"/>
            </a:xfrm>
            <a:prstGeom prst="flowChartMerg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7CAC444-22AC-4212-9586-92EEECC14A5F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829E169-009F-4F7B-920E-FAB9D165CB93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0D52AF7-C06D-40AC-A76F-67661DD28226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BA48422-998B-4498-AD4B-6C38FCE3B765}"/>
              </a:ext>
            </a:extLst>
          </p:cNvPr>
          <p:cNvSpPr txBox="1"/>
          <p:nvPr/>
        </p:nvSpPr>
        <p:spPr>
          <a:xfrm>
            <a:off x="9180045" y="1531055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4E2ACD6-19D1-4A14-8769-5091B4715D9C}"/>
              </a:ext>
            </a:extLst>
          </p:cNvPr>
          <p:cNvSpPr txBox="1"/>
          <p:nvPr/>
        </p:nvSpPr>
        <p:spPr>
          <a:xfrm>
            <a:off x="1030325" y="1531055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New York, USA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5088740" y="1459935"/>
            <a:ext cx="2002298" cy="512620"/>
            <a:chOff x="5088740" y="1459935"/>
            <a:chExt cx="2002298" cy="5126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41A314B-6619-4B9E-9319-7C3666FA5963}"/>
                </a:ext>
              </a:extLst>
            </p:cNvPr>
            <p:cNvSpPr txBox="1"/>
            <p:nvPr/>
          </p:nvSpPr>
          <p:spPr>
            <a:xfrm>
              <a:off x="5538177" y="1546968"/>
              <a:ext cx="155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BAGGY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Light" panose="00000400000000000000" pitchFamily="50" charset="0"/>
                </a:rPr>
                <a:t>BEST</a:t>
              </a: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088740" y="1459935"/>
              <a:ext cx="506588" cy="512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303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1">
        <p:fade/>
      </p:transition>
    </mc:Choice>
    <mc:Fallback xmlns="">
      <p:transition spd="med" advTm="58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 animBg="1"/>
      <p:bldP spid="64" grpId="0"/>
      <p:bldP spid="74" grpId="0"/>
      <p:bldP spid="50" grpId="0"/>
      <p:bldP spid="50" grpId="1"/>
      <p:bldP spid="58" grpId="0"/>
      <p:bldP spid="5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2A9A4AE4-48C6-4B44-8380-ABDDF936A25C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effectLst/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C504BE1-D669-44E1-9BFC-D35858CE6637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9CF4BC0-D602-4A05-9AFC-B45113263EB6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692DA0BC-DC0C-482F-8598-ABD18E94A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25" y="2148850"/>
            <a:ext cx="2555686" cy="25603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60607D3-96D2-4BE8-BFF9-6C2197E38C2E}"/>
              </a:ext>
            </a:extLst>
          </p:cNvPr>
          <p:cNvSpPr txBox="1"/>
          <p:nvPr/>
        </p:nvSpPr>
        <p:spPr>
          <a:xfrm>
            <a:off x="2554210" y="2508685"/>
            <a:ext cx="1850571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AMERICAN </a:t>
            </a:r>
          </a:p>
          <a:p>
            <a:pPr algn="r">
              <a:lnSpc>
                <a:spcPts val="1500"/>
              </a:lnSpc>
            </a:pP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TOURISTER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29D2BC6-BEBE-4B37-B23E-56C73F9A92CC}"/>
              </a:ext>
            </a:extLst>
          </p:cNvPr>
          <p:cNvSpPr/>
          <p:nvPr/>
        </p:nvSpPr>
        <p:spPr>
          <a:xfrm>
            <a:off x="4425997" y="2518762"/>
            <a:ext cx="142418" cy="427784"/>
          </a:xfrm>
          <a:prstGeom prst="rect">
            <a:avLst/>
          </a:prstGeom>
          <a:gradFill>
            <a:gsLst>
              <a:gs pos="0">
                <a:srgbClr val="FFFF00"/>
              </a:gs>
              <a:gs pos="28000">
                <a:srgbClr val="FFFF00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AE8650-9E8C-49C9-861A-12C68B2CD6BE}"/>
              </a:ext>
            </a:extLst>
          </p:cNvPr>
          <p:cNvGrpSpPr/>
          <p:nvPr/>
        </p:nvGrpSpPr>
        <p:grpSpPr>
          <a:xfrm>
            <a:off x="2903753" y="3138341"/>
            <a:ext cx="1664662" cy="1277811"/>
            <a:chOff x="2355876" y="3372893"/>
            <a:chExt cx="1664662" cy="127781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F09B7BC-45BD-4460-BDD8-13DEE86E7279}"/>
                </a:ext>
              </a:extLst>
            </p:cNvPr>
            <p:cNvGrpSpPr/>
            <p:nvPr/>
          </p:nvGrpSpPr>
          <p:grpSpPr>
            <a:xfrm>
              <a:off x="2917287" y="3372893"/>
              <a:ext cx="1103251" cy="664960"/>
              <a:chOff x="2917287" y="3372893"/>
              <a:chExt cx="1103251" cy="664960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FD15D11-C21A-436D-AF64-B465857062EA}"/>
                  </a:ext>
                </a:extLst>
              </p:cNvPr>
              <p:cNvSpPr txBox="1"/>
              <p:nvPr/>
            </p:nvSpPr>
            <p:spPr>
              <a:xfrm>
                <a:off x="2917287" y="3576188"/>
                <a:ext cx="11032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b="1">
                    <a:solidFill>
                      <a:srgbClr val="404040"/>
                    </a:solidFill>
                    <a:latin typeface="Montserrat" panose="00000500000000000000" pitchFamily="2" charset="0"/>
                  </a:rPr>
                  <a:t>XS S M XL</a:t>
                </a:r>
              </a:p>
              <a:p>
                <a:pPr algn="r"/>
                <a:endParaRPr lang="en-US" sz="900">
                  <a:solidFill>
                    <a:srgbClr val="404040"/>
                  </a:solidFill>
                  <a:latin typeface="Montserrat" panose="00000500000000000000" pitchFamily="2" charset="0"/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E95D96D7-DD1C-4155-A66F-560FBD5F473B}"/>
                  </a:ext>
                </a:extLst>
              </p:cNvPr>
              <p:cNvGrpSpPr/>
              <p:nvPr/>
            </p:nvGrpSpPr>
            <p:grpSpPr>
              <a:xfrm>
                <a:off x="3368715" y="3372893"/>
                <a:ext cx="488189" cy="112214"/>
                <a:chOff x="6960682" y="3574548"/>
                <a:chExt cx="488189" cy="112214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22924E17-240B-4FE0-AC83-AF53ACBE66D4}"/>
                    </a:ext>
                  </a:extLst>
                </p:cNvPr>
                <p:cNvSpPr/>
                <p:nvPr/>
              </p:nvSpPr>
              <p:spPr>
                <a:xfrm>
                  <a:off x="6960682" y="3574549"/>
                  <a:ext cx="124445" cy="112213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236D1E5-B1A6-4AA3-B2D2-EC727561001B}"/>
                    </a:ext>
                  </a:extLst>
                </p:cNvPr>
                <p:cNvSpPr/>
                <p:nvPr/>
              </p:nvSpPr>
              <p:spPr>
                <a:xfrm>
                  <a:off x="7142860" y="3574549"/>
                  <a:ext cx="124445" cy="112213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89D02702-47B6-4731-9DB8-B511C2DE0A16}"/>
                    </a:ext>
                  </a:extLst>
                </p:cNvPr>
                <p:cNvSpPr/>
                <p:nvPr/>
              </p:nvSpPr>
              <p:spPr>
                <a:xfrm>
                  <a:off x="7324426" y="3574548"/>
                  <a:ext cx="124445" cy="1122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CDDF27E-0748-4AFB-8309-F56915580538}"/>
                </a:ext>
              </a:extLst>
            </p:cNvPr>
            <p:cNvSpPr txBox="1"/>
            <p:nvPr/>
          </p:nvSpPr>
          <p:spPr>
            <a:xfrm>
              <a:off x="2355876" y="3881263"/>
              <a:ext cx="16646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50% WOOL</a:t>
              </a:r>
            </a:p>
            <a:p>
              <a:pPr algn="r"/>
              <a:r>
                <a:rPr 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30% COTTON</a:t>
              </a:r>
            </a:p>
            <a:p>
              <a:pPr algn="r"/>
              <a:r>
                <a:rPr 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20% POLYESTER</a:t>
              </a:r>
            </a:p>
            <a:p>
              <a:endParaRPr 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E0E304-BE3F-48FD-A0A8-094D074DCF31}"/>
              </a:ext>
            </a:extLst>
          </p:cNvPr>
          <p:cNvGrpSpPr/>
          <p:nvPr/>
        </p:nvGrpSpPr>
        <p:grpSpPr>
          <a:xfrm>
            <a:off x="5203782" y="3812972"/>
            <a:ext cx="787304" cy="369332"/>
            <a:chOff x="1418185" y="4091870"/>
            <a:chExt cx="787304" cy="36933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89025E1-E42C-4E1C-84CC-DA65B1CA647A}"/>
                </a:ext>
              </a:extLst>
            </p:cNvPr>
            <p:cNvSpPr txBox="1"/>
            <p:nvPr/>
          </p:nvSpPr>
          <p:spPr>
            <a:xfrm>
              <a:off x="1418185" y="4115771"/>
              <a:ext cx="787304" cy="315323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endParaRPr lang="en-US" sz="2400" b="1">
                <a:latin typeface="Montserrat" panose="000005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5E5858-B43F-4E2E-81CE-5A821050AA3E}"/>
                </a:ext>
              </a:extLst>
            </p:cNvPr>
            <p:cNvSpPr/>
            <p:nvPr/>
          </p:nvSpPr>
          <p:spPr>
            <a:xfrm>
              <a:off x="1431764" y="4091870"/>
              <a:ext cx="7601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Montserrat SemiBold" panose="00000700000000000000" pitchFamily="50" charset="0"/>
                </a:rPr>
                <a:t>$199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3B4CE84-03FC-4D8F-98D9-54BD44624399}"/>
              </a:ext>
            </a:extLst>
          </p:cNvPr>
          <p:cNvSpPr txBox="1"/>
          <p:nvPr/>
        </p:nvSpPr>
        <p:spPr>
          <a:xfrm>
            <a:off x="5125858" y="2487539"/>
            <a:ext cx="532541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ONE SEPARATE LAPTOP COMPARTMENT HOLD 15.6 INCH LAPTOP AS WELL AS 15 INCH, 14 INCH AND 13 INCH MACBOOK/LAPTOP.</a:t>
            </a:r>
          </a:p>
          <a:p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A LUGGAGE STRAP ALLOWS BACKPACK FIT ON LUGGAGE/SUITCASE.</a:t>
            </a:r>
          </a:p>
          <a:p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SLIDE OVER THE LUGGAGE UPRIGHT HANDLE TUBE FOR EASIER CARRYING.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45E4C9-F752-4DA1-8C38-04AA67F72516}"/>
              </a:ext>
            </a:extLst>
          </p:cNvPr>
          <p:cNvGrpSpPr/>
          <p:nvPr/>
        </p:nvGrpSpPr>
        <p:grpSpPr>
          <a:xfrm>
            <a:off x="5230608" y="3601207"/>
            <a:ext cx="765117" cy="36817"/>
            <a:chOff x="5230608" y="3601207"/>
            <a:chExt cx="765117" cy="3681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5AAC5F6-226E-4860-9976-FCCAC658E25E}"/>
                </a:ext>
              </a:extLst>
            </p:cNvPr>
            <p:cNvSpPr/>
            <p:nvPr/>
          </p:nvSpPr>
          <p:spPr>
            <a:xfrm>
              <a:off x="5230608" y="3601208"/>
              <a:ext cx="36762" cy="36762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94BB4E3-27B0-459D-8A19-1D8A476B7896}"/>
                </a:ext>
              </a:extLst>
            </p:cNvPr>
            <p:cNvSpPr/>
            <p:nvPr/>
          </p:nvSpPr>
          <p:spPr>
            <a:xfrm>
              <a:off x="5473393" y="3601208"/>
              <a:ext cx="36762" cy="3676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21D1E3D-A2A9-4A21-ADFC-3470C929DFDB}"/>
                </a:ext>
              </a:extLst>
            </p:cNvPr>
            <p:cNvSpPr/>
            <p:nvPr/>
          </p:nvSpPr>
          <p:spPr>
            <a:xfrm>
              <a:off x="5716178" y="3601262"/>
              <a:ext cx="36762" cy="3676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7F1F28A-396E-40F4-B93E-B96D1340FDD1}"/>
                </a:ext>
              </a:extLst>
            </p:cNvPr>
            <p:cNvSpPr/>
            <p:nvPr/>
          </p:nvSpPr>
          <p:spPr>
            <a:xfrm>
              <a:off x="5958963" y="3601207"/>
              <a:ext cx="36762" cy="3676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B869D90-08A7-4968-8ACC-722D50E27EF7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8A5B800-6C7F-4FCD-9EE5-41DC43941F00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FBC9E17-F599-43B5-8A84-F945BA036D07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BA48422-998B-4498-AD4B-6C38FCE3B765}"/>
              </a:ext>
            </a:extLst>
          </p:cNvPr>
          <p:cNvSpPr txBox="1"/>
          <p:nvPr/>
        </p:nvSpPr>
        <p:spPr>
          <a:xfrm>
            <a:off x="9180045" y="1531055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E2ACD6-19D1-4A14-8769-5091B4715D9C}"/>
              </a:ext>
            </a:extLst>
          </p:cNvPr>
          <p:cNvSpPr txBox="1"/>
          <p:nvPr/>
        </p:nvSpPr>
        <p:spPr>
          <a:xfrm>
            <a:off x="1030325" y="1531055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New York, USA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088740" y="1459935"/>
            <a:ext cx="2002298" cy="512620"/>
            <a:chOff x="5088740" y="1459935"/>
            <a:chExt cx="2002298" cy="51262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41A314B-6619-4B9E-9319-7C3666FA5963}"/>
                </a:ext>
              </a:extLst>
            </p:cNvPr>
            <p:cNvSpPr txBox="1"/>
            <p:nvPr/>
          </p:nvSpPr>
          <p:spPr>
            <a:xfrm>
              <a:off x="5538177" y="1546968"/>
              <a:ext cx="155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BAGGY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Light" panose="00000400000000000000" pitchFamily="50" charset="0"/>
                </a:rPr>
                <a:t>BEST</a:t>
              </a: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088740" y="1459935"/>
              <a:ext cx="506588" cy="512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683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02">
        <p:fade/>
      </p:transition>
    </mc:Choice>
    <mc:Fallback xmlns="">
      <p:transition spd="med" advTm="5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 animBg="1"/>
      <p:bldP spid="64" grpId="0"/>
      <p:bldP spid="44" grpId="0"/>
      <p:bldP spid="44" grpId="1"/>
      <p:bldP spid="45" grpId="0"/>
      <p:bldP spid="4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592D7D74-BF05-4802-93B9-4117BE5A8EAC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effectLst/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4D93ABC-141E-421B-80B1-41AF309926EE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593EAF4-8C23-451C-A4E1-BCE150D9A393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E0E304-BE3F-48FD-A0A8-094D074DCF31}"/>
              </a:ext>
            </a:extLst>
          </p:cNvPr>
          <p:cNvGrpSpPr/>
          <p:nvPr/>
        </p:nvGrpSpPr>
        <p:grpSpPr>
          <a:xfrm>
            <a:off x="4885549" y="2480923"/>
            <a:ext cx="1872629" cy="369332"/>
            <a:chOff x="875523" y="4091870"/>
            <a:chExt cx="1872629" cy="369332"/>
          </a:xfrm>
          <a:effectLst/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89025E1-E42C-4E1C-84CC-DA65B1CA647A}"/>
                </a:ext>
              </a:extLst>
            </p:cNvPr>
            <p:cNvSpPr txBox="1"/>
            <p:nvPr/>
          </p:nvSpPr>
          <p:spPr>
            <a:xfrm>
              <a:off x="883627" y="4115771"/>
              <a:ext cx="1856421" cy="315323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  <a:tileRect/>
            </a:gradFill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en-US" sz="2400" b="1">
                <a:latin typeface="Montserrat" panose="000005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5E5858-B43F-4E2E-81CE-5A821050AA3E}"/>
                </a:ext>
              </a:extLst>
            </p:cNvPr>
            <p:cNvSpPr/>
            <p:nvPr/>
          </p:nvSpPr>
          <p:spPr>
            <a:xfrm>
              <a:off x="875523" y="4091870"/>
              <a:ext cx="18726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Montserrat SemiBold" panose="00000700000000000000" pitchFamily="50" charset="0"/>
                </a:rPr>
                <a:t>WHO ARE WE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3B4CE84-03FC-4D8F-98D9-54BD44624399}"/>
              </a:ext>
            </a:extLst>
          </p:cNvPr>
          <p:cNvSpPr txBox="1"/>
          <p:nvPr/>
        </p:nvSpPr>
        <p:spPr>
          <a:xfrm>
            <a:off x="4800865" y="3006995"/>
            <a:ext cx="6065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ONE SEPARATE LAPTOP COMPARTMENT HOLD 15.6 INCH LAPTOP AS WELL AS 15 INCH, 14 INCH AND 13 INCH MACBOOK/LAPTOP.</a:t>
            </a:r>
          </a:p>
          <a:p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A LUGGAGE STRAP ALLOWS BACKPACK FIT ON LUGGAGE/SUITCASE.</a:t>
            </a:r>
          </a:p>
          <a:p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SLIDE OVER THE LUGGAGE UPRIGHT HANDLE TUBE FOR EASIER CARRYING.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45E4C9-F752-4DA1-8C38-04AA67F72516}"/>
              </a:ext>
            </a:extLst>
          </p:cNvPr>
          <p:cNvGrpSpPr/>
          <p:nvPr/>
        </p:nvGrpSpPr>
        <p:grpSpPr>
          <a:xfrm>
            <a:off x="4893653" y="3933177"/>
            <a:ext cx="765117" cy="36817"/>
            <a:chOff x="5230608" y="3601207"/>
            <a:chExt cx="765117" cy="3681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5AAC5F6-226E-4860-9976-FCCAC658E25E}"/>
                </a:ext>
              </a:extLst>
            </p:cNvPr>
            <p:cNvSpPr/>
            <p:nvPr/>
          </p:nvSpPr>
          <p:spPr>
            <a:xfrm>
              <a:off x="5230608" y="3601208"/>
              <a:ext cx="36762" cy="36762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94BB4E3-27B0-459D-8A19-1D8A476B7896}"/>
                </a:ext>
              </a:extLst>
            </p:cNvPr>
            <p:cNvSpPr/>
            <p:nvPr/>
          </p:nvSpPr>
          <p:spPr>
            <a:xfrm>
              <a:off x="5473393" y="3601208"/>
              <a:ext cx="36762" cy="3676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21D1E3D-A2A9-4A21-ADFC-3470C929DFDB}"/>
                </a:ext>
              </a:extLst>
            </p:cNvPr>
            <p:cNvSpPr/>
            <p:nvPr/>
          </p:nvSpPr>
          <p:spPr>
            <a:xfrm>
              <a:off x="5716178" y="3601262"/>
              <a:ext cx="36762" cy="3676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7F1F28A-396E-40F4-B93E-B96D1340FDD1}"/>
                </a:ext>
              </a:extLst>
            </p:cNvPr>
            <p:cNvSpPr/>
            <p:nvPr/>
          </p:nvSpPr>
          <p:spPr>
            <a:xfrm>
              <a:off x="5958963" y="3601207"/>
              <a:ext cx="36762" cy="3676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86B322C-92DF-4A0C-ABF9-97937932DC28}"/>
              </a:ext>
            </a:extLst>
          </p:cNvPr>
          <p:cNvGrpSpPr/>
          <p:nvPr/>
        </p:nvGrpSpPr>
        <p:grpSpPr>
          <a:xfrm>
            <a:off x="1326028" y="2311238"/>
            <a:ext cx="2993673" cy="2022759"/>
            <a:chOff x="372924" y="1471321"/>
            <a:chExt cx="4383036" cy="2961521"/>
          </a:xfrm>
          <a:effectLst>
            <a:outerShdw blurRad="114300" dist="38100" dir="5400000" algn="t" rotWithShape="0">
              <a:prstClr val="black">
                <a:alpha val="62000"/>
              </a:prstClr>
            </a:outerShdw>
          </a:effectLst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054C6C-EC8F-41D8-8C63-220199560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05" t="18728" b="41272"/>
            <a:stretch/>
          </p:blipFill>
          <p:spPr>
            <a:xfrm>
              <a:off x="456119" y="1471321"/>
              <a:ext cx="4299841" cy="2961521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01849C3-1812-489B-A954-387A00CC6392}"/>
                </a:ext>
              </a:extLst>
            </p:cNvPr>
            <p:cNvSpPr/>
            <p:nvPr/>
          </p:nvSpPr>
          <p:spPr>
            <a:xfrm>
              <a:off x="372924" y="1471321"/>
              <a:ext cx="94346" cy="2961521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47C60318-3D4E-4980-AC5D-F8E9721E34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02" y="3194287"/>
            <a:ext cx="1012435" cy="1514541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62000"/>
              </a:prstClr>
            </a:outerShdw>
          </a:effec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863EAE4D-F012-47FC-87B4-B626F8037DF1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CCE7FB8-1745-455D-B11B-C679AEC67201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BC84EB9-F036-4843-98ED-E5F481FA1DFE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BA48422-998B-4498-AD4B-6C38FCE3B765}"/>
              </a:ext>
            </a:extLst>
          </p:cNvPr>
          <p:cNvSpPr txBox="1"/>
          <p:nvPr/>
        </p:nvSpPr>
        <p:spPr>
          <a:xfrm>
            <a:off x="9180045" y="1531055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E2ACD6-19D1-4A14-8769-5091B4715D9C}"/>
              </a:ext>
            </a:extLst>
          </p:cNvPr>
          <p:cNvSpPr txBox="1"/>
          <p:nvPr/>
        </p:nvSpPr>
        <p:spPr>
          <a:xfrm>
            <a:off x="1030325" y="1531055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New York, USA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085724" y="1459935"/>
            <a:ext cx="2005314" cy="512620"/>
            <a:chOff x="5085724" y="1459935"/>
            <a:chExt cx="2005314" cy="5126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A314B-6619-4B9E-9319-7C3666FA5963}"/>
                </a:ext>
              </a:extLst>
            </p:cNvPr>
            <p:cNvSpPr txBox="1"/>
            <p:nvPr/>
          </p:nvSpPr>
          <p:spPr>
            <a:xfrm>
              <a:off x="5538177" y="1546968"/>
              <a:ext cx="155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BAGGY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Light" panose="00000400000000000000" pitchFamily="50" charset="0"/>
                </a:rPr>
                <a:t>BEST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085724" y="1459935"/>
              <a:ext cx="512620" cy="512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14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81">
        <p:fade/>
      </p:transition>
    </mc:Choice>
    <mc:Fallback xmlns="">
      <p:transition spd="med" advTm="54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30" grpId="0"/>
      <p:bldP spid="30" grpId="1"/>
      <p:bldP spid="31" grpId="0"/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2F223F8B-5987-40DD-9A9C-686D571D6879}"/>
              </a:ext>
            </a:extLst>
          </p:cNvPr>
          <p:cNvGrpSpPr/>
          <p:nvPr/>
        </p:nvGrpSpPr>
        <p:grpSpPr>
          <a:xfrm>
            <a:off x="266701" y="1066800"/>
            <a:ext cx="11658602" cy="4630059"/>
            <a:chOff x="2024743" y="1723572"/>
            <a:chExt cx="8142515" cy="3410858"/>
          </a:xfrm>
          <a:effectLst/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7F5CE8A-1DCD-4FD9-82A7-075BD15E4F80}"/>
                </a:ext>
              </a:extLst>
            </p:cNvPr>
            <p:cNvSpPr/>
            <p:nvPr/>
          </p:nvSpPr>
          <p:spPr>
            <a:xfrm>
              <a:off x="2024743" y="1723572"/>
              <a:ext cx="8142515" cy="3410857"/>
            </a:xfrm>
            <a:prstGeom prst="rect">
              <a:avLst/>
            </a:pr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41AE9DB-4892-41DB-8632-1AE8951E1C11}"/>
                </a:ext>
              </a:extLst>
            </p:cNvPr>
            <p:cNvSpPr/>
            <p:nvPr/>
          </p:nvSpPr>
          <p:spPr>
            <a:xfrm>
              <a:off x="2024743" y="4586447"/>
              <a:ext cx="8142514" cy="547983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E0E304-BE3F-48FD-A0A8-094D074DCF31}"/>
              </a:ext>
            </a:extLst>
          </p:cNvPr>
          <p:cNvGrpSpPr/>
          <p:nvPr/>
        </p:nvGrpSpPr>
        <p:grpSpPr>
          <a:xfrm>
            <a:off x="4613735" y="2575819"/>
            <a:ext cx="2547493" cy="369332"/>
            <a:chOff x="538094" y="4091870"/>
            <a:chExt cx="2547493" cy="369332"/>
          </a:xfrm>
          <a:effectLst/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89025E1-E42C-4E1C-84CC-DA65B1CA647A}"/>
                </a:ext>
              </a:extLst>
            </p:cNvPr>
            <p:cNvSpPr txBox="1"/>
            <p:nvPr/>
          </p:nvSpPr>
          <p:spPr>
            <a:xfrm>
              <a:off x="576389" y="4115771"/>
              <a:ext cx="2470896" cy="315323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  <a:tileRect/>
            </a:gradFill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en-US" sz="2400" b="1">
                <a:latin typeface="Montserrat" panose="000005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5E5858-B43F-4E2E-81CE-5A821050AA3E}"/>
                </a:ext>
              </a:extLst>
            </p:cNvPr>
            <p:cNvSpPr/>
            <p:nvPr/>
          </p:nvSpPr>
          <p:spPr>
            <a:xfrm>
              <a:off x="538094" y="4091870"/>
              <a:ext cx="2547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Montserrat SemiBold" panose="00000700000000000000" pitchFamily="50" charset="0"/>
                </a:rPr>
                <a:t>SOME DISCRIPTION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3B4CE84-03FC-4D8F-98D9-54BD44624399}"/>
              </a:ext>
            </a:extLst>
          </p:cNvPr>
          <p:cNvSpPr txBox="1"/>
          <p:nvPr/>
        </p:nvSpPr>
        <p:spPr>
          <a:xfrm>
            <a:off x="1172278" y="3101892"/>
            <a:ext cx="6065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ONE SEPARATE LAPTOP COMPARTMENT HOLD 15.6 INCH LAPTOP AS WELL AS 15 INCH, 14 INCH AND 13 INCH MACBOOK/LAPTOP.</a:t>
            </a:r>
          </a:p>
          <a:p>
            <a:pPr algn="r"/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A LUGGAGE STRAP ALLOWS BACKPACK FIT ON LUGGAGE/SUITCASE.</a:t>
            </a:r>
          </a:p>
          <a:p>
            <a:pPr algn="r"/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SLIDE OVER THE LUGGAGE UPRIGHT HANDLE TUBE FOR EASIER CARRYING.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45E4C9-F752-4DA1-8C38-04AA67F72516}"/>
              </a:ext>
            </a:extLst>
          </p:cNvPr>
          <p:cNvGrpSpPr/>
          <p:nvPr/>
        </p:nvGrpSpPr>
        <p:grpSpPr>
          <a:xfrm>
            <a:off x="6326317" y="4028073"/>
            <a:ext cx="765117" cy="36817"/>
            <a:chOff x="5230608" y="3601207"/>
            <a:chExt cx="765117" cy="3681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5AAC5F6-226E-4860-9976-FCCAC658E25E}"/>
                </a:ext>
              </a:extLst>
            </p:cNvPr>
            <p:cNvSpPr/>
            <p:nvPr/>
          </p:nvSpPr>
          <p:spPr>
            <a:xfrm>
              <a:off x="5230608" y="3601208"/>
              <a:ext cx="36762" cy="36762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94BB4E3-27B0-459D-8A19-1D8A476B7896}"/>
                </a:ext>
              </a:extLst>
            </p:cNvPr>
            <p:cNvSpPr/>
            <p:nvPr/>
          </p:nvSpPr>
          <p:spPr>
            <a:xfrm>
              <a:off x="5473393" y="3601208"/>
              <a:ext cx="36762" cy="3676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21D1E3D-A2A9-4A21-ADFC-3470C929DFDB}"/>
                </a:ext>
              </a:extLst>
            </p:cNvPr>
            <p:cNvSpPr/>
            <p:nvPr/>
          </p:nvSpPr>
          <p:spPr>
            <a:xfrm>
              <a:off x="5716178" y="3601262"/>
              <a:ext cx="36762" cy="3676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7F1F28A-396E-40F4-B93E-B96D1340FDD1}"/>
                </a:ext>
              </a:extLst>
            </p:cNvPr>
            <p:cNvSpPr/>
            <p:nvPr/>
          </p:nvSpPr>
          <p:spPr>
            <a:xfrm>
              <a:off x="5958963" y="3601207"/>
              <a:ext cx="36762" cy="3676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13175FD-A9CE-403B-B1C1-D5E44352EB9B}"/>
              </a:ext>
            </a:extLst>
          </p:cNvPr>
          <p:cNvGrpSpPr/>
          <p:nvPr/>
        </p:nvGrpSpPr>
        <p:grpSpPr>
          <a:xfrm>
            <a:off x="7716592" y="2236533"/>
            <a:ext cx="3005743" cy="2062073"/>
            <a:chOff x="7716592" y="2236533"/>
            <a:chExt cx="3005743" cy="2062073"/>
          </a:xfr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3D4225E-E61B-4B72-8A28-91289EF9F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5" t="6793" b="14503"/>
            <a:stretch/>
          </p:blipFill>
          <p:spPr>
            <a:xfrm>
              <a:off x="7728662" y="2236533"/>
              <a:ext cx="2993673" cy="2062073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EBF6C05-0C59-4CA8-A67E-F470952759FB}"/>
                </a:ext>
              </a:extLst>
            </p:cNvPr>
            <p:cNvSpPr/>
            <p:nvPr/>
          </p:nvSpPr>
          <p:spPr>
            <a:xfrm>
              <a:off x="7716592" y="2236533"/>
              <a:ext cx="45719" cy="2062073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28000">
                  <a:srgbClr val="FFFF00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A45155C-8E35-4455-8DB2-9AB4971F3D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217" y="3307672"/>
            <a:ext cx="1100997" cy="1514542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7B32D91-6F8B-46B8-A8A8-7EAE6A95FA02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  <a:effectLst>
            <a:outerShdw blurRad="584200" dist="50800" dir="5400000" algn="ctr" rotWithShape="0">
              <a:srgbClr val="000000">
                <a:alpha val="16000"/>
              </a:srgbClr>
            </a:outerShdw>
          </a:effectLst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15E48DF-06D0-4120-AA14-E2BF6657F71D}"/>
                </a:ext>
              </a:extLst>
            </p:cNvPr>
            <p:cNvSpPr/>
            <p:nvPr/>
          </p:nvSpPr>
          <p:spPr>
            <a:xfrm>
              <a:off x="0" y="0"/>
              <a:ext cx="12192000" cy="4630058"/>
            </a:xfrm>
            <a:custGeom>
              <a:avLst/>
              <a:gdLst>
                <a:gd name="connsiteX0" fmla="*/ 0 w 12192000"/>
                <a:gd name="connsiteY0" fmla="*/ 0 h 4630058"/>
                <a:gd name="connsiteX1" fmla="*/ 12192000 w 12192000"/>
                <a:gd name="connsiteY1" fmla="*/ 0 h 4630058"/>
                <a:gd name="connsiteX2" fmla="*/ 12192000 w 12192000"/>
                <a:gd name="connsiteY2" fmla="*/ 4630058 h 4630058"/>
                <a:gd name="connsiteX3" fmla="*/ 11587398 w 12192000"/>
                <a:gd name="connsiteY3" fmla="*/ 4630058 h 4630058"/>
                <a:gd name="connsiteX4" fmla="*/ 11587398 w 12192000"/>
                <a:gd name="connsiteY4" fmla="*/ 1319134 h 4630058"/>
                <a:gd name="connsiteX5" fmla="*/ 604604 w 12192000"/>
                <a:gd name="connsiteY5" fmla="*/ 1319134 h 4630058"/>
                <a:gd name="connsiteX6" fmla="*/ 604604 w 12192000"/>
                <a:gd name="connsiteY6" fmla="*/ 4630058 h 4630058"/>
                <a:gd name="connsiteX7" fmla="*/ 0 w 12192000"/>
                <a:gd name="connsiteY7" fmla="*/ 4630058 h 4630058"/>
                <a:gd name="connsiteX8" fmla="*/ 0 w 12192000"/>
                <a:gd name="connsiteY8" fmla="*/ 0 h 463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4630058">
                  <a:moveTo>
                    <a:pt x="0" y="0"/>
                  </a:moveTo>
                  <a:lnTo>
                    <a:pt x="12192000" y="0"/>
                  </a:lnTo>
                  <a:lnTo>
                    <a:pt x="12192000" y="4630058"/>
                  </a:lnTo>
                  <a:lnTo>
                    <a:pt x="11587398" y="4630058"/>
                  </a:lnTo>
                  <a:lnTo>
                    <a:pt x="11587398" y="1319134"/>
                  </a:lnTo>
                  <a:lnTo>
                    <a:pt x="604604" y="1319134"/>
                  </a:lnTo>
                  <a:lnTo>
                    <a:pt x="604604" y="4630058"/>
                  </a:lnTo>
                  <a:lnTo>
                    <a:pt x="0" y="463005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3">
                    <a:lumMod val="0"/>
                    <a:lumOff val="100000"/>
                  </a:schemeClr>
                </a:gs>
                <a:gs pos="17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589BCE1-1BF2-46E7-AF2B-B223EDB504C3}"/>
                </a:ext>
              </a:extLst>
            </p:cNvPr>
            <p:cNvSpPr/>
            <p:nvPr/>
          </p:nvSpPr>
          <p:spPr>
            <a:xfrm>
              <a:off x="0" y="4630057"/>
              <a:ext cx="12191999" cy="2227942"/>
            </a:xfrm>
            <a:custGeom>
              <a:avLst/>
              <a:gdLst>
                <a:gd name="connsiteX0" fmla="*/ 0 w 12191999"/>
                <a:gd name="connsiteY0" fmla="*/ 0 h 2227942"/>
                <a:gd name="connsiteX1" fmla="*/ 604604 w 12191999"/>
                <a:gd name="connsiteY1" fmla="*/ 0 h 2227942"/>
                <a:gd name="connsiteX2" fmla="*/ 604604 w 12191999"/>
                <a:gd name="connsiteY2" fmla="*/ 916303 h 2227942"/>
                <a:gd name="connsiteX3" fmla="*/ 11587397 w 12191999"/>
                <a:gd name="connsiteY3" fmla="*/ 916303 h 2227942"/>
                <a:gd name="connsiteX4" fmla="*/ 11587397 w 12191999"/>
                <a:gd name="connsiteY4" fmla="*/ 0 h 2227942"/>
                <a:gd name="connsiteX5" fmla="*/ 12191999 w 12191999"/>
                <a:gd name="connsiteY5" fmla="*/ 0 h 2227942"/>
                <a:gd name="connsiteX6" fmla="*/ 12191999 w 12191999"/>
                <a:gd name="connsiteY6" fmla="*/ 2227942 h 2227942"/>
                <a:gd name="connsiteX7" fmla="*/ 0 w 12191999"/>
                <a:gd name="connsiteY7" fmla="*/ 2227942 h 2227942"/>
                <a:gd name="connsiteX8" fmla="*/ 0 w 12191999"/>
                <a:gd name="connsiteY8" fmla="*/ 0 h 22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2227942">
                  <a:moveTo>
                    <a:pt x="0" y="0"/>
                  </a:moveTo>
                  <a:lnTo>
                    <a:pt x="604604" y="0"/>
                  </a:lnTo>
                  <a:lnTo>
                    <a:pt x="604604" y="916303"/>
                  </a:lnTo>
                  <a:lnTo>
                    <a:pt x="11587397" y="916303"/>
                  </a:lnTo>
                  <a:lnTo>
                    <a:pt x="11587397" y="0"/>
                  </a:lnTo>
                  <a:lnTo>
                    <a:pt x="12191999" y="0"/>
                  </a:lnTo>
                  <a:lnTo>
                    <a:pt x="12191999" y="2227942"/>
                  </a:lnTo>
                  <a:lnTo>
                    <a:pt x="0" y="222794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BA48422-998B-4498-AD4B-6C38FCE3B765}"/>
              </a:ext>
            </a:extLst>
          </p:cNvPr>
          <p:cNvSpPr txBox="1"/>
          <p:nvPr/>
        </p:nvSpPr>
        <p:spPr>
          <a:xfrm>
            <a:off x="9180045" y="1531055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E2ACD6-19D1-4A14-8769-5091B4715D9C}"/>
              </a:ext>
            </a:extLst>
          </p:cNvPr>
          <p:cNvSpPr txBox="1"/>
          <p:nvPr/>
        </p:nvSpPr>
        <p:spPr>
          <a:xfrm>
            <a:off x="1030325" y="1531055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New York, USA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088740" y="1459935"/>
            <a:ext cx="2002298" cy="512620"/>
            <a:chOff x="5088740" y="1459935"/>
            <a:chExt cx="2002298" cy="51262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41A314B-6619-4B9E-9319-7C3666FA5963}"/>
                </a:ext>
              </a:extLst>
            </p:cNvPr>
            <p:cNvSpPr txBox="1"/>
            <p:nvPr/>
          </p:nvSpPr>
          <p:spPr>
            <a:xfrm>
              <a:off x="5538177" y="1546968"/>
              <a:ext cx="155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BAGGY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Light" panose="00000400000000000000" pitchFamily="50" charset="0"/>
                </a:rPr>
                <a:t>BEST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088740" y="1459935"/>
              <a:ext cx="506588" cy="512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61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28">
        <p:fade/>
      </p:transition>
    </mc:Choice>
    <mc:Fallback xmlns="">
      <p:transition spd="med" advTm="5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31" grpId="0"/>
      <p:bldP spid="31" grpId="1"/>
      <p:bldP spid="32" grpId="0"/>
      <p:bldP spid="3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1267</Words>
  <Application>Microsoft Office PowerPoint</Application>
  <PresentationFormat>Widescreen</PresentationFormat>
  <Paragraphs>282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Montserrat</vt:lpstr>
      <vt:lpstr>Calibri Light</vt:lpstr>
      <vt:lpstr>Montserrat Light</vt:lpstr>
      <vt:lpstr>Calibri</vt:lpstr>
      <vt:lpstr>Arial</vt:lpstr>
      <vt:lpstr>Montserrat Medium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Presentation Point</dc:creator>
  <cp:lastModifiedBy>Kurt Dupont • PresentationPoint</cp:lastModifiedBy>
  <cp:revision>16</cp:revision>
  <dcterms:created xsi:type="dcterms:W3CDTF">2019-05-18T09:27:33Z</dcterms:created>
  <dcterms:modified xsi:type="dcterms:W3CDTF">2020-02-12T12:30:53Z</dcterms:modified>
  <cp:contentStatus/>
</cp:coreProperties>
</file>