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ntserrat" panose="02000505000000020004" pitchFamily="2" charset="0"/>
      <p:regular r:id="rId19"/>
      <p:bold r:id="rId20"/>
      <p:italic r:id="rId21"/>
      <p:boldItalic r:id="rId22"/>
    </p:embeddedFont>
    <p:embeddedFont>
      <p:font typeface="Montserrat Light" panose="020B0604020202020204" charset="0"/>
      <p:regular r:id="rId23"/>
      <p:italic r:id="rId24"/>
    </p:embeddedFont>
    <p:embeddedFont>
      <p:font typeface="Montserrat SemiBold" panose="00000700000000000000" pitchFamily="50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66"/>
    <a:srgbClr val="4B328E"/>
    <a:srgbClr val="FFFFFF"/>
    <a:srgbClr val="2986D2"/>
    <a:srgbClr val="222A31"/>
    <a:srgbClr val="2F2449"/>
    <a:srgbClr val="1C1B2B"/>
    <a:srgbClr val="EA3131"/>
    <a:srgbClr val="DF3131"/>
    <a:srgbClr val="FCD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B4E37B-A6E5-406F-81AD-77E41A08A991}" v="6" dt="2019-09-23T17:42:17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9DB4E37B-A6E5-406F-81AD-77E41A08A991}"/>
    <pc:docChg chg="modSld">
      <pc:chgData name="Bram Dupont" userId="9042b1d383435627" providerId="LiveId" clId="{9DB4E37B-A6E5-406F-81AD-77E41A08A991}" dt="2019-09-23T17:42:17.040" v="5" actId="313"/>
      <pc:docMkLst>
        <pc:docMk/>
      </pc:docMkLst>
      <pc:sldChg chg="modSp">
        <pc:chgData name="Bram Dupont" userId="9042b1d383435627" providerId="LiveId" clId="{9DB4E37B-A6E5-406F-81AD-77E41A08A991}" dt="2019-09-23T17:41:17.160" v="3" actId="20577"/>
        <pc:sldMkLst>
          <pc:docMk/>
          <pc:sldMk cId="623878996" sldId="257"/>
        </pc:sldMkLst>
        <pc:spChg chg="mod">
          <ac:chgData name="Bram Dupont" userId="9042b1d383435627" providerId="LiveId" clId="{9DB4E37B-A6E5-406F-81AD-77E41A08A991}" dt="2019-09-23T17:41:17.160" v="3" actId="20577"/>
          <ac:spMkLst>
            <pc:docMk/>
            <pc:sldMk cId="623878996" sldId="257"/>
            <ac:spMk id="9" creationId="{6FA7FB65-2307-47DD-BE80-E5FA44829E7F}"/>
          </ac:spMkLst>
        </pc:spChg>
      </pc:sldChg>
      <pc:sldChg chg="modSp">
        <pc:chgData name="Bram Dupont" userId="9042b1d383435627" providerId="LiveId" clId="{9DB4E37B-A6E5-406F-81AD-77E41A08A991}" dt="2019-09-23T17:41:57.792" v="4" actId="313"/>
        <pc:sldMkLst>
          <pc:docMk/>
          <pc:sldMk cId="1574491227" sldId="269"/>
        </pc:sldMkLst>
        <pc:spChg chg="mod">
          <ac:chgData name="Bram Dupont" userId="9042b1d383435627" providerId="LiveId" clId="{9DB4E37B-A6E5-406F-81AD-77E41A08A991}" dt="2019-09-23T17:41:57.792" v="4" actId="313"/>
          <ac:spMkLst>
            <pc:docMk/>
            <pc:sldMk cId="1574491227" sldId="269"/>
            <ac:spMk id="9" creationId="{6FA7FB65-2307-47DD-BE80-E5FA44829E7F}"/>
          </ac:spMkLst>
        </pc:spChg>
      </pc:sldChg>
      <pc:sldChg chg="modSp">
        <pc:chgData name="Bram Dupont" userId="9042b1d383435627" providerId="LiveId" clId="{9DB4E37B-A6E5-406F-81AD-77E41A08A991}" dt="2019-09-23T17:42:17.040" v="5" actId="313"/>
        <pc:sldMkLst>
          <pc:docMk/>
          <pc:sldMk cId="3041554993" sldId="272"/>
        </pc:sldMkLst>
        <pc:spChg chg="mod">
          <ac:chgData name="Bram Dupont" userId="9042b1d383435627" providerId="LiveId" clId="{9DB4E37B-A6E5-406F-81AD-77E41A08A991}" dt="2019-09-23T17:42:17.040" v="5" actId="313"/>
          <ac:spMkLst>
            <pc:docMk/>
            <pc:sldMk cId="3041554993" sldId="272"/>
            <ac:spMk id="9" creationId="{6FA7FB65-2307-47DD-BE80-E5FA44829E7F}"/>
          </ac:spMkLst>
        </pc:spChg>
      </pc:sldChg>
    </pc:docChg>
  </pc:docChgLst>
  <pc:docChgLst>
    <pc:chgData name="Presentation Point" userId="f45ce91d846791e9" providerId="LiveId" clId="{797FD082-0FAC-4A61-B2F8-DD3A8C830FE4}"/>
    <pc:docChg chg="modSld">
      <pc:chgData name="Presentation Point" userId="f45ce91d846791e9" providerId="LiveId" clId="{797FD082-0FAC-4A61-B2F8-DD3A8C830FE4}" dt="2019-06-25T07:21:32.551" v="0" actId="20577"/>
      <pc:docMkLst>
        <pc:docMk/>
      </pc:docMkLst>
      <pc:sldChg chg="modSp">
        <pc:chgData name="Presentation Point" userId="f45ce91d846791e9" providerId="LiveId" clId="{797FD082-0FAC-4A61-B2F8-DD3A8C830FE4}" dt="2019-06-25T07:21:32.551" v="0" actId="20577"/>
        <pc:sldMkLst>
          <pc:docMk/>
          <pc:sldMk cId="3605046710" sldId="256"/>
        </pc:sldMkLst>
        <pc:spChg chg="mod">
          <ac:chgData name="Presentation Point" userId="f45ce91d846791e9" providerId="LiveId" clId="{797FD082-0FAC-4A61-B2F8-DD3A8C830FE4}" dt="2019-06-25T07:21:32.551" v="0" actId="20577"/>
          <ac:spMkLst>
            <pc:docMk/>
            <pc:sldMk cId="3605046710" sldId="256"/>
            <ac:spMk id="2" creationId="{0A3CE71B-FB3C-41EF-BB20-1117307B27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3207C-7AC1-4BD1-AA88-3AC09732B44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309E8-7E5A-40CF-AC28-3D9691A8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78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8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https://www.pngfly.com/png-wbe75m/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8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https://www.pngfly.com/png-lg7f05/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https://www.kisspng.com/png-adidas-stadium-team-backpack-bag-shoe-soccer-adida-6015491/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4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https://www.kissclipart.com/button-clipart-tuxedo-m-blazer-kaquyd/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https://www.pngfly.com/png-enfnf0/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https://www.pngfly.com/png-g8m2xp/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8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https://www.pngfly.com/png-9plud6/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6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https://www.pngfly.com/png-whxpei/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09E8-7E5A-40CF-AC28-3D9691A87F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43A4-80DB-4D62-B56F-A64AFAAEC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00FB9-5537-4A77-AA7D-50FCE6C8A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27543-B45A-4C5D-9394-624450C0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E54CB-6823-4D90-88A1-D35E152D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525A-D3B5-4520-821B-0559A270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D048-F678-40FA-98F0-9AC8193F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B5CD2-E52C-4BA5-892D-05F8AE796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4A161-5A30-4DD4-A9E6-D41F4417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B3E58-F937-49D8-A526-0892EC64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F18F-EEB9-44FB-9FBA-0E9FA369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0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8EC568-BE02-4493-82B3-FA9C72871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C9BAA-1B3A-4829-B566-4FC60C2B5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D5F5-AB37-4206-94E7-1AAF2F39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B62C-65B3-4C2D-8C8D-3F619CB8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7E37-6BCA-4B28-9D54-CFF57672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2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7A43-E054-4DB2-B15A-F24AC4EEE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24D6E-B0F2-4AFF-8B39-40C5211D0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2EE4C-3D9C-4E45-84AB-1A2CC60C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321DD-7D20-410D-A7D8-9E8B37BD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AD59C-D651-4BB0-B6EA-C446FF93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E4DB-216A-4E0F-9935-E96640D1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AE37A-58E0-4D91-A132-3F16DB297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1CB2A-088E-4BA3-A4B8-B36DDF57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72F71-B67E-422C-BEC5-1A6F6FA2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707-A3FD-453B-81CF-39BB4B41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0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D808-231C-473C-BACA-1ACE639D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55423-4CAE-4FCC-8C88-C68A5DE9F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DB9BA-82D2-4C95-8AB1-A4BC781E3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00982-1A70-49A0-BC98-1C3FDD8C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033DC-FB5F-4060-AF98-1917ECE1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13FCB-03B7-4CB4-9D71-54D80785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7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CE27-4F45-4866-A392-B45726354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9D383-99C5-4E4E-AE3F-30F4B748D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F700-F00E-4720-B0A1-4C6678CF9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B2D6A-BB85-4F19-A0F9-E01555519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AE462-2B97-4C19-91CF-25B0322BE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7545C-457B-448A-9109-0E92D696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52BB7-C8C4-4D7D-802B-50719D6D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C3005-E0FC-4606-B8D0-2578A8FE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1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7657-4C45-4E3C-92CD-0252D445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CEFED1-6B90-4359-A91A-ECFEBC4FD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59AE9-389B-4E41-B063-08E40E0E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BFCD5-6200-4A0C-9939-DF9A8271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1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1699AB-9ECF-4DA5-AEF0-06E6BB661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A91D6-0372-45F6-BA9B-71431B54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FAAD9-6BE8-41AB-83B1-AD573C53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D3FA7-A061-448B-A866-5221A0B2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F39A-4D57-4FFF-83D3-8EA575DB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6E0B0-97BA-4465-A6D2-9C3E2C694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9A71C-EF26-4790-92FA-03030474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4A20D-7AC6-4D90-9AF0-6BD7EB6D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16967-41D5-4E0F-BA57-B9A69BD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6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A226-3629-4F0E-92F3-85F4F60D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174AB-7B7B-462D-9922-8365C3E22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381E0-55AE-4691-8119-A31A4FDC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629E9-F16E-4F77-833A-B89B7015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0AED8-C56C-4217-B390-EE7F7E439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D8A39-1508-415E-8D7B-6949C638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01191-364E-47C9-9CCF-A2424283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6293D-2EAE-4410-845E-08721EC9B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D8F3-C83A-46B4-8755-E7ABABDBF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EC460-D45B-4760-A9B2-324D4294AA8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7AA8-2EE1-4920-802B-EA9E2186F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DB9DD-7104-4C29-A9A6-43FA7B413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8370-DE0F-4F78-9B1D-6FC1E61F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53A4A"/>
            </a:gs>
            <a:gs pos="48000">
              <a:srgbClr val="2E303F"/>
            </a:gs>
            <a:gs pos="100000">
              <a:srgbClr val="20212C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Isosceles Triangle 163">
            <a:extLst>
              <a:ext uri="{FF2B5EF4-FFF2-40B4-BE49-F238E27FC236}">
                <a16:creationId xmlns:a16="http://schemas.microsoft.com/office/drawing/2014/main" id="{0B5E1388-FEF6-4807-BE38-DB5A8EEEC4D2}"/>
              </a:ext>
            </a:extLst>
          </p:cNvPr>
          <p:cNvSpPr/>
          <p:nvPr/>
        </p:nvSpPr>
        <p:spPr>
          <a:xfrm rot="10800000">
            <a:off x="1701664" y="3841804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D275104-7B35-409A-82AD-254F044F687E}"/>
              </a:ext>
            </a:extLst>
          </p:cNvPr>
          <p:cNvSpPr/>
          <p:nvPr/>
        </p:nvSpPr>
        <p:spPr>
          <a:xfrm>
            <a:off x="1295054" y="2039256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Plus 75">
            <a:extLst>
              <a:ext uri="{FF2B5EF4-FFF2-40B4-BE49-F238E27FC236}">
                <a16:creationId xmlns:a16="http://schemas.microsoft.com/office/drawing/2014/main" id="{6CB3C7F3-6846-457A-AE88-1E1CFA66D3C7}"/>
              </a:ext>
            </a:extLst>
          </p:cNvPr>
          <p:cNvSpPr/>
          <p:nvPr/>
        </p:nvSpPr>
        <p:spPr>
          <a:xfrm>
            <a:off x="600331" y="247958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55C0F5D7-6E42-441D-ABFD-AB72FA31D80F}"/>
              </a:ext>
            </a:extLst>
          </p:cNvPr>
          <p:cNvSpPr/>
          <p:nvPr/>
        </p:nvSpPr>
        <p:spPr>
          <a:xfrm rot="10800000">
            <a:off x="431947" y="130456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95068B6-2A41-476A-B702-76B2CD8445AE}"/>
              </a:ext>
            </a:extLst>
          </p:cNvPr>
          <p:cNvSpPr/>
          <p:nvPr/>
        </p:nvSpPr>
        <p:spPr>
          <a:xfrm>
            <a:off x="3228709" y="4041882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Minus 77">
            <a:extLst>
              <a:ext uri="{FF2B5EF4-FFF2-40B4-BE49-F238E27FC236}">
                <a16:creationId xmlns:a16="http://schemas.microsoft.com/office/drawing/2014/main" id="{2F88798D-1169-4607-BE45-94282D574869}"/>
              </a:ext>
            </a:extLst>
          </p:cNvPr>
          <p:cNvSpPr/>
          <p:nvPr/>
        </p:nvSpPr>
        <p:spPr>
          <a:xfrm>
            <a:off x="306297" y="3383052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C193E51-4D1D-462A-8C5E-A498C1F19170}"/>
              </a:ext>
            </a:extLst>
          </p:cNvPr>
          <p:cNvSpPr/>
          <p:nvPr/>
        </p:nvSpPr>
        <p:spPr>
          <a:xfrm>
            <a:off x="4441710" y="3037226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6AA5786-1B1F-449D-A7FB-4140DA324D93}"/>
              </a:ext>
            </a:extLst>
          </p:cNvPr>
          <p:cNvSpPr/>
          <p:nvPr/>
        </p:nvSpPr>
        <p:spPr>
          <a:xfrm>
            <a:off x="7036209" y="3910669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B9714CF3-789A-44E7-8EA0-201748A36112}"/>
              </a:ext>
            </a:extLst>
          </p:cNvPr>
          <p:cNvSpPr/>
          <p:nvPr/>
        </p:nvSpPr>
        <p:spPr>
          <a:xfrm>
            <a:off x="5902529" y="2818427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Minus 77">
            <a:extLst>
              <a:ext uri="{FF2B5EF4-FFF2-40B4-BE49-F238E27FC236}">
                <a16:creationId xmlns:a16="http://schemas.microsoft.com/office/drawing/2014/main" id="{B1D6C2BA-281C-4C12-A695-DF2668BE78C8}"/>
              </a:ext>
            </a:extLst>
          </p:cNvPr>
          <p:cNvSpPr/>
          <p:nvPr/>
        </p:nvSpPr>
        <p:spPr>
          <a:xfrm>
            <a:off x="6924768" y="2805067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Isosceles Triangle 155">
            <a:extLst>
              <a:ext uri="{FF2B5EF4-FFF2-40B4-BE49-F238E27FC236}">
                <a16:creationId xmlns:a16="http://schemas.microsoft.com/office/drawing/2014/main" id="{62DC98D5-C336-41AF-905C-60F1E7EA88B0}"/>
              </a:ext>
            </a:extLst>
          </p:cNvPr>
          <p:cNvSpPr/>
          <p:nvPr/>
        </p:nvSpPr>
        <p:spPr>
          <a:xfrm rot="10800000">
            <a:off x="5596050" y="3576072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411946" y="5144726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8796726" y="4273042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751135" y="5556873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414693" y="4652749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1136778" y="5107719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lus 92"/>
          <p:cNvSpPr/>
          <p:nvPr/>
        </p:nvSpPr>
        <p:spPr>
          <a:xfrm>
            <a:off x="8181691" y="5582179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Plus 93"/>
          <p:cNvSpPr/>
          <p:nvPr/>
        </p:nvSpPr>
        <p:spPr>
          <a:xfrm>
            <a:off x="10440721" y="4146893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Plus 94"/>
          <p:cNvSpPr/>
          <p:nvPr/>
        </p:nvSpPr>
        <p:spPr>
          <a:xfrm>
            <a:off x="2750798" y="5337125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Minus 97"/>
          <p:cNvSpPr/>
          <p:nvPr/>
        </p:nvSpPr>
        <p:spPr>
          <a:xfrm>
            <a:off x="6165507" y="5569821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Isosceles Triangle 100"/>
          <p:cNvSpPr/>
          <p:nvPr/>
        </p:nvSpPr>
        <p:spPr>
          <a:xfrm rot="10800000">
            <a:off x="5971787" y="481012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Isosceles Triangle 101"/>
          <p:cNvSpPr/>
          <p:nvPr/>
        </p:nvSpPr>
        <p:spPr>
          <a:xfrm rot="10800000">
            <a:off x="9599848" y="5074532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Isosceles Triangle 102"/>
          <p:cNvSpPr/>
          <p:nvPr/>
        </p:nvSpPr>
        <p:spPr>
          <a:xfrm rot="10800000">
            <a:off x="3754144" y="528018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408917" y="1495067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793697" y="623383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383868" y="256939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707491" y="67088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748106" y="190721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126943" y="3048308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089796" y="682298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275237" y="402825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28677" y="2552807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1133749" y="1458060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lus 71"/>
          <p:cNvSpPr/>
          <p:nvPr/>
        </p:nvSpPr>
        <p:spPr>
          <a:xfrm>
            <a:off x="8178662" y="1932520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lus 72"/>
          <p:cNvSpPr/>
          <p:nvPr/>
        </p:nvSpPr>
        <p:spPr>
          <a:xfrm>
            <a:off x="10437692" y="497234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lus 73"/>
          <p:cNvSpPr/>
          <p:nvPr/>
        </p:nvSpPr>
        <p:spPr>
          <a:xfrm>
            <a:off x="2249471" y="173474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lus 74"/>
          <p:cNvSpPr/>
          <p:nvPr/>
        </p:nvSpPr>
        <p:spPr>
          <a:xfrm>
            <a:off x="10437692" y="4962232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Plus 75"/>
          <p:cNvSpPr/>
          <p:nvPr/>
        </p:nvSpPr>
        <p:spPr>
          <a:xfrm>
            <a:off x="4745169" y="467706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Minus 76"/>
          <p:cNvSpPr/>
          <p:nvPr/>
        </p:nvSpPr>
        <p:spPr>
          <a:xfrm>
            <a:off x="6162478" y="1920162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inus 77"/>
          <p:cNvSpPr/>
          <p:nvPr/>
        </p:nvSpPr>
        <p:spPr>
          <a:xfrm>
            <a:off x="7297476" y="38946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inus 78"/>
          <p:cNvSpPr/>
          <p:nvPr/>
        </p:nvSpPr>
        <p:spPr>
          <a:xfrm>
            <a:off x="10739575" y="320604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 rot="10800000">
            <a:off x="5968758" y="1160470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/>
          <p:cNvSpPr/>
          <p:nvPr/>
        </p:nvSpPr>
        <p:spPr>
          <a:xfrm rot="10800000">
            <a:off x="9596819" y="1424873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81"/>
          <p:cNvSpPr/>
          <p:nvPr/>
        </p:nvSpPr>
        <p:spPr>
          <a:xfrm rot="10800000">
            <a:off x="3546928" y="153344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B9F534C-29C8-4378-8049-36C1C8FCB5CA}"/>
              </a:ext>
            </a:extLst>
          </p:cNvPr>
          <p:cNvSpPr/>
          <p:nvPr/>
        </p:nvSpPr>
        <p:spPr>
          <a:xfrm>
            <a:off x="17045409" y="4954226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EA37217-D4B9-4081-AF19-E082217F311E}"/>
              </a:ext>
            </a:extLst>
          </p:cNvPr>
          <p:cNvSpPr/>
          <p:nvPr/>
        </p:nvSpPr>
        <p:spPr>
          <a:xfrm>
            <a:off x="18430189" y="4082542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444BF37-307A-4846-9D64-7B38E7BE8C5D}"/>
              </a:ext>
            </a:extLst>
          </p:cNvPr>
          <p:cNvSpPr/>
          <p:nvPr/>
        </p:nvSpPr>
        <p:spPr>
          <a:xfrm>
            <a:off x="14384598" y="5366373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9D36D79-D83A-4D66-ABB6-EB65C444DF2C}"/>
              </a:ext>
            </a:extLst>
          </p:cNvPr>
          <p:cNvSpPr/>
          <p:nvPr/>
        </p:nvSpPr>
        <p:spPr>
          <a:xfrm>
            <a:off x="11537626" y="4295720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0BCFFA2-1B2A-40D1-8E3A-F6781F71640B}"/>
              </a:ext>
            </a:extLst>
          </p:cNvPr>
          <p:cNvSpPr/>
          <p:nvPr/>
        </p:nvSpPr>
        <p:spPr>
          <a:xfrm>
            <a:off x="20770241" y="4917219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Plus 92">
            <a:extLst>
              <a:ext uri="{FF2B5EF4-FFF2-40B4-BE49-F238E27FC236}">
                <a16:creationId xmlns:a16="http://schemas.microsoft.com/office/drawing/2014/main" id="{C2FB0B05-030A-4C21-B7C7-51A4BDEB797B}"/>
              </a:ext>
            </a:extLst>
          </p:cNvPr>
          <p:cNvSpPr/>
          <p:nvPr/>
        </p:nvSpPr>
        <p:spPr>
          <a:xfrm>
            <a:off x="17815154" y="5391679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Plus 93">
            <a:extLst>
              <a:ext uri="{FF2B5EF4-FFF2-40B4-BE49-F238E27FC236}">
                <a16:creationId xmlns:a16="http://schemas.microsoft.com/office/drawing/2014/main" id="{35442A9D-AE74-460D-929A-8ADF9463B0DA}"/>
              </a:ext>
            </a:extLst>
          </p:cNvPr>
          <p:cNvSpPr/>
          <p:nvPr/>
        </p:nvSpPr>
        <p:spPr>
          <a:xfrm>
            <a:off x="20074184" y="3956393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Plus 94">
            <a:extLst>
              <a:ext uri="{FF2B5EF4-FFF2-40B4-BE49-F238E27FC236}">
                <a16:creationId xmlns:a16="http://schemas.microsoft.com/office/drawing/2014/main" id="{D57739F9-08B0-461E-BD90-716BB1F7FF44}"/>
              </a:ext>
            </a:extLst>
          </p:cNvPr>
          <p:cNvSpPr/>
          <p:nvPr/>
        </p:nvSpPr>
        <p:spPr>
          <a:xfrm>
            <a:off x="12384261" y="5146625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inus 97">
            <a:extLst>
              <a:ext uri="{FF2B5EF4-FFF2-40B4-BE49-F238E27FC236}">
                <a16:creationId xmlns:a16="http://schemas.microsoft.com/office/drawing/2014/main" id="{B3272051-FBA7-4F45-87C9-41C59D551557}"/>
              </a:ext>
            </a:extLst>
          </p:cNvPr>
          <p:cNvSpPr/>
          <p:nvPr/>
        </p:nvSpPr>
        <p:spPr>
          <a:xfrm>
            <a:off x="15798970" y="5379321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1AEEBEFD-7291-46C8-AF87-B9A8C388596A}"/>
              </a:ext>
            </a:extLst>
          </p:cNvPr>
          <p:cNvSpPr/>
          <p:nvPr/>
        </p:nvSpPr>
        <p:spPr>
          <a:xfrm rot="10800000">
            <a:off x="15605250" y="461962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>
            <a:extLst>
              <a:ext uri="{FF2B5EF4-FFF2-40B4-BE49-F238E27FC236}">
                <a16:creationId xmlns:a16="http://schemas.microsoft.com/office/drawing/2014/main" id="{5834A8DB-CA94-4CDE-88E3-8F0073EB6E1F}"/>
              </a:ext>
            </a:extLst>
          </p:cNvPr>
          <p:cNvSpPr/>
          <p:nvPr/>
        </p:nvSpPr>
        <p:spPr>
          <a:xfrm rot="10800000">
            <a:off x="19233311" y="4884032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EFA57F83-6E82-439C-A0CC-8E1B60B20A29}"/>
              </a:ext>
            </a:extLst>
          </p:cNvPr>
          <p:cNvSpPr/>
          <p:nvPr/>
        </p:nvSpPr>
        <p:spPr>
          <a:xfrm rot="10800000">
            <a:off x="13387607" y="508968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3396FA2-E730-4CA7-B1A3-AC30DFE815F0}"/>
              </a:ext>
            </a:extLst>
          </p:cNvPr>
          <p:cNvSpPr/>
          <p:nvPr/>
        </p:nvSpPr>
        <p:spPr>
          <a:xfrm>
            <a:off x="17042380" y="1304567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7B196D5-F656-48F2-A6FC-FB451CD14B59}"/>
              </a:ext>
            </a:extLst>
          </p:cNvPr>
          <p:cNvSpPr/>
          <p:nvPr/>
        </p:nvSpPr>
        <p:spPr>
          <a:xfrm>
            <a:off x="18427160" y="432883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4D1EBD9-EFF6-430B-96ED-876ABE546ABC}"/>
              </a:ext>
            </a:extLst>
          </p:cNvPr>
          <p:cNvSpPr/>
          <p:nvPr/>
        </p:nvSpPr>
        <p:spPr>
          <a:xfrm>
            <a:off x="19017331" y="237889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6C46C8F-DD00-461A-A2E9-4FE3F5235185}"/>
              </a:ext>
            </a:extLst>
          </p:cNvPr>
          <p:cNvSpPr/>
          <p:nvPr/>
        </p:nvSpPr>
        <p:spPr>
          <a:xfrm>
            <a:off x="13340954" y="48038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D436A35-39CD-4380-928C-878BFB53DF21}"/>
              </a:ext>
            </a:extLst>
          </p:cNvPr>
          <p:cNvSpPr/>
          <p:nvPr/>
        </p:nvSpPr>
        <p:spPr>
          <a:xfrm>
            <a:off x="14381569" y="171671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4E3A29E-FB53-401B-9F15-8D7C766688A1}"/>
              </a:ext>
            </a:extLst>
          </p:cNvPr>
          <p:cNvSpPr/>
          <p:nvPr/>
        </p:nvSpPr>
        <p:spPr>
          <a:xfrm>
            <a:off x="11760406" y="2857808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FEFA3E4-403A-4E36-9CFF-DA3BBA0A229F}"/>
              </a:ext>
            </a:extLst>
          </p:cNvPr>
          <p:cNvSpPr/>
          <p:nvPr/>
        </p:nvSpPr>
        <p:spPr>
          <a:xfrm>
            <a:off x="11534597" y="646061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DF269817-2D1A-497D-9596-4944D14EDD0D}"/>
              </a:ext>
            </a:extLst>
          </p:cNvPr>
          <p:cNvSpPr/>
          <p:nvPr/>
        </p:nvSpPr>
        <p:spPr>
          <a:xfrm>
            <a:off x="15908700" y="212325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674F55F-403E-4BED-96E3-15C50299A7DE}"/>
              </a:ext>
            </a:extLst>
          </p:cNvPr>
          <p:cNvSpPr/>
          <p:nvPr/>
        </p:nvSpPr>
        <p:spPr>
          <a:xfrm>
            <a:off x="10262140" y="2362307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5ED9BAFE-10FE-419F-82B6-06B456EF51EE}"/>
              </a:ext>
            </a:extLst>
          </p:cNvPr>
          <p:cNvSpPr/>
          <p:nvPr/>
        </p:nvSpPr>
        <p:spPr>
          <a:xfrm>
            <a:off x="20767212" y="1267560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Plus 71">
            <a:extLst>
              <a:ext uri="{FF2B5EF4-FFF2-40B4-BE49-F238E27FC236}">
                <a16:creationId xmlns:a16="http://schemas.microsoft.com/office/drawing/2014/main" id="{27090C6A-1321-4839-B0DC-4AE51672BCCC}"/>
              </a:ext>
            </a:extLst>
          </p:cNvPr>
          <p:cNvSpPr/>
          <p:nvPr/>
        </p:nvSpPr>
        <p:spPr>
          <a:xfrm>
            <a:off x="17812125" y="1742020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Plus 72">
            <a:extLst>
              <a:ext uri="{FF2B5EF4-FFF2-40B4-BE49-F238E27FC236}">
                <a16:creationId xmlns:a16="http://schemas.microsoft.com/office/drawing/2014/main" id="{EAA6E288-8D71-46B0-A322-2EA17F14126A}"/>
              </a:ext>
            </a:extLst>
          </p:cNvPr>
          <p:cNvSpPr/>
          <p:nvPr/>
        </p:nvSpPr>
        <p:spPr>
          <a:xfrm>
            <a:off x="20071155" y="306734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Plus 73">
            <a:extLst>
              <a:ext uri="{FF2B5EF4-FFF2-40B4-BE49-F238E27FC236}">
                <a16:creationId xmlns:a16="http://schemas.microsoft.com/office/drawing/2014/main" id="{DD497045-6FE3-4AE2-999D-073DFFFD3F65}"/>
              </a:ext>
            </a:extLst>
          </p:cNvPr>
          <p:cNvSpPr/>
          <p:nvPr/>
        </p:nvSpPr>
        <p:spPr>
          <a:xfrm>
            <a:off x="11882934" y="154424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Plus 74">
            <a:extLst>
              <a:ext uri="{FF2B5EF4-FFF2-40B4-BE49-F238E27FC236}">
                <a16:creationId xmlns:a16="http://schemas.microsoft.com/office/drawing/2014/main" id="{B51D21D2-8D93-4EE8-BABC-05ACB2428483}"/>
              </a:ext>
            </a:extLst>
          </p:cNvPr>
          <p:cNvSpPr/>
          <p:nvPr/>
        </p:nvSpPr>
        <p:spPr>
          <a:xfrm>
            <a:off x="20071155" y="4771732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lus 75">
            <a:extLst>
              <a:ext uri="{FF2B5EF4-FFF2-40B4-BE49-F238E27FC236}">
                <a16:creationId xmlns:a16="http://schemas.microsoft.com/office/drawing/2014/main" id="{CB6F02F1-0796-42AE-917F-DDC7CC4ADD7E}"/>
              </a:ext>
            </a:extLst>
          </p:cNvPr>
          <p:cNvSpPr/>
          <p:nvPr/>
        </p:nvSpPr>
        <p:spPr>
          <a:xfrm>
            <a:off x="14378632" y="277206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Minus 76">
            <a:extLst>
              <a:ext uri="{FF2B5EF4-FFF2-40B4-BE49-F238E27FC236}">
                <a16:creationId xmlns:a16="http://schemas.microsoft.com/office/drawing/2014/main" id="{9DE346D4-38E0-4089-B0E7-1A66DBAC2909}"/>
              </a:ext>
            </a:extLst>
          </p:cNvPr>
          <p:cNvSpPr/>
          <p:nvPr/>
        </p:nvSpPr>
        <p:spPr>
          <a:xfrm>
            <a:off x="15795941" y="1729662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inus 77">
            <a:extLst>
              <a:ext uri="{FF2B5EF4-FFF2-40B4-BE49-F238E27FC236}">
                <a16:creationId xmlns:a16="http://schemas.microsoft.com/office/drawing/2014/main" id="{E0B7CCC3-78FA-4D28-AD0B-47A2277E44D0}"/>
              </a:ext>
            </a:extLst>
          </p:cNvPr>
          <p:cNvSpPr/>
          <p:nvPr/>
        </p:nvSpPr>
        <p:spPr>
          <a:xfrm>
            <a:off x="16930939" y="19896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Minus 78">
            <a:extLst>
              <a:ext uri="{FF2B5EF4-FFF2-40B4-BE49-F238E27FC236}">
                <a16:creationId xmlns:a16="http://schemas.microsoft.com/office/drawing/2014/main" id="{75BF38AE-0D87-4A0E-A1E5-53D6BD8B6138}"/>
              </a:ext>
            </a:extLst>
          </p:cNvPr>
          <p:cNvSpPr/>
          <p:nvPr/>
        </p:nvSpPr>
        <p:spPr>
          <a:xfrm>
            <a:off x="20373038" y="301554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D72C8D53-BF81-4208-B918-E97B5E245AEE}"/>
              </a:ext>
            </a:extLst>
          </p:cNvPr>
          <p:cNvSpPr/>
          <p:nvPr/>
        </p:nvSpPr>
        <p:spPr>
          <a:xfrm rot="10800000">
            <a:off x="15602221" y="969970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D858819F-B0F8-41F8-972D-64FE8A9A80DA}"/>
              </a:ext>
            </a:extLst>
          </p:cNvPr>
          <p:cNvSpPr/>
          <p:nvPr/>
        </p:nvSpPr>
        <p:spPr>
          <a:xfrm rot="10800000">
            <a:off x="19230282" y="1234373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510F13B3-0547-456D-A65F-A6BD34B81740}"/>
              </a:ext>
            </a:extLst>
          </p:cNvPr>
          <p:cNvSpPr/>
          <p:nvPr/>
        </p:nvSpPr>
        <p:spPr>
          <a:xfrm rot="10800000">
            <a:off x="13180391" y="134294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Minus 78">
            <a:extLst>
              <a:ext uri="{FF2B5EF4-FFF2-40B4-BE49-F238E27FC236}">
                <a16:creationId xmlns:a16="http://schemas.microsoft.com/office/drawing/2014/main" id="{56183F45-18FA-4E8D-921F-050B6B5D3147}"/>
              </a:ext>
            </a:extLst>
          </p:cNvPr>
          <p:cNvSpPr/>
          <p:nvPr/>
        </p:nvSpPr>
        <p:spPr>
          <a:xfrm>
            <a:off x="4683501" y="4005464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D7AA33F-B6E2-4F2F-BCD4-9B25119190C9}"/>
              </a:ext>
            </a:extLst>
          </p:cNvPr>
          <p:cNvSpPr/>
          <p:nvPr/>
        </p:nvSpPr>
        <p:spPr>
          <a:xfrm>
            <a:off x="14354905" y="373125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3C0CA23-AE44-45E8-8689-783334F358BA}"/>
              </a:ext>
            </a:extLst>
          </p:cNvPr>
          <p:cNvSpPr/>
          <p:nvPr/>
        </p:nvSpPr>
        <p:spPr>
          <a:xfrm>
            <a:off x="15739685" y="2859567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7EEF3E3-96AB-4175-B78C-89BE31A3B794}"/>
              </a:ext>
            </a:extLst>
          </p:cNvPr>
          <p:cNvSpPr/>
          <p:nvPr/>
        </p:nvSpPr>
        <p:spPr>
          <a:xfrm>
            <a:off x="13221225" y="2639009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Plus 72">
            <a:extLst>
              <a:ext uri="{FF2B5EF4-FFF2-40B4-BE49-F238E27FC236}">
                <a16:creationId xmlns:a16="http://schemas.microsoft.com/office/drawing/2014/main" id="{42B9E763-41AC-4201-88BA-2EB91F8E25A4}"/>
              </a:ext>
            </a:extLst>
          </p:cNvPr>
          <p:cNvSpPr/>
          <p:nvPr/>
        </p:nvSpPr>
        <p:spPr>
          <a:xfrm>
            <a:off x="17383680" y="2733418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Minus 77">
            <a:extLst>
              <a:ext uri="{FF2B5EF4-FFF2-40B4-BE49-F238E27FC236}">
                <a16:creationId xmlns:a16="http://schemas.microsoft.com/office/drawing/2014/main" id="{6F21B032-108B-4D78-B97A-AA5601B5F5A1}"/>
              </a:ext>
            </a:extLst>
          </p:cNvPr>
          <p:cNvSpPr/>
          <p:nvPr/>
        </p:nvSpPr>
        <p:spPr>
          <a:xfrm>
            <a:off x="14243464" y="2625649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Isosceles Triangle 148">
            <a:extLst>
              <a:ext uri="{FF2B5EF4-FFF2-40B4-BE49-F238E27FC236}">
                <a16:creationId xmlns:a16="http://schemas.microsoft.com/office/drawing/2014/main" id="{CE0BF6A9-CAB9-4180-8658-9B741374791E}"/>
              </a:ext>
            </a:extLst>
          </p:cNvPr>
          <p:cNvSpPr/>
          <p:nvPr/>
        </p:nvSpPr>
        <p:spPr>
          <a:xfrm rot="10800000">
            <a:off x="12914746" y="3396654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Isosceles Triangle 149">
            <a:extLst>
              <a:ext uri="{FF2B5EF4-FFF2-40B4-BE49-F238E27FC236}">
                <a16:creationId xmlns:a16="http://schemas.microsoft.com/office/drawing/2014/main" id="{7DA0FD00-14C4-4B61-BF07-0836719E5D67}"/>
              </a:ext>
            </a:extLst>
          </p:cNvPr>
          <p:cNvSpPr/>
          <p:nvPr/>
        </p:nvSpPr>
        <p:spPr>
          <a:xfrm rot="10800000">
            <a:off x="16542807" y="366105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0377A-78A3-422B-922F-643F99560FD3}"/>
              </a:ext>
            </a:extLst>
          </p:cNvPr>
          <p:cNvSpPr/>
          <p:nvPr/>
        </p:nvSpPr>
        <p:spPr>
          <a:xfrm flipV="1">
            <a:off x="0" y="-35906"/>
            <a:ext cx="12192000" cy="6929813"/>
          </a:xfrm>
          <a:prstGeom prst="rect">
            <a:avLst/>
          </a:prstGeom>
          <a:solidFill>
            <a:srgbClr val="222A31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1AEA6CC-E4CA-41E8-A880-2A0EF73EA6E0}"/>
              </a:ext>
            </a:extLst>
          </p:cNvPr>
          <p:cNvSpPr/>
          <p:nvPr/>
        </p:nvSpPr>
        <p:spPr>
          <a:xfrm>
            <a:off x="-139152" y="4275704"/>
            <a:ext cx="12456225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2D2D3D"/>
          </a:solidFill>
          <a:ln w="762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863879" y="2408094"/>
            <a:ext cx="4464243" cy="108359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CE71B-FB3C-41EF-BB20-1117307B2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8709" y="2617740"/>
            <a:ext cx="5915291" cy="664303"/>
          </a:xfrm>
          <a:solidFill>
            <a:srgbClr val="8C9F5C"/>
          </a:solidFill>
        </p:spPr>
        <p:txBody>
          <a:bodyPr>
            <a:normAutofit fontScale="90000"/>
          </a:bodyPr>
          <a:lstStyle/>
          <a:p>
            <a:r>
              <a:rPr lang="en-US" sz="4800" spc="-150">
                <a:solidFill>
                  <a:schemeClr val="bg1"/>
                </a:solidFill>
                <a:latin typeface="Montserrat" panose="00000500000000000000" pitchFamily="2" charset="0"/>
              </a:rPr>
              <a:t>Discounted </a:t>
            </a:r>
            <a:r>
              <a:rPr lang="en-US" sz="4800" b="1" spc="-150" dirty="0" err="1">
                <a:solidFill>
                  <a:schemeClr val="bg1"/>
                </a:solidFill>
                <a:latin typeface="Montserrat" panose="00000500000000000000" pitchFamily="2" charset="0"/>
              </a:rPr>
              <a:t>Shoppy</a:t>
            </a:r>
            <a:endParaRPr lang="en-US" sz="4800" b="1" spc="-15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73877-6E7C-4A76-A5F8-49653511F442}"/>
              </a:ext>
            </a:extLst>
          </p:cNvPr>
          <p:cNvSpPr/>
          <p:nvPr/>
        </p:nvSpPr>
        <p:spPr>
          <a:xfrm>
            <a:off x="3048000" y="3683529"/>
            <a:ext cx="6096000" cy="315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spc="600" dirty="0">
                <a:solidFill>
                  <a:schemeClr val="bg1"/>
                </a:solidFill>
                <a:latin typeface="Montserrat Light" panose="00000400000000000000" pitchFamily="50" charset="0"/>
              </a:rPr>
              <a:t>www.discountedshoppy.com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D0BC9D-6FE5-4B88-A1EF-7AF6342A967F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B55E26-EB3E-4951-890A-12E8547FB60C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4D50899-F34B-4104-8968-5BD9DA9D0661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5EFE4F4-1072-4956-A120-3152FE4C5550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C284052-6C27-4E1A-B15A-48DD4F69B859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0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3">
        <p:fade/>
      </p:transition>
    </mc:Choice>
    <mc:Fallback xmlns="">
      <p:transition spd="med" advTm="5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6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6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25 -4.07407E-6 " pathEditMode="relative" rAng="0" ptsTypes="AA">
                                      <p:cBhvr>
                                        <p:cTn id="28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6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6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4" dur="6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6" dur="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0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6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25 1.11111E-6 " pathEditMode="relative" rAng="0" ptsTypes="AA">
                                      <p:cBhvr>
                                        <p:cTn id="58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0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4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8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0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2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6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6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0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4" dur="6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6" dur="6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8" dur="6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0" dur="6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2" dur="6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4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6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6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0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2" dur="6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4" dur="6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6" dur="6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8" dur="6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0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2" dur="6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4" dur="6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6" dur="6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8" dur="6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0" dur="6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2" dur="6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4" dur="6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6" dur="6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8" dur="6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0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6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6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6" dur="6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8" dur="6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0" dur="6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2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4" dur="6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6" dur="6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8" dur="6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6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6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4" dur="6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6" dur="6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8" dur="6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0" dur="6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2" dur="6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4" dur="6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6" dur="6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8" dur="6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0" dur="6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2" dur="6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4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6" dur="6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5 4.44444E-6 " pathEditMode="relative" rAng="0" ptsTypes="AA">
                                      <p:cBhvr>
                                        <p:cTn id="178" dur="6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5 -3.33333E-6 " pathEditMode="relative" rAng="0" ptsTypes="AA">
                                      <p:cBhvr>
                                        <p:cTn id="180" dur="6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25 3.7037E-6 " pathEditMode="relative" rAng="0" ptsTypes="AA">
                                      <p:cBhvr>
                                        <p:cTn id="182" dur="6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25 7.40741E-7 " pathEditMode="relative" rAng="0" ptsTypes="AA">
                                      <p:cBhvr>
                                        <p:cTn id="184" dur="6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6" dur="6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83" grpId="0" animBg="1"/>
      <p:bldP spid="84" grpId="0" animBg="1"/>
      <p:bldP spid="87" grpId="0" animBg="1"/>
      <p:bldP spid="89" grpId="0" animBg="1"/>
      <p:bldP spid="92" grpId="0" animBg="1"/>
      <p:bldP spid="93" grpId="0" animBg="1"/>
      <p:bldP spid="94" grpId="0" animBg="1"/>
      <p:bldP spid="95" grpId="0" animBg="1"/>
      <p:bldP spid="98" grpId="0" animBg="1"/>
      <p:bldP spid="101" grpId="0" animBg="1"/>
      <p:bldP spid="102" grpId="0" animBg="1"/>
      <p:bldP spid="103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10" grpId="0" animBg="1"/>
      <p:bldP spid="111" grpId="0" animBg="1"/>
      <p:bldP spid="112" grpId="0" animBg="1"/>
      <p:bldP spid="11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85" grpId="0" animBg="1"/>
      <p:bldP spid="97" grpId="0" animBg="1"/>
      <p:bldP spid="5" grpId="0" animBg="1"/>
      <p:bldP spid="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83BA3"/>
            </a:gs>
            <a:gs pos="48000">
              <a:srgbClr val="4B328D"/>
            </a:gs>
            <a:gs pos="100000">
              <a:srgbClr val="442C8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val 126">
            <a:extLst>
              <a:ext uri="{FF2B5EF4-FFF2-40B4-BE49-F238E27FC236}">
                <a16:creationId xmlns:a16="http://schemas.microsoft.com/office/drawing/2014/main" id="{22E197F6-FE5C-41B2-BCF7-DE7567220D95}"/>
              </a:ext>
            </a:extLst>
          </p:cNvPr>
          <p:cNvSpPr/>
          <p:nvPr/>
        </p:nvSpPr>
        <p:spPr>
          <a:xfrm>
            <a:off x="4326509" y="3267472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EE1BAADF-79F8-41F7-BA4D-917E6D749928}"/>
              </a:ext>
            </a:extLst>
          </p:cNvPr>
          <p:cNvSpPr/>
          <p:nvPr/>
        </p:nvSpPr>
        <p:spPr>
          <a:xfrm>
            <a:off x="755281" y="3844323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Minus 78">
            <a:extLst>
              <a:ext uri="{FF2B5EF4-FFF2-40B4-BE49-F238E27FC236}">
                <a16:creationId xmlns:a16="http://schemas.microsoft.com/office/drawing/2014/main" id="{2AD69C5B-9F36-4181-BC47-6B474AF30D45}"/>
              </a:ext>
            </a:extLst>
          </p:cNvPr>
          <p:cNvSpPr/>
          <p:nvPr/>
        </p:nvSpPr>
        <p:spPr>
          <a:xfrm>
            <a:off x="6522616" y="2767586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2EDE9CC-E950-490C-884B-3D52ED1795DE}"/>
              </a:ext>
            </a:extLst>
          </p:cNvPr>
          <p:cNvSpPr/>
          <p:nvPr/>
        </p:nvSpPr>
        <p:spPr>
          <a:xfrm>
            <a:off x="1889263" y="2611608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Plus 72">
            <a:extLst>
              <a:ext uri="{FF2B5EF4-FFF2-40B4-BE49-F238E27FC236}">
                <a16:creationId xmlns:a16="http://schemas.microsoft.com/office/drawing/2014/main" id="{0761BAD3-5A7C-4611-82FA-58DD70E56281}"/>
              </a:ext>
            </a:extLst>
          </p:cNvPr>
          <p:cNvSpPr/>
          <p:nvPr/>
        </p:nvSpPr>
        <p:spPr>
          <a:xfrm>
            <a:off x="3533258" y="2485459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inus 77">
            <a:extLst>
              <a:ext uri="{FF2B5EF4-FFF2-40B4-BE49-F238E27FC236}">
                <a16:creationId xmlns:a16="http://schemas.microsoft.com/office/drawing/2014/main" id="{BE211155-6E8F-4655-AAF6-80D9413F2362}"/>
              </a:ext>
            </a:extLst>
          </p:cNvPr>
          <p:cNvSpPr/>
          <p:nvPr/>
        </p:nvSpPr>
        <p:spPr>
          <a:xfrm>
            <a:off x="393042" y="2377690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10440721" y="861189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10742604" y="6855704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700541-EEB8-4965-87E5-A7A9F228F727}"/>
              </a:ext>
            </a:extLst>
          </p:cNvPr>
          <p:cNvSpPr/>
          <p:nvPr/>
        </p:nvSpPr>
        <p:spPr>
          <a:xfrm>
            <a:off x="7564346" y="5297126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01831A-7980-4AA8-97BC-275362DA34DA}"/>
              </a:ext>
            </a:extLst>
          </p:cNvPr>
          <p:cNvSpPr/>
          <p:nvPr/>
        </p:nvSpPr>
        <p:spPr>
          <a:xfrm>
            <a:off x="8949126" y="4425442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C9044D8-7A03-4545-A412-6C0DD7B6F81E}"/>
              </a:ext>
            </a:extLst>
          </p:cNvPr>
          <p:cNvSpPr/>
          <p:nvPr/>
        </p:nvSpPr>
        <p:spPr>
          <a:xfrm>
            <a:off x="4903535" y="5709273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A6155A-F3FB-4CD2-A451-BF10A9484EB9}"/>
              </a:ext>
            </a:extLst>
          </p:cNvPr>
          <p:cNvSpPr/>
          <p:nvPr/>
        </p:nvSpPr>
        <p:spPr>
          <a:xfrm>
            <a:off x="2056563" y="4638620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C154A7C-1062-429B-9C14-71478D1C9E3A}"/>
              </a:ext>
            </a:extLst>
          </p:cNvPr>
          <p:cNvSpPr/>
          <p:nvPr/>
        </p:nvSpPr>
        <p:spPr>
          <a:xfrm>
            <a:off x="11289178" y="5260119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lus 92">
            <a:extLst>
              <a:ext uri="{FF2B5EF4-FFF2-40B4-BE49-F238E27FC236}">
                <a16:creationId xmlns:a16="http://schemas.microsoft.com/office/drawing/2014/main" id="{49CADA7E-5452-4774-A051-92756021CF0B}"/>
              </a:ext>
            </a:extLst>
          </p:cNvPr>
          <p:cNvSpPr/>
          <p:nvPr/>
        </p:nvSpPr>
        <p:spPr>
          <a:xfrm>
            <a:off x="8334091" y="5734579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lus 93">
            <a:extLst>
              <a:ext uri="{FF2B5EF4-FFF2-40B4-BE49-F238E27FC236}">
                <a16:creationId xmlns:a16="http://schemas.microsoft.com/office/drawing/2014/main" id="{D6407B58-C3A3-40C2-B75D-13DA0BC90ABA}"/>
              </a:ext>
            </a:extLst>
          </p:cNvPr>
          <p:cNvSpPr/>
          <p:nvPr/>
        </p:nvSpPr>
        <p:spPr>
          <a:xfrm>
            <a:off x="10593121" y="4299293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lus 94">
            <a:extLst>
              <a:ext uri="{FF2B5EF4-FFF2-40B4-BE49-F238E27FC236}">
                <a16:creationId xmlns:a16="http://schemas.microsoft.com/office/drawing/2014/main" id="{90F21A48-1BB3-488E-953F-E58C2997CF07}"/>
              </a:ext>
            </a:extLst>
          </p:cNvPr>
          <p:cNvSpPr/>
          <p:nvPr/>
        </p:nvSpPr>
        <p:spPr>
          <a:xfrm>
            <a:off x="2903198" y="5489525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97">
            <a:extLst>
              <a:ext uri="{FF2B5EF4-FFF2-40B4-BE49-F238E27FC236}">
                <a16:creationId xmlns:a16="http://schemas.microsoft.com/office/drawing/2014/main" id="{4C925D73-DDEA-4AD9-9078-E2BD1D9C0A52}"/>
              </a:ext>
            </a:extLst>
          </p:cNvPr>
          <p:cNvSpPr/>
          <p:nvPr/>
        </p:nvSpPr>
        <p:spPr>
          <a:xfrm>
            <a:off x="6317907" y="5722221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68F2C807-04D2-472F-A1F9-A985B3E4E405}"/>
              </a:ext>
            </a:extLst>
          </p:cNvPr>
          <p:cNvSpPr/>
          <p:nvPr/>
        </p:nvSpPr>
        <p:spPr>
          <a:xfrm rot="10800000">
            <a:off x="6124187" y="496252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B1056E72-0B00-426B-8966-3CE575BA3AB8}"/>
              </a:ext>
            </a:extLst>
          </p:cNvPr>
          <p:cNvSpPr/>
          <p:nvPr/>
        </p:nvSpPr>
        <p:spPr>
          <a:xfrm rot="10800000">
            <a:off x="9752248" y="5226932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B040BD09-23C4-45CC-B760-5237655F9258}"/>
              </a:ext>
            </a:extLst>
          </p:cNvPr>
          <p:cNvSpPr/>
          <p:nvPr/>
        </p:nvSpPr>
        <p:spPr>
          <a:xfrm rot="10800000">
            <a:off x="3906544" y="543258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04A30D0-07E3-4306-BBF8-F993B00EF800}"/>
              </a:ext>
            </a:extLst>
          </p:cNvPr>
          <p:cNvSpPr/>
          <p:nvPr/>
        </p:nvSpPr>
        <p:spPr>
          <a:xfrm>
            <a:off x="7561317" y="1647467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443BFC-BCA3-4C82-8FF6-22989CF426DC}"/>
              </a:ext>
            </a:extLst>
          </p:cNvPr>
          <p:cNvSpPr/>
          <p:nvPr/>
        </p:nvSpPr>
        <p:spPr>
          <a:xfrm>
            <a:off x="8946097" y="775783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3208E9-E78E-4A3D-9672-90481F5F14B1}"/>
              </a:ext>
            </a:extLst>
          </p:cNvPr>
          <p:cNvSpPr/>
          <p:nvPr/>
        </p:nvSpPr>
        <p:spPr>
          <a:xfrm>
            <a:off x="9536268" y="272179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3A71B74-9A1C-437C-A1C9-B1A453B6DC22}"/>
              </a:ext>
            </a:extLst>
          </p:cNvPr>
          <p:cNvSpPr/>
          <p:nvPr/>
        </p:nvSpPr>
        <p:spPr>
          <a:xfrm>
            <a:off x="3859891" y="82328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AC16F4E-91CF-4068-A7B7-014517078F4F}"/>
              </a:ext>
            </a:extLst>
          </p:cNvPr>
          <p:cNvSpPr/>
          <p:nvPr/>
        </p:nvSpPr>
        <p:spPr>
          <a:xfrm>
            <a:off x="4900506" y="205961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BE736FD-0FD4-479C-8F51-5BFB59917AF1}"/>
              </a:ext>
            </a:extLst>
          </p:cNvPr>
          <p:cNvSpPr/>
          <p:nvPr/>
        </p:nvSpPr>
        <p:spPr>
          <a:xfrm>
            <a:off x="2279343" y="3200708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07C6E47-A0D7-4BC3-B524-9E1C25674C81}"/>
              </a:ext>
            </a:extLst>
          </p:cNvPr>
          <p:cNvSpPr/>
          <p:nvPr/>
        </p:nvSpPr>
        <p:spPr>
          <a:xfrm>
            <a:off x="2053534" y="988961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0536DFB-C90B-4EE5-B8EF-479B9D890040}"/>
              </a:ext>
            </a:extLst>
          </p:cNvPr>
          <p:cNvSpPr/>
          <p:nvPr/>
        </p:nvSpPr>
        <p:spPr>
          <a:xfrm>
            <a:off x="6427637" y="555225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AB35500-14D4-43AE-A4FE-913230AC333B}"/>
              </a:ext>
            </a:extLst>
          </p:cNvPr>
          <p:cNvSpPr/>
          <p:nvPr/>
        </p:nvSpPr>
        <p:spPr>
          <a:xfrm>
            <a:off x="781077" y="2705207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467133-2237-45C5-9A1C-564B522606CB}"/>
              </a:ext>
            </a:extLst>
          </p:cNvPr>
          <p:cNvSpPr/>
          <p:nvPr/>
        </p:nvSpPr>
        <p:spPr>
          <a:xfrm>
            <a:off x="11286149" y="1610460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lus 71">
            <a:extLst>
              <a:ext uri="{FF2B5EF4-FFF2-40B4-BE49-F238E27FC236}">
                <a16:creationId xmlns:a16="http://schemas.microsoft.com/office/drawing/2014/main" id="{BDA80600-3207-4398-8B43-F3885375005E}"/>
              </a:ext>
            </a:extLst>
          </p:cNvPr>
          <p:cNvSpPr/>
          <p:nvPr/>
        </p:nvSpPr>
        <p:spPr>
          <a:xfrm>
            <a:off x="8331062" y="2084920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lus 72">
            <a:extLst>
              <a:ext uri="{FF2B5EF4-FFF2-40B4-BE49-F238E27FC236}">
                <a16:creationId xmlns:a16="http://schemas.microsoft.com/office/drawing/2014/main" id="{476AB697-F984-45D0-A890-A557A83360C3}"/>
              </a:ext>
            </a:extLst>
          </p:cNvPr>
          <p:cNvSpPr/>
          <p:nvPr/>
        </p:nvSpPr>
        <p:spPr>
          <a:xfrm>
            <a:off x="10590092" y="649634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lus 73">
            <a:extLst>
              <a:ext uri="{FF2B5EF4-FFF2-40B4-BE49-F238E27FC236}">
                <a16:creationId xmlns:a16="http://schemas.microsoft.com/office/drawing/2014/main" id="{E25A8C9E-27CF-45B1-A490-233083F91ABC}"/>
              </a:ext>
            </a:extLst>
          </p:cNvPr>
          <p:cNvSpPr/>
          <p:nvPr/>
        </p:nvSpPr>
        <p:spPr>
          <a:xfrm>
            <a:off x="2401871" y="188714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lus 74">
            <a:extLst>
              <a:ext uri="{FF2B5EF4-FFF2-40B4-BE49-F238E27FC236}">
                <a16:creationId xmlns:a16="http://schemas.microsoft.com/office/drawing/2014/main" id="{965F2E34-B175-46F4-8C7C-4C0BF6A7CE5F}"/>
              </a:ext>
            </a:extLst>
          </p:cNvPr>
          <p:cNvSpPr/>
          <p:nvPr/>
        </p:nvSpPr>
        <p:spPr>
          <a:xfrm>
            <a:off x="10590092" y="5114632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lus 75">
            <a:extLst>
              <a:ext uri="{FF2B5EF4-FFF2-40B4-BE49-F238E27FC236}">
                <a16:creationId xmlns:a16="http://schemas.microsoft.com/office/drawing/2014/main" id="{F6A692C1-6229-404A-B8A7-51EF5FF93139}"/>
              </a:ext>
            </a:extLst>
          </p:cNvPr>
          <p:cNvSpPr/>
          <p:nvPr/>
        </p:nvSpPr>
        <p:spPr>
          <a:xfrm>
            <a:off x="4897569" y="620106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inus 76">
            <a:extLst>
              <a:ext uri="{FF2B5EF4-FFF2-40B4-BE49-F238E27FC236}">
                <a16:creationId xmlns:a16="http://schemas.microsoft.com/office/drawing/2014/main" id="{BFEBC87F-0C58-4B8E-BBF7-4EC419B85B7B}"/>
              </a:ext>
            </a:extLst>
          </p:cNvPr>
          <p:cNvSpPr/>
          <p:nvPr/>
        </p:nvSpPr>
        <p:spPr>
          <a:xfrm>
            <a:off x="6314878" y="2072562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Minus 77">
            <a:extLst>
              <a:ext uri="{FF2B5EF4-FFF2-40B4-BE49-F238E27FC236}">
                <a16:creationId xmlns:a16="http://schemas.microsoft.com/office/drawing/2014/main" id="{5E7F024B-029A-42FA-9406-EA4038729B93}"/>
              </a:ext>
            </a:extLst>
          </p:cNvPr>
          <p:cNvSpPr/>
          <p:nvPr/>
        </p:nvSpPr>
        <p:spPr>
          <a:xfrm>
            <a:off x="7449876" y="54186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inus 78">
            <a:extLst>
              <a:ext uri="{FF2B5EF4-FFF2-40B4-BE49-F238E27FC236}">
                <a16:creationId xmlns:a16="http://schemas.microsoft.com/office/drawing/2014/main" id="{32F1A5D4-F721-4B6E-B97D-5DDCEB9DF077}"/>
              </a:ext>
            </a:extLst>
          </p:cNvPr>
          <p:cNvSpPr/>
          <p:nvPr/>
        </p:nvSpPr>
        <p:spPr>
          <a:xfrm>
            <a:off x="10891975" y="335844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D29DF6DA-C21F-4F03-9DA8-79505F715017}"/>
              </a:ext>
            </a:extLst>
          </p:cNvPr>
          <p:cNvSpPr/>
          <p:nvPr/>
        </p:nvSpPr>
        <p:spPr>
          <a:xfrm rot="10800000">
            <a:off x="6121158" y="1312870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3617B108-801F-4020-8C8E-265008500DB8}"/>
              </a:ext>
            </a:extLst>
          </p:cNvPr>
          <p:cNvSpPr/>
          <p:nvPr/>
        </p:nvSpPr>
        <p:spPr>
          <a:xfrm rot="10800000">
            <a:off x="9749219" y="1577273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02F2E52F-1218-462F-840E-ACDED0E3425F}"/>
              </a:ext>
            </a:extLst>
          </p:cNvPr>
          <p:cNvSpPr/>
          <p:nvPr/>
        </p:nvSpPr>
        <p:spPr>
          <a:xfrm rot="10800000">
            <a:off x="3699328" y="168584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C67AEDA-3BEF-498A-931C-1B46C9A4C02F}"/>
              </a:ext>
            </a:extLst>
          </p:cNvPr>
          <p:cNvSpPr/>
          <p:nvPr/>
        </p:nvSpPr>
        <p:spPr>
          <a:xfrm>
            <a:off x="17197809" y="5106626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0F9834B-D882-4620-B286-FB4978295C49}"/>
              </a:ext>
            </a:extLst>
          </p:cNvPr>
          <p:cNvSpPr/>
          <p:nvPr/>
        </p:nvSpPr>
        <p:spPr>
          <a:xfrm>
            <a:off x="18582589" y="4234942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7877647-CDD7-4A8E-ABAD-FAFD4A488F26}"/>
              </a:ext>
            </a:extLst>
          </p:cNvPr>
          <p:cNvSpPr/>
          <p:nvPr/>
        </p:nvSpPr>
        <p:spPr>
          <a:xfrm>
            <a:off x="14536998" y="5518773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FA19BFC-C0C1-40F2-B80F-E76E294EE7BE}"/>
              </a:ext>
            </a:extLst>
          </p:cNvPr>
          <p:cNvSpPr/>
          <p:nvPr/>
        </p:nvSpPr>
        <p:spPr>
          <a:xfrm>
            <a:off x="11690026" y="4448120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C2E2767-161E-4429-812C-3359A094B02A}"/>
              </a:ext>
            </a:extLst>
          </p:cNvPr>
          <p:cNvSpPr/>
          <p:nvPr/>
        </p:nvSpPr>
        <p:spPr>
          <a:xfrm>
            <a:off x="20922641" y="5069619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lus 92">
            <a:extLst>
              <a:ext uri="{FF2B5EF4-FFF2-40B4-BE49-F238E27FC236}">
                <a16:creationId xmlns:a16="http://schemas.microsoft.com/office/drawing/2014/main" id="{693D707A-C829-4852-9EA3-A1ECC42A12E6}"/>
              </a:ext>
            </a:extLst>
          </p:cNvPr>
          <p:cNvSpPr/>
          <p:nvPr/>
        </p:nvSpPr>
        <p:spPr>
          <a:xfrm>
            <a:off x="17967554" y="5544079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lus 93">
            <a:extLst>
              <a:ext uri="{FF2B5EF4-FFF2-40B4-BE49-F238E27FC236}">
                <a16:creationId xmlns:a16="http://schemas.microsoft.com/office/drawing/2014/main" id="{1723745B-481E-49AA-8631-2151F2CBA6CA}"/>
              </a:ext>
            </a:extLst>
          </p:cNvPr>
          <p:cNvSpPr/>
          <p:nvPr/>
        </p:nvSpPr>
        <p:spPr>
          <a:xfrm>
            <a:off x="20226584" y="4108793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lus 94">
            <a:extLst>
              <a:ext uri="{FF2B5EF4-FFF2-40B4-BE49-F238E27FC236}">
                <a16:creationId xmlns:a16="http://schemas.microsoft.com/office/drawing/2014/main" id="{29501119-57F1-4FE7-86B7-C33EEA51C47E}"/>
              </a:ext>
            </a:extLst>
          </p:cNvPr>
          <p:cNvSpPr/>
          <p:nvPr/>
        </p:nvSpPr>
        <p:spPr>
          <a:xfrm>
            <a:off x="12536661" y="5299025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inus 97">
            <a:extLst>
              <a:ext uri="{FF2B5EF4-FFF2-40B4-BE49-F238E27FC236}">
                <a16:creationId xmlns:a16="http://schemas.microsoft.com/office/drawing/2014/main" id="{3A85F07B-9C5E-4AF8-BB80-3972334D0809}"/>
              </a:ext>
            </a:extLst>
          </p:cNvPr>
          <p:cNvSpPr/>
          <p:nvPr/>
        </p:nvSpPr>
        <p:spPr>
          <a:xfrm>
            <a:off x="15951370" y="5531721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592DDAFC-B7FE-41C5-8F20-DB8C0540E4C8}"/>
              </a:ext>
            </a:extLst>
          </p:cNvPr>
          <p:cNvSpPr/>
          <p:nvPr/>
        </p:nvSpPr>
        <p:spPr>
          <a:xfrm rot="10800000">
            <a:off x="15757650" y="477202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A6FE514-C8E2-484B-898D-25EE6E04825D}"/>
              </a:ext>
            </a:extLst>
          </p:cNvPr>
          <p:cNvSpPr/>
          <p:nvPr/>
        </p:nvSpPr>
        <p:spPr>
          <a:xfrm rot="10800000">
            <a:off x="19385711" y="5036432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88CDF473-091F-4516-918F-F191148F4256}"/>
              </a:ext>
            </a:extLst>
          </p:cNvPr>
          <p:cNvSpPr/>
          <p:nvPr/>
        </p:nvSpPr>
        <p:spPr>
          <a:xfrm rot="10800000">
            <a:off x="13540007" y="524208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B86A2CF-0E2B-4CC5-82DF-584A40F5898E}"/>
              </a:ext>
            </a:extLst>
          </p:cNvPr>
          <p:cNvSpPr/>
          <p:nvPr/>
        </p:nvSpPr>
        <p:spPr>
          <a:xfrm>
            <a:off x="17194780" y="1456967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D2CC92E-12FB-4BD6-B717-1D9EFF1CDAD9}"/>
              </a:ext>
            </a:extLst>
          </p:cNvPr>
          <p:cNvSpPr/>
          <p:nvPr/>
        </p:nvSpPr>
        <p:spPr>
          <a:xfrm>
            <a:off x="18579560" y="585283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BEBCEE5-2B6F-4385-98B3-E4A646F5B2BA}"/>
              </a:ext>
            </a:extLst>
          </p:cNvPr>
          <p:cNvSpPr/>
          <p:nvPr/>
        </p:nvSpPr>
        <p:spPr>
          <a:xfrm>
            <a:off x="19169731" y="253129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2711907-CF2F-4DE8-A7B5-2DB8342334F8}"/>
              </a:ext>
            </a:extLst>
          </p:cNvPr>
          <p:cNvSpPr/>
          <p:nvPr/>
        </p:nvSpPr>
        <p:spPr>
          <a:xfrm>
            <a:off x="13493354" y="63278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CAD3D81-4934-4CB9-8556-9A3B9626DB0E}"/>
              </a:ext>
            </a:extLst>
          </p:cNvPr>
          <p:cNvSpPr/>
          <p:nvPr/>
        </p:nvSpPr>
        <p:spPr>
          <a:xfrm>
            <a:off x="14533969" y="186911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A65EB16-1AC9-4DE0-A6F6-6907B49C5727}"/>
              </a:ext>
            </a:extLst>
          </p:cNvPr>
          <p:cNvSpPr/>
          <p:nvPr/>
        </p:nvSpPr>
        <p:spPr>
          <a:xfrm>
            <a:off x="11912806" y="3010208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F1DD3C6-FBBF-4A0A-AC94-6E7F1DB94E6D}"/>
              </a:ext>
            </a:extLst>
          </p:cNvPr>
          <p:cNvSpPr/>
          <p:nvPr/>
        </p:nvSpPr>
        <p:spPr>
          <a:xfrm>
            <a:off x="11686997" y="798461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FE1E366-7A6A-4881-9D39-CF9162BBA997}"/>
              </a:ext>
            </a:extLst>
          </p:cNvPr>
          <p:cNvSpPr/>
          <p:nvPr/>
        </p:nvSpPr>
        <p:spPr>
          <a:xfrm>
            <a:off x="16061100" y="364725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9811475-9F11-4416-875F-4CEFEF2EC218}"/>
              </a:ext>
            </a:extLst>
          </p:cNvPr>
          <p:cNvSpPr/>
          <p:nvPr/>
        </p:nvSpPr>
        <p:spPr>
          <a:xfrm>
            <a:off x="10414540" y="2514707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DBC8EFE-FA28-46B1-8FE9-5E4CDEB7D931}"/>
              </a:ext>
            </a:extLst>
          </p:cNvPr>
          <p:cNvSpPr/>
          <p:nvPr/>
        </p:nvSpPr>
        <p:spPr>
          <a:xfrm>
            <a:off x="755281" y="579748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BFA6E18-C469-4459-B5C0-497B7838AAB9}"/>
              </a:ext>
            </a:extLst>
          </p:cNvPr>
          <p:cNvSpPr/>
          <p:nvPr/>
        </p:nvSpPr>
        <p:spPr>
          <a:xfrm>
            <a:off x="20919612" y="1419960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Plus 71">
            <a:extLst>
              <a:ext uri="{FF2B5EF4-FFF2-40B4-BE49-F238E27FC236}">
                <a16:creationId xmlns:a16="http://schemas.microsoft.com/office/drawing/2014/main" id="{EC0015C8-299A-4501-98A9-86563E02E374}"/>
              </a:ext>
            </a:extLst>
          </p:cNvPr>
          <p:cNvSpPr/>
          <p:nvPr/>
        </p:nvSpPr>
        <p:spPr>
          <a:xfrm>
            <a:off x="17964525" y="1894420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lus 72">
            <a:extLst>
              <a:ext uri="{FF2B5EF4-FFF2-40B4-BE49-F238E27FC236}">
                <a16:creationId xmlns:a16="http://schemas.microsoft.com/office/drawing/2014/main" id="{4117E54B-46F2-4032-8CAC-1DAC2170F39A}"/>
              </a:ext>
            </a:extLst>
          </p:cNvPr>
          <p:cNvSpPr/>
          <p:nvPr/>
        </p:nvSpPr>
        <p:spPr>
          <a:xfrm>
            <a:off x="20223555" y="459134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Plus 73">
            <a:extLst>
              <a:ext uri="{FF2B5EF4-FFF2-40B4-BE49-F238E27FC236}">
                <a16:creationId xmlns:a16="http://schemas.microsoft.com/office/drawing/2014/main" id="{B2304484-78E2-4541-92C6-841B927BF023}"/>
              </a:ext>
            </a:extLst>
          </p:cNvPr>
          <p:cNvSpPr/>
          <p:nvPr/>
        </p:nvSpPr>
        <p:spPr>
          <a:xfrm>
            <a:off x="12035334" y="169664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Plus 74">
            <a:extLst>
              <a:ext uri="{FF2B5EF4-FFF2-40B4-BE49-F238E27FC236}">
                <a16:creationId xmlns:a16="http://schemas.microsoft.com/office/drawing/2014/main" id="{E9DCD1CE-FB57-409D-9F99-D0CD1280353B}"/>
              </a:ext>
            </a:extLst>
          </p:cNvPr>
          <p:cNvSpPr/>
          <p:nvPr/>
        </p:nvSpPr>
        <p:spPr>
          <a:xfrm>
            <a:off x="20223555" y="4924132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Plus 75">
            <a:extLst>
              <a:ext uri="{FF2B5EF4-FFF2-40B4-BE49-F238E27FC236}">
                <a16:creationId xmlns:a16="http://schemas.microsoft.com/office/drawing/2014/main" id="{2C992D70-C9EA-4D86-B912-8A351ADAA1C3}"/>
              </a:ext>
            </a:extLst>
          </p:cNvPr>
          <p:cNvSpPr/>
          <p:nvPr/>
        </p:nvSpPr>
        <p:spPr>
          <a:xfrm>
            <a:off x="14531032" y="429606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Minus 76">
            <a:extLst>
              <a:ext uri="{FF2B5EF4-FFF2-40B4-BE49-F238E27FC236}">
                <a16:creationId xmlns:a16="http://schemas.microsoft.com/office/drawing/2014/main" id="{0A4A43FE-A225-4827-A6E8-EB98E1DC5745}"/>
              </a:ext>
            </a:extLst>
          </p:cNvPr>
          <p:cNvSpPr/>
          <p:nvPr/>
        </p:nvSpPr>
        <p:spPr>
          <a:xfrm>
            <a:off x="15948341" y="1882062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Minus 77">
            <a:extLst>
              <a:ext uri="{FF2B5EF4-FFF2-40B4-BE49-F238E27FC236}">
                <a16:creationId xmlns:a16="http://schemas.microsoft.com/office/drawing/2014/main" id="{209A3B3F-81A4-43F4-8FB8-2CD5DBF06820}"/>
              </a:ext>
            </a:extLst>
          </p:cNvPr>
          <p:cNvSpPr/>
          <p:nvPr/>
        </p:nvSpPr>
        <p:spPr>
          <a:xfrm>
            <a:off x="17083339" y="35136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Minus 78">
            <a:extLst>
              <a:ext uri="{FF2B5EF4-FFF2-40B4-BE49-F238E27FC236}">
                <a16:creationId xmlns:a16="http://schemas.microsoft.com/office/drawing/2014/main" id="{7E30228E-CFE8-46BC-BB3D-211727833236}"/>
              </a:ext>
            </a:extLst>
          </p:cNvPr>
          <p:cNvSpPr/>
          <p:nvPr/>
        </p:nvSpPr>
        <p:spPr>
          <a:xfrm>
            <a:off x="20525438" y="3167945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37A2C5F4-24A5-4FF8-8EC4-76FF2CC3667F}"/>
              </a:ext>
            </a:extLst>
          </p:cNvPr>
          <p:cNvSpPr/>
          <p:nvPr/>
        </p:nvSpPr>
        <p:spPr>
          <a:xfrm rot="10800000">
            <a:off x="15754621" y="1122370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7E41751C-A57C-4A80-AD5D-93898C909328}"/>
              </a:ext>
            </a:extLst>
          </p:cNvPr>
          <p:cNvSpPr/>
          <p:nvPr/>
        </p:nvSpPr>
        <p:spPr>
          <a:xfrm rot="10800000">
            <a:off x="19382682" y="1386773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Isosceles Triangle 113">
            <a:extLst>
              <a:ext uri="{FF2B5EF4-FFF2-40B4-BE49-F238E27FC236}">
                <a16:creationId xmlns:a16="http://schemas.microsoft.com/office/drawing/2014/main" id="{D6174066-3EE5-43D6-BFD0-F087654626C2}"/>
              </a:ext>
            </a:extLst>
          </p:cNvPr>
          <p:cNvSpPr/>
          <p:nvPr/>
        </p:nvSpPr>
        <p:spPr>
          <a:xfrm rot="10800000">
            <a:off x="13332791" y="1495349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Minus 78">
            <a:extLst>
              <a:ext uri="{FF2B5EF4-FFF2-40B4-BE49-F238E27FC236}">
                <a16:creationId xmlns:a16="http://schemas.microsoft.com/office/drawing/2014/main" id="{D022F1E5-F763-40B6-B60A-DEE90D0033B5}"/>
              </a:ext>
            </a:extLst>
          </p:cNvPr>
          <p:cNvSpPr/>
          <p:nvPr/>
        </p:nvSpPr>
        <p:spPr>
          <a:xfrm>
            <a:off x="4835901" y="4157864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8B92F3E-E0F9-49DF-9B52-6052E598BAD3}"/>
              </a:ext>
            </a:extLst>
          </p:cNvPr>
          <p:cNvSpPr/>
          <p:nvPr/>
        </p:nvSpPr>
        <p:spPr>
          <a:xfrm>
            <a:off x="14507305" y="3883651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DDA995F-9AFB-4DDE-99E2-403D7C6FFA7C}"/>
              </a:ext>
            </a:extLst>
          </p:cNvPr>
          <p:cNvSpPr/>
          <p:nvPr/>
        </p:nvSpPr>
        <p:spPr>
          <a:xfrm>
            <a:off x="15892085" y="3011967"/>
            <a:ext cx="396240" cy="363220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ADE09EE-A9E0-4A1F-9680-8CFC1254162C}"/>
              </a:ext>
            </a:extLst>
          </p:cNvPr>
          <p:cNvSpPr/>
          <p:nvPr/>
        </p:nvSpPr>
        <p:spPr>
          <a:xfrm>
            <a:off x="13373625" y="2791409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Plus 72">
            <a:extLst>
              <a:ext uri="{FF2B5EF4-FFF2-40B4-BE49-F238E27FC236}">
                <a16:creationId xmlns:a16="http://schemas.microsoft.com/office/drawing/2014/main" id="{3FBC9935-A16F-4DAB-8FA2-F87AC6794C54}"/>
              </a:ext>
            </a:extLst>
          </p:cNvPr>
          <p:cNvSpPr/>
          <p:nvPr/>
        </p:nvSpPr>
        <p:spPr>
          <a:xfrm>
            <a:off x="17536080" y="2885818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inus 77">
            <a:extLst>
              <a:ext uri="{FF2B5EF4-FFF2-40B4-BE49-F238E27FC236}">
                <a16:creationId xmlns:a16="http://schemas.microsoft.com/office/drawing/2014/main" id="{99F90A7F-4D71-4AF4-884B-B36F1EA23B8E}"/>
              </a:ext>
            </a:extLst>
          </p:cNvPr>
          <p:cNvSpPr/>
          <p:nvPr/>
        </p:nvSpPr>
        <p:spPr>
          <a:xfrm>
            <a:off x="14395864" y="2778049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75F160ED-9305-453F-BB55-FE769072F35D}"/>
              </a:ext>
            </a:extLst>
          </p:cNvPr>
          <p:cNvSpPr/>
          <p:nvPr/>
        </p:nvSpPr>
        <p:spPr>
          <a:xfrm rot="10800000">
            <a:off x="13067146" y="3549054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Isosceles Triangle 121">
            <a:extLst>
              <a:ext uri="{FF2B5EF4-FFF2-40B4-BE49-F238E27FC236}">
                <a16:creationId xmlns:a16="http://schemas.microsoft.com/office/drawing/2014/main" id="{ABC48862-E124-40B8-85DE-B6B1998F7D41}"/>
              </a:ext>
            </a:extLst>
          </p:cNvPr>
          <p:cNvSpPr/>
          <p:nvPr/>
        </p:nvSpPr>
        <p:spPr>
          <a:xfrm rot="10800000">
            <a:off x="16695207" y="381345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62D259D-F707-4D07-B0A4-19D9AB2DA9EA}"/>
              </a:ext>
            </a:extLst>
          </p:cNvPr>
          <p:cNvSpPr/>
          <p:nvPr/>
        </p:nvSpPr>
        <p:spPr>
          <a:xfrm>
            <a:off x="9539297" y="63714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B880AD4-B65C-4D55-B6B5-1033512BC91A}"/>
              </a:ext>
            </a:extLst>
          </p:cNvPr>
          <p:cNvSpPr/>
          <p:nvPr/>
        </p:nvSpPr>
        <p:spPr>
          <a:xfrm>
            <a:off x="2511533" y="66723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4CB64CC9-4A42-44B3-A2FD-ABD71ECE7B13}"/>
              </a:ext>
            </a:extLst>
          </p:cNvPr>
          <p:cNvSpPr/>
          <p:nvPr/>
        </p:nvSpPr>
        <p:spPr>
          <a:xfrm>
            <a:off x="672038" y="65055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67A28-3310-46C6-9ABA-9F26B7A3E00E}"/>
              </a:ext>
            </a:extLst>
          </p:cNvPr>
          <p:cNvSpPr/>
          <p:nvPr/>
        </p:nvSpPr>
        <p:spPr>
          <a:xfrm>
            <a:off x="0" y="-20420"/>
            <a:ext cx="12187997" cy="6898840"/>
          </a:xfrm>
          <a:prstGeom prst="rect">
            <a:avLst/>
          </a:prstGeom>
          <a:solidFill>
            <a:srgbClr val="4B328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3607CC7-EE1D-42E8-AC11-BD642A087F95}"/>
              </a:ext>
            </a:extLst>
          </p:cNvPr>
          <p:cNvSpPr/>
          <p:nvPr/>
        </p:nvSpPr>
        <p:spPr>
          <a:xfrm>
            <a:off x="-139152" y="4275704"/>
            <a:ext cx="12456225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2F2449"/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C5D4FF-6050-4DF4-A95F-2B2974AA77A0}"/>
              </a:ext>
            </a:extLst>
          </p:cNvPr>
          <p:cNvSpPr/>
          <p:nvPr/>
        </p:nvSpPr>
        <p:spPr>
          <a:xfrm>
            <a:off x="3863879" y="2408094"/>
            <a:ext cx="4464243" cy="108359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3A8AD0D-5885-4639-BB79-64CA20F11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958" y="2617740"/>
            <a:ext cx="4998084" cy="664303"/>
          </a:xfrm>
          <a:solidFill>
            <a:srgbClr val="8C9F5C"/>
          </a:solidFill>
        </p:spPr>
        <p:txBody>
          <a:bodyPr>
            <a:noAutofit/>
          </a:bodyPr>
          <a:lstStyle/>
          <a:p>
            <a:r>
              <a:rPr lang="en-US" sz="3600" spc="-150" dirty="0">
                <a:solidFill>
                  <a:schemeClr val="bg1"/>
                </a:solidFill>
                <a:latin typeface="Montserrat SemiBold" panose="00000700000000000000" pitchFamily="50" charset="0"/>
              </a:rPr>
              <a:t>Thanks For Watching</a:t>
            </a:r>
            <a:endParaRPr lang="en-US" sz="3600" b="1" spc="-15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B5D3D8-45C7-4F3F-87DE-B74D531A3393}"/>
              </a:ext>
            </a:extLst>
          </p:cNvPr>
          <p:cNvSpPr/>
          <p:nvPr/>
        </p:nvSpPr>
        <p:spPr>
          <a:xfrm>
            <a:off x="3048000" y="3683529"/>
            <a:ext cx="6096000" cy="315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spc="600" dirty="0">
                <a:solidFill>
                  <a:schemeClr val="bg1"/>
                </a:solidFill>
                <a:latin typeface="Montserrat Light" panose="00000400000000000000" pitchFamily="50" charset="0"/>
              </a:rPr>
              <a:t>www.discountedshoppy.com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89A563B-C956-4BCF-B876-EE1C4B38D107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F4CDB85-4C47-4F45-95C0-8505CACCC4F5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236BB22-2288-4B82-8C5E-12120C2A0C9F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4DD66DC-370A-4BE1-9CA0-F81DCCDB895D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A3E35F1-9A32-4906-AD6E-C2B6F35FE004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5610020"/>
      </p:ext>
    </p:extLst>
  </p:cSld>
  <p:clrMapOvr>
    <a:masterClrMapping/>
  </p:clrMapOvr>
  <p:transition spd="slow" advTm="58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6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6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25 -2.59259E-6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6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4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6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0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6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4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8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0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4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8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0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2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6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6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0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6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4" dur="6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6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8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0" dur="6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2" dur="6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4" dur="6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6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0" dur="6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2" dur="6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4" dur="6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6" dur="6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8" dur="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0" dur="6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2" dur="6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4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6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8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0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2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4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6" dur="6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8" dur="6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0" dur="6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6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6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6" dur="6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8" dur="6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0" dur="6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2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4" dur="6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6" dur="6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8" dur="6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25 7.40741E-7 " pathEditMode="relative" rAng="0" ptsTypes="AA">
                                      <p:cBhvr>
                                        <p:cTn id="150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6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5 2.22222E-6 " pathEditMode="relative" rAng="0" ptsTypes="AA">
                                      <p:cBhvr>
                                        <p:cTn id="154" dur="6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6" dur="6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8" dur="6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0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2" dur="6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4" dur="6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25 -2.59259E-6 " pathEditMode="relative" rAng="0" ptsTypes="AA">
                                      <p:cBhvr>
                                        <p:cTn id="166" dur="6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8" dur="6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25 7.40741E-7 " pathEditMode="relative" rAng="0" ptsTypes="AA">
                                      <p:cBhvr>
                                        <p:cTn id="170" dur="6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5 2.22222E-6 " pathEditMode="relative" rAng="0" ptsTypes="AA">
                                      <p:cBhvr>
                                        <p:cTn id="172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4" dur="6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31" grpId="0" animBg="1"/>
      <p:bldP spid="132" grpId="0" animBg="1"/>
      <p:bldP spid="133" grpId="0" animBg="1"/>
      <p:bldP spid="134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30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38" grpId="0" animBg="1"/>
      <p:bldP spid="39" grpId="0" animBg="1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90D0"/>
            </a:gs>
            <a:gs pos="48000">
              <a:srgbClr val="2984D3"/>
            </a:gs>
            <a:gs pos="100000">
              <a:srgbClr val="2875D4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ame 86">
            <a:extLst>
              <a:ext uri="{FF2B5EF4-FFF2-40B4-BE49-F238E27FC236}">
                <a16:creationId xmlns:a16="http://schemas.microsoft.com/office/drawing/2014/main" id="{DFEB84E0-5582-454B-B048-3673F4B2C3CB}"/>
              </a:ext>
            </a:extLst>
          </p:cNvPr>
          <p:cNvSpPr/>
          <p:nvPr/>
        </p:nvSpPr>
        <p:spPr>
          <a:xfrm rot="10800000">
            <a:off x="3877212" y="327497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lus 67"/>
          <p:cNvSpPr/>
          <p:nvPr/>
        </p:nvSpPr>
        <p:spPr>
          <a:xfrm>
            <a:off x="4479882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73634" y="2227192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ame 87">
            <a:extLst>
              <a:ext uri="{FF2B5EF4-FFF2-40B4-BE49-F238E27FC236}">
                <a16:creationId xmlns:a16="http://schemas.microsoft.com/office/drawing/2014/main" id="{123231E6-2123-4B33-BEBF-5E5625685934}"/>
              </a:ext>
            </a:extLst>
          </p:cNvPr>
          <p:cNvSpPr/>
          <p:nvPr/>
        </p:nvSpPr>
        <p:spPr>
          <a:xfrm rot="10800000">
            <a:off x="3533919" y="5525320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74688" y="1541721"/>
            <a:ext cx="4167964" cy="385961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52865" y="1004358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SMART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 HEADPHONE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832881" y="1645427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ECECA"/>
                </a:solidFill>
                <a:latin typeface="Montserrat" panose="00000500000000000000" pitchFamily="2" charset="0"/>
              </a:rPr>
              <a:t>$129.29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773634" y="2868261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1ECECA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solidFill>
                  <a:srgbClr val="1ECECA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773634" y="3299148"/>
            <a:ext cx="4924693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Driver unit 30mm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Dome type: CCAW Voice Coil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Power Handling capacity: 1,000mW(IEC)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Impedance 24 at 1KHZ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Sensitivity : 102dB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Frequency response: 5Hz-22,000Hz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w/ Noise Cancellation</a:t>
            </a:r>
          </a:p>
        </p:txBody>
      </p:sp>
      <p:sp>
        <p:nvSpPr>
          <p:cNvPr id="28" name="Round Diagonal Corner Rectangle 27"/>
          <p:cNvSpPr/>
          <p:nvPr/>
        </p:nvSpPr>
        <p:spPr>
          <a:xfrm>
            <a:off x="2534867" y="2256192"/>
            <a:ext cx="1319795" cy="342109"/>
          </a:xfrm>
          <a:prstGeom prst="round2DiagRect">
            <a:avLst/>
          </a:prstGeom>
          <a:gradFill>
            <a:gsLst>
              <a:gs pos="0">
                <a:srgbClr val="1ECECA"/>
              </a:gs>
              <a:gs pos="48000">
                <a:srgbClr val="13BDD7"/>
              </a:gs>
              <a:gs pos="100000">
                <a:srgbClr val="0FC0D5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In Stock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0F011B2-639B-406D-855E-7DDD5587D74A}"/>
              </a:ext>
            </a:extLst>
          </p:cNvPr>
          <p:cNvSpPr/>
          <p:nvPr/>
        </p:nvSpPr>
        <p:spPr>
          <a:xfrm>
            <a:off x="-139152" y="4275704"/>
            <a:ext cx="12456225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2163C8"/>
          </a:solidFill>
          <a:ln w="762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7F1796A-7D7E-4FB3-9C7F-A73BBAD22BA7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9E3F0FA-8AE2-4C2C-BD0B-EAE52D73E30C}"/>
              </a:ext>
            </a:extLst>
          </p:cNvPr>
          <p:cNvSpPr/>
          <p:nvPr/>
        </p:nvSpPr>
        <p:spPr>
          <a:xfrm>
            <a:off x="1299915" y="5126584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lus 48">
            <a:extLst>
              <a:ext uri="{FF2B5EF4-FFF2-40B4-BE49-F238E27FC236}">
                <a16:creationId xmlns:a16="http://schemas.microsoft.com/office/drawing/2014/main" id="{2A1829FF-0875-4526-BB62-98A0EA8D610F}"/>
              </a:ext>
            </a:extLst>
          </p:cNvPr>
          <p:cNvSpPr/>
          <p:nvPr/>
        </p:nvSpPr>
        <p:spPr>
          <a:xfrm>
            <a:off x="2971952" y="5002881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50">
            <a:extLst>
              <a:ext uri="{FF2B5EF4-FFF2-40B4-BE49-F238E27FC236}">
                <a16:creationId xmlns:a16="http://schemas.microsoft.com/office/drawing/2014/main" id="{EF9CA03B-3AC0-42F7-BAAA-558983D07EAF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FA3C3A33-8FB1-4321-A03D-33FEED0FA943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7B221C9-1AB2-4F81-A104-9ADAF67B386E}"/>
              </a:ext>
            </a:extLst>
          </p:cNvPr>
          <p:cNvSpPr/>
          <p:nvPr/>
        </p:nvSpPr>
        <p:spPr>
          <a:xfrm>
            <a:off x="4342911" y="386372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93851FC-FCA1-4175-B3D9-C9214FDFE22A}"/>
              </a:ext>
            </a:extLst>
          </p:cNvPr>
          <p:cNvSpPr/>
          <p:nvPr/>
        </p:nvSpPr>
        <p:spPr>
          <a:xfrm>
            <a:off x="5155313" y="247348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F0BDFEB-7EB7-4539-B8DC-AC1FB52A9F34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AEBF9A4-1570-412F-AA0F-1CF41725E915}"/>
              </a:ext>
            </a:extLst>
          </p:cNvPr>
          <p:cNvSpPr/>
          <p:nvPr/>
        </p:nvSpPr>
        <p:spPr>
          <a:xfrm>
            <a:off x="2394376" y="493135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88313CD-4354-405A-9704-AF906F5A1FA8}"/>
              </a:ext>
            </a:extLst>
          </p:cNvPr>
          <p:cNvSpPr/>
          <p:nvPr/>
        </p:nvSpPr>
        <p:spPr>
          <a:xfrm>
            <a:off x="6322878" y="732732"/>
            <a:ext cx="543250" cy="54325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2F35DD8-1F1B-4331-895E-D969D15A2D39}"/>
              </a:ext>
            </a:extLst>
          </p:cNvPr>
          <p:cNvSpPr/>
          <p:nvPr/>
        </p:nvSpPr>
        <p:spPr>
          <a:xfrm>
            <a:off x="380690" y="26273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Plus 66">
            <a:extLst>
              <a:ext uri="{FF2B5EF4-FFF2-40B4-BE49-F238E27FC236}">
                <a16:creationId xmlns:a16="http://schemas.microsoft.com/office/drawing/2014/main" id="{D545C371-BCD1-41D2-AC88-B677AE92529D}"/>
              </a:ext>
            </a:extLst>
          </p:cNvPr>
          <p:cNvSpPr/>
          <p:nvPr/>
        </p:nvSpPr>
        <p:spPr>
          <a:xfrm>
            <a:off x="11634012" y="649663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Plus 67">
            <a:extLst>
              <a:ext uri="{FF2B5EF4-FFF2-40B4-BE49-F238E27FC236}">
                <a16:creationId xmlns:a16="http://schemas.microsoft.com/office/drawing/2014/main" id="{D622133B-B7F3-42F2-8B2F-03F0B9FF063D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Plus 69">
            <a:extLst>
              <a:ext uri="{FF2B5EF4-FFF2-40B4-BE49-F238E27FC236}">
                <a16:creationId xmlns:a16="http://schemas.microsoft.com/office/drawing/2014/main" id="{C56752E3-717B-444F-A82B-EDBCCC7AED08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Minus 70">
            <a:extLst>
              <a:ext uri="{FF2B5EF4-FFF2-40B4-BE49-F238E27FC236}">
                <a16:creationId xmlns:a16="http://schemas.microsoft.com/office/drawing/2014/main" id="{756293F7-921A-4A08-B95A-264E73A16A89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Minus 71">
            <a:extLst>
              <a:ext uri="{FF2B5EF4-FFF2-40B4-BE49-F238E27FC236}">
                <a16:creationId xmlns:a16="http://schemas.microsoft.com/office/drawing/2014/main" id="{EF4934F8-698F-4DAA-A928-D078309E8FCD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B581A69C-8A8A-4840-983C-C855C025B79B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CE4DA3DC-C82C-4ADC-A872-6578CC772E69}"/>
              </a:ext>
            </a:extLst>
          </p:cNvPr>
          <p:cNvSpPr/>
          <p:nvPr/>
        </p:nvSpPr>
        <p:spPr>
          <a:xfrm rot="10800000">
            <a:off x="9764376" y="2656157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ACC10D1-EA99-4F0E-B2DD-6616F3EBAE58}"/>
              </a:ext>
            </a:extLst>
          </p:cNvPr>
          <p:cNvSpPr/>
          <p:nvPr/>
        </p:nvSpPr>
        <p:spPr>
          <a:xfrm>
            <a:off x="425576" y="443957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A410A180-6599-4065-8575-8C0248B3825E}"/>
              </a:ext>
            </a:extLst>
          </p:cNvPr>
          <p:cNvSpPr/>
          <p:nvPr/>
        </p:nvSpPr>
        <p:spPr>
          <a:xfrm rot="10800000">
            <a:off x="5761600" y="3942242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39AACE7-E0A7-4AE6-953E-126F2FAE1785}"/>
              </a:ext>
            </a:extLst>
          </p:cNvPr>
          <p:cNvSpPr/>
          <p:nvPr/>
        </p:nvSpPr>
        <p:spPr>
          <a:xfrm rot="10800000">
            <a:off x="5042794" y="-239857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C1ADB9-4131-4EEB-9007-F6C10BCCB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42" y="262455"/>
            <a:ext cx="4022874" cy="5045267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6515495" y="1905504"/>
            <a:ext cx="1774820" cy="417919"/>
          </a:xfrm>
          <a:prstGeom prst="round2DiagRect">
            <a:avLst/>
          </a:prstGeom>
          <a:gradFill>
            <a:gsLst>
              <a:gs pos="0">
                <a:srgbClr val="1ECECA"/>
              </a:gs>
              <a:gs pos="48000">
                <a:srgbClr val="13BDD7"/>
              </a:gs>
              <a:gs pos="100000">
                <a:srgbClr val="0FC0D5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Montserrat" panose="00000500000000000000" pitchFamily="2" charset="0"/>
            </a:endParaRP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-30% </a:t>
            </a:r>
            <a:r>
              <a:rPr lang="en-US" sz="1600" b="1" dirty="0">
                <a:latin typeface="Montserrat" panose="00000500000000000000" pitchFamily="2" charset="0"/>
              </a:rPr>
              <a:t>Discount</a:t>
            </a: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2FAEC9-8340-4EE8-98CC-6F1CA9DE8A0E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81B259F-A4B7-4EC8-AC0D-AEA397E4DB27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81B6DB5-BA49-4631-99EA-96F8A4188546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FF9B609-AC43-4B25-ADA0-2E79860131CB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319D6CD-3C5B-4B15-9E53-057AB612F69D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878996"/>
      </p:ext>
    </p:extLst>
  </p:cSld>
  <p:clrMapOvr>
    <a:masterClrMapping/>
  </p:clrMapOvr>
  <p:transition spd="slow" advTm="63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6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6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6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6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6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6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6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6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68" grpId="0" animBg="1"/>
      <p:bldP spid="6" grpId="0"/>
      <p:bldP spid="88" grpId="0" animBg="1"/>
      <p:bldP spid="3" grpId="0" animBg="1"/>
      <p:bldP spid="4" grpId="0"/>
      <p:bldP spid="5" grpId="0"/>
      <p:bldP spid="8" grpId="0"/>
      <p:bldP spid="9" grpId="0"/>
      <p:bldP spid="28" grpId="0" animBg="1"/>
      <p:bldP spid="47" grpId="0" animBg="1"/>
      <p:bldP spid="48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5" grpId="0" animBg="1"/>
      <p:bldP spid="66" grpId="0" animBg="1"/>
      <p:bldP spid="69" grpId="0" animBg="1"/>
      <p:bldP spid="73" grpId="0" animBg="1"/>
      <p:bldP spid="75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6" grpId="0" animBg="1"/>
      <p:bldP spid="8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93BA8"/>
            </a:gs>
            <a:gs pos="48000">
              <a:srgbClr val="6740A7"/>
            </a:gs>
            <a:gs pos="100000">
              <a:srgbClr val="4D45AA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A7EAE158-F8D7-44B6-9239-17ABE18F840B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F17770-021A-4EEF-A12B-B4DAAE52111D}"/>
              </a:ext>
            </a:extLst>
          </p:cNvPr>
          <p:cNvSpPr/>
          <p:nvPr/>
        </p:nvSpPr>
        <p:spPr>
          <a:xfrm>
            <a:off x="576142" y="5108968"/>
            <a:ext cx="757357" cy="757357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lus 48">
            <a:extLst>
              <a:ext uri="{FF2B5EF4-FFF2-40B4-BE49-F238E27FC236}">
                <a16:creationId xmlns:a16="http://schemas.microsoft.com/office/drawing/2014/main" id="{7C5DBCAD-615F-4D5D-8C57-7D7524E5381F}"/>
              </a:ext>
            </a:extLst>
          </p:cNvPr>
          <p:cNvSpPr/>
          <p:nvPr/>
        </p:nvSpPr>
        <p:spPr>
          <a:xfrm>
            <a:off x="2971952" y="5482970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inus 50">
            <a:extLst>
              <a:ext uri="{FF2B5EF4-FFF2-40B4-BE49-F238E27FC236}">
                <a16:creationId xmlns:a16="http://schemas.microsoft.com/office/drawing/2014/main" id="{06D7E04D-2EF4-4600-9918-0FC8721F9358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0A03D26C-3654-44FC-B099-E50AB106F272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F8D962F-8075-49B7-BBC2-7968828B7FF0}"/>
              </a:ext>
            </a:extLst>
          </p:cNvPr>
          <p:cNvSpPr/>
          <p:nvPr/>
        </p:nvSpPr>
        <p:spPr>
          <a:xfrm>
            <a:off x="4713043" y="786954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1F2C4A-3977-43A3-A1D0-95E366CB1C0E}"/>
              </a:ext>
            </a:extLst>
          </p:cNvPr>
          <p:cNvSpPr/>
          <p:nvPr/>
        </p:nvSpPr>
        <p:spPr>
          <a:xfrm>
            <a:off x="5417288" y="2103114"/>
            <a:ext cx="472754" cy="473248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D6E59C-555E-44B0-9A0F-3565A660D1F5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7DBA561-16FD-42A7-9AA0-C6783C171FBB}"/>
              </a:ext>
            </a:extLst>
          </p:cNvPr>
          <p:cNvSpPr/>
          <p:nvPr/>
        </p:nvSpPr>
        <p:spPr>
          <a:xfrm>
            <a:off x="4043370" y="506519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FEAD16A-C136-458F-9E64-31B46A9D7603}"/>
              </a:ext>
            </a:extLst>
          </p:cNvPr>
          <p:cNvSpPr/>
          <p:nvPr/>
        </p:nvSpPr>
        <p:spPr>
          <a:xfrm>
            <a:off x="6067264" y="8067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88DB696-BD0E-4020-A41E-5FD35B8BCC01}"/>
              </a:ext>
            </a:extLst>
          </p:cNvPr>
          <p:cNvSpPr/>
          <p:nvPr/>
        </p:nvSpPr>
        <p:spPr>
          <a:xfrm>
            <a:off x="475456" y="2261477"/>
            <a:ext cx="337315" cy="337315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lus 66">
            <a:extLst>
              <a:ext uri="{FF2B5EF4-FFF2-40B4-BE49-F238E27FC236}">
                <a16:creationId xmlns:a16="http://schemas.microsoft.com/office/drawing/2014/main" id="{3B2981AA-538F-4417-904A-FBBECFA80A6B}"/>
              </a:ext>
            </a:extLst>
          </p:cNvPr>
          <p:cNvSpPr/>
          <p:nvPr/>
        </p:nvSpPr>
        <p:spPr>
          <a:xfrm>
            <a:off x="10874531" y="906329"/>
            <a:ext cx="902762" cy="902762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lus 67">
            <a:extLst>
              <a:ext uri="{FF2B5EF4-FFF2-40B4-BE49-F238E27FC236}">
                <a16:creationId xmlns:a16="http://schemas.microsoft.com/office/drawing/2014/main" id="{0F77B415-6F8A-4B34-B53B-E30E344C8418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Plus 69">
            <a:extLst>
              <a:ext uri="{FF2B5EF4-FFF2-40B4-BE49-F238E27FC236}">
                <a16:creationId xmlns:a16="http://schemas.microsoft.com/office/drawing/2014/main" id="{E468D412-C7B0-4533-84AE-0CD2AFDDD55F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Minus 70">
            <a:extLst>
              <a:ext uri="{FF2B5EF4-FFF2-40B4-BE49-F238E27FC236}">
                <a16:creationId xmlns:a16="http://schemas.microsoft.com/office/drawing/2014/main" id="{2F9EC901-9D9B-4BAC-A634-3637598A4954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inus 71">
            <a:extLst>
              <a:ext uri="{FF2B5EF4-FFF2-40B4-BE49-F238E27FC236}">
                <a16:creationId xmlns:a16="http://schemas.microsoft.com/office/drawing/2014/main" id="{FF87E321-98EA-47F9-92AE-D4D3D7C5A8F8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42F2F4A6-B559-4C3B-889F-7501013DB08A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B4B5DC93-46E6-4EDB-924A-BF127DEA577F}"/>
              </a:ext>
            </a:extLst>
          </p:cNvPr>
          <p:cNvSpPr/>
          <p:nvPr/>
        </p:nvSpPr>
        <p:spPr>
          <a:xfrm rot="10800000">
            <a:off x="8468030" y="2563706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0080" y="975360"/>
            <a:ext cx="4352257" cy="35052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017489" y="1259173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WINTER SHOE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9567866" y="1868196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rgbClr val="1ECECA"/>
                </a:solidFill>
                <a:latin typeface="Montserrat" panose="00000500000000000000" pitchFamily="2" charset="0"/>
              </a:rPr>
              <a:t>$199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6096000" y="3051039"/>
            <a:ext cx="4744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Lace-up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Man-made upper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Man-made lining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Man-made sole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Imported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Leather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9353315" y="2497138"/>
            <a:ext cx="1319795" cy="342109"/>
          </a:xfrm>
          <a:prstGeom prst="round2DiagRect">
            <a:avLst/>
          </a:prstGeom>
          <a:solidFill>
            <a:srgbClr val="FB3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ontserrat" panose="00000500000000000000" pitchFamily="2" charset="0"/>
              </a:rPr>
              <a:t>Soon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C1ADB9-4131-4EEB-9007-F6C10BCCBA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945" y="287913"/>
            <a:ext cx="4837029" cy="4133609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172652" y="1259173"/>
            <a:ext cx="1774820" cy="417919"/>
          </a:xfrm>
          <a:prstGeom prst="round2DiagRect">
            <a:avLst/>
          </a:prstGeom>
          <a:solidFill>
            <a:srgbClr val="D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NEW</a:t>
            </a:r>
            <a:r>
              <a:rPr lang="en-US" sz="1600" dirty="0">
                <a:latin typeface="Montserrat" panose="00000500000000000000" pitchFamily="2" charset="0"/>
              </a:rPr>
              <a:t> SEASON</a:t>
            </a: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B96F4317-8368-403F-B4CC-D81D5B579096}"/>
              </a:ext>
            </a:extLst>
          </p:cNvPr>
          <p:cNvSpPr/>
          <p:nvPr/>
        </p:nvSpPr>
        <p:spPr>
          <a:xfrm rot="10800000">
            <a:off x="11174664" y="2441933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inus 71">
            <a:extLst>
              <a:ext uri="{FF2B5EF4-FFF2-40B4-BE49-F238E27FC236}">
                <a16:creationId xmlns:a16="http://schemas.microsoft.com/office/drawing/2014/main" id="{83C4A04A-6679-4052-B72D-ED015E109FD7}"/>
              </a:ext>
            </a:extLst>
          </p:cNvPr>
          <p:cNvSpPr/>
          <p:nvPr/>
        </p:nvSpPr>
        <p:spPr>
          <a:xfrm>
            <a:off x="5286968" y="3474489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DD6B4EFE-5253-481A-AF81-B3FB5B57D77F}"/>
              </a:ext>
            </a:extLst>
          </p:cNvPr>
          <p:cNvSpPr/>
          <p:nvPr/>
        </p:nvSpPr>
        <p:spPr>
          <a:xfrm rot="10800000">
            <a:off x="6622148" y="1980872"/>
            <a:ext cx="1503801" cy="1296385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ame 92">
            <a:extLst>
              <a:ext uri="{FF2B5EF4-FFF2-40B4-BE49-F238E27FC236}">
                <a16:creationId xmlns:a16="http://schemas.microsoft.com/office/drawing/2014/main" id="{C012B43D-08A7-41DA-9849-2197C25BA5B9}"/>
              </a:ext>
            </a:extLst>
          </p:cNvPr>
          <p:cNvSpPr/>
          <p:nvPr/>
        </p:nvSpPr>
        <p:spPr>
          <a:xfrm rot="10800000">
            <a:off x="6522551" y="543095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ame 93">
            <a:extLst>
              <a:ext uri="{FF2B5EF4-FFF2-40B4-BE49-F238E27FC236}">
                <a16:creationId xmlns:a16="http://schemas.microsoft.com/office/drawing/2014/main" id="{01E8FD40-1B42-404B-BA0D-3D9C209C45BD}"/>
              </a:ext>
            </a:extLst>
          </p:cNvPr>
          <p:cNvSpPr/>
          <p:nvPr/>
        </p:nvSpPr>
        <p:spPr>
          <a:xfrm rot="10800000">
            <a:off x="9081719" y="4677934"/>
            <a:ext cx="866863" cy="747298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9554C4F-89BB-4FAE-8857-3C4D058C366A}"/>
              </a:ext>
            </a:extLst>
          </p:cNvPr>
          <p:cNvSpPr/>
          <p:nvPr/>
        </p:nvSpPr>
        <p:spPr>
          <a:xfrm flipH="1">
            <a:off x="-139151" y="4275704"/>
            <a:ext cx="12456224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692BD5"/>
          </a:solidFill>
          <a:ln w="76200">
            <a:solidFill>
              <a:srgbClr val="59A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0C17DFC-A5CF-4C3F-A194-F10DC4E774A6}"/>
              </a:ext>
            </a:extLst>
          </p:cNvPr>
          <p:cNvSpPr/>
          <p:nvPr/>
        </p:nvSpPr>
        <p:spPr>
          <a:xfrm>
            <a:off x="3256116" y="-203023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6BEAB1A9-B9E4-47FB-88BB-4F4F4E130B43}"/>
              </a:ext>
            </a:extLst>
          </p:cNvPr>
          <p:cNvSpPr/>
          <p:nvPr/>
        </p:nvSpPr>
        <p:spPr>
          <a:xfrm rot="10800000">
            <a:off x="18969592" y="2409932"/>
            <a:ext cx="2012360" cy="1734800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15DF47C-7F68-4148-A6A2-591E1C298AB6}"/>
              </a:ext>
            </a:extLst>
          </p:cNvPr>
          <p:cNvSpPr/>
          <p:nvPr/>
        </p:nvSpPr>
        <p:spPr>
          <a:xfrm>
            <a:off x="11571056" y="-235024"/>
            <a:ext cx="793524" cy="793524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Plus 66">
            <a:extLst>
              <a:ext uri="{FF2B5EF4-FFF2-40B4-BE49-F238E27FC236}">
                <a16:creationId xmlns:a16="http://schemas.microsoft.com/office/drawing/2014/main" id="{E8CBB957-A762-4749-9BCC-0CCCDBCB45EF}"/>
              </a:ext>
            </a:extLst>
          </p:cNvPr>
          <p:cNvSpPr/>
          <p:nvPr/>
        </p:nvSpPr>
        <p:spPr>
          <a:xfrm>
            <a:off x="2255663" y="4922228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Plus 66">
            <a:extLst>
              <a:ext uri="{FF2B5EF4-FFF2-40B4-BE49-F238E27FC236}">
                <a16:creationId xmlns:a16="http://schemas.microsoft.com/office/drawing/2014/main" id="{0871B9BA-111F-4740-81CE-B476B90C8676}"/>
              </a:ext>
            </a:extLst>
          </p:cNvPr>
          <p:cNvSpPr/>
          <p:nvPr/>
        </p:nvSpPr>
        <p:spPr>
          <a:xfrm>
            <a:off x="6002614" y="4267193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2A654D9-D9CC-4B04-906B-64343FBA44D2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7465913-069D-4FDA-820B-659FB6BB6785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3B4EEC7-5E8C-43F7-BDB3-FDD8FCA20E89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773D24-D94C-43EF-AF94-5CE6D0DA6762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EEC7389-42C9-4BC3-9933-78BFE57E1EB3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0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41">
        <p:fade/>
      </p:transition>
    </mc:Choice>
    <mc:Fallback xmlns="">
      <p:transition spd="med" advTm="6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6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6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6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6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6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6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1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3" dur="6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5" dur="6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9" dur="6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1" dur="6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3" dur="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5" dur="6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7" dur="6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9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3" grpId="0" animBg="1"/>
      <p:bldP spid="4" grpId="0"/>
      <p:bldP spid="5" grpId="0"/>
      <p:bldP spid="9" grpId="0"/>
      <p:bldP spid="28" grpId="0" animBg="1"/>
      <p:bldP spid="13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39822"/>
            </a:gs>
            <a:gs pos="48000">
              <a:srgbClr val="E18B1E"/>
            </a:gs>
            <a:gs pos="100000">
              <a:srgbClr val="E07719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10440721" y="861189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>
            <a:off x="10742604" y="6855704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61282" y="1541721"/>
            <a:ext cx="3721495" cy="385961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52865" y="1004358"/>
            <a:ext cx="414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NEW SPORTS 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BAG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832881" y="1645427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$59.9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73634" y="2227192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773634" y="2868261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49" name="Frame 48">
            <a:extLst>
              <a:ext uri="{FF2B5EF4-FFF2-40B4-BE49-F238E27FC236}">
                <a16:creationId xmlns:a16="http://schemas.microsoft.com/office/drawing/2014/main" id="{E0FA2733-2C6F-4B38-A5AE-926F494EFD46}"/>
              </a:ext>
            </a:extLst>
          </p:cNvPr>
          <p:cNvSpPr/>
          <p:nvPr/>
        </p:nvSpPr>
        <p:spPr>
          <a:xfrm rot="10800000">
            <a:off x="3877212" y="327497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lus 67">
            <a:extLst>
              <a:ext uri="{FF2B5EF4-FFF2-40B4-BE49-F238E27FC236}">
                <a16:creationId xmlns:a16="http://schemas.microsoft.com/office/drawing/2014/main" id="{DADC0DA8-AE7D-4B87-B72E-73A52CE15881}"/>
              </a:ext>
            </a:extLst>
          </p:cNvPr>
          <p:cNvSpPr/>
          <p:nvPr/>
        </p:nvSpPr>
        <p:spPr>
          <a:xfrm>
            <a:off x="4479882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5B8361B-5340-47E4-87E2-4F705EED0009}"/>
              </a:ext>
            </a:extLst>
          </p:cNvPr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ame 51">
            <a:extLst>
              <a:ext uri="{FF2B5EF4-FFF2-40B4-BE49-F238E27FC236}">
                <a16:creationId xmlns:a16="http://schemas.microsoft.com/office/drawing/2014/main" id="{D2B101F1-CB5D-4934-9786-C2DB7FC66377}"/>
              </a:ext>
            </a:extLst>
          </p:cNvPr>
          <p:cNvSpPr/>
          <p:nvPr/>
        </p:nvSpPr>
        <p:spPr>
          <a:xfrm rot="10800000">
            <a:off x="3533919" y="5525320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C6C064-312D-4C47-8302-D1E403A803DF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854B778-B0F8-4296-85EE-31A9E04C9616}"/>
              </a:ext>
            </a:extLst>
          </p:cNvPr>
          <p:cNvSpPr/>
          <p:nvPr/>
        </p:nvSpPr>
        <p:spPr>
          <a:xfrm>
            <a:off x="1299915" y="5126584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lus 48">
            <a:extLst>
              <a:ext uri="{FF2B5EF4-FFF2-40B4-BE49-F238E27FC236}">
                <a16:creationId xmlns:a16="http://schemas.microsoft.com/office/drawing/2014/main" id="{527CBFFF-CBEA-4D94-86C9-88BA9F42A3ED}"/>
              </a:ext>
            </a:extLst>
          </p:cNvPr>
          <p:cNvSpPr/>
          <p:nvPr/>
        </p:nvSpPr>
        <p:spPr>
          <a:xfrm>
            <a:off x="2971952" y="5002881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50">
            <a:extLst>
              <a:ext uri="{FF2B5EF4-FFF2-40B4-BE49-F238E27FC236}">
                <a16:creationId xmlns:a16="http://schemas.microsoft.com/office/drawing/2014/main" id="{0DF67CDD-3395-4381-907C-8A8328E37267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018D9C91-5FDF-48D5-A132-AFA643CCF0FE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F805D93-94A2-4BEF-9F34-A780AA34CB09}"/>
              </a:ext>
            </a:extLst>
          </p:cNvPr>
          <p:cNvSpPr/>
          <p:nvPr/>
        </p:nvSpPr>
        <p:spPr>
          <a:xfrm>
            <a:off x="4342911" y="386372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0CF3A0E-FA0C-465C-AC46-2AEDDB69D426}"/>
              </a:ext>
            </a:extLst>
          </p:cNvPr>
          <p:cNvSpPr/>
          <p:nvPr/>
        </p:nvSpPr>
        <p:spPr>
          <a:xfrm>
            <a:off x="5155313" y="247348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D3E231-7561-48A2-9D74-D41D09EE62BB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723C30-0703-48D0-8133-EBDF3632312B}"/>
              </a:ext>
            </a:extLst>
          </p:cNvPr>
          <p:cNvSpPr/>
          <p:nvPr/>
        </p:nvSpPr>
        <p:spPr>
          <a:xfrm>
            <a:off x="2394376" y="493135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45E6F96-4740-403A-AAD8-9E00BD44F8DE}"/>
              </a:ext>
            </a:extLst>
          </p:cNvPr>
          <p:cNvSpPr/>
          <p:nvPr/>
        </p:nvSpPr>
        <p:spPr>
          <a:xfrm>
            <a:off x="6322878" y="732732"/>
            <a:ext cx="543250" cy="54325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D7E4B35-9E22-40EB-BB47-2FADBA81BE40}"/>
              </a:ext>
            </a:extLst>
          </p:cNvPr>
          <p:cNvSpPr/>
          <p:nvPr/>
        </p:nvSpPr>
        <p:spPr>
          <a:xfrm>
            <a:off x="380690" y="26273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lus 66">
            <a:extLst>
              <a:ext uri="{FF2B5EF4-FFF2-40B4-BE49-F238E27FC236}">
                <a16:creationId xmlns:a16="http://schemas.microsoft.com/office/drawing/2014/main" id="{63638DFC-AA58-442B-AA63-3798F4F295EC}"/>
              </a:ext>
            </a:extLst>
          </p:cNvPr>
          <p:cNvSpPr/>
          <p:nvPr/>
        </p:nvSpPr>
        <p:spPr>
          <a:xfrm>
            <a:off x="11634012" y="649663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lus 67">
            <a:extLst>
              <a:ext uri="{FF2B5EF4-FFF2-40B4-BE49-F238E27FC236}">
                <a16:creationId xmlns:a16="http://schemas.microsoft.com/office/drawing/2014/main" id="{F4FC0E41-EB52-4551-A5F0-25E6920DF790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lus 69">
            <a:extLst>
              <a:ext uri="{FF2B5EF4-FFF2-40B4-BE49-F238E27FC236}">
                <a16:creationId xmlns:a16="http://schemas.microsoft.com/office/drawing/2014/main" id="{CB527AB7-E6DC-4F64-A682-1C69566E3D68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70">
            <a:extLst>
              <a:ext uri="{FF2B5EF4-FFF2-40B4-BE49-F238E27FC236}">
                <a16:creationId xmlns:a16="http://schemas.microsoft.com/office/drawing/2014/main" id="{D316CC81-04BA-46F2-91F6-9A0E81366722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71">
            <a:extLst>
              <a:ext uri="{FF2B5EF4-FFF2-40B4-BE49-F238E27FC236}">
                <a16:creationId xmlns:a16="http://schemas.microsoft.com/office/drawing/2014/main" id="{5A91A058-2248-49D3-A7C0-C3BBE0DA8C50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DDC0CE4C-B0A1-4EDA-AC86-6C8D0B8F9345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181C11A2-D8F2-4DF9-9D16-4E1566E4C8AA}"/>
              </a:ext>
            </a:extLst>
          </p:cNvPr>
          <p:cNvSpPr/>
          <p:nvPr/>
        </p:nvSpPr>
        <p:spPr>
          <a:xfrm rot="10800000">
            <a:off x="9764376" y="2656157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E460343-BEED-46CC-8B4C-02C8F93F985C}"/>
              </a:ext>
            </a:extLst>
          </p:cNvPr>
          <p:cNvSpPr/>
          <p:nvPr/>
        </p:nvSpPr>
        <p:spPr>
          <a:xfrm>
            <a:off x="425576" y="443957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09C22AB9-7A71-4233-995C-E01ECEA807B3}"/>
              </a:ext>
            </a:extLst>
          </p:cNvPr>
          <p:cNvSpPr/>
          <p:nvPr/>
        </p:nvSpPr>
        <p:spPr>
          <a:xfrm rot="10800000">
            <a:off x="5761600" y="3942242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E286E2A5-3E94-4029-99BA-F2EE1F033913}"/>
              </a:ext>
            </a:extLst>
          </p:cNvPr>
          <p:cNvSpPr/>
          <p:nvPr/>
        </p:nvSpPr>
        <p:spPr>
          <a:xfrm rot="10800000">
            <a:off x="5042794" y="-239857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773634" y="3299148"/>
            <a:ext cx="4924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20.5'' W x 13.4'' H x 7'' D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Polyester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Zip closure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Interior: two mesh pocket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Exterior: two zip pockets, one slip pocket, one yoga mat harness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Removable adjustable cross </a:t>
            </a:r>
            <a:r>
              <a:rPr lang="en-US" sz="1200">
                <a:solidFill>
                  <a:schemeClr val="bg1"/>
                </a:solidFill>
                <a:latin typeface="Montserrat" panose="00000500000000000000" pitchFamily="2" charset="0"/>
              </a:rPr>
              <a:t>body strap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2534867" y="2256192"/>
            <a:ext cx="1319795" cy="342109"/>
          </a:xfrm>
          <a:prstGeom prst="round2DiagRect">
            <a:avLst/>
          </a:prstGeom>
          <a:solidFill>
            <a:srgbClr val="F6B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In Stock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C1ADB9-4131-4EEB-9007-F6C10BCCB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>
                        <a14:foregroundMark x1="73667" y1="34333" x2="73000" y2="38167"/>
                        <a14:foregroundMark x1="74833" y1="43500" x2="74000" y2="45333"/>
                        <a14:foregroundMark x1="76667" y1="51333" x2="76500" y2="5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4750" y="853216"/>
            <a:ext cx="4492786" cy="4492786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7017489" y="1905504"/>
            <a:ext cx="1774820" cy="417919"/>
          </a:xfrm>
          <a:prstGeom prst="round2DiagRect">
            <a:avLst/>
          </a:prstGeom>
          <a:solidFill>
            <a:srgbClr val="F1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Montserrat" panose="00000500000000000000" pitchFamily="2" charset="0"/>
            </a:endParaRP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-30% </a:t>
            </a:r>
            <a:r>
              <a:rPr lang="en-US" sz="1600" b="1" dirty="0">
                <a:latin typeface="Montserrat" panose="00000500000000000000" pitchFamily="2" charset="0"/>
              </a:rPr>
              <a:t>Discount</a:t>
            </a:r>
          </a:p>
          <a:p>
            <a:pPr algn="ctr"/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86C1ACA-42FF-483F-95A6-9708C7CEEB42}"/>
              </a:ext>
            </a:extLst>
          </p:cNvPr>
          <p:cNvSpPr/>
          <p:nvPr/>
        </p:nvSpPr>
        <p:spPr>
          <a:xfrm>
            <a:off x="-139152" y="4275704"/>
            <a:ext cx="12456225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312B24"/>
          </a:solidFill>
          <a:ln w="76200">
            <a:solidFill>
              <a:srgbClr val="5D5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66F42C0-544E-4348-9E6C-7BE2EF779E4E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A73E05B-D96A-4EB5-AE0C-4167A1A9FC0E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22B7640-D04D-47D9-B921-862963F08249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B38F74D-0DDB-44F2-85D6-3F33A88F669F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99DD837-0A94-4E91-BD99-4D7A38B2344E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8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66">
        <p:fade/>
      </p:transition>
    </mc:Choice>
    <mc:Fallback xmlns="">
      <p:transition spd="med" advTm="6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6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6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2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9" grpId="0"/>
      <p:bldP spid="2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36F9E"/>
            </a:gs>
            <a:gs pos="48000">
              <a:srgbClr val="466BA8"/>
            </a:gs>
            <a:gs pos="100000">
              <a:srgbClr val="3267B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1B0608E-18FA-4CD7-BBA7-E9069BAD53BE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1F344F1-3857-44CA-88B3-88B75AF1DC93}"/>
              </a:ext>
            </a:extLst>
          </p:cNvPr>
          <p:cNvSpPr/>
          <p:nvPr/>
        </p:nvSpPr>
        <p:spPr>
          <a:xfrm>
            <a:off x="576142" y="5108968"/>
            <a:ext cx="757357" cy="757357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lus 48">
            <a:extLst>
              <a:ext uri="{FF2B5EF4-FFF2-40B4-BE49-F238E27FC236}">
                <a16:creationId xmlns:a16="http://schemas.microsoft.com/office/drawing/2014/main" id="{81F9BD21-5283-46C4-87E8-7B6E39D91994}"/>
              </a:ext>
            </a:extLst>
          </p:cNvPr>
          <p:cNvSpPr/>
          <p:nvPr/>
        </p:nvSpPr>
        <p:spPr>
          <a:xfrm>
            <a:off x="2971952" y="5482970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50">
            <a:extLst>
              <a:ext uri="{FF2B5EF4-FFF2-40B4-BE49-F238E27FC236}">
                <a16:creationId xmlns:a16="http://schemas.microsoft.com/office/drawing/2014/main" id="{87C9CCF8-6387-40B5-A786-9144AB70A93A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F8C17CE2-839D-480D-9C4A-1B63F62C5330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B32CB2-0D12-4FA7-A30F-7576F8783A9C}"/>
              </a:ext>
            </a:extLst>
          </p:cNvPr>
          <p:cNvSpPr/>
          <p:nvPr/>
        </p:nvSpPr>
        <p:spPr>
          <a:xfrm>
            <a:off x="4713043" y="786954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D6B786-2512-474A-BB4C-73A3E990EC2E}"/>
              </a:ext>
            </a:extLst>
          </p:cNvPr>
          <p:cNvSpPr/>
          <p:nvPr/>
        </p:nvSpPr>
        <p:spPr>
          <a:xfrm>
            <a:off x="5417288" y="2103114"/>
            <a:ext cx="472754" cy="473248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A08F27-47B3-4191-978B-25E4605D4BA7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8D755D6-0A12-413E-886A-24A2A74ED52E}"/>
              </a:ext>
            </a:extLst>
          </p:cNvPr>
          <p:cNvSpPr/>
          <p:nvPr/>
        </p:nvSpPr>
        <p:spPr>
          <a:xfrm>
            <a:off x="4043370" y="506519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7A2489E-4B3B-4FE6-AA73-0B0EB11A280F}"/>
              </a:ext>
            </a:extLst>
          </p:cNvPr>
          <p:cNvSpPr/>
          <p:nvPr/>
        </p:nvSpPr>
        <p:spPr>
          <a:xfrm>
            <a:off x="6067264" y="8067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A21D16C-A835-4954-8F97-7F3EFD8F893F}"/>
              </a:ext>
            </a:extLst>
          </p:cNvPr>
          <p:cNvSpPr/>
          <p:nvPr/>
        </p:nvSpPr>
        <p:spPr>
          <a:xfrm>
            <a:off x="475456" y="2261477"/>
            <a:ext cx="337315" cy="337315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lus 66">
            <a:extLst>
              <a:ext uri="{FF2B5EF4-FFF2-40B4-BE49-F238E27FC236}">
                <a16:creationId xmlns:a16="http://schemas.microsoft.com/office/drawing/2014/main" id="{BD091A9C-84DF-45D9-875A-38328FC5D85A}"/>
              </a:ext>
            </a:extLst>
          </p:cNvPr>
          <p:cNvSpPr/>
          <p:nvPr/>
        </p:nvSpPr>
        <p:spPr>
          <a:xfrm>
            <a:off x="10874531" y="906329"/>
            <a:ext cx="902762" cy="902762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lus 67">
            <a:extLst>
              <a:ext uri="{FF2B5EF4-FFF2-40B4-BE49-F238E27FC236}">
                <a16:creationId xmlns:a16="http://schemas.microsoft.com/office/drawing/2014/main" id="{81B20691-3C56-4361-9FAC-A75842DEFD6B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lus 69">
            <a:extLst>
              <a:ext uri="{FF2B5EF4-FFF2-40B4-BE49-F238E27FC236}">
                <a16:creationId xmlns:a16="http://schemas.microsoft.com/office/drawing/2014/main" id="{33FA10EF-E0AF-4BD0-B02C-A32B0AE96FB4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inus 70">
            <a:extLst>
              <a:ext uri="{FF2B5EF4-FFF2-40B4-BE49-F238E27FC236}">
                <a16:creationId xmlns:a16="http://schemas.microsoft.com/office/drawing/2014/main" id="{4C2138B5-0733-4EFD-99E1-F2EAC006E6F1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inus 71">
            <a:extLst>
              <a:ext uri="{FF2B5EF4-FFF2-40B4-BE49-F238E27FC236}">
                <a16:creationId xmlns:a16="http://schemas.microsoft.com/office/drawing/2014/main" id="{457FFFA4-C4C7-4E47-956B-5B13FDDE8C8F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B5F40608-2863-4556-B9D7-1665EDDFACA4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16D874F1-656F-437C-973E-9AE9E5A48444}"/>
              </a:ext>
            </a:extLst>
          </p:cNvPr>
          <p:cNvSpPr/>
          <p:nvPr/>
        </p:nvSpPr>
        <p:spPr>
          <a:xfrm rot="10800000">
            <a:off x="8468030" y="2563706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7FC19BEB-782E-4703-A0C7-362BE8E2DC36}"/>
              </a:ext>
            </a:extLst>
          </p:cNvPr>
          <p:cNvSpPr/>
          <p:nvPr/>
        </p:nvSpPr>
        <p:spPr>
          <a:xfrm rot="10800000">
            <a:off x="11174664" y="2441933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71">
            <a:extLst>
              <a:ext uri="{FF2B5EF4-FFF2-40B4-BE49-F238E27FC236}">
                <a16:creationId xmlns:a16="http://schemas.microsoft.com/office/drawing/2014/main" id="{EFBE684A-E2C9-4D72-9588-133B0F911368}"/>
              </a:ext>
            </a:extLst>
          </p:cNvPr>
          <p:cNvSpPr/>
          <p:nvPr/>
        </p:nvSpPr>
        <p:spPr>
          <a:xfrm>
            <a:off x="5286968" y="3474489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24825739-F280-464C-8B4F-EAFC0B825501}"/>
              </a:ext>
            </a:extLst>
          </p:cNvPr>
          <p:cNvSpPr/>
          <p:nvPr/>
        </p:nvSpPr>
        <p:spPr>
          <a:xfrm rot="10800000">
            <a:off x="6622148" y="1980872"/>
            <a:ext cx="1503801" cy="1296385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ame 70">
            <a:extLst>
              <a:ext uri="{FF2B5EF4-FFF2-40B4-BE49-F238E27FC236}">
                <a16:creationId xmlns:a16="http://schemas.microsoft.com/office/drawing/2014/main" id="{F1E230B6-6521-4DBF-8F2B-E8D7B3C508A2}"/>
              </a:ext>
            </a:extLst>
          </p:cNvPr>
          <p:cNvSpPr/>
          <p:nvPr/>
        </p:nvSpPr>
        <p:spPr>
          <a:xfrm rot="10800000">
            <a:off x="6522551" y="543095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ame 71">
            <a:extLst>
              <a:ext uri="{FF2B5EF4-FFF2-40B4-BE49-F238E27FC236}">
                <a16:creationId xmlns:a16="http://schemas.microsoft.com/office/drawing/2014/main" id="{98780192-CFA6-4AAC-A311-E378C6484BA9}"/>
              </a:ext>
            </a:extLst>
          </p:cNvPr>
          <p:cNvSpPr/>
          <p:nvPr/>
        </p:nvSpPr>
        <p:spPr>
          <a:xfrm rot="10800000">
            <a:off x="9081719" y="4677934"/>
            <a:ext cx="866863" cy="747298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DD03050-1DC0-40AB-A61E-62DC343C2BF4}"/>
              </a:ext>
            </a:extLst>
          </p:cNvPr>
          <p:cNvSpPr/>
          <p:nvPr/>
        </p:nvSpPr>
        <p:spPr>
          <a:xfrm>
            <a:off x="3256116" y="-203023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1374D3-8EC2-430F-BC5C-28C82D5FB02B}"/>
              </a:ext>
            </a:extLst>
          </p:cNvPr>
          <p:cNvSpPr/>
          <p:nvPr/>
        </p:nvSpPr>
        <p:spPr>
          <a:xfrm>
            <a:off x="11571056" y="-235024"/>
            <a:ext cx="793524" cy="793524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lus 66">
            <a:extLst>
              <a:ext uri="{FF2B5EF4-FFF2-40B4-BE49-F238E27FC236}">
                <a16:creationId xmlns:a16="http://schemas.microsoft.com/office/drawing/2014/main" id="{02E488F6-1526-496C-9544-2424AFBAD47A}"/>
              </a:ext>
            </a:extLst>
          </p:cNvPr>
          <p:cNvSpPr/>
          <p:nvPr/>
        </p:nvSpPr>
        <p:spPr>
          <a:xfrm>
            <a:off x="2255663" y="4922228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Plus 66">
            <a:extLst>
              <a:ext uri="{FF2B5EF4-FFF2-40B4-BE49-F238E27FC236}">
                <a16:creationId xmlns:a16="http://schemas.microsoft.com/office/drawing/2014/main" id="{89AF1D30-7B10-4A2C-AC6F-36C948C48F3B}"/>
              </a:ext>
            </a:extLst>
          </p:cNvPr>
          <p:cNvSpPr/>
          <p:nvPr/>
        </p:nvSpPr>
        <p:spPr>
          <a:xfrm>
            <a:off x="6002614" y="4267193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259048" y="2857239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01520" y="569308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us 41"/>
          <p:cNvSpPr/>
          <p:nvPr/>
        </p:nvSpPr>
        <p:spPr>
          <a:xfrm>
            <a:off x="2747769" y="1687466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82029" y="975360"/>
            <a:ext cx="3311912" cy="35052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9567866" y="1868196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ECECA"/>
                </a:solidFill>
                <a:latin typeface="Montserrat" panose="00000500000000000000" pitchFamily="2" charset="0"/>
              </a:rPr>
              <a:t>$299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EFFE76-C3E2-495A-9B69-9773B8E47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99" y="-47729"/>
            <a:ext cx="2925016" cy="4844556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172652" y="1259173"/>
            <a:ext cx="1774820" cy="417919"/>
          </a:xfrm>
          <a:prstGeom prst="round2DiagRect">
            <a:avLst/>
          </a:prstGeom>
          <a:solidFill>
            <a:srgbClr val="3C5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NEW</a:t>
            </a:r>
            <a:r>
              <a:rPr lang="en-US" sz="1600" dirty="0">
                <a:latin typeface="Montserrat" panose="00000500000000000000" pitchFamily="2" charset="0"/>
              </a:rPr>
              <a:t> SEASON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149199" y="1174647"/>
            <a:ext cx="3712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STYLISH </a:t>
            </a: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</a:rPr>
              <a:t>SUIT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592082" y="2468138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8547018" y="3152358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1ECECA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solidFill>
                  <a:srgbClr val="1ECECA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6096000" y="3547461"/>
            <a:ext cx="4744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Stylish Body Fit Suit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Stretch to Comfort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height: 6'4”/193 cm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wearing: 40"/102 cm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9353315" y="2509612"/>
            <a:ext cx="1425139" cy="316111"/>
          </a:xfrm>
          <a:prstGeom prst="round2DiagRect">
            <a:avLst>
              <a:gd name="adj1" fmla="val 16667"/>
              <a:gd name="adj2" fmla="val 23304"/>
            </a:avLst>
          </a:prstGeom>
          <a:solidFill>
            <a:srgbClr val="FB3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In Stock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8F3219-3B48-4E07-8767-7B7DC1D2F1E4}"/>
              </a:ext>
            </a:extLst>
          </p:cNvPr>
          <p:cNvSpPr/>
          <p:nvPr/>
        </p:nvSpPr>
        <p:spPr>
          <a:xfrm flipH="1">
            <a:off x="-139151" y="4275704"/>
            <a:ext cx="12456224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D7983E"/>
          </a:solidFill>
          <a:ln w="76200">
            <a:solidFill>
              <a:srgbClr val="EDD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71FE513-CF8C-4887-881A-0EDE07C3448B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5F90DBA-A37F-4779-AD14-CD9BA67EBF40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DDC09A5-C262-4152-8739-BA722C74CD00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C8522DF-0AE3-4EBB-B81B-53168971183D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B7CF797-A6DB-4B70-AB55-5F61EABA1712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38">
        <p:fade/>
      </p:transition>
    </mc:Choice>
    <mc:Fallback xmlns="">
      <p:transition spd="med" advTm="61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6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4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8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0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2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6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8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8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3" grpId="0" animBg="1"/>
      <p:bldP spid="5" grpId="0"/>
      <p:bldP spid="13" grpId="0" animBg="1"/>
      <p:bldP spid="4" grpId="0"/>
      <p:bldP spid="6" grpId="0"/>
      <p:bldP spid="8" grpId="0"/>
      <p:bldP spid="9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0D"/>
            </a:gs>
            <a:gs pos="48000">
              <a:srgbClr val="8EB509"/>
            </a:gs>
            <a:gs pos="100000">
              <a:srgbClr val="589707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ame 49">
            <a:extLst>
              <a:ext uri="{FF2B5EF4-FFF2-40B4-BE49-F238E27FC236}">
                <a16:creationId xmlns:a16="http://schemas.microsoft.com/office/drawing/2014/main" id="{3A025A42-9998-46D4-B0AD-A2261F761D70}"/>
              </a:ext>
            </a:extLst>
          </p:cNvPr>
          <p:cNvSpPr/>
          <p:nvPr/>
        </p:nvSpPr>
        <p:spPr>
          <a:xfrm rot="10800000">
            <a:off x="3877212" y="327497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lus 67">
            <a:extLst>
              <a:ext uri="{FF2B5EF4-FFF2-40B4-BE49-F238E27FC236}">
                <a16:creationId xmlns:a16="http://schemas.microsoft.com/office/drawing/2014/main" id="{1D0D2B4F-A066-4AEE-BAD6-282680101AB4}"/>
              </a:ext>
            </a:extLst>
          </p:cNvPr>
          <p:cNvSpPr/>
          <p:nvPr/>
        </p:nvSpPr>
        <p:spPr>
          <a:xfrm>
            <a:off x="4479882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D6B205-A2C1-407F-9D0D-427C963F9E28}"/>
              </a:ext>
            </a:extLst>
          </p:cNvPr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ame 52">
            <a:extLst>
              <a:ext uri="{FF2B5EF4-FFF2-40B4-BE49-F238E27FC236}">
                <a16:creationId xmlns:a16="http://schemas.microsoft.com/office/drawing/2014/main" id="{C267FD7E-8283-468C-8AEC-B6D625EA2839}"/>
              </a:ext>
            </a:extLst>
          </p:cNvPr>
          <p:cNvSpPr/>
          <p:nvPr/>
        </p:nvSpPr>
        <p:spPr>
          <a:xfrm rot="10800000">
            <a:off x="3533919" y="5525320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9F86EB-7F01-4498-9686-D4C82C4137F2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B6AC113-167D-4810-9055-326E8A48AED9}"/>
              </a:ext>
            </a:extLst>
          </p:cNvPr>
          <p:cNvSpPr/>
          <p:nvPr/>
        </p:nvSpPr>
        <p:spPr>
          <a:xfrm>
            <a:off x="1299915" y="5126584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lus 48">
            <a:extLst>
              <a:ext uri="{FF2B5EF4-FFF2-40B4-BE49-F238E27FC236}">
                <a16:creationId xmlns:a16="http://schemas.microsoft.com/office/drawing/2014/main" id="{29A93716-450D-4237-AEA3-D70415E0ED2C}"/>
              </a:ext>
            </a:extLst>
          </p:cNvPr>
          <p:cNvSpPr/>
          <p:nvPr/>
        </p:nvSpPr>
        <p:spPr>
          <a:xfrm>
            <a:off x="2971952" y="5002881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50">
            <a:extLst>
              <a:ext uri="{FF2B5EF4-FFF2-40B4-BE49-F238E27FC236}">
                <a16:creationId xmlns:a16="http://schemas.microsoft.com/office/drawing/2014/main" id="{F1DA749D-A334-47D4-BA9A-251AF4368B5A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B8E5CFE7-8FDF-4874-935F-64702DFA6308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3CA8E30-541F-45D5-9ABE-C443D2C3F8EC}"/>
              </a:ext>
            </a:extLst>
          </p:cNvPr>
          <p:cNvSpPr/>
          <p:nvPr/>
        </p:nvSpPr>
        <p:spPr>
          <a:xfrm>
            <a:off x="4342911" y="386372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4046FA0-E2CF-4FBD-952C-4BB1096A9665}"/>
              </a:ext>
            </a:extLst>
          </p:cNvPr>
          <p:cNvSpPr/>
          <p:nvPr/>
        </p:nvSpPr>
        <p:spPr>
          <a:xfrm>
            <a:off x="5155313" y="247348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F779047-EE9A-4E03-839C-0E83C2E17353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65853D7-27A1-451E-ADDA-4FFD18D36403}"/>
              </a:ext>
            </a:extLst>
          </p:cNvPr>
          <p:cNvSpPr/>
          <p:nvPr/>
        </p:nvSpPr>
        <p:spPr>
          <a:xfrm>
            <a:off x="2394376" y="493135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3AC389F-84CB-4975-A5AB-0D212711469F}"/>
              </a:ext>
            </a:extLst>
          </p:cNvPr>
          <p:cNvSpPr/>
          <p:nvPr/>
        </p:nvSpPr>
        <p:spPr>
          <a:xfrm>
            <a:off x="6322878" y="732732"/>
            <a:ext cx="543250" cy="54325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097937D-88EE-4DC1-93C1-75826FECE418}"/>
              </a:ext>
            </a:extLst>
          </p:cNvPr>
          <p:cNvSpPr/>
          <p:nvPr/>
        </p:nvSpPr>
        <p:spPr>
          <a:xfrm>
            <a:off x="380690" y="26273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lus 66">
            <a:extLst>
              <a:ext uri="{FF2B5EF4-FFF2-40B4-BE49-F238E27FC236}">
                <a16:creationId xmlns:a16="http://schemas.microsoft.com/office/drawing/2014/main" id="{E5EAFF16-5FA6-400F-92D2-F2E48EA98546}"/>
              </a:ext>
            </a:extLst>
          </p:cNvPr>
          <p:cNvSpPr/>
          <p:nvPr/>
        </p:nvSpPr>
        <p:spPr>
          <a:xfrm>
            <a:off x="11634012" y="649663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lus 67">
            <a:extLst>
              <a:ext uri="{FF2B5EF4-FFF2-40B4-BE49-F238E27FC236}">
                <a16:creationId xmlns:a16="http://schemas.microsoft.com/office/drawing/2014/main" id="{8F89D3B2-2811-48EE-97AE-4E8769DF513D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lus 69">
            <a:extLst>
              <a:ext uri="{FF2B5EF4-FFF2-40B4-BE49-F238E27FC236}">
                <a16:creationId xmlns:a16="http://schemas.microsoft.com/office/drawing/2014/main" id="{2E84614C-0BF2-4257-922F-D7F742641541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70">
            <a:extLst>
              <a:ext uri="{FF2B5EF4-FFF2-40B4-BE49-F238E27FC236}">
                <a16:creationId xmlns:a16="http://schemas.microsoft.com/office/drawing/2014/main" id="{BBC229DA-2A56-4F4E-9A9E-AA7AE936ABD5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71">
            <a:extLst>
              <a:ext uri="{FF2B5EF4-FFF2-40B4-BE49-F238E27FC236}">
                <a16:creationId xmlns:a16="http://schemas.microsoft.com/office/drawing/2014/main" id="{388FAFDF-D7A2-4852-8EE1-EC70DCFE0A7E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EA3D6989-0A47-4744-B78A-B9F6EA4B0E9C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E5D63303-6405-4001-B121-80426F9C2248}"/>
              </a:ext>
            </a:extLst>
          </p:cNvPr>
          <p:cNvSpPr/>
          <p:nvPr/>
        </p:nvSpPr>
        <p:spPr>
          <a:xfrm rot="10800000">
            <a:off x="9764376" y="2656157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9EE6BDE-2C21-471D-956F-9AB631A7D5F1}"/>
              </a:ext>
            </a:extLst>
          </p:cNvPr>
          <p:cNvSpPr/>
          <p:nvPr/>
        </p:nvSpPr>
        <p:spPr>
          <a:xfrm>
            <a:off x="425576" y="443957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B71FBABD-E627-4C59-B53F-2C97FEC507B0}"/>
              </a:ext>
            </a:extLst>
          </p:cNvPr>
          <p:cNvSpPr/>
          <p:nvPr/>
        </p:nvSpPr>
        <p:spPr>
          <a:xfrm rot="10800000">
            <a:off x="5761600" y="3942242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7245624B-F333-4516-B89D-659FA010630B}"/>
              </a:ext>
            </a:extLst>
          </p:cNvPr>
          <p:cNvSpPr/>
          <p:nvPr/>
        </p:nvSpPr>
        <p:spPr>
          <a:xfrm rot="10800000">
            <a:off x="5042794" y="-239857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Diagonal Corner Rectangle 27"/>
          <p:cNvSpPr/>
          <p:nvPr/>
        </p:nvSpPr>
        <p:spPr>
          <a:xfrm>
            <a:off x="2534867" y="2256192"/>
            <a:ext cx="1319795" cy="342109"/>
          </a:xfrm>
          <a:prstGeom prst="round2DiagRect">
            <a:avLst/>
          </a:prstGeom>
          <a:solidFill>
            <a:srgbClr val="489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Soon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839612" y="1792271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01520" y="569308"/>
            <a:ext cx="454970" cy="454970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0800000">
            <a:off x="9611976" y="2503757"/>
            <a:ext cx="388132" cy="33459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61282" y="1541721"/>
            <a:ext cx="3721495" cy="385961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52865" y="1004358"/>
            <a:ext cx="3845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SMART </a:t>
            </a:r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WATCH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832881" y="1645427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FC85"/>
                </a:solidFill>
                <a:latin typeface="Montserrat" panose="00000500000000000000" pitchFamily="2" charset="0"/>
              </a:rPr>
              <a:t>$599.5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73634" y="2227192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773634" y="2868261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773634" y="3299148"/>
            <a:ext cx="4924693" cy="33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Green Smart Watch  for Android  and iPhone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C1ADB9-4131-4EEB-9007-F6C10BCCB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5" b="100000" l="0" r="98994">
                        <a14:foregroundMark x1="33621" y1="37033" x2="33621" y2="37033"/>
                        <a14:foregroundMark x1="33621" y1="39657" x2="33621" y2="42886"/>
                        <a14:foregroundMark x1="40517" y1="37841" x2="40230" y2="39960"/>
                        <a14:foregroundMark x1="40948" y1="41877" x2="41379" y2="43693"/>
                        <a14:foregroundMark x1="50431" y1="37538" x2="51293" y2="39152"/>
                        <a14:foregroundMark x1="83046" y1="49647" x2="83046" y2="50454"/>
                        <a14:backgroundMark x1="94828" y1="52674" x2="95259" y2="54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707" y="964288"/>
            <a:ext cx="3038816" cy="4326821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7017488" y="1905504"/>
            <a:ext cx="1870033" cy="417919"/>
          </a:xfrm>
          <a:prstGeom prst="round2DiagRect">
            <a:avLst/>
          </a:prstGeom>
          <a:solidFill>
            <a:srgbClr val="BDD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89D06"/>
                </a:solidFill>
                <a:latin typeface="Montserrat" panose="00000500000000000000" pitchFamily="2" charset="0"/>
              </a:rPr>
              <a:t>NEW</a:t>
            </a:r>
            <a:r>
              <a:rPr lang="en-US" sz="1600" dirty="0">
                <a:latin typeface="Montserrat" panose="00000500000000000000" pitchFamily="2" charset="0"/>
              </a:rPr>
              <a:t> </a:t>
            </a:r>
            <a:r>
              <a:rPr lang="en-US" sz="1600" dirty="0">
                <a:solidFill>
                  <a:srgbClr val="488F06"/>
                </a:solidFill>
                <a:latin typeface="Montserrat" panose="00000500000000000000" pitchFamily="2" charset="0"/>
              </a:rPr>
              <a:t>PRODUCT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A773B29-8B31-4A1C-AF14-3A80FBC1C741}"/>
              </a:ext>
            </a:extLst>
          </p:cNvPr>
          <p:cNvSpPr/>
          <p:nvPr/>
        </p:nvSpPr>
        <p:spPr>
          <a:xfrm>
            <a:off x="-139152" y="4275704"/>
            <a:ext cx="12456225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488F06"/>
          </a:solidFill>
          <a:ln w="76200">
            <a:solidFill>
              <a:srgbClr val="BED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5FD915B-8913-47AC-A7D5-96E121CCA498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032BE7A-956F-4B2C-B633-C5C6394A4F4C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ECA81C7-1DA0-444F-BD9A-C208C4BDF81E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178CADE-DCCF-4BFF-8F2E-FD32777BE76A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815C1B4-3500-4B6C-BBC2-129D7B5CA118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4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32">
        <p:fade/>
      </p:transition>
    </mc:Choice>
    <mc:Fallback xmlns="">
      <p:transition spd="med" advTm="6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2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8" grpId="0" animBg="1"/>
      <p:bldP spid="3" grpId="0" animBg="1"/>
      <p:bldP spid="4" grpId="0"/>
      <p:bldP spid="5" grpId="0"/>
      <p:bldP spid="6" grpId="0"/>
      <p:bldP spid="8" grpId="0"/>
      <p:bldP spid="9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C5C5C"/>
            </a:gs>
            <a:gs pos="48000">
              <a:srgbClr val="565752"/>
            </a:gs>
            <a:gs pos="100000">
              <a:srgbClr val="4A4C4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7BD82A0-D51A-4A89-A2DF-2C451438C4F2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7EA9AED-4943-47E6-9E05-16F2B92F3CF1}"/>
              </a:ext>
            </a:extLst>
          </p:cNvPr>
          <p:cNvSpPr/>
          <p:nvPr/>
        </p:nvSpPr>
        <p:spPr>
          <a:xfrm>
            <a:off x="576142" y="5108968"/>
            <a:ext cx="757357" cy="757357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lus 48">
            <a:extLst>
              <a:ext uri="{FF2B5EF4-FFF2-40B4-BE49-F238E27FC236}">
                <a16:creationId xmlns:a16="http://schemas.microsoft.com/office/drawing/2014/main" id="{64061D8A-FBAD-40B0-9439-531EC9B5E00C}"/>
              </a:ext>
            </a:extLst>
          </p:cNvPr>
          <p:cNvSpPr/>
          <p:nvPr/>
        </p:nvSpPr>
        <p:spPr>
          <a:xfrm>
            <a:off x="2971952" y="5482970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50">
            <a:extLst>
              <a:ext uri="{FF2B5EF4-FFF2-40B4-BE49-F238E27FC236}">
                <a16:creationId xmlns:a16="http://schemas.microsoft.com/office/drawing/2014/main" id="{46A00306-3DF2-4E7C-91CF-4A1A86301D45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35736DE0-691E-41E9-BEC6-58137BD657F9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F44A7E7-8CF0-4773-B3C8-707F48440AC4}"/>
              </a:ext>
            </a:extLst>
          </p:cNvPr>
          <p:cNvSpPr/>
          <p:nvPr/>
        </p:nvSpPr>
        <p:spPr>
          <a:xfrm>
            <a:off x="4713043" y="786954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2C2595-B225-447E-BC0E-6DBF1E7F5ACE}"/>
              </a:ext>
            </a:extLst>
          </p:cNvPr>
          <p:cNvSpPr/>
          <p:nvPr/>
        </p:nvSpPr>
        <p:spPr>
          <a:xfrm>
            <a:off x="5417288" y="2103114"/>
            <a:ext cx="472754" cy="473248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69D885-AE35-4D34-9054-643D9BFA846B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0D1B695-650F-4EED-A390-810703A778BF}"/>
              </a:ext>
            </a:extLst>
          </p:cNvPr>
          <p:cNvSpPr/>
          <p:nvPr/>
        </p:nvSpPr>
        <p:spPr>
          <a:xfrm>
            <a:off x="4043370" y="506519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D549CDC-0C5C-462A-9B9A-42A8DEA28F71}"/>
              </a:ext>
            </a:extLst>
          </p:cNvPr>
          <p:cNvSpPr/>
          <p:nvPr/>
        </p:nvSpPr>
        <p:spPr>
          <a:xfrm>
            <a:off x="6067264" y="8067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728FC99-B74C-4B0D-A88C-562276B21D5A}"/>
              </a:ext>
            </a:extLst>
          </p:cNvPr>
          <p:cNvSpPr/>
          <p:nvPr/>
        </p:nvSpPr>
        <p:spPr>
          <a:xfrm>
            <a:off x="475456" y="2261477"/>
            <a:ext cx="337315" cy="337315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lus 66">
            <a:extLst>
              <a:ext uri="{FF2B5EF4-FFF2-40B4-BE49-F238E27FC236}">
                <a16:creationId xmlns:a16="http://schemas.microsoft.com/office/drawing/2014/main" id="{706819F8-BEFC-4A91-99DA-4DF302AAB7C5}"/>
              </a:ext>
            </a:extLst>
          </p:cNvPr>
          <p:cNvSpPr/>
          <p:nvPr/>
        </p:nvSpPr>
        <p:spPr>
          <a:xfrm>
            <a:off x="10874531" y="906329"/>
            <a:ext cx="902762" cy="902762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lus 67">
            <a:extLst>
              <a:ext uri="{FF2B5EF4-FFF2-40B4-BE49-F238E27FC236}">
                <a16:creationId xmlns:a16="http://schemas.microsoft.com/office/drawing/2014/main" id="{7DA7CF7B-4664-41FB-B965-70E96DB97E0F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lus 69">
            <a:extLst>
              <a:ext uri="{FF2B5EF4-FFF2-40B4-BE49-F238E27FC236}">
                <a16:creationId xmlns:a16="http://schemas.microsoft.com/office/drawing/2014/main" id="{B059FDE9-2192-40F7-89BB-6A0F21004733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inus 70">
            <a:extLst>
              <a:ext uri="{FF2B5EF4-FFF2-40B4-BE49-F238E27FC236}">
                <a16:creationId xmlns:a16="http://schemas.microsoft.com/office/drawing/2014/main" id="{9E17D444-D680-41B7-9501-7A4A0BAAF07F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inus 71">
            <a:extLst>
              <a:ext uri="{FF2B5EF4-FFF2-40B4-BE49-F238E27FC236}">
                <a16:creationId xmlns:a16="http://schemas.microsoft.com/office/drawing/2014/main" id="{7B034100-98E4-4EEA-A547-42C347C6D8BF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FE6D58A-ADC1-4905-B35A-468A7AF7F060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A469BF2F-B52C-4603-AA6F-1C1A29F468BD}"/>
              </a:ext>
            </a:extLst>
          </p:cNvPr>
          <p:cNvSpPr/>
          <p:nvPr/>
        </p:nvSpPr>
        <p:spPr>
          <a:xfrm rot="10800000">
            <a:off x="8468030" y="2563706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F62F739A-574E-436D-8AA1-9A7F083F0B9E}"/>
              </a:ext>
            </a:extLst>
          </p:cNvPr>
          <p:cNvSpPr/>
          <p:nvPr/>
        </p:nvSpPr>
        <p:spPr>
          <a:xfrm rot="10800000">
            <a:off x="11174664" y="2441933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71">
            <a:extLst>
              <a:ext uri="{FF2B5EF4-FFF2-40B4-BE49-F238E27FC236}">
                <a16:creationId xmlns:a16="http://schemas.microsoft.com/office/drawing/2014/main" id="{CF56C162-2CFE-4B38-A8B6-8CA6A0BD9FBD}"/>
              </a:ext>
            </a:extLst>
          </p:cNvPr>
          <p:cNvSpPr/>
          <p:nvPr/>
        </p:nvSpPr>
        <p:spPr>
          <a:xfrm>
            <a:off x="5286968" y="3474489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44C7770A-A6A7-4FE2-B4D0-C8A309ADB86C}"/>
              </a:ext>
            </a:extLst>
          </p:cNvPr>
          <p:cNvSpPr/>
          <p:nvPr/>
        </p:nvSpPr>
        <p:spPr>
          <a:xfrm rot="10800000">
            <a:off x="6622148" y="1980872"/>
            <a:ext cx="1503801" cy="1296385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ame 69">
            <a:extLst>
              <a:ext uri="{FF2B5EF4-FFF2-40B4-BE49-F238E27FC236}">
                <a16:creationId xmlns:a16="http://schemas.microsoft.com/office/drawing/2014/main" id="{C9E2C227-9C61-4B41-AD8C-7F51A29C607B}"/>
              </a:ext>
            </a:extLst>
          </p:cNvPr>
          <p:cNvSpPr/>
          <p:nvPr/>
        </p:nvSpPr>
        <p:spPr>
          <a:xfrm rot="10800000">
            <a:off x="6522551" y="543095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ame 70">
            <a:extLst>
              <a:ext uri="{FF2B5EF4-FFF2-40B4-BE49-F238E27FC236}">
                <a16:creationId xmlns:a16="http://schemas.microsoft.com/office/drawing/2014/main" id="{14B34A2A-A2D3-4292-9132-F03725E46B50}"/>
              </a:ext>
            </a:extLst>
          </p:cNvPr>
          <p:cNvSpPr/>
          <p:nvPr/>
        </p:nvSpPr>
        <p:spPr>
          <a:xfrm rot="10800000">
            <a:off x="9081719" y="4677934"/>
            <a:ext cx="866863" cy="747298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F432684-6F00-4F19-A5C3-352E852CBA3C}"/>
              </a:ext>
            </a:extLst>
          </p:cNvPr>
          <p:cNvSpPr/>
          <p:nvPr/>
        </p:nvSpPr>
        <p:spPr>
          <a:xfrm>
            <a:off x="3256116" y="-203023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AD7293C-4AC7-481C-9BCC-C5752D508C90}"/>
              </a:ext>
            </a:extLst>
          </p:cNvPr>
          <p:cNvSpPr/>
          <p:nvPr/>
        </p:nvSpPr>
        <p:spPr>
          <a:xfrm>
            <a:off x="11571056" y="-235024"/>
            <a:ext cx="793524" cy="793524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lus 66">
            <a:extLst>
              <a:ext uri="{FF2B5EF4-FFF2-40B4-BE49-F238E27FC236}">
                <a16:creationId xmlns:a16="http://schemas.microsoft.com/office/drawing/2014/main" id="{60F122F6-4AB5-40E2-B303-8AF2E6947C07}"/>
              </a:ext>
            </a:extLst>
          </p:cNvPr>
          <p:cNvSpPr/>
          <p:nvPr/>
        </p:nvSpPr>
        <p:spPr>
          <a:xfrm>
            <a:off x="2255663" y="4922228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lus 66">
            <a:extLst>
              <a:ext uri="{FF2B5EF4-FFF2-40B4-BE49-F238E27FC236}">
                <a16:creationId xmlns:a16="http://schemas.microsoft.com/office/drawing/2014/main" id="{57150FE8-02AD-492D-8DAE-0704F524528A}"/>
              </a:ext>
            </a:extLst>
          </p:cNvPr>
          <p:cNvSpPr/>
          <p:nvPr/>
        </p:nvSpPr>
        <p:spPr>
          <a:xfrm>
            <a:off x="6002614" y="4267193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31817" y="1307244"/>
            <a:ext cx="3311912" cy="35052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260814" y="1212480"/>
            <a:ext cx="3712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TRAVEL </a:t>
            </a: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</a:rPr>
              <a:t>BAG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9567866" y="1868196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AE15D"/>
                </a:solidFill>
                <a:latin typeface="Montserrat" panose="00000500000000000000" pitchFamily="2" charset="0"/>
              </a:rPr>
              <a:t>$109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592082" y="2468138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8547018" y="3216790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E8D386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solidFill>
                  <a:srgbClr val="E8D386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6174988" y="3605152"/>
            <a:ext cx="474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High Quality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w/ Laptop compartment</a:t>
            </a:r>
          </a:p>
        </p:txBody>
      </p:sp>
      <p:sp>
        <p:nvSpPr>
          <p:cNvPr id="28" name="Round Diagonal Corner Rectangle 27"/>
          <p:cNvSpPr/>
          <p:nvPr/>
        </p:nvSpPr>
        <p:spPr>
          <a:xfrm>
            <a:off x="9353315" y="2509612"/>
            <a:ext cx="1425139" cy="316111"/>
          </a:xfrm>
          <a:prstGeom prst="round2DiagRect">
            <a:avLst>
              <a:gd name="adj1" fmla="val 16667"/>
              <a:gd name="adj2" fmla="val 23304"/>
            </a:avLst>
          </a:prstGeom>
          <a:solidFill>
            <a:srgbClr val="D89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In Stock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EFFE76-C3E2-495A-9B69-9773B8E471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3" y="689159"/>
            <a:ext cx="4060520" cy="4060520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122440" y="1591057"/>
            <a:ext cx="1774820" cy="417919"/>
          </a:xfrm>
          <a:prstGeom prst="round2DiagRect">
            <a:avLst/>
          </a:prstGeom>
          <a:solidFill>
            <a:srgbClr val="ED3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BEST </a:t>
            </a:r>
            <a:r>
              <a:rPr lang="en-US" sz="1600" dirty="0">
                <a:latin typeface="Montserrat" panose="00000500000000000000" pitchFamily="2" charset="0"/>
              </a:rPr>
              <a:t>SELLER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E0DDCFA-6283-469F-B39F-601961C90A69}"/>
              </a:ext>
            </a:extLst>
          </p:cNvPr>
          <p:cNvSpPr/>
          <p:nvPr/>
        </p:nvSpPr>
        <p:spPr>
          <a:xfrm flipH="1">
            <a:off x="-139151" y="4275704"/>
            <a:ext cx="12456224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434638"/>
          </a:solidFill>
          <a:ln w="76200">
            <a:solidFill>
              <a:srgbClr val="FCD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618DE28-5229-4A81-98B2-DE142CBC6886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181A312-9AE2-433B-9096-7CD87BFB527D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C4E5F7-E8FB-4729-8559-C23480557FBA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B144841-203C-4927-880B-8EB0369FAA21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355D358-09A8-47E6-B8B9-6A616BFA8C48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0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3">
        <p:fade/>
      </p:transition>
    </mc:Choice>
    <mc:Fallback xmlns="">
      <p:transition spd="med" advTm="6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6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6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8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0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2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6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8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8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3" grpId="0" animBg="1"/>
      <p:bldP spid="4" grpId="0"/>
      <p:bldP spid="5" grpId="0"/>
      <p:bldP spid="6" grpId="0"/>
      <p:bldP spid="8" grpId="0"/>
      <p:bldP spid="9" grpId="0"/>
      <p:bldP spid="2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F3B47"/>
            </a:gs>
            <a:gs pos="48000">
              <a:srgbClr val="2C3640"/>
            </a:gs>
            <a:gs pos="100000">
              <a:srgbClr val="272F35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ame 49">
            <a:extLst>
              <a:ext uri="{FF2B5EF4-FFF2-40B4-BE49-F238E27FC236}">
                <a16:creationId xmlns:a16="http://schemas.microsoft.com/office/drawing/2014/main" id="{3F8AF49B-F878-4B7C-B9E0-E0368CDC1321}"/>
              </a:ext>
            </a:extLst>
          </p:cNvPr>
          <p:cNvSpPr/>
          <p:nvPr/>
        </p:nvSpPr>
        <p:spPr>
          <a:xfrm rot="10800000">
            <a:off x="3877212" y="327497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lus 67">
            <a:extLst>
              <a:ext uri="{FF2B5EF4-FFF2-40B4-BE49-F238E27FC236}">
                <a16:creationId xmlns:a16="http://schemas.microsoft.com/office/drawing/2014/main" id="{27AD7E20-CD6C-45D6-A671-D511284AC3B1}"/>
              </a:ext>
            </a:extLst>
          </p:cNvPr>
          <p:cNvSpPr/>
          <p:nvPr/>
        </p:nvSpPr>
        <p:spPr>
          <a:xfrm>
            <a:off x="4479882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CAEAA4-9479-4E47-B218-93197BCFC6F0}"/>
              </a:ext>
            </a:extLst>
          </p:cNvPr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ame 52">
            <a:extLst>
              <a:ext uri="{FF2B5EF4-FFF2-40B4-BE49-F238E27FC236}">
                <a16:creationId xmlns:a16="http://schemas.microsoft.com/office/drawing/2014/main" id="{AABF81C0-30B1-4017-8696-096FC2A19AD5}"/>
              </a:ext>
            </a:extLst>
          </p:cNvPr>
          <p:cNvSpPr/>
          <p:nvPr/>
        </p:nvSpPr>
        <p:spPr>
          <a:xfrm rot="10800000">
            <a:off x="3533919" y="5525320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C6AB8C4-A3B5-411B-B641-ECB19B400385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D9258BE-A82C-4461-894E-B719BA9E13FB}"/>
              </a:ext>
            </a:extLst>
          </p:cNvPr>
          <p:cNvSpPr/>
          <p:nvPr/>
        </p:nvSpPr>
        <p:spPr>
          <a:xfrm>
            <a:off x="848339" y="4951066"/>
            <a:ext cx="1082065" cy="1082065"/>
          </a:xfrm>
          <a:prstGeom prst="ellipse">
            <a:avLst/>
          </a:prstGeom>
          <a:noFill/>
          <a:ln w="3175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lus 48">
            <a:extLst>
              <a:ext uri="{FF2B5EF4-FFF2-40B4-BE49-F238E27FC236}">
                <a16:creationId xmlns:a16="http://schemas.microsoft.com/office/drawing/2014/main" id="{9F8778C6-0383-404E-B374-3AA8AD0863E4}"/>
              </a:ext>
            </a:extLst>
          </p:cNvPr>
          <p:cNvSpPr/>
          <p:nvPr/>
        </p:nvSpPr>
        <p:spPr>
          <a:xfrm>
            <a:off x="2971952" y="5002881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50">
            <a:extLst>
              <a:ext uri="{FF2B5EF4-FFF2-40B4-BE49-F238E27FC236}">
                <a16:creationId xmlns:a16="http://schemas.microsoft.com/office/drawing/2014/main" id="{0A728371-26DB-46AF-BDC7-6ABEC8770E9E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D885742C-5EB5-4E6B-9A3C-33E44924B4B4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2E22578-8820-4C54-9DEF-D8731D7C113D}"/>
              </a:ext>
            </a:extLst>
          </p:cNvPr>
          <p:cNvSpPr/>
          <p:nvPr/>
        </p:nvSpPr>
        <p:spPr>
          <a:xfrm>
            <a:off x="4342911" y="386372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9BA3015-A937-47E2-86AF-C20B094AE2D8}"/>
              </a:ext>
            </a:extLst>
          </p:cNvPr>
          <p:cNvSpPr/>
          <p:nvPr/>
        </p:nvSpPr>
        <p:spPr>
          <a:xfrm>
            <a:off x="5155313" y="247348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B064F65-B65E-412D-9080-2F49849DB65D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7A8307B-9D78-4F1B-8C7E-A50BE3D6C90B}"/>
              </a:ext>
            </a:extLst>
          </p:cNvPr>
          <p:cNvSpPr/>
          <p:nvPr/>
        </p:nvSpPr>
        <p:spPr>
          <a:xfrm>
            <a:off x="2394376" y="493135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3153D4C-D667-4EE4-A418-C4553FCE23F7}"/>
              </a:ext>
            </a:extLst>
          </p:cNvPr>
          <p:cNvSpPr/>
          <p:nvPr/>
        </p:nvSpPr>
        <p:spPr>
          <a:xfrm>
            <a:off x="6322878" y="732732"/>
            <a:ext cx="543250" cy="54325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EE4FF26-E74D-4496-B5DC-F742B9BA463B}"/>
              </a:ext>
            </a:extLst>
          </p:cNvPr>
          <p:cNvSpPr/>
          <p:nvPr/>
        </p:nvSpPr>
        <p:spPr>
          <a:xfrm>
            <a:off x="380690" y="26273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lus 66">
            <a:extLst>
              <a:ext uri="{FF2B5EF4-FFF2-40B4-BE49-F238E27FC236}">
                <a16:creationId xmlns:a16="http://schemas.microsoft.com/office/drawing/2014/main" id="{051EFFF6-7F3F-4045-865E-0C715E9624D8}"/>
              </a:ext>
            </a:extLst>
          </p:cNvPr>
          <p:cNvSpPr/>
          <p:nvPr/>
        </p:nvSpPr>
        <p:spPr>
          <a:xfrm>
            <a:off x="11634012" y="649663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lus 67">
            <a:extLst>
              <a:ext uri="{FF2B5EF4-FFF2-40B4-BE49-F238E27FC236}">
                <a16:creationId xmlns:a16="http://schemas.microsoft.com/office/drawing/2014/main" id="{7389D593-5772-4E0C-831B-1B21A252EE48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lus 69">
            <a:extLst>
              <a:ext uri="{FF2B5EF4-FFF2-40B4-BE49-F238E27FC236}">
                <a16:creationId xmlns:a16="http://schemas.microsoft.com/office/drawing/2014/main" id="{E6AE1A27-5C51-42BF-911B-4EE23AE53D84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70">
            <a:extLst>
              <a:ext uri="{FF2B5EF4-FFF2-40B4-BE49-F238E27FC236}">
                <a16:creationId xmlns:a16="http://schemas.microsoft.com/office/drawing/2014/main" id="{332BF6FA-2B6A-4B81-B33C-13F3597950C4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71">
            <a:extLst>
              <a:ext uri="{FF2B5EF4-FFF2-40B4-BE49-F238E27FC236}">
                <a16:creationId xmlns:a16="http://schemas.microsoft.com/office/drawing/2014/main" id="{E6CB82E1-BADE-4056-B132-4C3E2258A3F7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95E5CA03-E9D0-4ECB-96B4-90168C2A59E5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662A99D4-EBAD-4A41-91DB-2298AFF29B1B}"/>
              </a:ext>
            </a:extLst>
          </p:cNvPr>
          <p:cNvSpPr/>
          <p:nvPr/>
        </p:nvSpPr>
        <p:spPr>
          <a:xfrm rot="10800000">
            <a:off x="9764376" y="2656157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6BE2E089-10D8-4A66-9A50-D8F2B88CCB30}"/>
              </a:ext>
            </a:extLst>
          </p:cNvPr>
          <p:cNvSpPr/>
          <p:nvPr/>
        </p:nvSpPr>
        <p:spPr>
          <a:xfrm rot="10800000">
            <a:off x="5761600" y="3942242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3B769943-4C96-479C-9A90-FBCF57160816}"/>
              </a:ext>
            </a:extLst>
          </p:cNvPr>
          <p:cNvSpPr/>
          <p:nvPr/>
        </p:nvSpPr>
        <p:spPr>
          <a:xfrm rot="10800000">
            <a:off x="5042794" y="-239857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52865" y="1004358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COMPUTER </a:t>
            </a:r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HEADSET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832881" y="1645427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ABCC7"/>
                </a:solidFill>
                <a:latin typeface="Montserrat" panose="00000500000000000000" pitchFamily="2" charset="0"/>
              </a:rPr>
              <a:t>$89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73634" y="2227192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773634" y="2902366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9ABCC7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solidFill>
                  <a:srgbClr val="9ABCC7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773634" y="3299148"/>
            <a:ext cx="4924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Full-Size 7.1 Over-ear Gaming Headphones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Headphone LED RGB Illumination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Cable Length - 2.5m Nylon Braided cable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Weight 322g (435g with packing)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Freq. Range 20-20K Hz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Speaker Sensitivity 108+/-3dB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w/ Noise Cancellation</a:t>
            </a:r>
          </a:p>
        </p:txBody>
      </p:sp>
      <p:sp>
        <p:nvSpPr>
          <p:cNvPr id="14" name="Round Diagonal Corner Rectangle 13"/>
          <p:cNvSpPr/>
          <p:nvPr/>
        </p:nvSpPr>
        <p:spPr>
          <a:xfrm>
            <a:off x="2383219" y="2273615"/>
            <a:ext cx="1425139" cy="316111"/>
          </a:xfrm>
          <a:prstGeom prst="round2DiagRect">
            <a:avLst>
              <a:gd name="adj1" fmla="val 16667"/>
              <a:gd name="adj2" fmla="val 23304"/>
            </a:avLst>
          </a:prstGeom>
          <a:solidFill>
            <a:srgbClr val="FB3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In Stock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6449" y="1541721"/>
            <a:ext cx="2974848" cy="348138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C1ADB9-4131-4EEB-9007-F6C10BCCB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91" y="794962"/>
            <a:ext cx="3025996" cy="4348736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7346461" y="2168647"/>
            <a:ext cx="1870033" cy="417919"/>
          </a:xfrm>
          <a:prstGeom prst="round2DiagRect">
            <a:avLst/>
          </a:prstGeom>
          <a:solidFill>
            <a:srgbClr val="FB3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Montserrat" panose="00000500000000000000" pitchFamily="2" charset="0"/>
            </a:endParaRP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-30% </a:t>
            </a:r>
            <a:r>
              <a:rPr lang="en-US" sz="1600" b="1" dirty="0">
                <a:latin typeface="Montserrat" panose="00000500000000000000" pitchFamily="2" charset="0"/>
              </a:rPr>
              <a:t>Discount</a:t>
            </a:r>
          </a:p>
          <a:p>
            <a:pPr algn="ctr"/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75" name="Frame 74">
            <a:extLst>
              <a:ext uri="{FF2B5EF4-FFF2-40B4-BE49-F238E27FC236}">
                <a16:creationId xmlns:a16="http://schemas.microsoft.com/office/drawing/2014/main" id="{BE6B4AE1-0705-421F-B6AA-8A3D8BAD0E7C}"/>
              </a:ext>
            </a:extLst>
          </p:cNvPr>
          <p:cNvSpPr/>
          <p:nvPr/>
        </p:nvSpPr>
        <p:spPr>
          <a:xfrm rot="10800000">
            <a:off x="11433522" y="-460340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BF63F6CD-11C0-423F-8FFE-C966C1FD71F8}"/>
              </a:ext>
            </a:extLst>
          </p:cNvPr>
          <p:cNvSpPr/>
          <p:nvPr/>
        </p:nvSpPr>
        <p:spPr>
          <a:xfrm rot="10800000">
            <a:off x="11004985" y="5597291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95F8D7D-2703-4729-86B7-AAE9DA47611A}"/>
              </a:ext>
            </a:extLst>
          </p:cNvPr>
          <p:cNvSpPr/>
          <p:nvPr/>
        </p:nvSpPr>
        <p:spPr>
          <a:xfrm>
            <a:off x="-139152" y="4275704"/>
            <a:ext cx="12456225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222A31"/>
          </a:solidFill>
          <a:ln w="76200">
            <a:solidFill>
              <a:srgbClr val="EA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3D2E5A-412B-44FA-9087-DCFC602FF48A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55C5B6F-B51B-4AD6-9F1D-0B21DB594018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4E37493-A4B6-41E0-BB71-7DE61A2EE9DA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E2B5368-2581-47DF-A893-26396C530D56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75D998B-8952-4848-8497-5704001BEA6A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2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43">
        <p:fade/>
      </p:transition>
    </mc:Choice>
    <mc:Fallback xmlns="">
      <p:transition spd="med" advTm="6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6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6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6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4" grpId="0"/>
      <p:bldP spid="5" grpId="0"/>
      <p:bldP spid="6" grpId="0"/>
      <p:bldP spid="8" grpId="0"/>
      <p:bldP spid="9" grpId="0"/>
      <p:bldP spid="14" grpId="0" animBg="1"/>
      <p:bldP spid="3" grpId="0" animBg="1"/>
      <p:bldP spid="13" grpId="0" animBg="1"/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3C55"/>
            </a:gs>
            <a:gs pos="48000">
              <a:srgbClr val="2D2D3D"/>
            </a:gs>
            <a:gs pos="100000">
              <a:srgbClr val="16151C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8D50559F-5CB6-49E6-8DCD-3BB74DE35BB4}"/>
              </a:ext>
            </a:extLst>
          </p:cNvPr>
          <p:cNvSpPr/>
          <p:nvPr/>
        </p:nvSpPr>
        <p:spPr>
          <a:xfrm>
            <a:off x="8992012" y="1944671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E5E4D3A-CEFD-46E0-88E8-19E23CCD506D}"/>
              </a:ext>
            </a:extLst>
          </p:cNvPr>
          <p:cNvSpPr/>
          <p:nvPr/>
        </p:nvSpPr>
        <p:spPr>
          <a:xfrm>
            <a:off x="576142" y="5108968"/>
            <a:ext cx="757357" cy="757357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lus 48">
            <a:extLst>
              <a:ext uri="{FF2B5EF4-FFF2-40B4-BE49-F238E27FC236}">
                <a16:creationId xmlns:a16="http://schemas.microsoft.com/office/drawing/2014/main" id="{DB92A147-16A2-424D-BFF6-D9E3FEA6CBB5}"/>
              </a:ext>
            </a:extLst>
          </p:cNvPr>
          <p:cNvSpPr/>
          <p:nvPr/>
        </p:nvSpPr>
        <p:spPr>
          <a:xfrm>
            <a:off x="2971952" y="5482970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Minus 50">
            <a:extLst>
              <a:ext uri="{FF2B5EF4-FFF2-40B4-BE49-F238E27FC236}">
                <a16:creationId xmlns:a16="http://schemas.microsoft.com/office/drawing/2014/main" id="{72E1CE09-0031-41F3-9DCF-01B2D1ACC45A}"/>
              </a:ext>
            </a:extLst>
          </p:cNvPr>
          <p:cNvSpPr/>
          <p:nvPr/>
        </p:nvSpPr>
        <p:spPr>
          <a:xfrm>
            <a:off x="7954802" y="494911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17F0406F-0F90-4406-ADAB-B5124ECCF456}"/>
              </a:ext>
            </a:extLst>
          </p:cNvPr>
          <p:cNvSpPr/>
          <p:nvPr/>
        </p:nvSpPr>
        <p:spPr>
          <a:xfrm rot="10800000">
            <a:off x="5414064" y="541425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A990B2E-6894-405F-BB2E-1002230F91B6}"/>
              </a:ext>
            </a:extLst>
          </p:cNvPr>
          <p:cNvSpPr/>
          <p:nvPr/>
        </p:nvSpPr>
        <p:spPr>
          <a:xfrm>
            <a:off x="4713043" y="786954"/>
            <a:ext cx="292608" cy="268224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9791323-79DA-4ED9-A421-2991177D5740}"/>
              </a:ext>
            </a:extLst>
          </p:cNvPr>
          <p:cNvSpPr/>
          <p:nvPr/>
        </p:nvSpPr>
        <p:spPr>
          <a:xfrm>
            <a:off x="5417288" y="2103114"/>
            <a:ext cx="472754" cy="473248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3BCDC4A-75ED-49AA-AA5A-8EBEBA1A970F}"/>
              </a:ext>
            </a:extLst>
          </p:cNvPr>
          <p:cNvSpPr/>
          <p:nvPr/>
        </p:nvSpPr>
        <p:spPr>
          <a:xfrm>
            <a:off x="3411448" y="3009639"/>
            <a:ext cx="226230" cy="226466"/>
          </a:xfrm>
          <a:prstGeom prst="rect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611DD63-5480-4FA4-AFBB-4D91CB3A8387}"/>
              </a:ext>
            </a:extLst>
          </p:cNvPr>
          <p:cNvSpPr/>
          <p:nvPr/>
        </p:nvSpPr>
        <p:spPr>
          <a:xfrm>
            <a:off x="4043370" y="5065190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ED13D7C-57DB-4943-B09F-6449D1967C99}"/>
              </a:ext>
            </a:extLst>
          </p:cNvPr>
          <p:cNvSpPr/>
          <p:nvPr/>
        </p:nvSpPr>
        <p:spPr>
          <a:xfrm>
            <a:off x="6067264" y="806702"/>
            <a:ext cx="337315" cy="337315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A06A68E-3392-4F37-AACB-83AE8F979581}"/>
              </a:ext>
            </a:extLst>
          </p:cNvPr>
          <p:cNvSpPr/>
          <p:nvPr/>
        </p:nvSpPr>
        <p:spPr>
          <a:xfrm>
            <a:off x="475456" y="2261477"/>
            <a:ext cx="337315" cy="337315"/>
          </a:xfrm>
          <a:prstGeom prst="ellipse">
            <a:avLst/>
          </a:prstGeom>
          <a:noFill/>
          <a:ln w="127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lus 66">
            <a:extLst>
              <a:ext uri="{FF2B5EF4-FFF2-40B4-BE49-F238E27FC236}">
                <a16:creationId xmlns:a16="http://schemas.microsoft.com/office/drawing/2014/main" id="{41DD74EB-126A-486F-ABCD-11F934A23552}"/>
              </a:ext>
            </a:extLst>
          </p:cNvPr>
          <p:cNvSpPr/>
          <p:nvPr/>
        </p:nvSpPr>
        <p:spPr>
          <a:xfrm>
            <a:off x="10874531" y="906329"/>
            <a:ext cx="902762" cy="902762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lus 67">
            <a:extLst>
              <a:ext uri="{FF2B5EF4-FFF2-40B4-BE49-F238E27FC236}">
                <a16:creationId xmlns:a16="http://schemas.microsoft.com/office/drawing/2014/main" id="{DB2C07D5-C0EE-4724-B61F-24202B04AAF4}"/>
              </a:ext>
            </a:extLst>
          </p:cNvPr>
          <p:cNvSpPr/>
          <p:nvPr/>
        </p:nvSpPr>
        <p:spPr>
          <a:xfrm>
            <a:off x="2900169" y="183986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lus 69">
            <a:extLst>
              <a:ext uri="{FF2B5EF4-FFF2-40B4-BE49-F238E27FC236}">
                <a16:creationId xmlns:a16="http://schemas.microsoft.com/office/drawing/2014/main" id="{07372A56-0165-407A-9883-B62F88FC4AB3}"/>
              </a:ext>
            </a:extLst>
          </p:cNvPr>
          <p:cNvSpPr/>
          <p:nvPr/>
        </p:nvSpPr>
        <p:spPr>
          <a:xfrm>
            <a:off x="9242318" y="313746"/>
            <a:ext cx="439496" cy="439496"/>
          </a:xfrm>
          <a:prstGeom prst="mathPlus">
            <a:avLst/>
          </a:prstGeom>
          <a:solidFill>
            <a:srgbClr val="FFFFFF">
              <a:alpha val="3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Minus 70">
            <a:extLst>
              <a:ext uri="{FF2B5EF4-FFF2-40B4-BE49-F238E27FC236}">
                <a16:creationId xmlns:a16="http://schemas.microsoft.com/office/drawing/2014/main" id="{F97DA8E9-17F4-4BDB-9D2B-B53700428F6B}"/>
              </a:ext>
            </a:extLst>
          </p:cNvPr>
          <p:cNvSpPr/>
          <p:nvPr/>
        </p:nvSpPr>
        <p:spPr>
          <a:xfrm>
            <a:off x="6144431" y="2879933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inus 71">
            <a:extLst>
              <a:ext uri="{FF2B5EF4-FFF2-40B4-BE49-F238E27FC236}">
                <a16:creationId xmlns:a16="http://schemas.microsoft.com/office/drawing/2014/main" id="{30E69E72-EA10-4D9B-93F8-DCC5F326F894}"/>
              </a:ext>
            </a:extLst>
          </p:cNvPr>
          <p:cNvSpPr/>
          <p:nvPr/>
        </p:nvSpPr>
        <p:spPr>
          <a:xfrm>
            <a:off x="7646700" y="948105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E3AB0373-14D2-4CEC-A191-D909F2B35057}"/>
              </a:ext>
            </a:extLst>
          </p:cNvPr>
          <p:cNvSpPr/>
          <p:nvPr/>
        </p:nvSpPr>
        <p:spPr>
          <a:xfrm rot="10800000">
            <a:off x="10864305" y="4959285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5189C3EA-21C9-4BC1-94E8-5DCB5F8ABA96}"/>
              </a:ext>
            </a:extLst>
          </p:cNvPr>
          <p:cNvSpPr/>
          <p:nvPr/>
        </p:nvSpPr>
        <p:spPr>
          <a:xfrm rot="10800000">
            <a:off x="8468030" y="2563706"/>
            <a:ext cx="388132" cy="334597"/>
          </a:xfrm>
          <a:prstGeom prst="triangl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CE61A75F-5122-4537-A6A0-809D371FE1F0}"/>
              </a:ext>
            </a:extLst>
          </p:cNvPr>
          <p:cNvSpPr/>
          <p:nvPr/>
        </p:nvSpPr>
        <p:spPr>
          <a:xfrm rot="10800000">
            <a:off x="11174664" y="2441933"/>
            <a:ext cx="1153794" cy="994654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Minus 71">
            <a:extLst>
              <a:ext uri="{FF2B5EF4-FFF2-40B4-BE49-F238E27FC236}">
                <a16:creationId xmlns:a16="http://schemas.microsoft.com/office/drawing/2014/main" id="{196E308A-635D-4712-AA95-89FC35E2D233}"/>
              </a:ext>
            </a:extLst>
          </p:cNvPr>
          <p:cNvSpPr/>
          <p:nvPr/>
        </p:nvSpPr>
        <p:spPr>
          <a:xfrm>
            <a:off x="5286968" y="3474489"/>
            <a:ext cx="562831" cy="562831"/>
          </a:xfrm>
          <a:prstGeom prst="mathMinus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D204C156-9B59-4408-A31D-E87608409ED5}"/>
              </a:ext>
            </a:extLst>
          </p:cNvPr>
          <p:cNvSpPr/>
          <p:nvPr/>
        </p:nvSpPr>
        <p:spPr>
          <a:xfrm rot="10800000">
            <a:off x="6622148" y="1980872"/>
            <a:ext cx="1503801" cy="1296385"/>
          </a:xfrm>
          <a:prstGeom prst="triangl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ame 98">
            <a:extLst>
              <a:ext uri="{FF2B5EF4-FFF2-40B4-BE49-F238E27FC236}">
                <a16:creationId xmlns:a16="http://schemas.microsoft.com/office/drawing/2014/main" id="{11F19683-0BA2-4E37-9D33-FD1548D5DB1C}"/>
              </a:ext>
            </a:extLst>
          </p:cNvPr>
          <p:cNvSpPr/>
          <p:nvPr/>
        </p:nvSpPr>
        <p:spPr>
          <a:xfrm rot="10800000">
            <a:off x="6522551" y="5430953"/>
            <a:ext cx="1153794" cy="994654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ame 99">
            <a:extLst>
              <a:ext uri="{FF2B5EF4-FFF2-40B4-BE49-F238E27FC236}">
                <a16:creationId xmlns:a16="http://schemas.microsoft.com/office/drawing/2014/main" id="{BFA47586-07BF-4619-97E7-61A85EC4FA35}"/>
              </a:ext>
            </a:extLst>
          </p:cNvPr>
          <p:cNvSpPr/>
          <p:nvPr/>
        </p:nvSpPr>
        <p:spPr>
          <a:xfrm rot="10800000">
            <a:off x="9081719" y="4677934"/>
            <a:ext cx="866863" cy="747298"/>
          </a:xfrm>
          <a:prstGeom prst="frame">
            <a:avLst/>
          </a:prstGeom>
          <a:noFill/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401CF3B-E1E1-491A-BB20-0F4667F5B677}"/>
              </a:ext>
            </a:extLst>
          </p:cNvPr>
          <p:cNvSpPr/>
          <p:nvPr/>
        </p:nvSpPr>
        <p:spPr>
          <a:xfrm>
            <a:off x="3256116" y="-203023"/>
            <a:ext cx="454970" cy="454970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776111D-7E40-4C57-80B2-483475686CCF}"/>
              </a:ext>
            </a:extLst>
          </p:cNvPr>
          <p:cNvSpPr/>
          <p:nvPr/>
        </p:nvSpPr>
        <p:spPr>
          <a:xfrm>
            <a:off x="11571056" y="-235024"/>
            <a:ext cx="793524" cy="793524"/>
          </a:xfrm>
          <a:prstGeom prst="ellipse">
            <a:avLst/>
          </a:prstGeom>
          <a:noFill/>
          <a:ln w="38100">
            <a:solidFill>
              <a:srgbClr val="FFFFFF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Plus 66">
            <a:extLst>
              <a:ext uri="{FF2B5EF4-FFF2-40B4-BE49-F238E27FC236}">
                <a16:creationId xmlns:a16="http://schemas.microsoft.com/office/drawing/2014/main" id="{3618B413-5B30-4889-9714-9023E835F13A}"/>
              </a:ext>
            </a:extLst>
          </p:cNvPr>
          <p:cNvSpPr/>
          <p:nvPr/>
        </p:nvSpPr>
        <p:spPr>
          <a:xfrm>
            <a:off x="2255663" y="4922228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Plus 66">
            <a:extLst>
              <a:ext uri="{FF2B5EF4-FFF2-40B4-BE49-F238E27FC236}">
                <a16:creationId xmlns:a16="http://schemas.microsoft.com/office/drawing/2014/main" id="{A8972841-58AA-45AB-9ECE-58AF9D3DCA5F}"/>
              </a:ext>
            </a:extLst>
          </p:cNvPr>
          <p:cNvSpPr/>
          <p:nvPr/>
        </p:nvSpPr>
        <p:spPr>
          <a:xfrm>
            <a:off x="6002614" y="4267193"/>
            <a:ext cx="560545" cy="616599"/>
          </a:xfrm>
          <a:prstGeom prst="mathPlus">
            <a:avLst/>
          </a:prstGeom>
          <a:noFill/>
          <a:ln w="3175">
            <a:solidFill>
              <a:srgbClr val="FFFFFF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82029" y="975360"/>
            <a:ext cx="3311912" cy="35052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DDB2-A37F-4812-AC96-9D07E0CBDB9C}"/>
              </a:ext>
            </a:extLst>
          </p:cNvPr>
          <p:cNvSpPr txBox="1"/>
          <p:nvPr/>
        </p:nvSpPr>
        <p:spPr>
          <a:xfrm>
            <a:off x="7110462" y="1255100"/>
            <a:ext cx="3667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SMART 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CAMERA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7A77-83F0-4402-89FA-20CA3E2B5DA9}"/>
              </a:ext>
            </a:extLst>
          </p:cNvPr>
          <p:cNvSpPr txBox="1"/>
          <p:nvPr/>
        </p:nvSpPr>
        <p:spPr>
          <a:xfrm>
            <a:off x="9567866" y="1868196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F7DB4"/>
                </a:solidFill>
                <a:latin typeface="Montserrat" panose="00000500000000000000" pitchFamily="2" charset="0"/>
              </a:rPr>
              <a:t>$319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B260-A1DA-44D6-923A-710ED80D18D4}"/>
              </a:ext>
            </a:extLst>
          </p:cNvPr>
          <p:cNvSpPr txBox="1"/>
          <p:nvPr/>
        </p:nvSpPr>
        <p:spPr>
          <a:xfrm>
            <a:off x="7592082" y="2468138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Availability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E1CE6-2B55-4A25-BF56-95DF654D9ED4}"/>
              </a:ext>
            </a:extLst>
          </p:cNvPr>
          <p:cNvSpPr txBox="1"/>
          <p:nvPr/>
        </p:nvSpPr>
        <p:spPr>
          <a:xfrm>
            <a:off x="8547018" y="3215461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7F7DB4"/>
                </a:solidFill>
                <a:latin typeface="Montserrat" panose="00000500000000000000" pitchFamily="2" charset="0"/>
              </a:rPr>
              <a:t>About</a:t>
            </a:r>
            <a:r>
              <a:rPr lang="en-US" sz="2200" dirty="0">
                <a:solidFill>
                  <a:srgbClr val="7F7DB4"/>
                </a:solidFill>
                <a:latin typeface="Montserrat" panose="00000500000000000000" pitchFamily="2" charset="0"/>
              </a:rPr>
              <a:t>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7FB65-2307-47DD-BE80-E5FA44829E7F}"/>
              </a:ext>
            </a:extLst>
          </p:cNvPr>
          <p:cNvSpPr txBox="1"/>
          <p:nvPr/>
        </p:nvSpPr>
        <p:spPr>
          <a:xfrm>
            <a:off x="6174988" y="3605152"/>
            <a:ext cx="4744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100.6 degree wide angle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Built-in Memory Size: NO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Night Shot Function: Yes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WIFI Support: Yes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Battery Capacity: NO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Memory Card Support: 32G</a:t>
            </a:r>
          </a:p>
          <a:p>
            <a:pPr algn="r">
              <a:lnSpc>
                <a:spcPct val="150000"/>
              </a:lnSpc>
            </a:pPr>
            <a:r>
              <a:rPr lang="en-PH" sz="1200" dirty="0">
                <a:solidFill>
                  <a:schemeClr val="bg1"/>
                </a:solidFill>
                <a:latin typeface="Montserrat" panose="00000500000000000000" pitchFamily="2" charset="0"/>
              </a:rPr>
              <a:t>Live Broadcast: Yes</a:t>
            </a:r>
          </a:p>
        </p:txBody>
      </p:sp>
      <p:sp>
        <p:nvSpPr>
          <p:cNvPr id="28" name="Round Diagonal Corner Rectangle 27"/>
          <p:cNvSpPr/>
          <p:nvPr/>
        </p:nvSpPr>
        <p:spPr>
          <a:xfrm>
            <a:off x="9353315" y="2509612"/>
            <a:ext cx="1425139" cy="316111"/>
          </a:xfrm>
          <a:prstGeom prst="round2DiagRect">
            <a:avLst>
              <a:gd name="adj1" fmla="val 16667"/>
              <a:gd name="adj2" fmla="val 23304"/>
            </a:avLst>
          </a:prstGeom>
          <a:solidFill>
            <a:srgbClr val="ED3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anose="00000500000000000000" pitchFamily="2" charset="0"/>
              </a:rPr>
              <a:t>In Stock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EFFE76-C3E2-495A-9B69-9773B8E47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94"/>
          <a:stretch/>
        </p:blipFill>
        <p:spPr>
          <a:xfrm flipH="1">
            <a:off x="1265014" y="756889"/>
            <a:ext cx="3059267" cy="3627448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172652" y="1259173"/>
            <a:ext cx="1948756" cy="417919"/>
          </a:xfrm>
          <a:prstGeom prst="round2DiagRect">
            <a:avLst/>
          </a:prstGeom>
          <a:solidFill>
            <a:srgbClr val="ED3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NEW </a:t>
            </a:r>
            <a:r>
              <a:rPr lang="en-US" sz="1600" dirty="0">
                <a:latin typeface="Montserrat" panose="00000500000000000000" pitchFamily="2" charset="0"/>
              </a:rPr>
              <a:t>PRODUCT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86897" y="6219050"/>
            <a:ext cx="292608" cy="268224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59133" y="6519974"/>
            <a:ext cx="226230" cy="226466"/>
          </a:xfrm>
          <a:prstGeom prst="rect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9638" y="6353162"/>
            <a:ext cx="337315" cy="337315"/>
          </a:xfrm>
          <a:prstGeom prst="ellipse">
            <a:avLst/>
          </a:prstGeom>
          <a:noFill/>
          <a:ln w="38100"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10440721" y="8611891"/>
            <a:ext cx="439496" cy="439496"/>
          </a:xfrm>
          <a:prstGeom prst="mathPlus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>
            <a:off x="10742604" y="6855704"/>
            <a:ext cx="562831" cy="562831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2E38AB4-6180-4939-A143-6B6BC4611608}"/>
              </a:ext>
            </a:extLst>
          </p:cNvPr>
          <p:cNvSpPr/>
          <p:nvPr/>
        </p:nvSpPr>
        <p:spPr>
          <a:xfrm flipH="1">
            <a:off x="-139151" y="4275704"/>
            <a:ext cx="12456224" cy="2616599"/>
          </a:xfrm>
          <a:custGeom>
            <a:avLst/>
            <a:gdLst>
              <a:gd name="connsiteX0" fmla="*/ 24213 w 12210788"/>
              <a:gd name="connsiteY0" fmla="*/ 0 h 2616599"/>
              <a:gd name="connsiteX1" fmla="*/ 2291801 w 12210788"/>
              <a:gd name="connsiteY1" fmla="*/ 1726454 h 2616599"/>
              <a:gd name="connsiteX2" fmla="*/ 12039020 w 12210788"/>
              <a:gd name="connsiteY2" fmla="*/ 1745204 h 2616599"/>
              <a:gd name="connsiteX3" fmla="*/ 12210788 w 12210788"/>
              <a:gd name="connsiteY3" fmla="*/ 1747702 h 2616599"/>
              <a:gd name="connsiteX4" fmla="*/ 12210788 w 12210788"/>
              <a:gd name="connsiteY4" fmla="*/ 2616599 h 2616599"/>
              <a:gd name="connsiteX5" fmla="*/ 0 w 12210788"/>
              <a:gd name="connsiteY5" fmla="*/ 2616599 h 2616599"/>
              <a:gd name="connsiteX6" fmla="*/ 0 w 12210788"/>
              <a:gd name="connsiteY6" fmla="*/ 1637 h 2616599"/>
              <a:gd name="connsiteX7" fmla="*/ 24213 w 12210788"/>
              <a:gd name="connsiteY7" fmla="*/ 0 h 261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788" h="2616599">
                <a:moveTo>
                  <a:pt x="24213" y="0"/>
                </a:moveTo>
                <a:cubicBezTo>
                  <a:pt x="357798" y="24518"/>
                  <a:pt x="376279" y="1455656"/>
                  <a:pt x="2291801" y="1726454"/>
                </a:cubicBezTo>
                <a:cubicBezTo>
                  <a:pt x="4271174" y="2006279"/>
                  <a:pt x="10122168" y="1728976"/>
                  <a:pt x="12039020" y="1745204"/>
                </a:cubicBezTo>
                <a:lnTo>
                  <a:pt x="12210788" y="1747702"/>
                </a:lnTo>
                <a:lnTo>
                  <a:pt x="12210788" y="2616599"/>
                </a:lnTo>
                <a:lnTo>
                  <a:pt x="0" y="2616599"/>
                </a:lnTo>
                <a:lnTo>
                  <a:pt x="0" y="1637"/>
                </a:lnTo>
                <a:lnTo>
                  <a:pt x="24213" y="0"/>
                </a:lnTo>
                <a:close/>
              </a:path>
            </a:pathLst>
          </a:custGeom>
          <a:solidFill>
            <a:srgbClr val="1C1B2B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3A11C5D-BD39-4EB3-8EE7-07324D00A149}"/>
              </a:ext>
            </a:extLst>
          </p:cNvPr>
          <p:cNvGrpSpPr/>
          <p:nvPr/>
        </p:nvGrpSpPr>
        <p:grpSpPr>
          <a:xfrm>
            <a:off x="-8420100" y="-5103875"/>
            <a:ext cx="30253771" cy="16991075"/>
            <a:chOff x="-8420100" y="-5103875"/>
            <a:chExt cx="30253771" cy="16991075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838978F-705A-486D-B9BC-C9CCEAE82D36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B370FC5-2276-43DB-A14E-05D6F8277B33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1E25A2C-7ED2-407F-8EE0-FCA680004995}"/>
                </a:ext>
              </a:extLst>
            </p:cNvPr>
            <p:cNvSpPr/>
            <p:nvPr/>
          </p:nvSpPr>
          <p:spPr>
            <a:xfrm rot="5400000">
              <a:off x="-12701915" y="-776882"/>
              <a:ext cx="16945897" cy="838226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1F89864-B74E-4ACA-8354-940EA56CF916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882065" y="6197273"/>
            <a:ext cx="3208191" cy="580001"/>
            <a:chOff x="8882065" y="6197273"/>
            <a:chExt cx="3208191" cy="58000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2BD646-C169-48EE-818B-2B7DCB2B2321}"/>
                </a:ext>
              </a:extLst>
            </p:cNvPr>
            <p:cNvSpPr txBox="1"/>
            <p:nvPr/>
          </p:nvSpPr>
          <p:spPr>
            <a:xfrm>
              <a:off x="9416141" y="6353162"/>
              <a:ext cx="267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DISCOUNTED</a:t>
              </a:r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SHOPPY</a:t>
              </a: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65" y="6197273"/>
              <a:ext cx="580001" cy="58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5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64">
        <p:fade/>
      </p:transition>
    </mc:Choice>
    <mc:Fallback xmlns="">
      <p:transition spd="med" advTm="6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4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6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6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6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6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6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4" dur="6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6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8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0" dur="6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2" dur="6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6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6" dur="6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8" dur="6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6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4" dur="6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6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8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0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2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4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6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8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3" grpId="0" animBg="1"/>
      <p:bldP spid="4" grpId="0"/>
      <p:bldP spid="5" grpId="0"/>
      <p:bldP spid="6" grpId="0"/>
      <p:bldP spid="8" grpId="0"/>
      <p:bldP spid="9" grpId="0"/>
      <p:bldP spid="2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Widescreen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Montserrat</vt:lpstr>
      <vt:lpstr>Montserrat Light</vt:lpstr>
      <vt:lpstr>Arial</vt:lpstr>
      <vt:lpstr>Calibri</vt:lpstr>
      <vt:lpstr>Montserrat SemiBold</vt:lpstr>
      <vt:lpstr>Calibri Light</vt:lpstr>
      <vt:lpstr>Office Theme</vt:lpstr>
      <vt:lpstr>Discounted Shoppy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Watching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Discount Market</dc:title>
  <dc:creator/>
  <cp:lastModifiedBy>Bram Dupont</cp:lastModifiedBy>
  <cp:revision>79</cp:revision>
  <dcterms:created xsi:type="dcterms:W3CDTF">2019-05-27T11:20:20Z</dcterms:created>
  <dcterms:modified xsi:type="dcterms:W3CDTF">2019-09-23T17:42:22Z</dcterms:modified>
  <cp:contentStatus/>
</cp:coreProperties>
</file>