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64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Montserrat" panose="02000505000000020004" pitchFamily="2" charset="0"/>
      <p:regular r:id="rId18"/>
      <p:bold r:id="rId19"/>
      <p:italic r:id="rId20"/>
      <p:boldItalic r:id="rId21"/>
    </p:embeddedFont>
    <p:embeddedFont>
      <p:font typeface="Montserrat Black" panose="00000A00000000000000" pitchFamily="50" charset="0"/>
      <p:bold r:id="rId22"/>
      <p:boldItalic r:id="rId23"/>
    </p:embeddedFont>
    <p:embeddedFont>
      <p:font typeface="Montserrat Light" panose="020B0604020202020204" charset="0"/>
      <p:regular r:id="rId24"/>
      <p:italic r:id="rId25"/>
    </p:embeddedFont>
    <p:embeddedFont>
      <p:font typeface="Montserrat Medium" panose="00000600000000000000" pitchFamily="50" charset="0"/>
      <p:regular r:id="rId26"/>
      <p:italic r:id="rId27"/>
    </p:embeddedFont>
    <p:embeddedFont>
      <p:font typeface="Montserrat SemiBold" panose="00000700000000000000" pitchFamily="50" charset="0"/>
      <p:bold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9DBFF2"/>
    <a:srgbClr val="0D127D"/>
    <a:srgbClr val="344255"/>
    <a:srgbClr val="F7C447"/>
    <a:srgbClr val="227ECA"/>
    <a:srgbClr val="172D74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8BDC0D-E781-4A8C-8B3B-69C77BC2F35C}" v="19" dt="2019-09-23T17:34:48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84" autoAdjust="0"/>
  </p:normalViewPr>
  <p:slideViewPr>
    <p:cSldViewPr snapToGrid="0">
      <p:cViewPr varScale="1">
        <p:scale>
          <a:sx n="94" d="100"/>
          <a:sy n="94" d="100"/>
        </p:scale>
        <p:origin x="102" y="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655D1EED-A498-4B6F-B291-1FA19E4C48F9}"/>
    <pc:docChg chg="modSld">
      <pc:chgData name="Presentation Point" userId="f45ce91d846791e9" providerId="LiveId" clId="{655D1EED-A498-4B6F-B291-1FA19E4C48F9}" dt="2019-06-25T07:19:56.308" v="0" actId="20577"/>
      <pc:docMkLst>
        <pc:docMk/>
      </pc:docMkLst>
      <pc:sldChg chg="modSp">
        <pc:chgData name="Presentation Point" userId="f45ce91d846791e9" providerId="LiveId" clId="{655D1EED-A498-4B6F-B291-1FA19E4C48F9}" dt="2019-06-25T07:19:56.308" v="0" actId="20577"/>
        <pc:sldMkLst>
          <pc:docMk/>
          <pc:sldMk cId="4204632028" sldId="266"/>
        </pc:sldMkLst>
        <pc:spChg chg="mod">
          <ac:chgData name="Presentation Point" userId="f45ce91d846791e9" providerId="LiveId" clId="{655D1EED-A498-4B6F-B291-1FA19E4C48F9}" dt="2019-06-25T07:19:56.308" v="0" actId="20577"/>
          <ac:spMkLst>
            <pc:docMk/>
            <pc:sldMk cId="4204632028" sldId="266"/>
            <ac:spMk id="109" creationId="{DC9B9133-D626-4911-AFC8-4205F180B6ED}"/>
          </ac:spMkLst>
        </pc:spChg>
      </pc:sldChg>
    </pc:docChg>
  </pc:docChgLst>
  <pc:docChgLst>
    <pc:chgData name="Bram Dupont" userId="9042b1d383435627" providerId="LiveId" clId="{838BDC0D-E781-4A8C-8B3B-69C77BC2F35C}"/>
    <pc:docChg chg="modSld">
      <pc:chgData name="Bram Dupont" userId="9042b1d383435627" providerId="LiveId" clId="{838BDC0D-E781-4A8C-8B3B-69C77BC2F35C}" dt="2019-09-23T17:34:48.196" v="18" actId="20577"/>
      <pc:docMkLst>
        <pc:docMk/>
      </pc:docMkLst>
      <pc:sldChg chg="modSp">
        <pc:chgData name="Bram Dupont" userId="9042b1d383435627" providerId="LiveId" clId="{838BDC0D-E781-4A8C-8B3B-69C77BC2F35C}" dt="2019-09-23T17:34:48.196" v="18" actId="20577"/>
        <pc:sldMkLst>
          <pc:docMk/>
          <pc:sldMk cId="2727971115" sldId="272"/>
        </pc:sldMkLst>
        <pc:spChg chg="mod">
          <ac:chgData name="Bram Dupont" userId="9042b1d383435627" providerId="LiveId" clId="{838BDC0D-E781-4A8C-8B3B-69C77BC2F35C}" dt="2019-09-23T17:34:48.196" v="18" actId="20577"/>
          <ac:spMkLst>
            <pc:docMk/>
            <pc:sldMk cId="2727971115" sldId="272"/>
            <ac:spMk id="108" creationId="{ABFBA593-0D72-4552-9D1A-7ED5D1FA2BC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D68B9-E0C2-4D56-8E24-F8A51CA57B70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39460-7AC9-4E88-B38D-570B8E1C7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33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http://theblogoftheday.com/wp-content/uploads/2018/09/bmw-m3-horsepower-the-bmw-m3-through-the-generations-gear-patrol.jpg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39460-7AC9-4E88-B38D-570B8E1C75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8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https://www.caricos.com/cars/b/bmw/2014_bmw_m6_gran_coupe/images/142.html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39460-7AC9-4E88-B38D-570B8E1C75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2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http://openers.jp/wp-content/uploads/2017/06/1546543/003_BMW-M4-CS-San-Marino-Blue-Metallic.jpg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39460-7AC9-4E88-B38D-570B8E1C75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55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https://images.caricos.com/b/bmw/2015_bmw_m3_saloon_uk/images/1600x1200/2015_bmw_m3_saloon_uk_7_1600x1200.jpg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39460-7AC9-4E88-B38D-570B8E1C75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62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https://images.caricos.com/b/bmw/2015_bmw_m3_saloon_uk/images/1600x1200/2015_bmw_m3_saloon_uk_21_1600x1200.jpg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39460-7AC9-4E88-B38D-570B8E1C75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3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4A996-8BC1-4DF1-B26F-616E231F7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CC62B3-33A1-4A2C-BF56-1445DE8B2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8C109-090F-48B4-AEF5-03F76F061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B3DE6-1CBB-44B4-9A4E-6F55D8EF922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7CC52-F437-43D3-B275-DDE4F33AF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E061E-88CA-4EBE-A528-64530143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584E-23ED-4BEB-B323-0647AB65A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DEB81-32B5-486C-B607-FA0912D7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8EDF78-5C6A-499F-BB4A-0BA8FA20B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AE43B-028C-4DD0-8D13-49A5542C3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B3DE6-1CBB-44B4-9A4E-6F55D8EF922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E8733-AFB5-4EB2-8911-911D7988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BD956-A6EE-439B-87D5-5A9189B9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584E-23ED-4BEB-B323-0647AB65A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8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D28DD1-6667-4B7A-ADBC-2C158802F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893DA-3CE3-4A7A-8C02-757AC6410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0E468-BED9-4019-9681-D3584C2E2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B3DE6-1CBB-44B4-9A4E-6F55D8EF922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9C36D-D0CF-4BE2-BF56-A09F29553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14776-EDBA-4E1B-A4BD-A05DFE2D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584E-23ED-4BEB-B323-0647AB65A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92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347B4-23D2-4E51-9BCF-CBA02194A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546CE-A596-4E20-81BB-B74251F73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4E971-E4C6-48A5-8306-7E7D545DF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B3DE6-1CBB-44B4-9A4E-6F55D8EF922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B7968-37DE-468B-A1CF-F3D15FC5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1D73F-4EB2-45B8-9AB2-E64A9C4AE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584E-23ED-4BEB-B323-0647AB65A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23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2AE30-1C0B-4B64-A3D0-636EF7B3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3D14E-B5A6-4F10-B373-E25CA9BF9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9292-0BDF-4C30-9593-D4CC99CC4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B3DE6-1CBB-44B4-9A4E-6F55D8EF922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865DB-AD30-44C4-BBBE-7E128E17F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81EEE-76CC-4B79-A6F1-E25E48D23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584E-23ED-4BEB-B323-0647AB65A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59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1A83-90E6-4F1B-8C9C-556CC0435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4E94D-DEFA-4CA8-BF57-B9A521FC08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70398-4C26-465A-8AB3-D3B1D74E5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58DA7-C788-4076-BB9E-E856CD25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B3DE6-1CBB-44B4-9A4E-6F55D8EF922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B00DB-0783-480D-99CE-1154CC259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3C68E-1A50-4FEF-83FA-2F8B3AD6E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584E-23ED-4BEB-B323-0647AB65A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96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0B62F-DD6F-48F4-BB00-FFBA60F19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9A1F6-97FF-400F-90D0-9A6094BA6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A4581-30ED-4809-9D9E-0F497AA0B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A1E96F-4CF4-4671-B9D2-61FFC1910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6F8FDB-796F-4D94-BD1C-02C7587DC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C53B4A-DC7E-4F2E-9301-765A98769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B3DE6-1CBB-44B4-9A4E-6F55D8EF922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1E8AC7-F69C-4EC7-967F-E1E6E82F0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FF8A01-999C-4BFE-8858-4F4A7022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584E-23ED-4BEB-B323-0647AB65A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0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34BED-668D-4162-BBF9-F3B556F0F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BFFAEF-2084-4F7A-A27B-82CCD190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B3DE6-1CBB-44B4-9A4E-6F55D8EF922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072B0A-27C5-4CD2-8D4B-A8866E36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AFB04-A84F-432C-A22A-C327CA3BD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584E-23ED-4BEB-B323-0647AB65A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3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4BAA8E-E62D-4659-8058-D20DC2261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B3DE6-1CBB-44B4-9A4E-6F55D8EF922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B3D722-99A5-458F-A24F-D06C08918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BFE083-70BB-4798-A750-7D3DF43AE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584E-23ED-4BEB-B323-0647AB65A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6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715E-3E31-4897-8809-6EB544DC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388B5-41B1-49EC-8BCB-315953886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70ECD-A362-4089-818E-16B7579F3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D2A18C-F6AC-460F-9076-6473CC78D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B3DE6-1CBB-44B4-9A4E-6F55D8EF922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46328-0D4C-462B-9282-1D689C57A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9F18B-8872-4735-B21E-DA2419E98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584E-23ED-4BEB-B323-0647AB65A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62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17CC9-1CA8-4416-976B-0D6B13FB0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0AE8B1-932D-4501-99F0-CF2467565F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03111D-5C83-491D-82AC-B0A1C4386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E4D9B-2C14-4A6A-8B65-18D95539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B3DE6-1CBB-44B4-9A4E-6F55D8EF922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AF022-6A92-4437-BD00-F799AD61A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E31F1-2A6B-4C9F-A58B-BCB3ED35E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584E-23ED-4BEB-B323-0647AB65A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23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F3DA96-178D-4019-BEB1-B174DD18C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7CF16-6EA5-4E86-88D9-73645FF82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73CF9-CAA5-45CF-9ECE-5855E4354D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B3DE6-1CBB-44B4-9A4E-6F55D8EF922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10C9C-E5E9-4314-9F34-FA9BDB059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2DFD4-1D87-482C-BA2D-E13169EFB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9584E-23ED-4BEB-B323-0647AB65A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4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13.jpg"/><Relationship Id="rId5" Type="http://schemas.microsoft.com/office/2007/relationships/hdphoto" Target="../media/hdphoto3.wdp"/><Relationship Id="rId10" Type="http://schemas.openxmlformats.org/officeDocument/2006/relationships/image" Target="../media/image12.jp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AF9AA-2AB1-4640-94E1-0B88FB6BEE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156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981395-0F3F-439E-9F06-E8D2B78080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E14C41-F4C3-4FA2-98F8-1E758D551799}"/>
              </a:ext>
            </a:extLst>
          </p:cNvPr>
          <p:cNvCxnSpPr>
            <a:cxnSpLocks/>
          </p:cNvCxnSpPr>
          <p:nvPr/>
        </p:nvCxnSpPr>
        <p:spPr>
          <a:xfrm>
            <a:off x="4986741" y="3810148"/>
            <a:ext cx="23596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209835" y="1941487"/>
            <a:ext cx="3944101" cy="2743206"/>
            <a:chOff x="4209835" y="1941487"/>
            <a:chExt cx="3944101" cy="27432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282" y="1941487"/>
              <a:ext cx="2743206" cy="27432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CB7D84-419D-4020-A9D4-4D6F808FE24D}"/>
                </a:ext>
              </a:extLst>
            </p:cNvPr>
            <p:cNvSpPr txBox="1"/>
            <p:nvPr/>
          </p:nvSpPr>
          <p:spPr>
            <a:xfrm>
              <a:off x="4209835" y="3817294"/>
              <a:ext cx="39441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www.autozusi.com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543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97">
        <p:fade/>
      </p:transition>
    </mc:Choice>
    <mc:Fallback xmlns="">
      <p:transition spd="med" advTm="78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8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2000" y="11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6">
            <a:extLst>
              <a:ext uri="{FF2B5EF4-FFF2-40B4-BE49-F238E27FC236}">
                <a16:creationId xmlns:a16="http://schemas.microsoft.com/office/drawing/2014/main" id="{761D654C-02CD-4E5E-ACF9-54E0436757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77938"/>
          <a:stretch/>
        </p:blipFill>
        <p:spPr>
          <a:xfrm>
            <a:off x="0" y="0"/>
            <a:ext cx="12192000" cy="1793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EAF9AA-2AB1-4640-94E1-0B88FB6BEE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2061" r="-1" b="37687"/>
          <a:stretch/>
        </p:blipFill>
        <p:spPr>
          <a:xfrm>
            <a:off x="0" y="1793192"/>
            <a:ext cx="12192000" cy="3271616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11FD7602-668F-43CC-A07D-72731406F9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saturation sat="70000"/>
                    </a14:imgEffect>
                    <a14:imgEffect>
                      <a14:brightnessContrast bright="-3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62314" r="-1" b="15624"/>
          <a:stretch/>
        </p:blipFill>
        <p:spPr>
          <a:xfrm>
            <a:off x="0" y="5064806"/>
            <a:ext cx="12192000" cy="1793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A9714A-927C-4954-A037-BE72EB0F09EA}"/>
              </a:ext>
            </a:extLst>
          </p:cNvPr>
          <p:cNvSpPr txBox="1"/>
          <p:nvPr/>
        </p:nvSpPr>
        <p:spPr>
          <a:xfrm>
            <a:off x="650996" y="520771"/>
            <a:ext cx="862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01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7BE27D-444F-4959-A409-8BCD609CCF45}"/>
              </a:ext>
            </a:extLst>
          </p:cNvPr>
          <p:cNvCxnSpPr/>
          <p:nvPr/>
        </p:nvCxnSpPr>
        <p:spPr>
          <a:xfrm>
            <a:off x="1756182" y="414287"/>
            <a:ext cx="0" cy="920855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EDFE1C-5A3E-4893-AC8F-C1567CDC922A}"/>
              </a:ext>
            </a:extLst>
          </p:cNvPr>
          <p:cNvSpPr txBox="1"/>
          <p:nvPr/>
        </p:nvSpPr>
        <p:spPr>
          <a:xfrm>
            <a:off x="2004695" y="613104"/>
            <a:ext cx="6629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Montserrat Medium" panose="00000600000000000000" pitchFamily="50" charset="0"/>
              </a:rPr>
              <a:t>ALTIS</a:t>
            </a:r>
            <a:endParaRPr lang="en-US" sz="2800" dirty="0">
              <a:solidFill>
                <a:schemeClr val="bg1"/>
              </a:solidFill>
              <a:latin typeface="Montserrat Medium" panose="00000600000000000000" pitchFamily="50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BE93F17-16E4-4B37-ACB9-452FA4408485}"/>
              </a:ext>
            </a:extLst>
          </p:cNvPr>
          <p:cNvSpPr txBox="1"/>
          <p:nvPr/>
        </p:nvSpPr>
        <p:spPr>
          <a:xfrm>
            <a:off x="1756182" y="2132709"/>
            <a:ext cx="2826415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ALTIS 1.0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7BBA593-ED9C-4AF3-93B3-9238A1C25E5D}"/>
              </a:ext>
            </a:extLst>
          </p:cNvPr>
          <p:cNvSpPr/>
          <p:nvPr/>
        </p:nvSpPr>
        <p:spPr>
          <a:xfrm rot="10800000" flipV="1">
            <a:off x="1872294" y="3365340"/>
            <a:ext cx="2546754" cy="41563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C9B9133-D626-4911-AFC8-4205F180B6ED}"/>
              </a:ext>
            </a:extLst>
          </p:cNvPr>
          <p:cNvSpPr txBox="1"/>
          <p:nvPr/>
        </p:nvSpPr>
        <p:spPr>
          <a:xfrm>
            <a:off x="1756182" y="3449871"/>
            <a:ext cx="4925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Modern Style, Futuristic Vibe</a:t>
            </a:r>
            <a:r>
              <a:rPr lang="en-US" sz="1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, Creative 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Design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259736" y="-724944"/>
            <a:ext cx="2743206" cy="2743206"/>
            <a:chOff x="9259736" y="-724944"/>
            <a:chExt cx="2743206" cy="27432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9736" y="-724944"/>
              <a:ext cx="2743206" cy="2743206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3A1A0ED-1159-4C43-BF21-C326D3F4B3D2}"/>
                </a:ext>
              </a:extLst>
            </p:cNvPr>
            <p:cNvSpPr txBox="1"/>
            <p:nvPr/>
          </p:nvSpPr>
          <p:spPr>
            <a:xfrm>
              <a:off x="9730249" y="1054947"/>
              <a:ext cx="16001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Montserrat Light" panose="00000400000000000000" pitchFamily="50" charset="0"/>
                </a:rPr>
                <a:t>012-345-67-89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B1D0ECF-8A2C-4F1D-B92F-416F8811D551}"/>
              </a:ext>
            </a:extLst>
          </p:cNvPr>
          <p:cNvGrpSpPr/>
          <p:nvPr/>
        </p:nvGrpSpPr>
        <p:grpSpPr>
          <a:xfrm>
            <a:off x="1002116" y="6006934"/>
            <a:ext cx="10204111" cy="294963"/>
            <a:chOff x="987602" y="6012585"/>
            <a:chExt cx="10204111" cy="29496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BEBDB31-7ACF-4C23-8149-DAD7B4CA3D21}"/>
                </a:ext>
              </a:extLst>
            </p:cNvPr>
            <p:cNvSpPr/>
            <p:nvPr/>
          </p:nvSpPr>
          <p:spPr>
            <a:xfrm>
              <a:off x="1051834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1BB155B-2DBE-4A0A-9FB0-F51FE6834D62}"/>
                </a:ext>
              </a:extLst>
            </p:cNvPr>
            <p:cNvSpPr/>
            <p:nvPr/>
          </p:nvSpPr>
          <p:spPr>
            <a:xfrm>
              <a:off x="987602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2FD0A32-04DD-479A-80D3-7317B9CE6047}"/>
                </a:ext>
              </a:extLst>
            </p:cNvPr>
            <p:cNvSpPr/>
            <p:nvPr/>
          </p:nvSpPr>
          <p:spPr>
            <a:xfrm>
              <a:off x="2703358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DCFFD9A-07B2-4DEE-AD6E-E89C7804B113}"/>
                </a:ext>
              </a:extLst>
            </p:cNvPr>
            <p:cNvSpPr/>
            <p:nvPr/>
          </p:nvSpPr>
          <p:spPr>
            <a:xfrm>
              <a:off x="4354882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6F0D93D-0DF9-4B9F-9B02-3FAE91AC3B71}"/>
                </a:ext>
              </a:extLst>
            </p:cNvPr>
            <p:cNvSpPr/>
            <p:nvPr/>
          </p:nvSpPr>
          <p:spPr>
            <a:xfrm>
              <a:off x="4290650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CBCAF42-CCFD-4614-A783-F39A3990F1B1}"/>
                </a:ext>
              </a:extLst>
            </p:cNvPr>
            <p:cNvSpPr/>
            <p:nvPr/>
          </p:nvSpPr>
          <p:spPr>
            <a:xfrm>
              <a:off x="6006406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1BEFAA3-892C-46E1-9340-706F1C19F57B}"/>
                </a:ext>
              </a:extLst>
            </p:cNvPr>
            <p:cNvSpPr/>
            <p:nvPr/>
          </p:nvSpPr>
          <p:spPr>
            <a:xfrm>
              <a:off x="5942174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6F55FDC-4881-4626-8818-3808732739A0}"/>
                </a:ext>
              </a:extLst>
            </p:cNvPr>
            <p:cNvSpPr/>
            <p:nvPr/>
          </p:nvSpPr>
          <p:spPr>
            <a:xfrm>
              <a:off x="7657930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01C73F1-25A1-4970-9EF0-AAE6DDCF3B94}"/>
                </a:ext>
              </a:extLst>
            </p:cNvPr>
            <p:cNvSpPr/>
            <p:nvPr/>
          </p:nvSpPr>
          <p:spPr>
            <a:xfrm>
              <a:off x="7593698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716029D-5445-4ACB-8EEA-40D821BA7A68}"/>
                </a:ext>
              </a:extLst>
            </p:cNvPr>
            <p:cNvSpPr/>
            <p:nvPr/>
          </p:nvSpPr>
          <p:spPr>
            <a:xfrm>
              <a:off x="2639126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EE9CDE1-3E97-4371-BFEE-11A6FB065EA2}"/>
                </a:ext>
              </a:extLst>
            </p:cNvPr>
            <p:cNvSpPr/>
            <p:nvPr/>
          </p:nvSpPr>
          <p:spPr>
            <a:xfrm>
              <a:off x="9309454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4E0B788-FDDE-44E0-AF74-F5F416AA741A}"/>
                </a:ext>
              </a:extLst>
            </p:cNvPr>
            <p:cNvSpPr/>
            <p:nvPr/>
          </p:nvSpPr>
          <p:spPr>
            <a:xfrm>
              <a:off x="9245222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35EB0B4-9DF7-4819-B0D6-2619E1D83FE6}"/>
                </a:ext>
              </a:extLst>
            </p:cNvPr>
            <p:cNvSpPr/>
            <p:nvPr/>
          </p:nvSpPr>
          <p:spPr>
            <a:xfrm>
              <a:off x="10960980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090FD11-8CE1-4FDA-9632-40267B3F9DBB}"/>
                </a:ext>
              </a:extLst>
            </p:cNvPr>
            <p:cNvSpPr/>
            <p:nvPr/>
          </p:nvSpPr>
          <p:spPr>
            <a:xfrm>
              <a:off x="10896748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FED6C58-7A83-4D59-A167-4F5A3C194175}"/>
                </a:ext>
              </a:extLst>
            </p:cNvPr>
            <p:cNvCxnSpPr>
              <a:cxnSpLocks/>
              <a:stCxn id="70" idx="6"/>
              <a:endCxn id="83" idx="2"/>
            </p:cNvCxnSpPr>
            <p:nvPr/>
          </p:nvCxnSpPr>
          <p:spPr>
            <a:xfrm>
              <a:off x="1282567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E62A6CE-A557-4B38-80D3-D4E954F62F0C}"/>
                </a:ext>
              </a:extLst>
            </p:cNvPr>
            <p:cNvCxnSpPr>
              <a:cxnSpLocks/>
            </p:cNvCxnSpPr>
            <p:nvPr/>
          </p:nvCxnSpPr>
          <p:spPr>
            <a:xfrm>
              <a:off x="2934091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1E645AA-8C08-4482-AC79-E48F1DD1A446}"/>
                </a:ext>
              </a:extLst>
            </p:cNvPr>
            <p:cNvCxnSpPr>
              <a:cxnSpLocks/>
            </p:cNvCxnSpPr>
            <p:nvPr/>
          </p:nvCxnSpPr>
          <p:spPr>
            <a:xfrm>
              <a:off x="4585615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3635219-ED0C-4B6C-BB65-EFA9A9023B14}"/>
                </a:ext>
              </a:extLst>
            </p:cNvPr>
            <p:cNvCxnSpPr>
              <a:cxnSpLocks/>
            </p:cNvCxnSpPr>
            <p:nvPr/>
          </p:nvCxnSpPr>
          <p:spPr>
            <a:xfrm>
              <a:off x="6246869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B513C76-BE21-4AD1-8D98-218934845944}"/>
                </a:ext>
              </a:extLst>
            </p:cNvPr>
            <p:cNvCxnSpPr>
              <a:cxnSpLocks/>
            </p:cNvCxnSpPr>
            <p:nvPr/>
          </p:nvCxnSpPr>
          <p:spPr>
            <a:xfrm>
              <a:off x="7888663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2E59F1B-94B9-46BD-8552-8B269E025645}"/>
                </a:ext>
              </a:extLst>
            </p:cNvPr>
            <p:cNvCxnSpPr>
              <a:cxnSpLocks/>
            </p:cNvCxnSpPr>
            <p:nvPr/>
          </p:nvCxnSpPr>
          <p:spPr>
            <a:xfrm>
              <a:off x="9540187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97004CC-5C85-4C22-AD17-58368AF8A6C9}"/>
              </a:ext>
            </a:extLst>
          </p:cNvPr>
          <p:cNvCxnSpPr>
            <a:cxnSpLocks/>
            <a:endCxn id="83" idx="2"/>
          </p:cNvCxnSpPr>
          <p:nvPr/>
        </p:nvCxnSpPr>
        <p:spPr>
          <a:xfrm>
            <a:off x="1297080" y="6154415"/>
            <a:ext cx="1356560" cy="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88B7A982-C4E7-4F8C-9343-C7ADE3EBCE9C}"/>
              </a:ext>
            </a:extLst>
          </p:cNvPr>
          <p:cNvSpPr/>
          <p:nvPr/>
        </p:nvSpPr>
        <p:spPr>
          <a:xfrm>
            <a:off x="1066346" y="6071165"/>
            <a:ext cx="166500" cy="1664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4D30C280-F54C-413B-B9EE-78182F18D1F8}"/>
              </a:ext>
            </a:extLst>
          </p:cNvPr>
          <p:cNvSpPr/>
          <p:nvPr/>
        </p:nvSpPr>
        <p:spPr>
          <a:xfrm>
            <a:off x="1002114" y="6006731"/>
            <a:ext cx="294965" cy="2949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1BD8C7F-C7E4-47A4-A67D-410DC5A0BCB6}"/>
              </a:ext>
            </a:extLst>
          </p:cNvPr>
          <p:cNvSpPr txBox="1"/>
          <p:nvPr/>
        </p:nvSpPr>
        <p:spPr>
          <a:xfrm>
            <a:off x="505272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ATLIS 1.0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65003E-5D62-4B65-BD77-0BFD4174C82F}"/>
              </a:ext>
            </a:extLst>
          </p:cNvPr>
          <p:cNvSpPr txBox="1"/>
          <p:nvPr/>
        </p:nvSpPr>
        <p:spPr>
          <a:xfrm>
            <a:off x="2156796" y="5609608"/>
            <a:ext cx="165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Exterior Design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3B1346-32C3-42E8-B2DE-444ABE466A42}"/>
              </a:ext>
            </a:extLst>
          </p:cNvPr>
          <p:cNvSpPr txBox="1"/>
          <p:nvPr/>
        </p:nvSpPr>
        <p:spPr>
          <a:xfrm>
            <a:off x="3808320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Power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52460E4-7C40-4745-BC21-233FCC81A239}"/>
              </a:ext>
            </a:extLst>
          </p:cNvPr>
          <p:cNvSpPr txBox="1"/>
          <p:nvPr/>
        </p:nvSpPr>
        <p:spPr>
          <a:xfrm>
            <a:off x="5459844" y="5609608"/>
            <a:ext cx="165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Interior Design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0889F79-D03A-4673-8139-578CDED4C212}"/>
              </a:ext>
            </a:extLst>
          </p:cNvPr>
          <p:cNvSpPr txBox="1"/>
          <p:nvPr/>
        </p:nvSpPr>
        <p:spPr>
          <a:xfrm>
            <a:off x="7111368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Front View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70FB337-FAA5-43FC-96A8-4890BA91C64B}"/>
              </a:ext>
            </a:extLst>
          </p:cNvPr>
          <p:cNvSpPr txBox="1"/>
          <p:nvPr/>
        </p:nvSpPr>
        <p:spPr>
          <a:xfrm>
            <a:off x="8762892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Easy To Use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CF627F4-91C8-4473-92B7-6CF7EFFF80F7}"/>
              </a:ext>
            </a:extLst>
          </p:cNvPr>
          <p:cNvSpPr txBox="1"/>
          <p:nvPr/>
        </p:nvSpPr>
        <p:spPr>
          <a:xfrm>
            <a:off x="10414418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Contacts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6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27">
        <p:fade/>
      </p:transition>
    </mc:Choice>
    <mc:Fallback xmlns="">
      <p:transition spd="med" advTm="113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2000" y="112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8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0" grpId="2"/>
      <p:bldP spid="107" grpId="0"/>
      <p:bldP spid="107" grpId="1"/>
      <p:bldP spid="107" grpId="2"/>
      <p:bldP spid="108" grpId="0" animBg="1"/>
      <p:bldP spid="108" grpId="1" animBg="1"/>
      <p:bldP spid="108" grpId="2" animBg="1"/>
      <p:bldP spid="109" grpId="0"/>
      <p:bldP spid="109" grpId="1"/>
      <p:bldP spid="109" grpId="2"/>
      <p:bldP spid="123" grpId="0" animBg="1"/>
      <p:bldP spid="124" grpId="0" animBg="1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183736AB-4728-4593-AEB7-BE48CA482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3" t="21835" r="1203" b="37407"/>
          <a:stretch/>
        </p:blipFill>
        <p:spPr>
          <a:xfrm flipH="1">
            <a:off x="0" y="1766711"/>
            <a:ext cx="12192000" cy="329789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ECEEACD-AD96-4FFF-B8C4-EE15A6CD31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0"/>
                    </a14:imgEffect>
                    <a14:imgEffect>
                      <a14:brightnessContrast bright="-3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3" t="62595" r="1203" b="15243"/>
          <a:stretch/>
        </p:blipFill>
        <p:spPr>
          <a:xfrm flipH="1">
            <a:off x="-5" y="5064805"/>
            <a:ext cx="12192000" cy="17931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6DEE780-DF95-4B76-BA4B-8D5B6A5219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saturation sat="70000"/>
                    </a14:imgEffect>
                    <a14:imgEffect>
                      <a14:brightnessContrast bright="-4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 b="77838"/>
          <a:stretch/>
        </p:blipFill>
        <p:spPr>
          <a:xfrm flipH="1">
            <a:off x="-5" y="0"/>
            <a:ext cx="12192000" cy="1793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A9714A-927C-4954-A037-BE72EB0F09EA}"/>
              </a:ext>
            </a:extLst>
          </p:cNvPr>
          <p:cNvSpPr txBox="1"/>
          <p:nvPr/>
        </p:nvSpPr>
        <p:spPr>
          <a:xfrm>
            <a:off x="650996" y="520771"/>
            <a:ext cx="862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02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7BE27D-444F-4959-A409-8BCD609CCF45}"/>
              </a:ext>
            </a:extLst>
          </p:cNvPr>
          <p:cNvCxnSpPr/>
          <p:nvPr/>
        </p:nvCxnSpPr>
        <p:spPr>
          <a:xfrm>
            <a:off x="1756182" y="414287"/>
            <a:ext cx="0" cy="920855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EDFE1C-5A3E-4893-AC8F-C1567CDC922A}"/>
              </a:ext>
            </a:extLst>
          </p:cNvPr>
          <p:cNvSpPr txBox="1"/>
          <p:nvPr/>
        </p:nvSpPr>
        <p:spPr>
          <a:xfrm>
            <a:off x="2004695" y="613104"/>
            <a:ext cx="6629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Montserrat Medium" panose="00000600000000000000" pitchFamily="50" charset="0"/>
              </a:rPr>
              <a:t>ALTIS</a:t>
            </a:r>
            <a:endParaRPr lang="en-US" sz="2800" dirty="0">
              <a:solidFill>
                <a:schemeClr val="bg1"/>
              </a:solidFill>
              <a:latin typeface="Montserrat Medium" panose="00000600000000000000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BD8C7F-C7E4-47A4-A67D-410DC5A0BCB6}"/>
              </a:ext>
            </a:extLst>
          </p:cNvPr>
          <p:cNvSpPr txBox="1"/>
          <p:nvPr/>
        </p:nvSpPr>
        <p:spPr>
          <a:xfrm>
            <a:off x="505272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ATLIS 1.0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465003E-5D62-4B65-BD77-0BFD4174C82F}"/>
              </a:ext>
            </a:extLst>
          </p:cNvPr>
          <p:cNvSpPr txBox="1"/>
          <p:nvPr/>
        </p:nvSpPr>
        <p:spPr>
          <a:xfrm>
            <a:off x="2156796" y="5609608"/>
            <a:ext cx="165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Exterior Design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23B1346-32C3-42E8-B2DE-444ABE466A42}"/>
              </a:ext>
            </a:extLst>
          </p:cNvPr>
          <p:cNvSpPr txBox="1"/>
          <p:nvPr/>
        </p:nvSpPr>
        <p:spPr>
          <a:xfrm>
            <a:off x="3808320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Power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52460E4-7C40-4745-BC21-233FCC81A239}"/>
              </a:ext>
            </a:extLst>
          </p:cNvPr>
          <p:cNvSpPr txBox="1"/>
          <p:nvPr/>
        </p:nvSpPr>
        <p:spPr>
          <a:xfrm>
            <a:off x="5459844" y="5609608"/>
            <a:ext cx="165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Interior Design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0889F79-D03A-4673-8139-578CDED4C212}"/>
              </a:ext>
            </a:extLst>
          </p:cNvPr>
          <p:cNvSpPr txBox="1"/>
          <p:nvPr/>
        </p:nvSpPr>
        <p:spPr>
          <a:xfrm>
            <a:off x="7111368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Front View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70FB337-FAA5-43FC-96A8-4890BA91C64B}"/>
              </a:ext>
            </a:extLst>
          </p:cNvPr>
          <p:cNvSpPr txBox="1"/>
          <p:nvPr/>
        </p:nvSpPr>
        <p:spPr>
          <a:xfrm>
            <a:off x="8762892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Easy To Use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F627F4-91C8-4473-92B7-6CF7EFFF80F7}"/>
              </a:ext>
            </a:extLst>
          </p:cNvPr>
          <p:cNvSpPr txBox="1"/>
          <p:nvPr/>
        </p:nvSpPr>
        <p:spPr>
          <a:xfrm>
            <a:off x="10414418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Contacts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BE93F17-16E4-4B37-ACB9-452FA4408485}"/>
              </a:ext>
            </a:extLst>
          </p:cNvPr>
          <p:cNvSpPr txBox="1"/>
          <p:nvPr/>
        </p:nvSpPr>
        <p:spPr>
          <a:xfrm>
            <a:off x="5447451" y="3218273"/>
            <a:ext cx="5830442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8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EXTERIOR DESIGN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7BBA593-ED9C-4AF3-93B3-9238A1C25E5D}"/>
              </a:ext>
            </a:extLst>
          </p:cNvPr>
          <p:cNvSpPr/>
          <p:nvPr/>
        </p:nvSpPr>
        <p:spPr>
          <a:xfrm rot="16200000" flipV="1">
            <a:off x="10055431" y="3466552"/>
            <a:ext cx="2801429" cy="4156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C9B9133-D626-4911-AFC8-4205F180B6ED}"/>
              </a:ext>
            </a:extLst>
          </p:cNvPr>
          <p:cNvSpPr txBox="1"/>
          <p:nvPr/>
        </p:nvSpPr>
        <p:spPr>
          <a:xfrm>
            <a:off x="6424067" y="3860183"/>
            <a:ext cx="4925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Fit to more future design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B1D0ECF-8A2C-4F1D-B92F-416F8811D551}"/>
              </a:ext>
            </a:extLst>
          </p:cNvPr>
          <p:cNvGrpSpPr/>
          <p:nvPr/>
        </p:nvGrpSpPr>
        <p:grpSpPr>
          <a:xfrm>
            <a:off x="1002116" y="6006934"/>
            <a:ext cx="10204111" cy="294963"/>
            <a:chOff x="987602" y="6012585"/>
            <a:chExt cx="10204111" cy="29496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BEBDB31-7ACF-4C23-8149-DAD7B4CA3D21}"/>
                </a:ext>
              </a:extLst>
            </p:cNvPr>
            <p:cNvSpPr/>
            <p:nvPr/>
          </p:nvSpPr>
          <p:spPr>
            <a:xfrm>
              <a:off x="1051834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1BB155B-2DBE-4A0A-9FB0-F51FE6834D62}"/>
                </a:ext>
              </a:extLst>
            </p:cNvPr>
            <p:cNvSpPr/>
            <p:nvPr/>
          </p:nvSpPr>
          <p:spPr>
            <a:xfrm>
              <a:off x="987602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2FD0A32-04DD-479A-80D3-7317B9CE6047}"/>
                </a:ext>
              </a:extLst>
            </p:cNvPr>
            <p:cNvSpPr/>
            <p:nvPr/>
          </p:nvSpPr>
          <p:spPr>
            <a:xfrm>
              <a:off x="2703358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DCFFD9A-07B2-4DEE-AD6E-E89C7804B113}"/>
                </a:ext>
              </a:extLst>
            </p:cNvPr>
            <p:cNvSpPr/>
            <p:nvPr/>
          </p:nvSpPr>
          <p:spPr>
            <a:xfrm>
              <a:off x="4354882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6F0D93D-0DF9-4B9F-9B02-3FAE91AC3B71}"/>
                </a:ext>
              </a:extLst>
            </p:cNvPr>
            <p:cNvSpPr/>
            <p:nvPr/>
          </p:nvSpPr>
          <p:spPr>
            <a:xfrm>
              <a:off x="4290650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CBCAF42-CCFD-4614-A783-F39A3990F1B1}"/>
                </a:ext>
              </a:extLst>
            </p:cNvPr>
            <p:cNvSpPr/>
            <p:nvPr/>
          </p:nvSpPr>
          <p:spPr>
            <a:xfrm>
              <a:off x="6006406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1BEFAA3-892C-46E1-9340-706F1C19F57B}"/>
                </a:ext>
              </a:extLst>
            </p:cNvPr>
            <p:cNvSpPr/>
            <p:nvPr/>
          </p:nvSpPr>
          <p:spPr>
            <a:xfrm>
              <a:off x="5942174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6F55FDC-4881-4626-8818-3808732739A0}"/>
                </a:ext>
              </a:extLst>
            </p:cNvPr>
            <p:cNvSpPr/>
            <p:nvPr/>
          </p:nvSpPr>
          <p:spPr>
            <a:xfrm>
              <a:off x="7657930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01C73F1-25A1-4970-9EF0-AAE6DDCF3B94}"/>
                </a:ext>
              </a:extLst>
            </p:cNvPr>
            <p:cNvSpPr/>
            <p:nvPr/>
          </p:nvSpPr>
          <p:spPr>
            <a:xfrm>
              <a:off x="7593698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716029D-5445-4ACB-8EEA-40D821BA7A68}"/>
                </a:ext>
              </a:extLst>
            </p:cNvPr>
            <p:cNvSpPr/>
            <p:nvPr/>
          </p:nvSpPr>
          <p:spPr>
            <a:xfrm>
              <a:off x="2639126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EE9CDE1-3E97-4371-BFEE-11A6FB065EA2}"/>
                </a:ext>
              </a:extLst>
            </p:cNvPr>
            <p:cNvSpPr/>
            <p:nvPr/>
          </p:nvSpPr>
          <p:spPr>
            <a:xfrm>
              <a:off x="9309454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4E0B788-FDDE-44E0-AF74-F5F416AA741A}"/>
                </a:ext>
              </a:extLst>
            </p:cNvPr>
            <p:cNvSpPr/>
            <p:nvPr/>
          </p:nvSpPr>
          <p:spPr>
            <a:xfrm>
              <a:off x="9245222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35EB0B4-9DF7-4819-B0D6-2619E1D83FE6}"/>
                </a:ext>
              </a:extLst>
            </p:cNvPr>
            <p:cNvSpPr/>
            <p:nvPr/>
          </p:nvSpPr>
          <p:spPr>
            <a:xfrm>
              <a:off x="10960980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090FD11-8CE1-4FDA-9632-40267B3F9DBB}"/>
                </a:ext>
              </a:extLst>
            </p:cNvPr>
            <p:cNvSpPr/>
            <p:nvPr/>
          </p:nvSpPr>
          <p:spPr>
            <a:xfrm>
              <a:off x="10896748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FED6C58-7A83-4D59-A167-4F5A3C194175}"/>
                </a:ext>
              </a:extLst>
            </p:cNvPr>
            <p:cNvCxnSpPr>
              <a:cxnSpLocks/>
              <a:stCxn id="70" idx="6"/>
              <a:endCxn id="83" idx="2"/>
            </p:cNvCxnSpPr>
            <p:nvPr/>
          </p:nvCxnSpPr>
          <p:spPr>
            <a:xfrm>
              <a:off x="1282567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E62A6CE-A557-4B38-80D3-D4E954F62F0C}"/>
                </a:ext>
              </a:extLst>
            </p:cNvPr>
            <p:cNvCxnSpPr>
              <a:cxnSpLocks/>
            </p:cNvCxnSpPr>
            <p:nvPr/>
          </p:nvCxnSpPr>
          <p:spPr>
            <a:xfrm>
              <a:off x="2934091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1E645AA-8C08-4482-AC79-E48F1DD1A446}"/>
                </a:ext>
              </a:extLst>
            </p:cNvPr>
            <p:cNvCxnSpPr>
              <a:cxnSpLocks/>
            </p:cNvCxnSpPr>
            <p:nvPr/>
          </p:nvCxnSpPr>
          <p:spPr>
            <a:xfrm>
              <a:off x="4585615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3635219-ED0C-4B6C-BB65-EFA9A9023B14}"/>
                </a:ext>
              </a:extLst>
            </p:cNvPr>
            <p:cNvCxnSpPr>
              <a:cxnSpLocks/>
            </p:cNvCxnSpPr>
            <p:nvPr/>
          </p:nvCxnSpPr>
          <p:spPr>
            <a:xfrm>
              <a:off x="6246869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B513C76-BE21-4AD1-8D98-218934845944}"/>
                </a:ext>
              </a:extLst>
            </p:cNvPr>
            <p:cNvCxnSpPr>
              <a:cxnSpLocks/>
            </p:cNvCxnSpPr>
            <p:nvPr/>
          </p:nvCxnSpPr>
          <p:spPr>
            <a:xfrm>
              <a:off x="7888663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2E59F1B-94B9-46BD-8552-8B269E025645}"/>
                </a:ext>
              </a:extLst>
            </p:cNvPr>
            <p:cNvCxnSpPr>
              <a:cxnSpLocks/>
            </p:cNvCxnSpPr>
            <p:nvPr/>
          </p:nvCxnSpPr>
          <p:spPr>
            <a:xfrm>
              <a:off x="9540187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80CE7FD-30FA-49FC-A12B-439384996568}"/>
              </a:ext>
            </a:extLst>
          </p:cNvPr>
          <p:cNvGrpSpPr/>
          <p:nvPr/>
        </p:nvGrpSpPr>
        <p:grpSpPr>
          <a:xfrm>
            <a:off x="1002114" y="6006731"/>
            <a:ext cx="1651526" cy="294963"/>
            <a:chOff x="1002114" y="6006731"/>
            <a:chExt cx="1651526" cy="294963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97004CC-5C85-4C22-AD17-58368AF8A6C9}"/>
                </a:ext>
              </a:extLst>
            </p:cNvPr>
            <p:cNvCxnSpPr>
              <a:cxnSpLocks/>
              <a:endCxn id="83" idx="2"/>
            </p:cNvCxnSpPr>
            <p:nvPr/>
          </p:nvCxnSpPr>
          <p:spPr>
            <a:xfrm>
              <a:off x="1297080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8B7A982-C4E7-4F8C-9343-C7ADE3EBCE9C}"/>
                </a:ext>
              </a:extLst>
            </p:cNvPr>
            <p:cNvSpPr/>
            <p:nvPr/>
          </p:nvSpPr>
          <p:spPr>
            <a:xfrm>
              <a:off x="1066346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D30C280-F54C-413B-B9EE-78182F18D1F8}"/>
                </a:ext>
              </a:extLst>
            </p:cNvPr>
            <p:cNvSpPr/>
            <p:nvPr/>
          </p:nvSpPr>
          <p:spPr>
            <a:xfrm>
              <a:off x="1002114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F2AD5C3-7412-4A64-9854-410156C67688}"/>
              </a:ext>
            </a:extLst>
          </p:cNvPr>
          <p:cNvCxnSpPr>
            <a:cxnSpLocks/>
          </p:cNvCxnSpPr>
          <p:nvPr/>
        </p:nvCxnSpPr>
        <p:spPr>
          <a:xfrm>
            <a:off x="2948809" y="6154415"/>
            <a:ext cx="1356560" cy="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429D9D30-3517-4D36-B599-3BEAB1110599}"/>
              </a:ext>
            </a:extLst>
          </p:cNvPr>
          <p:cNvSpPr/>
          <p:nvPr/>
        </p:nvSpPr>
        <p:spPr>
          <a:xfrm>
            <a:off x="2718075" y="6071165"/>
            <a:ext cx="166500" cy="1664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8D6038F-F3F0-45FD-B5B2-1766A19C6610}"/>
              </a:ext>
            </a:extLst>
          </p:cNvPr>
          <p:cNvSpPr/>
          <p:nvPr/>
        </p:nvSpPr>
        <p:spPr>
          <a:xfrm>
            <a:off x="2653843" y="6006731"/>
            <a:ext cx="294965" cy="2949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9259736" y="-724944"/>
            <a:ext cx="2743206" cy="2743206"/>
            <a:chOff x="9259736" y="-724944"/>
            <a:chExt cx="2743206" cy="274320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9736" y="-724944"/>
              <a:ext cx="2743206" cy="27432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3A1A0ED-1159-4C43-BF21-C326D3F4B3D2}"/>
                </a:ext>
              </a:extLst>
            </p:cNvPr>
            <p:cNvSpPr txBox="1"/>
            <p:nvPr/>
          </p:nvSpPr>
          <p:spPr>
            <a:xfrm>
              <a:off x="9730249" y="1054947"/>
              <a:ext cx="16001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Montserrat Light" panose="00000400000000000000" pitchFamily="50" charset="0"/>
                </a:rPr>
                <a:t>012-345-67-89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33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36">
        <p:fade/>
      </p:transition>
    </mc:Choice>
    <mc:Fallback xmlns="">
      <p:transition spd="med" advTm="119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8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8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12000" y="11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0" grpId="2"/>
      <p:bldP spid="81" grpId="0"/>
      <p:bldP spid="107" grpId="0"/>
      <p:bldP spid="107" grpId="1"/>
      <p:bldP spid="107" grpId="2"/>
      <p:bldP spid="108" grpId="0" animBg="1"/>
      <p:bldP spid="108" grpId="1" animBg="1"/>
      <p:bldP spid="108" grpId="2" animBg="1"/>
      <p:bldP spid="109" grpId="0"/>
      <p:bldP spid="109" grpId="1"/>
      <p:bldP spid="109" grpId="2"/>
      <p:bldP spid="57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7ACB6CCF-BC6B-4C93-B02F-56BA19BEB4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48" b="38110"/>
          <a:stretch/>
        </p:blipFill>
        <p:spPr>
          <a:xfrm>
            <a:off x="-19637" y="1793194"/>
            <a:ext cx="12211637" cy="327140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2BB4557-1530-4DFD-A3D6-87AE7F4487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70000"/>
                    </a14:imgEffect>
                    <a14:imgEffect>
                      <a14:brightnessContrast bright="-4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1"/>
          <a:stretch/>
        </p:blipFill>
        <p:spPr>
          <a:xfrm>
            <a:off x="-9825" y="0"/>
            <a:ext cx="12201826" cy="179319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7B95A34-D079-432F-AC0C-3099B699B8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  <a14:imgEffect>
                      <a14:saturation sat="70000"/>
                    </a14:imgEffect>
                    <a14:imgEffect>
                      <a14:brightnessContrast bright="-4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3" r="1203" b="77838"/>
          <a:stretch/>
        </p:blipFill>
        <p:spPr>
          <a:xfrm flipH="1">
            <a:off x="-9816" y="5110134"/>
            <a:ext cx="12192000" cy="179319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03684CF-A512-4634-BDB7-B36C2DDF55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0000"/>
                    </a14:imgEffect>
                    <a14:imgEffect>
                      <a14:brightnessContrast bright="-4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91" b="15503"/>
          <a:stretch/>
        </p:blipFill>
        <p:spPr>
          <a:xfrm>
            <a:off x="-9816" y="5064603"/>
            <a:ext cx="12211637" cy="1838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A9714A-927C-4954-A037-BE72EB0F09EA}"/>
              </a:ext>
            </a:extLst>
          </p:cNvPr>
          <p:cNvSpPr txBox="1"/>
          <p:nvPr/>
        </p:nvSpPr>
        <p:spPr>
          <a:xfrm>
            <a:off x="650996" y="520771"/>
            <a:ext cx="862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03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7BE27D-444F-4959-A409-8BCD609CCF45}"/>
              </a:ext>
            </a:extLst>
          </p:cNvPr>
          <p:cNvCxnSpPr/>
          <p:nvPr/>
        </p:nvCxnSpPr>
        <p:spPr>
          <a:xfrm>
            <a:off x="1756182" y="414287"/>
            <a:ext cx="0" cy="920855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EDFE1C-5A3E-4893-AC8F-C1567CDC922A}"/>
              </a:ext>
            </a:extLst>
          </p:cNvPr>
          <p:cNvSpPr txBox="1"/>
          <p:nvPr/>
        </p:nvSpPr>
        <p:spPr>
          <a:xfrm>
            <a:off x="2004695" y="613104"/>
            <a:ext cx="6629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Montserrat Medium" panose="00000600000000000000" pitchFamily="50" charset="0"/>
              </a:rPr>
              <a:t>ALTIS</a:t>
            </a:r>
            <a:endParaRPr lang="en-US" sz="2800" dirty="0">
              <a:solidFill>
                <a:schemeClr val="bg1"/>
              </a:solidFill>
              <a:latin typeface="Montserrat Medium" panose="00000600000000000000" pitchFamily="50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7BBA593-ED9C-4AF3-93B3-9238A1C25E5D}"/>
              </a:ext>
            </a:extLst>
          </p:cNvPr>
          <p:cNvSpPr/>
          <p:nvPr/>
        </p:nvSpPr>
        <p:spPr>
          <a:xfrm rot="16200000" flipV="1">
            <a:off x="-397170" y="3245319"/>
            <a:ext cx="2104755" cy="343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B1D0ECF-8A2C-4F1D-B92F-416F8811D551}"/>
              </a:ext>
            </a:extLst>
          </p:cNvPr>
          <p:cNvGrpSpPr/>
          <p:nvPr/>
        </p:nvGrpSpPr>
        <p:grpSpPr>
          <a:xfrm>
            <a:off x="1002116" y="6006934"/>
            <a:ext cx="10204111" cy="294963"/>
            <a:chOff x="987602" y="6012585"/>
            <a:chExt cx="10204111" cy="29496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BEBDB31-7ACF-4C23-8149-DAD7B4CA3D21}"/>
                </a:ext>
              </a:extLst>
            </p:cNvPr>
            <p:cNvSpPr/>
            <p:nvPr/>
          </p:nvSpPr>
          <p:spPr>
            <a:xfrm>
              <a:off x="1051834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1BB155B-2DBE-4A0A-9FB0-F51FE6834D62}"/>
                </a:ext>
              </a:extLst>
            </p:cNvPr>
            <p:cNvSpPr/>
            <p:nvPr/>
          </p:nvSpPr>
          <p:spPr>
            <a:xfrm>
              <a:off x="987602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2FD0A32-04DD-479A-80D3-7317B9CE6047}"/>
                </a:ext>
              </a:extLst>
            </p:cNvPr>
            <p:cNvSpPr/>
            <p:nvPr/>
          </p:nvSpPr>
          <p:spPr>
            <a:xfrm>
              <a:off x="2703358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DCFFD9A-07B2-4DEE-AD6E-E89C7804B113}"/>
                </a:ext>
              </a:extLst>
            </p:cNvPr>
            <p:cNvSpPr/>
            <p:nvPr/>
          </p:nvSpPr>
          <p:spPr>
            <a:xfrm>
              <a:off x="4354882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6F0D93D-0DF9-4B9F-9B02-3FAE91AC3B71}"/>
                </a:ext>
              </a:extLst>
            </p:cNvPr>
            <p:cNvSpPr/>
            <p:nvPr/>
          </p:nvSpPr>
          <p:spPr>
            <a:xfrm>
              <a:off x="4290650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CBCAF42-CCFD-4614-A783-F39A3990F1B1}"/>
                </a:ext>
              </a:extLst>
            </p:cNvPr>
            <p:cNvSpPr/>
            <p:nvPr/>
          </p:nvSpPr>
          <p:spPr>
            <a:xfrm>
              <a:off x="6006406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1BEFAA3-892C-46E1-9340-706F1C19F57B}"/>
                </a:ext>
              </a:extLst>
            </p:cNvPr>
            <p:cNvSpPr/>
            <p:nvPr/>
          </p:nvSpPr>
          <p:spPr>
            <a:xfrm>
              <a:off x="5942174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6F55FDC-4881-4626-8818-3808732739A0}"/>
                </a:ext>
              </a:extLst>
            </p:cNvPr>
            <p:cNvSpPr/>
            <p:nvPr/>
          </p:nvSpPr>
          <p:spPr>
            <a:xfrm>
              <a:off x="7657930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01C73F1-25A1-4970-9EF0-AAE6DDCF3B94}"/>
                </a:ext>
              </a:extLst>
            </p:cNvPr>
            <p:cNvSpPr/>
            <p:nvPr/>
          </p:nvSpPr>
          <p:spPr>
            <a:xfrm>
              <a:off x="7593698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716029D-5445-4ACB-8EEA-40D821BA7A68}"/>
                </a:ext>
              </a:extLst>
            </p:cNvPr>
            <p:cNvSpPr/>
            <p:nvPr/>
          </p:nvSpPr>
          <p:spPr>
            <a:xfrm>
              <a:off x="2639126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EE9CDE1-3E97-4371-BFEE-11A6FB065EA2}"/>
                </a:ext>
              </a:extLst>
            </p:cNvPr>
            <p:cNvSpPr/>
            <p:nvPr/>
          </p:nvSpPr>
          <p:spPr>
            <a:xfrm>
              <a:off x="9309454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4E0B788-FDDE-44E0-AF74-F5F416AA741A}"/>
                </a:ext>
              </a:extLst>
            </p:cNvPr>
            <p:cNvSpPr/>
            <p:nvPr/>
          </p:nvSpPr>
          <p:spPr>
            <a:xfrm>
              <a:off x="9245222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35EB0B4-9DF7-4819-B0D6-2619E1D83FE6}"/>
                </a:ext>
              </a:extLst>
            </p:cNvPr>
            <p:cNvSpPr/>
            <p:nvPr/>
          </p:nvSpPr>
          <p:spPr>
            <a:xfrm>
              <a:off x="10960980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090FD11-8CE1-4FDA-9632-40267B3F9DBB}"/>
                </a:ext>
              </a:extLst>
            </p:cNvPr>
            <p:cNvSpPr/>
            <p:nvPr/>
          </p:nvSpPr>
          <p:spPr>
            <a:xfrm>
              <a:off x="10896748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FED6C58-7A83-4D59-A167-4F5A3C194175}"/>
                </a:ext>
              </a:extLst>
            </p:cNvPr>
            <p:cNvCxnSpPr>
              <a:cxnSpLocks/>
              <a:stCxn id="70" idx="6"/>
              <a:endCxn id="83" idx="2"/>
            </p:cNvCxnSpPr>
            <p:nvPr/>
          </p:nvCxnSpPr>
          <p:spPr>
            <a:xfrm>
              <a:off x="1282567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E62A6CE-A557-4B38-80D3-D4E954F62F0C}"/>
                </a:ext>
              </a:extLst>
            </p:cNvPr>
            <p:cNvCxnSpPr>
              <a:cxnSpLocks/>
            </p:cNvCxnSpPr>
            <p:nvPr/>
          </p:nvCxnSpPr>
          <p:spPr>
            <a:xfrm>
              <a:off x="2934091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1E645AA-8C08-4482-AC79-E48F1DD1A446}"/>
                </a:ext>
              </a:extLst>
            </p:cNvPr>
            <p:cNvCxnSpPr>
              <a:cxnSpLocks/>
            </p:cNvCxnSpPr>
            <p:nvPr/>
          </p:nvCxnSpPr>
          <p:spPr>
            <a:xfrm>
              <a:off x="4585615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3635219-ED0C-4B6C-BB65-EFA9A9023B14}"/>
                </a:ext>
              </a:extLst>
            </p:cNvPr>
            <p:cNvCxnSpPr>
              <a:cxnSpLocks/>
            </p:cNvCxnSpPr>
            <p:nvPr/>
          </p:nvCxnSpPr>
          <p:spPr>
            <a:xfrm>
              <a:off x="6246869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B513C76-BE21-4AD1-8D98-218934845944}"/>
                </a:ext>
              </a:extLst>
            </p:cNvPr>
            <p:cNvCxnSpPr>
              <a:cxnSpLocks/>
            </p:cNvCxnSpPr>
            <p:nvPr/>
          </p:nvCxnSpPr>
          <p:spPr>
            <a:xfrm>
              <a:off x="7888663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2E59F1B-94B9-46BD-8552-8B269E025645}"/>
                </a:ext>
              </a:extLst>
            </p:cNvPr>
            <p:cNvCxnSpPr>
              <a:cxnSpLocks/>
            </p:cNvCxnSpPr>
            <p:nvPr/>
          </p:nvCxnSpPr>
          <p:spPr>
            <a:xfrm>
              <a:off x="9540187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80CE7FD-30FA-49FC-A12B-439384996568}"/>
              </a:ext>
            </a:extLst>
          </p:cNvPr>
          <p:cNvGrpSpPr/>
          <p:nvPr/>
        </p:nvGrpSpPr>
        <p:grpSpPr>
          <a:xfrm>
            <a:off x="1002114" y="6006731"/>
            <a:ext cx="1651526" cy="294963"/>
            <a:chOff x="1002114" y="6006731"/>
            <a:chExt cx="1651526" cy="294963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97004CC-5C85-4C22-AD17-58368AF8A6C9}"/>
                </a:ext>
              </a:extLst>
            </p:cNvPr>
            <p:cNvCxnSpPr>
              <a:cxnSpLocks/>
              <a:endCxn id="83" idx="2"/>
            </p:cNvCxnSpPr>
            <p:nvPr/>
          </p:nvCxnSpPr>
          <p:spPr>
            <a:xfrm>
              <a:off x="1297080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8B7A982-C4E7-4F8C-9343-C7ADE3EBCE9C}"/>
                </a:ext>
              </a:extLst>
            </p:cNvPr>
            <p:cNvSpPr/>
            <p:nvPr/>
          </p:nvSpPr>
          <p:spPr>
            <a:xfrm>
              <a:off x="1066346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D30C280-F54C-413B-B9EE-78182F18D1F8}"/>
                </a:ext>
              </a:extLst>
            </p:cNvPr>
            <p:cNvSpPr/>
            <p:nvPr/>
          </p:nvSpPr>
          <p:spPr>
            <a:xfrm>
              <a:off x="1002114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7240564-AC88-44E0-8ACA-FC567BB47126}"/>
              </a:ext>
            </a:extLst>
          </p:cNvPr>
          <p:cNvGrpSpPr/>
          <p:nvPr/>
        </p:nvGrpSpPr>
        <p:grpSpPr>
          <a:xfrm>
            <a:off x="2653843" y="6006731"/>
            <a:ext cx="1651526" cy="294963"/>
            <a:chOff x="2653843" y="6006731"/>
            <a:chExt cx="1651526" cy="29496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2AD5C3-7412-4A64-9854-410156C67688}"/>
                </a:ext>
              </a:extLst>
            </p:cNvPr>
            <p:cNvCxnSpPr>
              <a:cxnSpLocks/>
            </p:cNvCxnSpPr>
            <p:nvPr/>
          </p:nvCxnSpPr>
          <p:spPr>
            <a:xfrm>
              <a:off x="2948809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29D9D30-3517-4D36-B599-3BEAB1110599}"/>
                </a:ext>
              </a:extLst>
            </p:cNvPr>
            <p:cNvSpPr/>
            <p:nvPr/>
          </p:nvSpPr>
          <p:spPr>
            <a:xfrm>
              <a:off x="2718075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8D6038F-F3F0-45FD-B5B2-1766A19C6610}"/>
                </a:ext>
              </a:extLst>
            </p:cNvPr>
            <p:cNvSpPr/>
            <p:nvPr/>
          </p:nvSpPr>
          <p:spPr>
            <a:xfrm>
              <a:off x="2653843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1D3F2F1-9414-417C-A185-00A161DCC00A}"/>
              </a:ext>
            </a:extLst>
          </p:cNvPr>
          <p:cNvCxnSpPr>
            <a:cxnSpLocks/>
          </p:cNvCxnSpPr>
          <p:nvPr/>
        </p:nvCxnSpPr>
        <p:spPr>
          <a:xfrm>
            <a:off x="4600026" y="6154415"/>
            <a:ext cx="1356560" cy="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8804B7C5-A227-4DD4-9820-0AF6D5D1AEF4}"/>
              </a:ext>
            </a:extLst>
          </p:cNvPr>
          <p:cNvSpPr/>
          <p:nvPr/>
        </p:nvSpPr>
        <p:spPr>
          <a:xfrm>
            <a:off x="4369292" y="6071165"/>
            <a:ext cx="166500" cy="1664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951117D-805E-44F8-90E1-B96B1EFA8705}"/>
              </a:ext>
            </a:extLst>
          </p:cNvPr>
          <p:cNvSpPr/>
          <p:nvPr/>
        </p:nvSpPr>
        <p:spPr>
          <a:xfrm>
            <a:off x="4305060" y="6006731"/>
            <a:ext cx="294965" cy="2949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2DAECC-6749-4610-B15C-23F4B85BC0A3}"/>
              </a:ext>
            </a:extLst>
          </p:cNvPr>
          <p:cNvGrpSpPr/>
          <p:nvPr/>
        </p:nvGrpSpPr>
        <p:grpSpPr>
          <a:xfrm>
            <a:off x="977456" y="2293935"/>
            <a:ext cx="2830864" cy="510779"/>
            <a:chOff x="977456" y="2293935"/>
            <a:chExt cx="2830864" cy="51077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4F8BAC7-A146-4A95-9D68-D2B187505871}"/>
                </a:ext>
              </a:extLst>
            </p:cNvPr>
            <p:cNvSpPr/>
            <p:nvPr/>
          </p:nvSpPr>
          <p:spPr>
            <a:xfrm>
              <a:off x="977456" y="2293935"/>
              <a:ext cx="510779" cy="510779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6178A07-91C3-4B4F-9FCA-D6FF6BECAD62}"/>
                </a:ext>
              </a:extLst>
            </p:cNvPr>
            <p:cNvSpPr txBox="1"/>
            <p:nvPr/>
          </p:nvSpPr>
          <p:spPr>
            <a:xfrm>
              <a:off x="1632542" y="2318492"/>
              <a:ext cx="21757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POWER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7F7E846-9069-43E6-979A-F640C8E11A62}"/>
              </a:ext>
            </a:extLst>
          </p:cNvPr>
          <p:cNvGrpSpPr/>
          <p:nvPr/>
        </p:nvGrpSpPr>
        <p:grpSpPr>
          <a:xfrm>
            <a:off x="977456" y="3033261"/>
            <a:ext cx="3650251" cy="510779"/>
            <a:chOff x="977456" y="3033261"/>
            <a:chExt cx="3650251" cy="510779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BCBEE52-4817-4D36-863E-8EF1A4BBF93D}"/>
                </a:ext>
              </a:extLst>
            </p:cNvPr>
            <p:cNvSpPr/>
            <p:nvPr/>
          </p:nvSpPr>
          <p:spPr>
            <a:xfrm>
              <a:off x="977456" y="3033261"/>
              <a:ext cx="510779" cy="510779"/>
            </a:xfrm>
            <a:prstGeom prst="ellipse">
              <a:avLst/>
            </a:prstGeom>
            <a:blipFill>
              <a:blip r:embed="rId1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6059197-0038-4B7D-B7EE-2C19A81F9940}"/>
                </a:ext>
              </a:extLst>
            </p:cNvPr>
            <p:cNvSpPr txBox="1"/>
            <p:nvPr/>
          </p:nvSpPr>
          <p:spPr>
            <a:xfrm>
              <a:off x="1632542" y="3058614"/>
              <a:ext cx="2995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FUEL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6C88DD-3EA0-4B0E-896A-2C9742A21B18}"/>
              </a:ext>
            </a:extLst>
          </p:cNvPr>
          <p:cNvGrpSpPr/>
          <p:nvPr/>
        </p:nvGrpSpPr>
        <p:grpSpPr>
          <a:xfrm>
            <a:off x="977456" y="3774179"/>
            <a:ext cx="3237264" cy="510779"/>
            <a:chOff x="977456" y="3774179"/>
            <a:chExt cx="3237264" cy="510779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5630571-1318-4198-8AAF-DC6B75435128}"/>
                </a:ext>
              </a:extLst>
            </p:cNvPr>
            <p:cNvSpPr/>
            <p:nvPr/>
          </p:nvSpPr>
          <p:spPr>
            <a:xfrm>
              <a:off x="977456" y="3774179"/>
              <a:ext cx="510779" cy="510779"/>
            </a:xfrm>
            <a:prstGeom prst="ellipse">
              <a:avLst/>
            </a:prstGeom>
            <a:blipFill>
              <a:blip r:embed="rId1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DE881EA-5740-4E09-A183-1FE37B9B21C0}"/>
                </a:ext>
              </a:extLst>
            </p:cNvPr>
            <p:cNvSpPr txBox="1"/>
            <p:nvPr/>
          </p:nvSpPr>
          <p:spPr>
            <a:xfrm>
              <a:off x="1632542" y="3798736"/>
              <a:ext cx="2582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In ONE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9259736" y="-724944"/>
            <a:ext cx="2743206" cy="2743206"/>
            <a:chOff x="9259736" y="-724944"/>
            <a:chExt cx="2743206" cy="274320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9736" y="-724944"/>
              <a:ext cx="2743206" cy="2743206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3A1A0ED-1159-4C43-BF21-C326D3F4B3D2}"/>
                </a:ext>
              </a:extLst>
            </p:cNvPr>
            <p:cNvSpPr txBox="1"/>
            <p:nvPr/>
          </p:nvSpPr>
          <p:spPr>
            <a:xfrm>
              <a:off x="9730249" y="1054947"/>
              <a:ext cx="16001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Montserrat Light" panose="00000400000000000000" pitchFamily="50" charset="0"/>
                </a:rPr>
                <a:t>012-345-67-89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E1BD8C7F-C7E4-47A4-A67D-410DC5A0BCB6}"/>
              </a:ext>
            </a:extLst>
          </p:cNvPr>
          <p:cNvSpPr txBox="1"/>
          <p:nvPr/>
        </p:nvSpPr>
        <p:spPr>
          <a:xfrm>
            <a:off x="505272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ATLIS 1.0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465003E-5D62-4B65-BD77-0BFD4174C82F}"/>
              </a:ext>
            </a:extLst>
          </p:cNvPr>
          <p:cNvSpPr txBox="1"/>
          <p:nvPr/>
        </p:nvSpPr>
        <p:spPr>
          <a:xfrm>
            <a:off x="2156796" y="5609608"/>
            <a:ext cx="165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Exterior Design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23B1346-32C3-42E8-B2DE-444ABE466A42}"/>
              </a:ext>
            </a:extLst>
          </p:cNvPr>
          <p:cNvSpPr txBox="1"/>
          <p:nvPr/>
        </p:nvSpPr>
        <p:spPr>
          <a:xfrm>
            <a:off x="3808320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Power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52460E4-7C40-4745-BC21-233FCC81A239}"/>
              </a:ext>
            </a:extLst>
          </p:cNvPr>
          <p:cNvSpPr txBox="1"/>
          <p:nvPr/>
        </p:nvSpPr>
        <p:spPr>
          <a:xfrm>
            <a:off x="5459844" y="5609608"/>
            <a:ext cx="165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Interior Design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0889F79-D03A-4673-8139-578CDED4C212}"/>
              </a:ext>
            </a:extLst>
          </p:cNvPr>
          <p:cNvSpPr txBox="1"/>
          <p:nvPr/>
        </p:nvSpPr>
        <p:spPr>
          <a:xfrm>
            <a:off x="7111368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Front View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70FB337-FAA5-43FC-96A8-4890BA91C64B}"/>
              </a:ext>
            </a:extLst>
          </p:cNvPr>
          <p:cNvSpPr txBox="1"/>
          <p:nvPr/>
        </p:nvSpPr>
        <p:spPr>
          <a:xfrm>
            <a:off x="8762892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Easy To Use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CF627F4-91C8-4473-92B7-6CF7EFFF80F7}"/>
              </a:ext>
            </a:extLst>
          </p:cNvPr>
          <p:cNvSpPr txBox="1"/>
          <p:nvPr/>
        </p:nvSpPr>
        <p:spPr>
          <a:xfrm>
            <a:off x="10414418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Contacts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69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93">
        <p:fade/>
      </p:transition>
    </mc:Choice>
    <mc:Fallback xmlns="">
      <p:transition spd="med" advTm="105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8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8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6" presetClass="emp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9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0" grpId="2"/>
      <p:bldP spid="108" grpId="0" animBg="1"/>
      <p:bldP spid="108" grpId="1" animBg="1"/>
      <p:bldP spid="108" grpId="2" animBg="1"/>
      <p:bldP spid="63" grpId="0" animBg="1"/>
      <p:bldP spid="64" grpId="0" animBg="1"/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BFE469F3-E64A-41CD-9F3C-184230EDEC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47" b="26147"/>
          <a:stretch/>
        </p:blipFill>
        <p:spPr>
          <a:xfrm>
            <a:off x="0" y="1793194"/>
            <a:ext cx="12211637" cy="327161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EA040E1-F908-4708-B8D8-C2935E47A6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70000"/>
                    </a14:imgEffect>
                    <a14:imgEffect>
                      <a14:brightnessContrast bright="-4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024"/>
          <a:stretch/>
        </p:blipFill>
        <p:spPr>
          <a:xfrm>
            <a:off x="0" y="5064602"/>
            <a:ext cx="12211637" cy="185675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61D7FCA-20FC-400E-B34D-B3DE211C69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70000"/>
                    </a14:imgEffect>
                    <a14:imgEffect>
                      <a14:brightnessContrast bright="-4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853"/>
          <a:stretch/>
        </p:blipFill>
        <p:spPr>
          <a:xfrm>
            <a:off x="0" y="0"/>
            <a:ext cx="12211637" cy="1793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A9714A-927C-4954-A037-BE72EB0F09EA}"/>
              </a:ext>
            </a:extLst>
          </p:cNvPr>
          <p:cNvSpPr txBox="1"/>
          <p:nvPr/>
        </p:nvSpPr>
        <p:spPr>
          <a:xfrm>
            <a:off x="650995" y="520771"/>
            <a:ext cx="927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04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7BE27D-444F-4959-A409-8BCD609CCF45}"/>
              </a:ext>
            </a:extLst>
          </p:cNvPr>
          <p:cNvCxnSpPr/>
          <p:nvPr/>
        </p:nvCxnSpPr>
        <p:spPr>
          <a:xfrm>
            <a:off x="1756182" y="414287"/>
            <a:ext cx="0" cy="920855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EDFE1C-5A3E-4893-AC8F-C1567CDC922A}"/>
              </a:ext>
            </a:extLst>
          </p:cNvPr>
          <p:cNvSpPr txBox="1"/>
          <p:nvPr/>
        </p:nvSpPr>
        <p:spPr>
          <a:xfrm>
            <a:off x="2004695" y="613104"/>
            <a:ext cx="6629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Montserrat Medium" panose="00000600000000000000" pitchFamily="50" charset="0"/>
              </a:rPr>
              <a:t>ALTIS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B1D0ECF-8A2C-4F1D-B92F-416F8811D551}"/>
              </a:ext>
            </a:extLst>
          </p:cNvPr>
          <p:cNvGrpSpPr/>
          <p:nvPr/>
        </p:nvGrpSpPr>
        <p:grpSpPr>
          <a:xfrm>
            <a:off x="1002116" y="6006934"/>
            <a:ext cx="10204111" cy="294963"/>
            <a:chOff x="987602" y="6012585"/>
            <a:chExt cx="10204111" cy="29496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BEBDB31-7ACF-4C23-8149-DAD7B4CA3D21}"/>
                </a:ext>
              </a:extLst>
            </p:cNvPr>
            <p:cNvSpPr/>
            <p:nvPr/>
          </p:nvSpPr>
          <p:spPr>
            <a:xfrm>
              <a:off x="1051834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1BB155B-2DBE-4A0A-9FB0-F51FE6834D62}"/>
                </a:ext>
              </a:extLst>
            </p:cNvPr>
            <p:cNvSpPr/>
            <p:nvPr/>
          </p:nvSpPr>
          <p:spPr>
            <a:xfrm>
              <a:off x="987602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2FD0A32-04DD-479A-80D3-7317B9CE6047}"/>
                </a:ext>
              </a:extLst>
            </p:cNvPr>
            <p:cNvSpPr/>
            <p:nvPr/>
          </p:nvSpPr>
          <p:spPr>
            <a:xfrm>
              <a:off x="2703358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DCFFD9A-07B2-4DEE-AD6E-E89C7804B113}"/>
                </a:ext>
              </a:extLst>
            </p:cNvPr>
            <p:cNvSpPr/>
            <p:nvPr/>
          </p:nvSpPr>
          <p:spPr>
            <a:xfrm>
              <a:off x="4354882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6F0D93D-0DF9-4B9F-9B02-3FAE91AC3B71}"/>
                </a:ext>
              </a:extLst>
            </p:cNvPr>
            <p:cNvSpPr/>
            <p:nvPr/>
          </p:nvSpPr>
          <p:spPr>
            <a:xfrm>
              <a:off x="4290650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CBCAF42-CCFD-4614-A783-F39A3990F1B1}"/>
                </a:ext>
              </a:extLst>
            </p:cNvPr>
            <p:cNvSpPr/>
            <p:nvPr/>
          </p:nvSpPr>
          <p:spPr>
            <a:xfrm>
              <a:off x="6006406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1BEFAA3-892C-46E1-9340-706F1C19F57B}"/>
                </a:ext>
              </a:extLst>
            </p:cNvPr>
            <p:cNvSpPr/>
            <p:nvPr/>
          </p:nvSpPr>
          <p:spPr>
            <a:xfrm>
              <a:off x="5942174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6F55FDC-4881-4626-8818-3808732739A0}"/>
                </a:ext>
              </a:extLst>
            </p:cNvPr>
            <p:cNvSpPr/>
            <p:nvPr/>
          </p:nvSpPr>
          <p:spPr>
            <a:xfrm>
              <a:off x="7657930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01C73F1-25A1-4970-9EF0-AAE6DDCF3B94}"/>
                </a:ext>
              </a:extLst>
            </p:cNvPr>
            <p:cNvSpPr/>
            <p:nvPr/>
          </p:nvSpPr>
          <p:spPr>
            <a:xfrm>
              <a:off x="7593698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716029D-5445-4ACB-8EEA-40D821BA7A68}"/>
                </a:ext>
              </a:extLst>
            </p:cNvPr>
            <p:cNvSpPr/>
            <p:nvPr/>
          </p:nvSpPr>
          <p:spPr>
            <a:xfrm>
              <a:off x="2639126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EE9CDE1-3E97-4371-BFEE-11A6FB065EA2}"/>
                </a:ext>
              </a:extLst>
            </p:cNvPr>
            <p:cNvSpPr/>
            <p:nvPr/>
          </p:nvSpPr>
          <p:spPr>
            <a:xfrm>
              <a:off x="9309454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4E0B788-FDDE-44E0-AF74-F5F416AA741A}"/>
                </a:ext>
              </a:extLst>
            </p:cNvPr>
            <p:cNvSpPr/>
            <p:nvPr/>
          </p:nvSpPr>
          <p:spPr>
            <a:xfrm>
              <a:off x="9245222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35EB0B4-9DF7-4819-B0D6-2619E1D83FE6}"/>
                </a:ext>
              </a:extLst>
            </p:cNvPr>
            <p:cNvSpPr/>
            <p:nvPr/>
          </p:nvSpPr>
          <p:spPr>
            <a:xfrm>
              <a:off x="10960980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090FD11-8CE1-4FDA-9632-40267B3F9DBB}"/>
                </a:ext>
              </a:extLst>
            </p:cNvPr>
            <p:cNvSpPr/>
            <p:nvPr/>
          </p:nvSpPr>
          <p:spPr>
            <a:xfrm>
              <a:off x="10896748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FED6C58-7A83-4D59-A167-4F5A3C194175}"/>
                </a:ext>
              </a:extLst>
            </p:cNvPr>
            <p:cNvCxnSpPr>
              <a:cxnSpLocks/>
              <a:stCxn id="70" idx="6"/>
              <a:endCxn id="83" idx="2"/>
            </p:cNvCxnSpPr>
            <p:nvPr/>
          </p:nvCxnSpPr>
          <p:spPr>
            <a:xfrm>
              <a:off x="1282567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E62A6CE-A557-4B38-80D3-D4E954F62F0C}"/>
                </a:ext>
              </a:extLst>
            </p:cNvPr>
            <p:cNvCxnSpPr>
              <a:cxnSpLocks/>
            </p:cNvCxnSpPr>
            <p:nvPr/>
          </p:nvCxnSpPr>
          <p:spPr>
            <a:xfrm>
              <a:off x="2934091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1E645AA-8C08-4482-AC79-E48F1DD1A446}"/>
                </a:ext>
              </a:extLst>
            </p:cNvPr>
            <p:cNvCxnSpPr>
              <a:cxnSpLocks/>
            </p:cNvCxnSpPr>
            <p:nvPr/>
          </p:nvCxnSpPr>
          <p:spPr>
            <a:xfrm>
              <a:off x="4585615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3635219-ED0C-4B6C-BB65-EFA9A9023B14}"/>
                </a:ext>
              </a:extLst>
            </p:cNvPr>
            <p:cNvCxnSpPr>
              <a:cxnSpLocks/>
            </p:cNvCxnSpPr>
            <p:nvPr/>
          </p:nvCxnSpPr>
          <p:spPr>
            <a:xfrm>
              <a:off x="6246869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B513C76-BE21-4AD1-8D98-218934845944}"/>
                </a:ext>
              </a:extLst>
            </p:cNvPr>
            <p:cNvCxnSpPr>
              <a:cxnSpLocks/>
            </p:cNvCxnSpPr>
            <p:nvPr/>
          </p:nvCxnSpPr>
          <p:spPr>
            <a:xfrm>
              <a:off x="7888663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2E59F1B-94B9-46BD-8552-8B269E025645}"/>
                </a:ext>
              </a:extLst>
            </p:cNvPr>
            <p:cNvCxnSpPr>
              <a:cxnSpLocks/>
            </p:cNvCxnSpPr>
            <p:nvPr/>
          </p:nvCxnSpPr>
          <p:spPr>
            <a:xfrm>
              <a:off x="9540187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80CE7FD-30FA-49FC-A12B-439384996568}"/>
              </a:ext>
            </a:extLst>
          </p:cNvPr>
          <p:cNvGrpSpPr/>
          <p:nvPr/>
        </p:nvGrpSpPr>
        <p:grpSpPr>
          <a:xfrm>
            <a:off x="1002114" y="6006731"/>
            <a:ext cx="1651526" cy="294963"/>
            <a:chOff x="1002114" y="6006731"/>
            <a:chExt cx="1651526" cy="294963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97004CC-5C85-4C22-AD17-58368AF8A6C9}"/>
                </a:ext>
              </a:extLst>
            </p:cNvPr>
            <p:cNvCxnSpPr>
              <a:cxnSpLocks/>
              <a:endCxn id="83" idx="2"/>
            </p:cNvCxnSpPr>
            <p:nvPr/>
          </p:nvCxnSpPr>
          <p:spPr>
            <a:xfrm>
              <a:off x="1297080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8B7A982-C4E7-4F8C-9343-C7ADE3EBCE9C}"/>
                </a:ext>
              </a:extLst>
            </p:cNvPr>
            <p:cNvSpPr/>
            <p:nvPr/>
          </p:nvSpPr>
          <p:spPr>
            <a:xfrm>
              <a:off x="1066346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D30C280-F54C-413B-B9EE-78182F18D1F8}"/>
                </a:ext>
              </a:extLst>
            </p:cNvPr>
            <p:cNvSpPr/>
            <p:nvPr/>
          </p:nvSpPr>
          <p:spPr>
            <a:xfrm>
              <a:off x="1002114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7240564-AC88-44E0-8ACA-FC567BB47126}"/>
              </a:ext>
            </a:extLst>
          </p:cNvPr>
          <p:cNvGrpSpPr/>
          <p:nvPr/>
        </p:nvGrpSpPr>
        <p:grpSpPr>
          <a:xfrm>
            <a:off x="2653843" y="6006731"/>
            <a:ext cx="1651526" cy="294963"/>
            <a:chOff x="2653843" y="6006731"/>
            <a:chExt cx="1651526" cy="29496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2AD5C3-7412-4A64-9854-410156C67688}"/>
                </a:ext>
              </a:extLst>
            </p:cNvPr>
            <p:cNvCxnSpPr>
              <a:cxnSpLocks/>
            </p:cNvCxnSpPr>
            <p:nvPr/>
          </p:nvCxnSpPr>
          <p:spPr>
            <a:xfrm>
              <a:off x="2948809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29D9D30-3517-4D36-B599-3BEAB1110599}"/>
                </a:ext>
              </a:extLst>
            </p:cNvPr>
            <p:cNvSpPr/>
            <p:nvPr/>
          </p:nvSpPr>
          <p:spPr>
            <a:xfrm>
              <a:off x="2718075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8D6038F-F3F0-45FD-B5B2-1766A19C6610}"/>
                </a:ext>
              </a:extLst>
            </p:cNvPr>
            <p:cNvSpPr/>
            <p:nvPr/>
          </p:nvSpPr>
          <p:spPr>
            <a:xfrm>
              <a:off x="2653843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407C77-A1AA-4DB7-AF2D-3ED5FAE93E4E}"/>
              </a:ext>
            </a:extLst>
          </p:cNvPr>
          <p:cNvGrpSpPr/>
          <p:nvPr/>
        </p:nvGrpSpPr>
        <p:grpSpPr>
          <a:xfrm>
            <a:off x="4305060" y="6006731"/>
            <a:ext cx="1651526" cy="294963"/>
            <a:chOff x="4305060" y="6006731"/>
            <a:chExt cx="1651526" cy="294963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D3F2F1-9414-417C-A185-00A161DCC00A}"/>
                </a:ext>
              </a:extLst>
            </p:cNvPr>
            <p:cNvCxnSpPr>
              <a:cxnSpLocks/>
            </p:cNvCxnSpPr>
            <p:nvPr/>
          </p:nvCxnSpPr>
          <p:spPr>
            <a:xfrm>
              <a:off x="4600026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804B7C5-A227-4DD4-9820-0AF6D5D1AEF4}"/>
                </a:ext>
              </a:extLst>
            </p:cNvPr>
            <p:cNvSpPr/>
            <p:nvPr/>
          </p:nvSpPr>
          <p:spPr>
            <a:xfrm>
              <a:off x="4369292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951117D-805E-44F8-90E1-B96B1EFA8705}"/>
                </a:ext>
              </a:extLst>
            </p:cNvPr>
            <p:cNvSpPr/>
            <p:nvPr/>
          </p:nvSpPr>
          <p:spPr>
            <a:xfrm>
              <a:off x="4305060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0590233E-E71D-4B45-9FFA-E9B088D485E1}"/>
              </a:ext>
            </a:extLst>
          </p:cNvPr>
          <p:cNvSpPr txBox="1"/>
          <p:nvPr/>
        </p:nvSpPr>
        <p:spPr>
          <a:xfrm>
            <a:off x="5601339" y="3208049"/>
            <a:ext cx="5676554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8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INTERIOR DESIGN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990E6A5-E483-4838-B113-815C61BA3659}"/>
              </a:ext>
            </a:extLst>
          </p:cNvPr>
          <p:cNvSpPr/>
          <p:nvPr/>
        </p:nvSpPr>
        <p:spPr>
          <a:xfrm rot="16200000" flipV="1">
            <a:off x="10055431" y="3466552"/>
            <a:ext cx="2801429" cy="4156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7E90CD-3FCE-4183-9DE2-0F6FA61EE33E}"/>
              </a:ext>
            </a:extLst>
          </p:cNvPr>
          <p:cNvSpPr txBox="1"/>
          <p:nvPr/>
        </p:nvSpPr>
        <p:spPr>
          <a:xfrm>
            <a:off x="6424067" y="3860183"/>
            <a:ext cx="4925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Best-Looking Interior Designs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72F1413-88A2-4790-ADD9-30C94A0DF15E}"/>
              </a:ext>
            </a:extLst>
          </p:cNvPr>
          <p:cNvCxnSpPr>
            <a:cxnSpLocks/>
          </p:cNvCxnSpPr>
          <p:nvPr/>
        </p:nvCxnSpPr>
        <p:spPr>
          <a:xfrm>
            <a:off x="6251242" y="6154415"/>
            <a:ext cx="1356560" cy="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46692380-47AB-48C9-A24D-0DA4C9036D77}"/>
              </a:ext>
            </a:extLst>
          </p:cNvPr>
          <p:cNvSpPr/>
          <p:nvPr/>
        </p:nvSpPr>
        <p:spPr>
          <a:xfrm>
            <a:off x="6020508" y="6071165"/>
            <a:ext cx="166500" cy="1664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2CE59BB-2AC6-4A12-BE3F-8B53E2703952}"/>
              </a:ext>
            </a:extLst>
          </p:cNvPr>
          <p:cNvSpPr/>
          <p:nvPr/>
        </p:nvSpPr>
        <p:spPr>
          <a:xfrm>
            <a:off x="5956276" y="6006731"/>
            <a:ext cx="294965" cy="2949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9259736" y="-724944"/>
            <a:ext cx="2743206" cy="2743206"/>
            <a:chOff x="9259736" y="-724944"/>
            <a:chExt cx="2743206" cy="2743206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9736" y="-724944"/>
              <a:ext cx="2743206" cy="2743206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3A1A0ED-1159-4C43-BF21-C326D3F4B3D2}"/>
                </a:ext>
              </a:extLst>
            </p:cNvPr>
            <p:cNvSpPr txBox="1"/>
            <p:nvPr/>
          </p:nvSpPr>
          <p:spPr>
            <a:xfrm>
              <a:off x="9730249" y="1054947"/>
              <a:ext cx="16001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Montserrat Light" panose="00000400000000000000" pitchFamily="50" charset="0"/>
                </a:rPr>
                <a:t>012-345-67-89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E1BD8C7F-C7E4-47A4-A67D-410DC5A0BCB6}"/>
              </a:ext>
            </a:extLst>
          </p:cNvPr>
          <p:cNvSpPr txBox="1"/>
          <p:nvPr/>
        </p:nvSpPr>
        <p:spPr>
          <a:xfrm>
            <a:off x="505272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ATLIS 1.0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465003E-5D62-4B65-BD77-0BFD4174C82F}"/>
              </a:ext>
            </a:extLst>
          </p:cNvPr>
          <p:cNvSpPr txBox="1"/>
          <p:nvPr/>
        </p:nvSpPr>
        <p:spPr>
          <a:xfrm>
            <a:off x="2156796" y="5609608"/>
            <a:ext cx="165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Exterior Design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23B1346-32C3-42E8-B2DE-444ABE466A42}"/>
              </a:ext>
            </a:extLst>
          </p:cNvPr>
          <p:cNvSpPr txBox="1"/>
          <p:nvPr/>
        </p:nvSpPr>
        <p:spPr>
          <a:xfrm>
            <a:off x="3808320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Power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52460E4-7C40-4745-BC21-233FCC81A239}"/>
              </a:ext>
            </a:extLst>
          </p:cNvPr>
          <p:cNvSpPr txBox="1"/>
          <p:nvPr/>
        </p:nvSpPr>
        <p:spPr>
          <a:xfrm>
            <a:off x="5459844" y="5609608"/>
            <a:ext cx="165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Interior Design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0889F79-D03A-4673-8139-578CDED4C212}"/>
              </a:ext>
            </a:extLst>
          </p:cNvPr>
          <p:cNvSpPr txBox="1"/>
          <p:nvPr/>
        </p:nvSpPr>
        <p:spPr>
          <a:xfrm>
            <a:off x="7111368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Front View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70FB337-FAA5-43FC-96A8-4890BA91C64B}"/>
              </a:ext>
            </a:extLst>
          </p:cNvPr>
          <p:cNvSpPr txBox="1"/>
          <p:nvPr/>
        </p:nvSpPr>
        <p:spPr>
          <a:xfrm>
            <a:off x="8762892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Easy To Use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CF627F4-91C8-4473-92B7-6CF7EFFF80F7}"/>
              </a:ext>
            </a:extLst>
          </p:cNvPr>
          <p:cNvSpPr txBox="1"/>
          <p:nvPr/>
        </p:nvSpPr>
        <p:spPr>
          <a:xfrm>
            <a:off x="10414418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Contacts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07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125">
        <p:fade/>
      </p:transition>
    </mc:Choice>
    <mc:Fallback xmlns="">
      <p:transition spd="med" advTm="111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8000" fill="hold"/>
                                        <p:tgtEl>
                                          <p:spTgt spid="75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8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69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0" grpId="2"/>
      <p:bldP spid="76" grpId="0"/>
      <p:bldP spid="76" grpId="1"/>
      <p:bldP spid="76" grpId="2"/>
      <p:bldP spid="77" grpId="0" animBg="1"/>
      <p:bldP spid="77" grpId="1" animBg="1"/>
      <p:bldP spid="77" grpId="2" animBg="1"/>
      <p:bldP spid="78" grpId="0"/>
      <p:bldP spid="78" grpId="1"/>
      <p:bldP spid="78" grpId="2"/>
      <p:bldP spid="80" grpId="0" animBg="1"/>
      <p:bldP spid="84" grpId="0" animBg="1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4444E5FB-55C2-4030-AC19-AB384BD984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08" b="25908"/>
          <a:stretch/>
        </p:blipFill>
        <p:spPr>
          <a:xfrm>
            <a:off x="-19634" y="1793195"/>
            <a:ext cx="12211634" cy="333497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C5739A3-FF46-41E5-A053-874989D1A5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70000"/>
                    </a14:imgEffect>
                    <a14:imgEffect>
                      <a14:brightnessContrast bright="-4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092"/>
          <a:stretch/>
        </p:blipFill>
        <p:spPr>
          <a:xfrm>
            <a:off x="-19634" y="1"/>
            <a:ext cx="12211634" cy="179319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1287F68-355D-4C8B-A853-B11A64251A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70000"/>
                    </a14:imgEffect>
                    <a14:imgEffect>
                      <a14:brightnessContrast bright="-4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174"/>
          <a:stretch/>
        </p:blipFill>
        <p:spPr>
          <a:xfrm>
            <a:off x="-19634" y="5064602"/>
            <a:ext cx="12211634" cy="1856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A9714A-927C-4954-A037-BE72EB0F09EA}"/>
              </a:ext>
            </a:extLst>
          </p:cNvPr>
          <p:cNvSpPr txBox="1"/>
          <p:nvPr/>
        </p:nvSpPr>
        <p:spPr>
          <a:xfrm>
            <a:off x="650995" y="520771"/>
            <a:ext cx="927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05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7BE27D-444F-4959-A409-8BCD609CCF45}"/>
              </a:ext>
            </a:extLst>
          </p:cNvPr>
          <p:cNvCxnSpPr/>
          <p:nvPr/>
        </p:nvCxnSpPr>
        <p:spPr>
          <a:xfrm>
            <a:off x="1756182" y="414287"/>
            <a:ext cx="0" cy="920855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EDFE1C-5A3E-4893-AC8F-C1567CDC922A}"/>
              </a:ext>
            </a:extLst>
          </p:cNvPr>
          <p:cNvSpPr txBox="1"/>
          <p:nvPr/>
        </p:nvSpPr>
        <p:spPr>
          <a:xfrm>
            <a:off x="2004695" y="613104"/>
            <a:ext cx="6629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Montserrat Medium" panose="00000600000000000000" pitchFamily="50" charset="0"/>
              </a:rPr>
              <a:t>ALTIS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B1D0ECF-8A2C-4F1D-B92F-416F8811D551}"/>
              </a:ext>
            </a:extLst>
          </p:cNvPr>
          <p:cNvGrpSpPr/>
          <p:nvPr/>
        </p:nvGrpSpPr>
        <p:grpSpPr>
          <a:xfrm>
            <a:off x="1002116" y="6006934"/>
            <a:ext cx="10204111" cy="294963"/>
            <a:chOff x="987602" y="6012585"/>
            <a:chExt cx="10204111" cy="29496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BEBDB31-7ACF-4C23-8149-DAD7B4CA3D21}"/>
                </a:ext>
              </a:extLst>
            </p:cNvPr>
            <p:cNvSpPr/>
            <p:nvPr/>
          </p:nvSpPr>
          <p:spPr>
            <a:xfrm>
              <a:off x="1051834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1BB155B-2DBE-4A0A-9FB0-F51FE6834D62}"/>
                </a:ext>
              </a:extLst>
            </p:cNvPr>
            <p:cNvSpPr/>
            <p:nvPr/>
          </p:nvSpPr>
          <p:spPr>
            <a:xfrm>
              <a:off x="987602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2FD0A32-04DD-479A-80D3-7317B9CE6047}"/>
                </a:ext>
              </a:extLst>
            </p:cNvPr>
            <p:cNvSpPr/>
            <p:nvPr/>
          </p:nvSpPr>
          <p:spPr>
            <a:xfrm>
              <a:off x="2703358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DCFFD9A-07B2-4DEE-AD6E-E89C7804B113}"/>
                </a:ext>
              </a:extLst>
            </p:cNvPr>
            <p:cNvSpPr/>
            <p:nvPr/>
          </p:nvSpPr>
          <p:spPr>
            <a:xfrm>
              <a:off x="4354882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6F0D93D-0DF9-4B9F-9B02-3FAE91AC3B71}"/>
                </a:ext>
              </a:extLst>
            </p:cNvPr>
            <p:cNvSpPr/>
            <p:nvPr/>
          </p:nvSpPr>
          <p:spPr>
            <a:xfrm>
              <a:off x="4290650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CBCAF42-CCFD-4614-A783-F39A3990F1B1}"/>
                </a:ext>
              </a:extLst>
            </p:cNvPr>
            <p:cNvSpPr/>
            <p:nvPr/>
          </p:nvSpPr>
          <p:spPr>
            <a:xfrm>
              <a:off x="6006406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1BEFAA3-892C-46E1-9340-706F1C19F57B}"/>
                </a:ext>
              </a:extLst>
            </p:cNvPr>
            <p:cNvSpPr/>
            <p:nvPr/>
          </p:nvSpPr>
          <p:spPr>
            <a:xfrm>
              <a:off x="5942174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6F55FDC-4881-4626-8818-3808732739A0}"/>
                </a:ext>
              </a:extLst>
            </p:cNvPr>
            <p:cNvSpPr/>
            <p:nvPr/>
          </p:nvSpPr>
          <p:spPr>
            <a:xfrm>
              <a:off x="7657930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01C73F1-25A1-4970-9EF0-AAE6DDCF3B94}"/>
                </a:ext>
              </a:extLst>
            </p:cNvPr>
            <p:cNvSpPr/>
            <p:nvPr/>
          </p:nvSpPr>
          <p:spPr>
            <a:xfrm>
              <a:off x="7593698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716029D-5445-4ACB-8EEA-40D821BA7A68}"/>
                </a:ext>
              </a:extLst>
            </p:cNvPr>
            <p:cNvSpPr/>
            <p:nvPr/>
          </p:nvSpPr>
          <p:spPr>
            <a:xfrm>
              <a:off x="2639126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EE9CDE1-3E97-4371-BFEE-11A6FB065EA2}"/>
                </a:ext>
              </a:extLst>
            </p:cNvPr>
            <p:cNvSpPr/>
            <p:nvPr/>
          </p:nvSpPr>
          <p:spPr>
            <a:xfrm>
              <a:off x="9309454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4E0B788-FDDE-44E0-AF74-F5F416AA741A}"/>
                </a:ext>
              </a:extLst>
            </p:cNvPr>
            <p:cNvSpPr/>
            <p:nvPr/>
          </p:nvSpPr>
          <p:spPr>
            <a:xfrm>
              <a:off x="9245222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35EB0B4-9DF7-4819-B0D6-2619E1D83FE6}"/>
                </a:ext>
              </a:extLst>
            </p:cNvPr>
            <p:cNvSpPr/>
            <p:nvPr/>
          </p:nvSpPr>
          <p:spPr>
            <a:xfrm>
              <a:off x="10960980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090FD11-8CE1-4FDA-9632-40267B3F9DBB}"/>
                </a:ext>
              </a:extLst>
            </p:cNvPr>
            <p:cNvSpPr/>
            <p:nvPr/>
          </p:nvSpPr>
          <p:spPr>
            <a:xfrm>
              <a:off x="10896748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FED6C58-7A83-4D59-A167-4F5A3C194175}"/>
                </a:ext>
              </a:extLst>
            </p:cNvPr>
            <p:cNvCxnSpPr>
              <a:cxnSpLocks/>
              <a:stCxn id="70" idx="6"/>
              <a:endCxn id="83" idx="2"/>
            </p:cNvCxnSpPr>
            <p:nvPr/>
          </p:nvCxnSpPr>
          <p:spPr>
            <a:xfrm>
              <a:off x="1282567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E62A6CE-A557-4B38-80D3-D4E954F62F0C}"/>
                </a:ext>
              </a:extLst>
            </p:cNvPr>
            <p:cNvCxnSpPr>
              <a:cxnSpLocks/>
            </p:cNvCxnSpPr>
            <p:nvPr/>
          </p:nvCxnSpPr>
          <p:spPr>
            <a:xfrm>
              <a:off x="2934091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1E645AA-8C08-4482-AC79-E48F1DD1A446}"/>
                </a:ext>
              </a:extLst>
            </p:cNvPr>
            <p:cNvCxnSpPr>
              <a:cxnSpLocks/>
            </p:cNvCxnSpPr>
            <p:nvPr/>
          </p:nvCxnSpPr>
          <p:spPr>
            <a:xfrm>
              <a:off x="4585615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3635219-ED0C-4B6C-BB65-EFA9A9023B14}"/>
                </a:ext>
              </a:extLst>
            </p:cNvPr>
            <p:cNvCxnSpPr>
              <a:cxnSpLocks/>
            </p:cNvCxnSpPr>
            <p:nvPr/>
          </p:nvCxnSpPr>
          <p:spPr>
            <a:xfrm>
              <a:off x="6246869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B513C76-BE21-4AD1-8D98-218934845944}"/>
                </a:ext>
              </a:extLst>
            </p:cNvPr>
            <p:cNvCxnSpPr>
              <a:cxnSpLocks/>
            </p:cNvCxnSpPr>
            <p:nvPr/>
          </p:nvCxnSpPr>
          <p:spPr>
            <a:xfrm>
              <a:off x="7888663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2E59F1B-94B9-46BD-8552-8B269E025645}"/>
                </a:ext>
              </a:extLst>
            </p:cNvPr>
            <p:cNvCxnSpPr>
              <a:cxnSpLocks/>
            </p:cNvCxnSpPr>
            <p:nvPr/>
          </p:nvCxnSpPr>
          <p:spPr>
            <a:xfrm>
              <a:off x="9540187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80CE7FD-30FA-49FC-A12B-439384996568}"/>
              </a:ext>
            </a:extLst>
          </p:cNvPr>
          <p:cNvGrpSpPr/>
          <p:nvPr/>
        </p:nvGrpSpPr>
        <p:grpSpPr>
          <a:xfrm>
            <a:off x="1002114" y="6006731"/>
            <a:ext cx="1651526" cy="294963"/>
            <a:chOff x="1002114" y="6006731"/>
            <a:chExt cx="1651526" cy="294963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97004CC-5C85-4C22-AD17-58368AF8A6C9}"/>
                </a:ext>
              </a:extLst>
            </p:cNvPr>
            <p:cNvCxnSpPr>
              <a:cxnSpLocks/>
              <a:endCxn id="83" idx="2"/>
            </p:cNvCxnSpPr>
            <p:nvPr/>
          </p:nvCxnSpPr>
          <p:spPr>
            <a:xfrm>
              <a:off x="1297080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8B7A982-C4E7-4F8C-9343-C7ADE3EBCE9C}"/>
                </a:ext>
              </a:extLst>
            </p:cNvPr>
            <p:cNvSpPr/>
            <p:nvPr/>
          </p:nvSpPr>
          <p:spPr>
            <a:xfrm>
              <a:off x="1066346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D30C280-F54C-413B-B9EE-78182F18D1F8}"/>
                </a:ext>
              </a:extLst>
            </p:cNvPr>
            <p:cNvSpPr/>
            <p:nvPr/>
          </p:nvSpPr>
          <p:spPr>
            <a:xfrm>
              <a:off x="1002114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7240564-AC88-44E0-8ACA-FC567BB47126}"/>
              </a:ext>
            </a:extLst>
          </p:cNvPr>
          <p:cNvGrpSpPr/>
          <p:nvPr/>
        </p:nvGrpSpPr>
        <p:grpSpPr>
          <a:xfrm>
            <a:off x="2653843" y="6006731"/>
            <a:ext cx="1651526" cy="294963"/>
            <a:chOff x="2653843" y="6006731"/>
            <a:chExt cx="1651526" cy="29496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2AD5C3-7412-4A64-9854-410156C67688}"/>
                </a:ext>
              </a:extLst>
            </p:cNvPr>
            <p:cNvCxnSpPr>
              <a:cxnSpLocks/>
            </p:cNvCxnSpPr>
            <p:nvPr/>
          </p:nvCxnSpPr>
          <p:spPr>
            <a:xfrm>
              <a:off x="2948809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29D9D30-3517-4D36-B599-3BEAB1110599}"/>
                </a:ext>
              </a:extLst>
            </p:cNvPr>
            <p:cNvSpPr/>
            <p:nvPr/>
          </p:nvSpPr>
          <p:spPr>
            <a:xfrm>
              <a:off x="2718075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8D6038F-F3F0-45FD-B5B2-1766A19C6610}"/>
                </a:ext>
              </a:extLst>
            </p:cNvPr>
            <p:cNvSpPr/>
            <p:nvPr/>
          </p:nvSpPr>
          <p:spPr>
            <a:xfrm>
              <a:off x="2653843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407C77-A1AA-4DB7-AF2D-3ED5FAE93E4E}"/>
              </a:ext>
            </a:extLst>
          </p:cNvPr>
          <p:cNvGrpSpPr/>
          <p:nvPr/>
        </p:nvGrpSpPr>
        <p:grpSpPr>
          <a:xfrm>
            <a:off x="4305060" y="6006731"/>
            <a:ext cx="1651526" cy="294963"/>
            <a:chOff x="4305060" y="6006731"/>
            <a:chExt cx="1651526" cy="294963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D3F2F1-9414-417C-A185-00A161DCC00A}"/>
                </a:ext>
              </a:extLst>
            </p:cNvPr>
            <p:cNvCxnSpPr>
              <a:cxnSpLocks/>
            </p:cNvCxnSpPr>
            <p:nvPr/>
          </p:nvCxnSpPr>
          <p:spPr>
            <a:xfrm>
              <a:off x="4600026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804B7C5-A227-4DD4-9820-0AF6D5D1AEF4}"/>
                </a:ext>
              </a:extLst>
            </p:cNvPr>
            <p:cNvSpPr/>
            <p:nvPr/>
          </p:nvSpPr>
          <p:spPr>
            <a:xfrm>
              <a:off x="4369292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951117D-805E-44F8-90E1-B96B1EFA8705}"/>
                </a:ext>
              </a:extLst>
            </p:cNvPr>
            <p:cNvSpPr/>
            <p:nvPr/>
          </p:nvSpPr>
          <p:spPr>
            <a:xfrm>
              <a:off x="4305060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C4DCA6-A34A-4F34-B404-C8924F17D1C2}"/>
              </a:ext>
            </a:extLst>
          </p:cNvPr>
          <p:cNvGrpSpPr/>
          <p:nvPr/>
        </p:nvGrpSpPr>
        <p:grpSpPr>
          <a:xfrm>
            <a:off x="5956276" y="6006731"/>
            <a:ext cx="1651526" cy="294963"/>
            <a:chOff x="5956276" y="6006731"/>
            <a:chExt cx="1651526" cy="294963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72F1413-88A2-4790-ADD9-30C94A0DF15E}"/>
                </a:ext>
              </a:extLst>
            </p:cNvPr>
            <p:cNvCxnSpPr>
              <a:cxnSpLocks/>
            </p:cNvCxnSpPr>
            <p:nvPr/>
          </p:nvCxnSpPr>
          <p:spPr>
            <a:xfrm>
              <a:off x="6251242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6692380-47AB-48C9-A24D-0DA4C9036D77}"/>
                </a:ext>
              </a:extLst>
            </p:cNvPr>
            <p:cNvSpPr/>
            <p:nvPr/>
          </p:nvSpPr>
          <p:spPr>
            <a:xfrm>
              <a:off x="6020508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2CE59BB-2AC6-4A12-BE3F-8B53E2703952}"/>
                </a:ext>
              </a:extLst>
            </p:cNvPr>
            <p:cNvSpPr/>
            <p:nvPr/>
          </p:nvSpPr>
          <p:spPr>
            <a:xfrm>
              <a:off x="5956276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36C9E2AD-EDE6-4515-B51E-C891E78A1153}"/>
              </a:ext>
            </a:extLst>
          </p:cNvPr>
          <p:cNvSpPr txBox="1"/>
          <p:nvPr/>
        </p:nvSpPr>
        <p:spPr>
          <a:xfrm>
            <a:off x="1756182" y="2585023"/>
            <a:ext cx="4198585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FRONT VIEW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D1A74EA-E283-4FFE-B28C-B6456EE85FD1}"/>
              </a:ext>
            </a:extLst>
          </p:cNvPr>
          <p:cNvSpPr/>
          <p:nvPr/>
        </p:nvSpPr>
        <p:spPr>
          <a:xfrm rot="10800000" flipV="1">
            <a:off x="1872294" y="3338297"/>
            <a:ext cx="2546754" cy="41563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D55CB4C-EE4B-4054-A8AB-B18E709FA99A}"/>
              </a:ext>
            </a:extLst>
          </p:cNvPr>
          <p:cNvSpPr txBox="1"/>
          <p:nvPr/>
        </p:nvSpPr>
        <p:spPr>
          <a:xfrm>
            <a:off x="1756182" y="3449871"/>
            <a:ext cx="4925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Stunning Colors will amaze you.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2A31921-F18C-4100-8097-B2C9864065A3}"/>
              </a:ext>
            </a:extLst>
          </p:cNvPr>
          <p:cNvCxnSpPr>
            <a:cxnSpLocks/>
          </p:cNvCxnSpPr>
          <p:nvPr/>
        </p:nvCxnSpPr>
        <p:spPr>
          <a:xfrm>
            <a:off x="7902354" y="6155001"/>
            <a:ext cx="1356560" cy="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>
            <a:extLst>
              <a:ext uri="{FF2B5EF4-FFF2-40B4-BE49-F238E27FC236}">
                <a16:creationId xmlns:a16="http://schemas.microsoft.com/office/drawing/2014/main" id="{0AD412D3-621C-482A-BADC-BDD8762F029B}"/>
              </a:ext>
            </a:extLst>
          </p:cNvPr>
          <p:cNvSpPr/>
          <p:nvPr/>
        </p:nvSpPr>
        <p:spPr>
          <a:xfrm>
            <a:off x="7671620" y="6071751"/>
            <a:ext cx="166500" cy="1664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88454C3-2A57-4B78-B08D-E25992C54ADD}"/>
              </a:ext>
            </a:extLst>
          </p:cNvPr>
          <p:cNvSpPr/>
          <p:nvPr/>
        </p:nvSpPr>
        <p:spPr>
          <a:xfrm>
            <a:off x="7607388" y="6007317"/>
            <a:ext cx="294965" cy="2949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9259736" y="-724944"/>
            <a:ext cx="2743206" cy="2743206"/>
            <a:chOff x="9259736" y="-724944"/>
            <a:chExt cx="2743206" cy="2743206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9736" y="-724944"/>
              <a:ext cx="2743206" cy="2743206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3A1A0ED-1159-4C43-BF21-C326D3F4B3D2}"/>
                </a:ext>
              </a:extLst>
            </p:cNvPr>
            <p:cNvSpPr txBox="1"/>
            <p:nvPr/>
          </p:nvSpPr>
          <p:spPr>
            <a:xfrm>
              <a:off x="9730249" y="1054947"/>
              <a:ext cx="16001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Montserrat Light" panose="00000400000000000000" pitchFamily="50" charset="0"/>
                </a:rPr>
                <a:t>012-345-67-89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E1BD8C7F-C7E4-47A4-A67D-410DC5A0BCB6}"/>
              </a:ext>
            </a:extLst>
          </p:cNvPr>
          <p:cNvSpPr txBox="1"/>
          <p:nvPr/>
        </p:nvSpPr>
        <p:spPr>
          <a:xfrm>
            <a:off x="505272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ATLIS 1.0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465003E-5D62-4B65-BD77-0BFD4174C82F}"/>
              </a:ext>
            </a:extLst>
          </p:cNvPr>
          <p:cNvSpPr txBox="1"/>
          <p:nvPr/>
        </p:nvSpPr>
        <p:spPr>
          <a:xfrm>
            <a:off x="2156796" y="5609608"/>
            <a:ext cx="165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Exterior Design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23B1346-32C3-42E8-B2DE-444ABE466A42}"/>
              </a:ext>
            </a:extLst>
          </p:cNvPr>
          <p:cNvSpPr txBox="1"/>
          <p:nvPr/>
        </p:nvSpPr>
        <p:spPr>
          <a:xfrm>
            <a:off x="3808320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Power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52460E4-7C40-4745-BC21-233FCC81A239}"/>
              </a:ext>
            </a:extLst>
          </p:cNvPr>
          <p:cNvSpPr txBox="1"/>
          <p:nvPr/>
        </p:nvSpPr>
        <p:spPr>
          <a:xfrm>
            <a:off x="5459844" y="5609608"/>
            <a:ext cx="165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Interior Design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0889F79-D03A-4673-8139-578CDED4C212}"/>
              </a:ext>
            </a:extLst>
          </p:cNvPr>
          <p:cNvSpPr txBox="1"/>
          <p:nvPr/>
        </p:nvSpPr>
        <p:spPr>
          <a:xfrm>
            <a:off x="7111368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Front View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70FB337-FAA5-43FC-96A8-4890BA91C64B}"/>
              </a:ext>
            </a:extLst>
          </p:cNvPr>
          <p:cNvSpPr txBox="1"/>
          <p:nvPr/>
        </p:nvSpPr>
        <p:spPr>
          <a:xfrm>
            <a:off x="8762892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Easy To Use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CF627F4-91C8-4473-92B7-6CF7EFFF80F7}"/>
              </a:ext>
            </a:extLst>
          </p:cNvPr>
          <p:cNvSpPr txBox="1"/>
          <p:nvPr/>
        </p:nvSpPr>
        <p:spPr>
          <a:xfrm>
            <a:off x="10414418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Contacts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279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11">
        <p:fade/>
      </p:transition>
    </mc:Choice>
    <mc:Fallback xmlns="">
      <p:transition spd="med" advTm="10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8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8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0" grpId="2"/>
      <p:bldP spid="69" grpId="0"/>
      <p:bldP spid="69" grpId="1"/>
      <p:bldP spid="69" grpId="2"/>
      <p:bldP spid="71" grpId="0" animBg="1"/>
      <p:bldP spid="71" grpId="1" animBg="1"/>
      <p:bldP spid="71" grpId="2" animBg="1"/>
      <p:bldP spid="73" grpId="0"/>
      <p:bldP spid="73" grpId="1"/>
      <p:bldP spid="73" grpId="2"/>
      <p:bldP spid="92" grpId="0" animBg="1"/>
      <p:bldP spid="96" grpId="0" animBg="1"/>
      <p:bldP spid="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>
            <a:extLst>
              <a:ext uri="{FF2B5EF4-FFF2-40B4-BE49-F238E27FC236}">
                <a16:creationId xmlns:a16="http://schemas.microsoft.com/office/drawing/2014/main" id="{A83018CE-57C8-4092-864F-2F2217A23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60" b="31960"/>
          <a:stretch/>
        </p:blipFill>
        <p:spPr>
          <a:xfrm>
            <a:off x="0" y="1793195"/>
            <a:ext cx="12211634" cy="327140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1A02528-8F45-4DFF-BACF-B1477D3D49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70000"/>
                    </a14:imgEffect>
                    <a14:imgEffect>
                      <a14:brightnessContrast bright="-4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60" b="68040"/>
          <a:stretch/>
        </p:blipFill>
        <p:spPr>
          <a:xfrm>
            <a:off x="0" y="1"/>
            <a:ext cx="12211634" cy="1793194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03573EC9-B90A-4AB7-8F90-E6C49C3EBE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70000"/>
                    </a14:imgEffect>
                    <a14:imgEffect>
                      <a14:brightnessContrast bright="-4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353" b="12560"/>
          <a:stretch/>
        </p:blipFill>
        <p:spPr>
          <a:xfrm>
            <a:off x="0" y="5064601"/>
            <a:ext cx="12211634" cy="1856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A9714A-927C-4954-A037-BE72EB0F09EA}"/>
              </a:ext>
            </a:extLst>
          </p:cNvPr>
          <p:cNvSpPr txBox="1"/>
          <p:nvPr/>
        </p:nvSpPr>
        <p:spPr>
          <a:xfrm>
            <a:off x="650995" y="520771"/>
            <a:ext cx="927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06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7BE27D-444F-4959-A409-8BCD609CCF45}"/>
              </a:ext>
            </a:extLst>
          </p:cNvPr>
          <p:cNvCxnSpPr/>
          <p:nvPr/>
        </p:nvCxnSpPr>
        <p:spPr>
          <a:xfrm>
            <a:off x="1756182" y="414287"/>
            <a:ext cx="0" cy="920855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EDFE1C-5A3E-4893-AC8F-C1567CDC922A}"/>
              </a:ext>
            </a:extLst>
          </p:cNvPr>
          <p:cNvSpPr txBox="1"/>
          <p:nvPr/>
        </p:nvSpPr>
        <p:spPr>
          <a:xfrm>
            <a:off x="2004695" y="613104"/>
            <a:ext cx="6629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Montserrat Medium" panose="00000600000000000000" pitchFamily="50" charset="0"/>
              </a:rPr>
              <a:t>ALTIS</a:t>
            </a:r>
            <a:endParaRPr lang="en-US" sz="2800" dirty="0">
              <a:solidFill>
                <a:schemeClr val="bg1"/>
              </a:solidFill>
              <a:latin typeface="Montserrat Medium" panose="00000600000000000000" pitchFamily="50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B1D0ECF-8A2C-4F1D-B92F-416F8811D551}"/>
              </a:ext>
            </a:extLst>
          </p:cNvPr>
          <p:cNvGrpSpPr/>
          <p:nvPr/>
        </p:nvGrpSpPr>
        <p:grpSpPr>
          <a:xfrm>
            <a:off x="1002116" y="6006934"/>
            <a:ext cx="10204111" cy="294963"/>
            <a:chOff x="987602" y="6012585"/>
            <a:chExt cx="10204111" cy="29496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BEBDB31-7ACF-4C23-8149-DAD7B4CA3D21}"/>
                </a:ext>
              </a:extLst>
            </p:cNvPr>
            <p:cNvSpPr/>
            <p:nvPr/>
          </p:nvSpPr>
          <p:spPr>
            <a:xfrm>
              <a:off x="1051834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1BB155B-2DBE-4A0A-9FB0-F51FE6834D62}"/>
                </a:ext>
              </a:extLst>
            </p:cNvPr>
            <p:cNvSpPr/>
            <p:nvPr/>
          </p:nvSpPr>
          <p:spPr>
            <a:xfrm>
              <a:off x="987602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2FD0A32-04DD-479A-80D3-7317B9CE6047}"/>
                </a:ext>
              </a:extLst>
            </p:cNvPr>
            <p:cNvSpPr/>
            <p:nvPr/>
          </p:nvSpPr>
          <p:spPr>
            <a:xfrm>
              <a:off x="2703358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DCFFD9A-07B2-4DEE-AD6E-E89C7804B113}"/>
                </a:ext>
              </a:extLst>
            </p:cNvPr>
            <p:cNvSpPr/>
            <p:nvPr/>
          </p:nvSpPr>
          <p:spPr>
            <a:xfrm>
              <a:off x="4354882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6F0D93D-0DF9-4B9F-9B02-3FAE91AC3B71}"/>
                </a:ext>
              </a:extLst>
            </p:cNvPr>
            <p:cNvSpPr/>
            <p:nvPr/>
          </p:nvSpPr>
          <p:spPr>
            <a:xfrm>
              <a:off x="4290650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CBCAF42-CCFD-4614-A783-F39A3990F1B1}"/>
                </a:ext>
              </a:extLst>
            </p:cNvPr>
            <p:cNvSpPr/>
            <p:nvPr/>
          </p:nvSpPr>
          <p:spPr>
            <a:xfrm>
              <a:off x="6006406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1BEFAA3-892C-46E1-9340-706F1C19F57B}"/>
                </a:ext>
              </a:extLst>
            </p:cNvPr>
            <p:cNvSpPr/>
            <p:nvPr/>
          </p:nvSpPr>
          <p:spPr>
            <a:xfrm>
              <a:off x="5942174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6F55FDC-4881-4626-8818-3808732739A0}"/>
                </a:ext>
              </a:extLst>
            </p:cNvPr>
            <p:cNvSpPr/>
            <p:nvPr/>
          </p:nvSpPr>
          <p:spPr>
            <a:xfrm>
              <a:off x="7657930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01C73F1-25A1-4970-9EF0-AAE6DDCF3B94}"/>
                </a:ext>
              </a:extLst>
            </p:cNvPr>
            <p:cNvSpPr/>
            <p:nvPr/>
          </p:nvSpPr>
          <p:spPr>
            <a:xfrm>
              <a:off x="7593698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716029D-5445-4ACB-8EEA-40D821BA7A68}"/>
                </a:ext>
              </a:extLst>
            </p:cNvPr>
            <p:cNvSpPr/>
            <p:nvPr/>
          </p:nvSpPr>
          <p:spPr>
            <a:xfrm>
              <a:off x="2639126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EE9CDE1-3E97-4371-BFEE-11A6FB065EA2}"/>
                </a:ext>
              </a:extLst>
            </p:cNvPr>
            <p:cNvSpPr/>
            <p:nvPr/>
          </p:nvSpPr>
          <p:spPr>
            <a:xfrm>
              <a:off x="9309454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4E0B788-FDDE-44E0-AF74-F5F416AA741A}"/>
                </a:ext>
              </a:extLst>
            </p:cNvPr>
            <p:cNvSpPr/>
            <p:nvPr/>
          </p:nvSpPr>
          <p:spPr>
            <a:xfrm>
              <a:off x="9245222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35EB0B4-9DF7-4819-B0D6-2619E1D83FE6}"/>
                </a:ext>
              </a:extLst>
            </p:cNvPr>
            <p:cNvSpPr/>
            <p:nvPr/>
          </p:nvSpPr>
          <p:spPr>
            <a:xfrm>
              <a:off x="10960980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090FD11-8CE1-4FDA-9632-40267B3F9DBB}"/>
                </a:ext>
              </a:extLst>
            </p:cNvPr>
            <p:cNvSpPr/>
            <p:nvPr/>
          </p:nvSpPr>
          <p:spPr>
            <a:xfrm>
              <a:off x="10896748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FED6C58-7A83-4D59-A167-4F5A3C194175}"/>
                </a:ext>
              </a:extLst>
            </p:cNvPr>
            <p:cNvCxnSpPr>
              <a:cxnSpLocks/>
              <a:stCxn id="70" idx="6"/>
              <a:endCxn id="83" idx="2"/>
            </p:cNvCxnSpPr>
            <p:nvPr/>
          </p:nvCxnSpPr>
          <p:spPr>
            <a:xfrm>
              <a:off x="1282567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E62A6CE-A557-4B38-80D3-D4E954F62F0C}"/>
                </a:ext>
              </a:extLst>
            </p:cNvPr>
            <p:cNvCxnSpPr>
              <a:cxnSpLocks/>
            </p:cNvCxnSpPr>
            <p:nvPr/>
          </p:nvCxnSpPr>
          <p:spPr>
            <a:xfrm>
              <a:off x="2934091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1E645AA-8C08-4482-AC79-E48F1DD1A446}"/>
                </a:ext>
              </a:extLst>
            </p:cNvPr>
            <p:cNvCxnSpPr>
              <a:cxnSpLocks/>
            </p:cNvCxnSpPr>
            <p:nvPr/>
          </p:nvCxnSpPr>
          <p:spPr>
            <a:xfrm>
              <a:off x="4585615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3635219-ED0C-4B6C-BB65-EFA9A9023B14}"/>
                </a:ext>
              </a:extLst>
            </p:cNvPr>
            <p:cNvCxnSpPr>
              <a:cxnSpLocks/>
            </p:cNvCxnSpPr>
            <p:nvPr/>
          </p:nvCxnSpPr>
          <p:spPr>
            <a:xfrm>
              <a:off x="6246869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B513C76-BE21-4AD1-8D98-218934845944}"/>
                </a:ext>
              </a:extLst>
            </p:cNvPr>
            <p:cNvCxnSpPr>
              <a:cxnSpLocks/>
            </p:cNvCxnSpPr>
            <p:nvPr/>
          </p:nvCxnSpPr>
          <p:spPr>
            <a:xfrm>
              <a:off x="7888663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2E59F1B-94B9-46BD-8552-8B269E025645}"/>
                </a:ext>
              </a:extLst>
            </p:cNvPr>
            <p:cNvCxnSpPr>
              <a:cxnSpLocks/>
            </p:cNvCxnSpPr>
            <p:nvPr/>
          </p:nvCxnSpPr>
          <p:spPr>
            <a:xfrm>
              <a:off x="9540187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80CE7FD-30FA-49FC-A12B-439384996568}"/>
              </a:ext>
            </a:extLst>
          </p:cNvPr>
          <p:cNvGrpSpPr/>
          <p:nvPr/>
        </p:nvGrpSpPr>
        <p:grpSpPr>
          <a:xfrm>
            <a:off x="1002114" y="6006731"/>
            <a:ext cx="1651526" cy="294963"/>
            <a:chOff x="1002114" y="6006731"/>
            <a:chExt cx="1651526" cy="294963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97004CC-5C85-4C22-AD17-58368AF8A6C9}"/>
                </a:ext>
              </a:extLst>
            </p:cNvPr>
            <p:cNvCxnSpPr>
              <a:cxnSpLocks/>
              <a:endCxn id="83" idx="2"/>
            </p:cNvCxnSpPr>
            <p:nvPr/>
          </p:nvCxnSpPr>
          <p:spPr>
            <a:xfrm>
              <a:off x="1297080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8B7A982-C4E7-4F8C-9343-C7ADE3EBCE9C}"/>
                </a:ext>
              </a:extLst>
            </p:cNvPr>
            <p:cNvSpPr/>
            <p:nvPr/>
          </p:nvSpPr>
          <p:spPr>
            <a:xfrm>
              <a:off x="1066346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D30C280-F54C-413B-B9EE-78182F18D1F8}"/>
                </a:ext>
              </a:extLst>
            </p:cNvPr>
            <p:cNvSpPr/>
            <p:nvPr/>
          </p:nvSpPr>
          <p:spPr>
            <a:xfrm>
              <a:off x="1002114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7240564-AC88-44E0-8ACA-FC567BB47126}"/>
              </a:ext>
            </a:extLst>
          </p:cNvPr>
          <p:cNvGrpSpPr/>
          <p:nvPr/>
        </p:nvGrpSpPr>
        <p:grpSpPr>
          <a:xfrm>
            <a:off x="2653843" y="6006731"/>
            <a:ext cx="1651526" cy="294963"/>
            <a:chOff x="2653843" y="6006731"/>
            <a:chExt cx="1651526" cy="29496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2AD5C3-7412-4A64-9854-410156C67688}"/>
                </a:ext>
              </a:extLst>
            </p:cNvPr>
            <p:cNvCxnSpPr>
              <a:cxnSpLocks/>
            </p:cNvCxnSpPr>
            <p:nvPr/>
          </p:nvCxnSpPr>
          <p:spPr>
            <a:xfrm>
              <a:off x="2948809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29D9D30-3517-4D36-B599-3BEAB1110599}"/>
                </a:ext>
              </a:extLst>
            </p:cNvPr>
            <p:cNvSpPr/>
            <p:nvPr/>
          </p:nvSpPr>
          <p:spPr>
            <a:xfrm>
              <a:off x="2718075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8D6038F-F3F0-45FD-B5B2-1766A19C6610}"/>
                </a:ext>
              </a:extLst>
            </p:cNvPr>
            <p:cNvSpPr/>
            <p:nvPr/>
          </p:nvSpPr>
          <p:spPr>
            <a:xfrm>
              <a:off x="2653843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407C77-A1AA-4DB7-AF2D-3ED5FAE93E4E}"/>
              </a:ext>
            </a:extLst>
          </p:cNvPr>
          <p:cNvGrpSpPr/>
          <p:nvPr/>
        </p:nvGrpSpPr>
        <p:grpSpPr>
          <a:xfrm>
            <a:off x="4305060" y="6006731"/>
            <a:ext cx="1651526" cy="294963"/>
            <a:chOff x="4305060" y="6006731"/>
            <a:chExt cx="1651526" cy="294963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D3F2F1-9414-417C-A185-00A161DCC00A}"/>
                </a:ext>
              </a:extLst>
            </p:cNvPr>
            <p:cNvCxnSpPr>
              <a:cxnSpLocks/>
            </p:cNvCxnSpPr>
            <p:nvPr/>
          </p:nvCxnSpPr>
          <p:spPr>
            <a:xfrm>
              <a:off x="4600026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804B7C5-A227-4DD4-9820-0AF6D5D1AEF4}"/>
                </a:ext>
              </a:extLst>
            </p:cNvPr>
            <p:cNvSpPr/>
            <p:nvPr/>
          </p:nvSpPr>
          <p:spPr>
            <a:xfrm>
              <a:off x="4369292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951117D-805E-44F8-90E1-B96B1EFA8705}"/>
                </a:ext>
              </a:extLst>
            </p:cNvPr>
            <p:cNvSpPr/>
            <p:nvPr/>
          </p:nvSpPr>
          <p:spPr>
            <a:xfrm>
              <a:off x="4305060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C4DCA6-A34A-4F34-B404-C8924F17D1C2}"/>
              </a:ext>
            </a:extLst>
          </p:cNvPr>
          <p:cNvGrpSpPr/>
          <p:nvPr/>
        </p:nvGrpSpPr>
        <p:grpSpPr>
          <a:xfrm>
            <a:off x="5956276" y="6006731"/>
            <a:ext cx="1651526" cy="294963"/>
            <a:chOff x="5956276" y="6006731"/>
            <a:chExt cx="1651526" cy="294963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72F1413-88A2-4790-ADD9-30C94A0DF15E}"/>
                </a:ext>
              </a:extLst>
            </p:cNvPr>
            <p:cNvCxnSpPr>
              <a:cxnSpLocks/>
            </p:cNvCxnSpPr>
            <p:nvPr/>
          </p:nvCxnSpPr>
          <p:spPr>
            <a:xfrm>
              <a:off x="6251242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6692380-47AB-48C9-A24D-0DA4C9036D77}"/>
                </a:ext>
              </a:extLst>
            </p:cNvPr>
            <p:cNvSpPr/>
            <p:nvPr/>
          </p:nvSpPr>
          <p:spPr>
            <a:xfrm>
              <a:off x="6020508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2CE59BB-2AC6-4A12-BE3F-8B53E2703952}"/>
                </a:ext>
              </a:extLst>
            </p:cNvPr>
            <p:cNvSpPr/>
            <p:nvPr/>
          </p:nvSpPr>
          <p:spPr>
            <a:xfrm>
              <a:off x="5956276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ABC45C8-9F05-4751-B60D-BC7EDF369B4C}"/>
              </a:ext>
            </a:extLst>
          </p:cNvPr>
          <p:cNvGrpSpPr/>
          <p:nvPr/>
        </p:nvGrpSpPr>
        <p:grpSpPr>
          <a:xfrm>
            <a:off x="7607388" y="6007317"/>
            <a:ext cx="1651526" cy="294963"/>
            <a:chOff x="7607388" y="6007317"/>
            <a:chExt cx="1651526" cy="294963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2A31921-F18C-4100-8097-B2C9864065A3}"/>
                </a:ext>
              </a:extLst>
            </p:cNvPr>
            <p:cNvCxnSpPr>
              <a:cxnSpLocks/>
            </p:cNvCxnSpPr>
            <p:nvPr/>
          </p:nvCxnSpPr>
          <p:spPr>
            <a:xfrm>
              <a:off x="7902354" y="6155001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AD412D3-621C-482A-BADC-BDD8762F029B}"/>
                </a:ext>
              </a:extLst>
            </p:cNvPr>
            <p:cNvSpPr/>
            <p:nvPr/>
          </p:nvSpPr>
          <p:spPr>
            <a:xfrm>
              <a:off x="7671620" y="6071751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88454C3-2A57-4B78-B08D-E25992C54ADD}"/>
                </a:ext>
              </a:extLst>
            </p:cNvPr>
            <p:cNvSpPr/>
            <p:nvPr/>
          </p:nvSpPr>
          <p:spPr>
            <a:xfrm>
              <a:off x="7607388" y="6007317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249F0806-300F-42D7-8583-4D21FC11035B}"/>
              </a:ext>
            </a:extLst>
          </p:cNvPr>
          <p:cNvSpPr txBox="1"/>
          <p:nvPr/>
        </p:nvSpPr>
        <p:spPr>
          <a:xfrm>
            <a:off x="7069689" y="3218273"/>
            <a:ext cx="4208204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8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EASY TO USE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C261E69-CF68-40CF-A327-A4321A4973C0}"/>
              </a:ext>
            </a:extLst>
          </p:cNvPr>
          <p:cNvSpPr/>
          <p:nvPr/>
        </p:nvSpPr>
        <p:spPr>
          <a:xfrm rot="16200000" flipV="1">
            <a:off x="10055431" y="3466552"/>
            <a:ext cx="2801429" cy="4156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C2492C1-B4C8-4276-B420-3FB48E660938}"/>
              </a:ext>
            </a:extLst>
          </p:cNvPr>
          <p:cNvSpPr txBox="1"/>
          <p:nvPr/>
        </p:nvSpPr>
        <p:spPr>
          <a:xfrm>
            <a:off x="6424067" y="3860183"/>
            <a:ext cx="4925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Stable driving on almost every surface.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98D5495-9B33-4A14-9F45-0EB40B9F7BA5}"/>
              </a:ext>
            </a:extLst>
          </p:cNvPr>
          <p:cNvCxnSpPr>
            <a:cxnSpLocks/>
          </p:cNvCxnSpPr>
          <p:nvPr/>
        </p:nvCxnSpPr>
        <p:spPr>
          <a:xfrm>
            <a:off x="9553052" y="6154415"/>
            <a:ext cx="1356560" cy="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868E4889-2375-41B0-A88F-BCFD11B36A48}"/>
              </a:ext>
            </a:extLst>
          </p:cNvPr>
          <p:cNvSpPr/>
          <p:nvPr/>
        </p:nvSpPr>
        <p:spPr>
          <a:xfrm>
            <a:off x="9324699" y="6071165"/>
            <a:ext cx="166500" cy="1664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8ECF026-48A8-4D97-986E-21EA7D65A591}"/>
              </a:ext>
            </a:extLst>
          </p:cNvPr>
          <p:cNvSpPr/>
          <p:nvPr/>
        </p:nvSpPr>
        <p:spPr>
          <a:xfrm>
            <a:off x="9260467" y="6006731"/>
            <a:ext cx="294965" cy="2949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9259736" y="-724944"/>
            <a:ext cx="2743206" cy="2743206"/>
            <a:chOff x="9259736" y="-724944"/>
            <a:chExt cx="2743206" cy="274320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9736" y="-724944"/>
              <a:ext cx="2743206" cy="2743206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3A1A0ED-1159-4C43-BF21-C326D3F4B3D2}"/>
                </a:ext>
              </a:extLst>
            </p:cNvPr>
            <p:cNvSpPr txBox="1"/>
            <p:nvPr/>
          </p:nvSpPr>
          <p:spPr>
            <a:xfrm>
              <a:off x="9730249" y="1054947"/>
              <a:ext cx="16001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Montserrat Light" panose="00000400000000000000" pitchFamily="50" charset="0"/>
                </a:rPr>
                <a:t>012-345-67-89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E1BD8C7F-C7E4-47A4-A67D-410DC5A0BCB6}"/>
              </a:ext>
            </a:extLst>
          </p:cNvPr>
          <p:cNvSpPr txBox="1"/>
          <p:nvPr/>
        </p:nvSpPr>
        <p:spPr>
          <a:xfrm>
            <a:off x="505272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ATLIS 1.0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465003E-5D62-4B65-BD77-0BFD4174C82F}"/>
              </a:ext>
            </a:extLst>
          </p:cNvPr>
          <p:cNvSpPr txBox="1"/>
          <p:nvPr/>
        </p:nvSpPr>
        <p:spPr>
          <a:xfrm>
            <a:off x="2156796" y="5609608"/>
            <a:ext cx="165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Exterior Design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23B1346-32C3-42E8-B2DE-444ABE466A42}"/>
              </a:ext>
            </a:extLst>
          </p:cNvPr>
          <p:cNvSpPr txBox="1"/>
          <p:nvPr/>
        </p:nvSpPr>
        <p:spPr>
          <a:xfrm>
            <a:off x="3808320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Power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52460E4-7C40-4745-BC21-233FCC81A239}"/>
              </a:ext>
            </a:extLst>
          </p:cNvPr>
          <p:cNvSpPr txBox="1"/>
          <p:nvPr/>
        </p:nvSpPr>
        <p:spPr>
          <a:xfrm>
            <a:off x="5459844" y="5609608"/>
            <a:ext cx="165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Interior Design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0889F79-D03A-4673-8139-578CDED4C212}"/>
              </a:ext>
            </a:extLst>
          </p:cNvPr>
          <p:cNvSpPr txBox="1"/>
          <p:nvPr/>
        </p:nvSpPr>
        <p:spPr>
          <a:xfrm>
            <a:off x="7111368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Front View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70FB337-FAA5-43FC-96A8-4890BA91C64B}"/>
              </a:ext>
            </a:extLst>
          </p:cNvPr>
          <p:cNvSpPr txBox="1"/>
          <p:nvPr/>
        </p:nvSpPr>
        <p:spPr>
          <a:xfrm>
            <a:off x="8762892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Easy To Use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CF627F4-91C8-4473-92B7-6CF7EFFF80F7}"/>
              </a:ext>
            </a:extLst>
          </p:cNvPr>
          <p:cNvSpPr txBox="1"/>
          <p:nvPr/>
        </p:nvSpPr>
        <p:spPr>
          <a:xfrm>
            <a:off x="10414418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Contacts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54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72">
        <p:fade/>
      </p:transition>
    </mc:Choice>
    <mc:Fallback xmlns="">
      <p:transition spd="med" advTm="9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8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8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0" grpId="2"/>
      <p:bldP spid="66" grpId="0"/>
      <p:bldP spid="66" grpId="1"/>
      <p:bldP spid="66" grpId="2"/>
      <p:bldP spid="72" grpId="0" animBg="1"/>
      <p:bldP spid="72" grpId="1" animBg="1"/>
      <p:bldP spid="72" grpId="2" animBg="1"/>
      <p:bldP spid="74" grpId="0"/>
      <p:bldP spid="74" grpId="1"/>
      <p:bldP spid="74" grpId="2"/>
      <p:bldP spid="76" grpId="0" animBg="1"/>
      <p:bldP spid="77" grpId="0" animBg="1"/>
      <p:bldP spid="10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3F799817-4E50-4880-AF5F-BBD6CA5330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02" b="26402"/>
          <a:stretch/>
        </p:blipFill>
        <p:spPr>
          <a:xfrm>
            <a:off x="0" y="1793195"/>
            <a:ext cx="12211050" cy="32716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B43BC24-0F37-4D72-AE17-7E1FEAE1C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70000"/>
                    </a14:imgEffect>
                    <a14:imgEffect>
                      <a14:brightnessContrast bright="-4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578"/>
          <a:stretch/>
        </p:blipFill>
        <p:spPr>
          <a:xfrm>
            <a:off x="0" y="5063483"/>
            <a:ext cx="12211050" cy="183155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08D60095-910B-4AF0-9A4B-4C194F1654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70000"/>
                    </a14:imgEffect>
                    <a14:imgEffect>
                      <a14:brightnessContrast bright="-4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598"/>
          <a:stretch/>
        </p:blipFill>
        <p:spPr>
          <a:xfrm>
            <a:off x="0" y="-37037"/>
            <a:ext cx="12211050" cy="1830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A9714A-927C-4954-A037-BE72EB0F09EA}"/>
              </a:ext>
            </a:extLst>
          </p:cNvPr>
          <p:cNvSpPr txBox="1"/>
          <p:nvPr/>
        </p:nvSpPr>
        <p:spPr>
          <a:xfrm>
            <a:off x="650995" y="520771"/>
            <a:ext cx="927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ontserrat Black" panose="00000A00000000000000" pitchFamily="50" charset="0"/>
              </a:rPr>
              <a:t>06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7BE27D-444F-4959-A409-8BCD609CCF45}"/>
              </a:ext>
            </a:extLst>
          </p:cNvPr>
          <p:cNvCxnSpPr/>
          <p:nvPr/>
        </p:nvCxnSpPr>
        <p:spPr>
          <a:xfrm>
            <a:off x="1756182" y="414287"/>
            <a:ext cx="0" cy="920855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EDFE1C-5A3E-4893-AC8F-C1567CDC922A}"/>
              </a:ext>
            </a:extLst>
          </p:cNvPr>
          <p:cNvSpPr txBox="1"/>
          <p:nvPr/>
        </p:nvSpPr>
        <p:spPr>
          <a:xfrm>
            <a:off x="2004695" y="613104"/>
            <a:ext cx="6629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Montserrat Medium" panose="00000600000000000000" pitchFamily="50" charset="0"/>
              </a:rPr>
              <a:t>ALTIS</a:t>
            </a:r>
            <a:endParaRPr lang="en-US" sz="2800" dirty="0">
              <a:solidFill>
                <a:schemeClr val="bg1"/>
              </a:solidFill>
              <a:latin typeface="Montserrat Medium" panose="00000600000000000000" pitchFamily="50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B1D0ECF-8A2C-4F1D-B92F-416F8811D551}"/>
              </a:ext>
            </a:extLst>
          </p:cNvPr>
          <p:cNvGrpSpPr/>
          <p:nvPr/>
        </p:nvGrpSpPr>
        <p:grpSpPr>
          <a:xfrm>
            <a:off x="1002116" y="6006934"/>
            <a:ext cx="10204111" cy="294963"/>
            <a:chOff x="987602" y="6012585"/>
            <a:chExt cx="10204111" cy="29496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BEBDB31-7ACF-4C23-8149-DAD7B4CA3D21}"/>
                </a:ext>
              </a:extLst>
            </p:cNvPr>
            <p:cNvSpPr/>
            <p:nvPr/>
          </p:nvSpPr>
          <p:spPr>
            <a:xfrm>
              <a:off x="1051834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1BB155B-2DBE-4A0A-9FB0-F51FE6834D62}"/>
                </a:ext>
              </a:extLst>
            </p:cNvPr>
            <p:cNvSpPr/>
            <p:nvPr/>
          </p:nvSpPr>
          <p:spPr>
            <a:xfrm>
              <a:off x="987602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2FD0A32-04DD-479A-80D3-7317B9CE6047}"/>
                </a:ext>
              </a:extLst>
            </p:cNvPr>
            <p:cNvSpPr/>
            <p:nvPr/>
          </p:nvSpPr>
          <p:spPr>
            <a:xfrm>
              <a:off x="2703358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DCFFD9A-07B2-4DEE-AD6E-E89C7804B113}"/>
                </a:ext>
              </a:extLst>
            </p:cNvPr>
            <p:cNvSpPr/>
            <p:nvPr/>
          </p:nvSpPr>
          <p:spPr>
            <a:xfrm>
              <a:off x="4354882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6F0D93D-0DF9-4B9F-9B02-3FAE91AC3B71}"/>
                </a:ext>
              </a:extLst>
            </p:cNvPr>
            <p:cNvSpPr/>
            <p:nvPr/>
          </p:nvSpPr>
          <p:spPr>
            <a:xfrm>
              <a:off x="4290650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CBCAF42-CCFD-4614-A783-F39A3990F1B1}"/>
                </a:ext>
              </a:extLst>
            </p:cNvPr>
            <p:cNvSpPr/>
            <p:nvPr/>
          </p:nvSpPr>
          <p:spPr>
            <a:xfrm>
              <a:off x="6006406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1BEFAA3-892C-46E1-9340-706F1C19F57B}"/>
                </a:ext>
              </a:extLst>
            </p:cNvPr>
            <p:cNvSpPr/>
            <p:nvPr/>
          </p:nvSpPr>
          <p:spPr>
            <a:xfrm>
              <a:off x="5942174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6F55FDC-4881-4626-8818-3808732739A0}"/>
                </a:ext>
              </a:extLst>
            </p:cNvPr>
            <p:cNvSpPr/>
            <p:nvPr/>
          </p:nvSpPr>
          <p:spPr>
            <a:xfrm>
              <a:off x="7657930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01C73F1-25A1-4970-9EF0-AAE6DDCF3B94}"/>
                </a:ext>
              </a:extLst>
            </p:cNvPr>
            <p:cNvSpPr/>
            <p:nvPr/>
          </p:nvSpPr>
          <p:spPr>
            <a:xfrm>
              <a:off x="7593698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716029D-5445-4ACB-8EEA-40D821BA7A68}"/>
                </a:ext>
              </a:extLst>
            </p:cNvPr>
            <p:cNvSpPr/>
            <p:nvPr/>
          </p:nvSpPr>
          <p:spPr>
            <a:xfrm>
              <a:off x="2639126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EE9CDE1-3E97-4371-BFEE-11A6FB065EA2}"/>
                </a:ext>
              </a:extLst>
            </p:cNvPr>
            <p:cNvSpPr/>
            <p:nvPr/>
          </p:nvSpPr>
          <p:spPr>
            <a:xfrm>
              <a:off x="9309454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4E0B788-FDDE-44E0-AF74-F5F416AA741A}"/>
                </a:ext>
              </a:extLst>
            </p:cNvPr>
            <p:cNvSpPr/>
            <p:nvPr/>
          </p:nvSpPr>
          <p:spPr>
            <a:xfrm>
              <a:off x="9245222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35EB0B4-9DF7-4819-B0D6-2619E1D83FE6}"/>
                </a:ext>
              </a:extLst>
            </p:cNvPr>
            <p:cNvSpPr/>
            <p:nvPr/>
          </p:nvSpPr>
          <p:spPr>
            <a:xfrm>
              <a:off x="10960980" y="6076925"/>
              <a:ext cx="166500" cy="1664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090FD11-8CE1-4FDA-9632-40267B3F9DBB}"/>
                </a:ext>
              </a:extLst>
            </p:cNvPr>
            <p:cNvSpPr/>
            <p:nvPr/>
          </p:nvSpPr>
          <p:spPr>
            <a:xfrm>
              <a:off x="10896748" y="6012585"/>
              <a:ext cx="294965" cy="29496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FED6C58-7A83-4D59-A167-4F5A3C194175}"/>
                </a:ext>
              </a:extLst>
            </p:cNvPr>
            <p:cNvCxnSpPr>
              <a:cxnSpLocks/>
              <a:stCxn id="70" idx="6"/>
              <a:endCxn id="83" idx="2"/>
            </p:cNvCxnSpPr>
            <p:nvPr/>
          </p:nvCxnSpPr>
          <p:spPr>
            <a:xfrm>
              <a:off x="1282567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E62A6CE-A557-4B38-80D3-D4E954F62F0C}"/>
                </a:ext>
              </a:extLst>
            </p:cNvPr>
            <p:cNvCxnSpPr>
              <a:cxnSpLocks/>
            </p:cNvCxnSpPr>
            <p:nvPr/>
          </p:nvCxnSpPr>
          <p:spPr>
            <a:xfrm>
              <a:off x="2934091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1E645AA-8C08-4482-AC79-E48F1DD1A446}"/>
                </a:ext>
              </a:extLst>
            </p:cNvPr>
            <p:cNvCxnSpPr>
              <a:cxnSpLocks/>
            </p:cNvCxnSpPr>
            <p:nvPr/>
          </p:nvCxnSpPr>
          <p:spPr>
            <a:xfrm>
              <a:off x="4585615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3635219-ED0C-4B6C-BB65-EFA9A9023B14}"/>
                </a:ext>
              </a:extLst>
            </p:cNvPr>
            <p:cNvCxnSpPr>
              <a:cxnSpLocks/>
            </p:cNvCxnSpPr>
            <p:nvPr/>
          </p:nvCxnSpPr>
          <p:spPr>
            <a:xfrm>
              <a:off x="6246869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B513C76-BE21-4AD1-8D98-218934845944}"/>
                </a:ext>
              </a:extLst>
            </p:cNvPr>
            <p:cNvCxnSpPr>
              <a:cxnSpLocks/>
            </p:cNvCxnSpPr>
            <p:nvPr/>
          </p:nvCxnSpPr>
          <p:spPr>
            <a:xfrm>
              <a:off x="7888663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2E59F1B-94B9-46BD-8552-8B269E025645}"/>
                </a:ext>
              </a:extLst>
            </p:cNvPr>
            <p:cNvCxnSpPr>
              <a:cxnSpLocks/>
            </p:cNvCxnSpPr>
            <p:nvPr/>
          </p:nvCxnSpPr>
          <p:spPr>
            <a:xfrm>
              <a:off x="9540187" y="6160067"/>
              <a:ext cx="135655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80CE7FD-30FA-49FC-A12B-439384996568}"/>
              </a:ext>
            </a:extLst>
          </p:cNvPr>
          <p:cNvGrpSpPr/>
          <p:nvPr/>
        </p:nvGrpSpPr>
        <p:grpSpPr>
          <a:xfrm>
            <a:off x="1002114" y="6006731"/>
            <a:ext cx="1651526" cy="294963"/>
            <a:chOff x="1002114" y="6006731"/>
            <a:chExt cx="1651526" cy="294963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97004CC-5C85-4C22-AD17-58368AF8A6C9}"/>
                </a:ext>
              </a:extLst>
            </p:cNvPr>
            <p:cNvCxnSpPr>
              <a:cxnSpLocks/>
              <a:endCxn id="83" idx="2"/>
            </p:cNvCxnSpPr>
            <p:nvPr/>
          </p:nvCxnSpPr>
          <p:spPr>
            <a:xfrm>
              <a:off x="1297080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8B7A982-C4E7-4F8C-9343-C7ADE3EBCE9C}"/>
                </a:ext>
              </a:extLst>
            </p:cNvPr>
            <p:cNvSpPr/>
            <p:nvPr/>
          </p:nvSpPr>
          <p:spPr>
            <a:xfrm>
              <a:off x="1066346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D30C280-F54C-413B-B9EE-78182F18D1F8}"/>
                </a:ext>
              </a:extLst>
            </p:cNvPr>
            <p:cNvSpPr/>
            <p:nvPr/>
          </p:nvSpPr>
          <p:spPr>
            <a:xfrm>
              <a:off x="1002114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7240564-AC88-44E0-8ACA-FC567BB47126}"/>
              </a:ext>
            </a:extLst>
          </p:cNvPr>
          <p:cNvGrpSpPr/>
          <p:nvPr/>
        </p:nvGrpSpPr>
        <p:grpSpPr>
          <a:xfrm>
            <a:off x="2653843" y="6006731"/>
            <a:ext cx="1651526" cy="294963"/>
            <a:chOff x="2653843" y="6006731"/>
            <a:chExt cx="1651526" cy="29496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2AD5C3-7412-4A64-9854-410156C67688}"/>
                </a:ext>
              </a:extLst>
            </p:cNvPr>
            <p:cNvCxnSpPr>
              <a:cxnSpLocks/>
            </p:cNvCxnSpPr>
            <p:nvPr/>
          </p:nvCxnSpPr>
          <p:spPr>
            <a:xfrm>
              <a:off x="2948809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29D9D30-3517-4D36-B599-3BEAB1110599}"/>
                </a:ext>
              </a:extLst>
            </p:cNvPr>
            <p:cNvSpPr/>
            <p:nvPr/>
          </p:nvSpPr>
          <p:spPr>
            <a:xfrm>
              <a:off x="2718075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8D6038F-F3F0-45FD-B5B2-1766A19C6610}"/>
                </a:ext>
              </a:extLst>
            </p:cNvPr>
            <p:cNvSpPr/>
            <p:nvPr/>
          </p:nvSpPr>
          <p:spPr>
            <a:xfrm>
              <a:off x="2653843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407C77-A1AA-4DB7-AF2D-3ED5FAE93E4E}"/>
              </a:ext>
            </a:extLst>
          </p:cNvPr>
          <p:cNvGrpSpPr/>
          <p:nvPr/>
        </p:nvGrpSpPr>
        <p:grpSpPr>
          <a:xfrm>
            <a:off x="4305060" y="6006731"/>
            <a:ext cx="1651526" cy="294963"/>
            <a:chOff x="4305060" y="6006731"/>
            <a:chExt cx="1651526" cy="294963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D3F2F1-9414-417C-A185-00A161DCC00A}"/>
                </a:ext>
              </a:extLst>
            </p:cNvPr>
            <p:cNvCxnSpPr>
              <a:cxnSpLocks/>
            </p:cNvCxnSpPr>
            <p:nvPr/>
          </p:nvCxnSpPr>
          <p:spPr>
            <a:xfrm>
              <a:off x="4600026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804B7C5-A227-4DD4-9820-0AF6D5D1AEF4}"/>
                </a:ext>
              </a:extLst>
            </p:cNvPr>
            <p:cNvSpPr/>
            <p:nvPr/>
          </p:nvSpPr>
          <p:spPr>
            <a:xfrm>
              <a:off x="4369292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951117D-805E-44F8-90E1-B96B1EFA8705}"/>
                </a:ext>
              </a:extLst>
            </p:cNvPr>
            <p:cNvSpPr/>
            <p:nvPr/>
          </p:nvSpPr>
          <p:spPr>
            <a:xfrm>
              <a:off x="4305060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C4DCA6-A34A-4F34-B404-C8924F17D1C2}"/>
              </a:ext>
            </a:extLst>
          </p:cNvPr>
          <p:cNvGrpSpPr/>
          <p:nvPr/>
        </p:nvGrpSpPr>
        <p:grpSpPr>
          <a:xfrm>
            <a:off x="5956276" y="6006731"/>
            <a:ext cx="1651526" cy="294963"/>
            <a:chOff x="5956276" y="6006731"/>
            <a:chExt cx="1651526" cy="294963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72F1413-88A2-4790-ADD9-30C94A0DF15E}"/>
                </a:ext>
              </a:extLst>
            </p:cNvPr>
            <p:cNvCxnSpPr>
              <a:cxnSpLocks/>
            </p:cNvCxnSpPr>
            <p:nvPr/>
          </p:nvCxnSpPr>
          <p:spPr>
            <a:xfrm>
              <a:off x="6251242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6692380-47AB-48C9-A24D-0DA4C9036D77}"/>
                </a:ext>
              </a:extLst>
            </p:cNvPr>
            <p:cNvSpPr/>
            <p:nvPr/>
          </p:nvSpPr>
          <p:spPr>
            <a:xfrm>
              <a:off x="6020508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2CE59BB-2AC6-4A12-BE3F-8B53E2703952}"/>
                </a:ext>
              </a:extLst>
            </p:cNvPr>
            <p:cNvSpPr/>
            <p:nvPr/>
          </p:nvSpPr>
          <p:spPr>
            <a:xfrm>
              <a:off x="5956276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ABC45C8-9F05-4751-B60D-BC7EDF369B4C}"/>
              </a:ext>
            </a:extLst>
          </p:cNvPr>
          <p:cNvGrpSpPr/>
          <p:nvPr/>
        </p:nvGrpSpPr>
        <p:grpSpPr>
          <a:xfrm>
            <a:off x="7607388" y="6007317"/>
            <a:ext cx="1651526" cy="294963"/>
            <a:chOff x="7607388" y="6007317"/>
            <a:chExt cx="1651526" cy="294963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2A31921-F18C-4100-8097-B2C9864065A3}"/>
                </a:ext>
              </a:extLst>
            </p:cNvPr>
            <p:cNvCxnSpPr>
              <a:cxnSpLocks/>
            </p:cNvCxnSpPr>
            <p:nvPr/>
          </p:nvCxnSpPr>
          <p:spPr>
            <a:xfrm>
              <a:off x="7902354" y="6155001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AD412D3-621C-482A-BADC-BDD8762F029B}"/>
                </a:ext>
              </a:extLst>
            </p:cNvPr>
            <p:cNvSpPr/>
            <p:nvPr/>
          </p:nvSpPr>
          <p:spPr>
            <a:xfrm>
              <a:off x="7671620" y="6071751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88454C3-2A57-4B78-B08D-E25992C54ADD}"/>
                </a:ext>
              </a:extLst>
            </p:cNvPr>
            <p:cNvSpPr/>
            <p:nvPr/>
          </p:nvSpPr>
          <p:spPr>
            <a:xfrm>
              <a:off x="7607388" y="6007317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69F3EE5-F7A8-4C89-89DA-C1EC6E24DA0B}"/>
              </a:ext>
            </a:extLst>
          </p:cNvPr>
          <p:cNvGrpSpPr/>
          <p:nvPr/>
        </p:nvGrpSpPr>
        <p:grpSpPr>
          <a:xfrm>
            <a:off x="9260467" y="6006731"/>
            <a:ext cx="1649145" cy="294963"/>
            <a:chOff x="9260467" y="6006731"/>
            <a:chExt cx="1649145" cy="294963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98D5495-9B33-4A14-9F45-0EB40B9F7BA5}"/>
                </a:ext>
              </a:extLst>
            </p:cNvPr>
            <p:cNvCxnSpPr>
              <a:cxnSpLocks/>
            </p:cNvCxnSpPr>
            <p:nvPr/>
          </p:nvCxnSpPr>
          <p:spPr>
            <a:xfrm>
              <a:off x="9553052" y="6154415"/>
              <a:ext cx="1356560" cy="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68E4889-2375-41B0-A88F-BCFD11B36A48}"/>
                </a:ext>
              </a:extLst>
            </p:cNvPr>
            <p:cNvSpPr/>
            <p:nvPr/>
          </p:nvSpPr>
          <p:spPr>
            <a:xfrm>
              <a:off x="9324699" y="6071165"/>
              <a:ext cx="166500" cy="1664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8ECF026-48A8-4D97-986E-21EA7D65A591}"/>
                </a:ext>
              </a:extLst>
            </p:cNvPr>
            <p:cNvSpPr/>
            <p:nvPr/>
          </p:nvSpPr>
          <p:spPr>
            <a:xfrm>
              <a:off x="9260467" y="6006731"/>
              <a:ext cx="294965" cy="2949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id="{538B4EA6-8089-4BC3-A639-228E6B36F025}"/>
              </a:ext>
            </a:extLst>
          </p:cNvPr>
          <p:cNvSpPr/>
          <p:nvPr/>
        </p:nvSpPr>
        <p:spPr>
          <a:xfrm>
            <a:off x="10976228" y="6071165"/>
            <a:ext cx="166500" cy="1664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656125B-9A5C-4DDB-93F2-4738BF157D79}"/>
              </a:ext>
            </a:extLst>
          </p:cNvPr>
          <p:cNvSpPr/>
          <p:nvPr/>
        </p:nvSpPr>
        <p:spPr>
          <a:xfrm>
            <a:off x="10911996" y="6006731"/>
            <a:ext cx="294965" cy="2949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2DA4CF6-5B8B-4DDF-9F74-0ABEB4769A5C}"/>
              </a:ext>
            </a:extLst>
          </p:cNvPr>
          <p:cNvSpPr txBox="1"/>
          <p:nvPr/>
        </p:nvSpPr>
        <p:spPr>
          <a:xfrm>
            <a:off x="7072111" y="2110446"/>
            <a:ext cx="4541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Montserrat" panose="00000500000000000000" pitchFamily="2" charset="0"/>
              </a:rPr>
              <a:t>CONTACTS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3DDA7168-F62B-4934-940F-576943DBC8E1}"/>
              </a:ext>
            </a:extLst>
          </p:cNvPr>
          <p:cNvSpPr/>
          <p:nvPr/>
        </p:nvSpPr>
        <p:spPr>
          <a:xfrm flipV="1">
            <a:off x="6206659" y="2941441"/>
            <a:ext cx="6004391" cy="98379"/>
          </a:xfrm>
          <a:prstGeom prst="rect">
            <a:avLst/>
          </a:prstGeom>
          <a:solidFill>
            <a:srgbClr val="227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BFBA593-0D72-4552-9D1A-7ED5D1FA2BC0}"/>
              </a:ext>
            </a:extLst>
          </p:cNvPr>
          <p:cNvSpPr txBox="1"/>
          <p:nvPr/>
        </p:nvSpPr>
        <p:spPr>
          <a:xfrm>
            <a:off x="6206058" y="3043187"/>
            <a:ext cx="6004992" cy="2020297"/>
          </a:xfrm>
          <a:prstGeom prst="rect">
            <a:avLst/>
          </a:prstGeom>
          <a:solidFill>
            <a:schemeClr val="tx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       BH1 – AB City, New Zealand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        Main Office</a:t>
            </a:r>
            <a:r>
              <a:rPr lang="en-US" sz="2000">
                <a:solidFill>
                  <a:schemeClr val="bg1"/>
                </a:solidFill>
                <a:latin typeface="Montserrat" panose="00000500000000000000" pitchFamily="2" charset="0"/>
              </a:rPr>
              <a:t>: 1-800-123-4567</a:t>
            </a:r>
            <a:endParaRPr lang="en-US" sz="20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        Customer Support: info@autozusi.com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        www.autozusi.com </a:t>
            </a:r>
          </a:p>
          <a:p>
            <a:pPr>
              <a:lnSpc>
                <a:spcPct val="150000"/>
              </a:lnSpc>
            </a:pPr>
            <a:endParaRPr lang="en-US" sz="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9259736" y="-724944"/>
            <a:ext cx="2743206" cy="2743206"/>
            <a:chOff x="9259736" y="-724944"/>
            <a:chExt cx="2743206" cy="2743206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9736" y="-724944"/>
              <a:ext cx="2743206" cy="2743206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3A1A0ED-1159-4C43-BF21-C326D3F4B3D2}"/>
                </a:ext>
              </a:extLst>
            </p:cNvPr>
            <p:cNvSpPr txBox="1"/>
            <p:nvPr/>
          </p:nvSpPr>
          <p:spPr>
            <a:xfrm>
              <a:off x="9730249" y="1054947"/>
              <a:ext cx="16001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Montserrat Light" panose="00000400000000000000" pitchFamily="50" charset="0"/>
                </a:rPr>
                <a:t>012-345-67-89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E1BD8C7F-C7E4-47A4-A67D-410DC5A0BCB6}"/>
              </a:ext>
            </a:extLst>
          </p:cNvPr>
          <p:cNvSpPr txBox="1"/>
          <p:nvPr/>
        </p:nvSpPr>
        <p:spPr>
          <a:xfrm>
            <a:off x="505272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ATLIS 1.0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465003E-5D62-4B65-BD77-0BFD4174C82F}"/>
              </a:ext>
            </a:extLst>
          </p:cNvPr>
          <p:cNvSpPr txBox="1"/>
          <p:nvPr/>
        </p:nvSpPr>
        <p:spPr>
          <a:xfrm>
            <a:off x="2156796" y="5609608"/>
            <a:ext cx="165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Exterior Design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23B1346-32C3-42E8-B2DE-444ABE466A42}"/>
              </a:ext>
            </a:extLst>
          </p:cNvPr>
          <p:cNvSpPr txBox="1"/>
          <p:nvPr/>
        </p:nvSpPr>
        <p:spPr>
          <a:xfrm>
            <a:off x="3808320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Power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B52460E4-7C40-4745-BC21-233FCC81A239}"/>
              </a:ext>
            </a:extLst>
          </p:cNvPr>
          <p:cNvSpPr txBox="1"/>
          <p:nvPr/>
        </p:nvSpPr>
        <p:spPr>
          <a:xfrm>
            <a:off x="5459844" y="5609608"/>
            <a:ext cx="165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Interior Design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0889F79-D03A-4673-8139-578CDED4C212}"/>
              </a:ext>
            </a:extLst>
          </p:cNvPr>
          <p:cNvSpPr txBox="1"/>
          <p:nvPr/>
        </p:nvSpPr>
        <p:spPr>
          <a:xfrm>
            <a:off x="7111368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Front View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70FB337-FAA5-43FC-96A8-4890BA91C64B}"/>
              </a:ext>
            </a:extLst>
          </p:cNvPr>
          <p:cNvSpPr txBox="1"/>
          <p:nvPr/>
        </p:nvSpPr>
        <p:spPr>
          <a:xfrm>
            <a:off x="8762892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Easy To Use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CF627F4-91C8-4473-92B7-6CF7EFFF80F7}"/>
              </a:ext>
            </a:extLst>
          </p:cNvPr>
          <p:cNvSpPr txBox="1"/>
          <p:nvPr/>
        </p:nvSpPr>
        <p:spPr>
          <a:xfrm>
            <a:off x="10414418" y="5609608"/>
            <a:ext cx="1288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Montserrat" panose="00000500000000000000" pitchFamily="2" charset="0"/>
              </a:rPr>
              <a:t>Contacts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797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581">
        <p:fade/>
      </p:transition>
    </mc:Choice>
    <mc:Fallback xmlns="">
      <p:transition spd="med" advTm="85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8000" fill="hold"/>
                                        <p:tgtEl>
                                          <p:spTgt spid="111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11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0" grpId="2"/>
      <p:bldP spid="71" grpId="0" animBg="1"/>
      <p:bldP spid="73" grpId="0" animBg="1"/>
      <p:bldP spid="105" grpId="0"/>
      <p:bldP spid="107" grpId="0" animBg="1"/>
      <p:bldP spid="108" grpId="0" animBg="1"/>
      <p:bldP spid="1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AF9AA-2AB1-4640-94E1-0B88FB6BEE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156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981395-0F3F-439E-9F06-E8D2B78080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E14C41-F4C3-4FA2-98F8-1E758D551799}"/>
              </a:ext>
            </a:extLst>
          </p:cNvPr>
          <p:cNvCxnSpPr>
            <a:cxnSpLocks/>
          </p:cNvCxnSpPr>
          <p:nvPr/>
        </p:nvCxnSpPr>
        <p:spPr>
          <a:xfrm>
            <a:off x="4986741" y="3810148"/>
            <a:ext cx="23596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4209835" y="1941487"/>
            <a:ext cx="3944101" cy="2743206"/>
            <a:chOff x="4209835" y="1941487"/>
            <a:chExt cx="3944101" cy="274320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282" y="1941487"/>
              <a:ext cx="2743206" cy="274320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CB7D84-419D-4020-A9D4-4D6F808FE24D}"/>
                </a:ext>
              </a:extLst>
            </p:cNvPr>
            <p:cNvSpPr txBox="1"/>
            <p:nvPr/>
          </p:nvSpPr>
          <p:spPr>
            <a:xfrm>
              <a:off x="4209835" y="3817294"/>
              <a:ext cx="39441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www.autozusi.com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60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248">
        <p:fade/>
      </p:transition>
    </mc:Choice>
    <mc:Fallback xmlns="">
      <p:transition spd="med" advTm="9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8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2000" y="11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</Words>
  <Application>Microsoft Office PowerPoint</Application>
  <PresentationFormat>Widescreen</PresentationFormat>
  <Paragraphs>100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Montserrat SemiBold</vt:lpstr>
      <vt:lpstr>Montserrat Light</vt:lpstr>
      <vt:lpstr>Arial</vt:lpstr>
      <vt:lpstr>Montserrat Medium</vt:lpstr>
      <vt:lpstr>Calibri</vt:lpstr>
      <vt:lpstr>Montserrat Black</vt:lpstr>
      <vt:lpstr>Montserrat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Envato</dc:title>
  <dc:creator/>
  <cp:lastModifiedBy>Bram Dupont</cp:lastModifiedBy>
  <cp:revision>94</cp:revision>
  <dcterms:created xsi:type="dcterms:W3CDTF">2019-05-19T08:12:30Z</dcterms:created>
  <dcterms:modified xsi:type="dcterms:W3CDTF">2019-09-23T17:34:48Z</dcterms:modified>
  <cp:contentStatus/>
</cp:coreProperties>
</file>