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59" r:id="rId6"/>
    <p:sldId id="267" r:id="rId7"/>
    <p:sldId id="268" r:id="rId8"/>
    <p:sldId id="270" r:id="rId9"/>
    <p:sldId id="271" r:id="rId10"/>
    <p:sldId id="272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Montserrat Black" panose="00000A00000000000000" pitchFamily="50" charset="0"/>
      <p:bold r:id="rId24"/>
      <p:boldItalic r:id="rId25"/>
    </p:embeddedFont>
    <p:embeddedFont>
      <p:font typeface="Montserrat Light" panose="00000400000000000000" pitchFamily="50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7776"/>
    <a:srgbClr val="3F404C"/>
    <a:srgbClr val="2A2C2B"/>
    <a:srgbClr val="373B48"/>
    <a:srgbClr val="5B0111"/>
    <a:srgbClr val="25252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2443B-B6AD-47AF-AD03-69E18196198C}" v="1" dt="2019-06-25T07:18:38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ACA2443B-B6AD-47AF-AD03-69E18196198C}"/>
    <pc:docChg chg="modSld">
      <pc:chgData name="Presentation Point" userId="f45ce91d846791e9" providerId="LiveId" clId="{ACA2443B-B6AD-47AF-AD03-69E18196198C}" dt="2019-06-25T07:18:38.016" v="0" actId="20577"/>
      <pc:docMkLst>
        <pc:docMk/>
      </pc:docMkLst>
      <pc:sldChg chg="modSp">
        <pc:chgData name="Presentation Point" userId="f45ce91d846791e9" providerId="LiveId" clId="{ACA2443B-B6AD-47AF-AD03-69E18196198C}" dt="2019-06-25T07:18:38.016" v="0" actId="20577"/>
        <pc:sldMkLst>
          <pc:docMk/>
          <pc:sldMk cId="3080444525" sldId="256"/>
        </pc:sldMkLst>
        <pc:spChg chg="mod">
          <ac:chgData name="Presentation Point" userId="f45ce91d846791e9" providerId="LiveId" clId="{ACA2443B-B6AD-47AF-AD03-69E18196198C}" dt="2019-06-25T07:18:38.016" v="0" actId="20577"/>
          <ac:spMkLst>
            <pc:docMk/>
            <pc:sldMk cId="3080444525" sldId="256"/>
            <ac:spMk id="5" creationId="{47C0EBC8-A7A0-4182-ADFE-E09840B00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951E-397A-4C37-BCB5-9AA76A6A5E2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B98B-9EC4-4D42-AA77-74D4108B3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https://www.pngkit.com/bigpic/u2q8i1i1i1w7o0e6/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https://www.kisspng.com/png-2016-dodge-challenger-car-chrysler-ram-pickup-2013-3443595/download-png.html</a:t>
            </a:r>
          </a:p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https://www.pngfly.com/png-31m9ba/download.html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https://purepng.com/photo/2505/transportation-cars-audi-sports-car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http://www.pngpix.com/download/hyundai-ix35-car-png-image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https://purepng.com/photo/28428/transportation-cars-tesla-model-x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https://purepng.com/photo/28428/transportation-cars-tesla-model-x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https://purepng.com/photo/28428/transportation-cars-tesla-model-x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https://www.pngkit.com/bigpic/u2q8i1i1i1w7o0e6/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CB98B-9EC4-4D42-AA77-74D4108B3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325E-C933-466B-B556-100BDF964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4ED5A-E0AF-4424-A028-DB84385E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FAE4-22D3-433D-8018-2309BA42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B3BE-547A-4694-AEE0-8EE9C088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642C-F794-4588-B8CC-28780491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4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83F9-DD6A-4D28-9304-5573999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0C845-6771-4D93-989D-8DC0C082F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785B-570A-4183-A376-B30C6A13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6E9F0-CBB5-45AB-8DEF-1324AE9F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35D8-692B-4D24-8A6A-08641A95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11176-3153-43BA-8BB9-1CDD90F3E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FB3D0-C5A5-4250-8E54-5149C4DF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C827-2149-4271-93B1-462F30FD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E719-98AA-4E7C-AFF6-03D15A3A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1A240-65DC-47EC-8913-879B80FE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DBFB-5DA1-4727-A505-5CCA6AA3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13F7-1AFF-4494-89C4-17F4CC881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9D04B-3709-4D47-BF03-0FA8BA5F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0F5D-2F54-4246-AB71-E38F21CC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B6F6-D3C5-4E72-995F-75B601F3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CF2D-3AE1-470B-85B6-83A3573D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ACA11-6644-4E80-A3DE-6A3D2B54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4FD34-4CE4-4F23-849A-2DCC5F51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C5A5-4E2B-45BB-A08B-85D9F487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28A69-4675-44BE-AAC5-3C8F81E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A3B8-B23F-4B75-80A6-9EC3397E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380FA-7E41-416E-A574-B89A40549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2D2C-0581-44F5-A01A-0AD1066D4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6F7E0-BDDD-43EC-87EF-D3778756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3148C-3415-4FDB-B81B-A535835D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43F36-7CC0-45B7-8E96-E36B6EBC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861A-2E01-4757-A9BF-994AD093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5BBF0-0F3F-4886-9DB8-0F508E09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A3C37-2B03-4FC5-966C-BA5A23BD9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3D143-5D80-4CE4-83E7-EB3830B82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D12B6-3023-420D-BEDC-FBE7246FB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1534B-2B16-4C2B-9689-3DCF9459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0C284-80B7-4A72-87F4-8349A96D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2124D-8AEC-4620-B5E7-EBFEFD64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B5B2-33F6-49AC-86AE-4E1FC860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69A7F-B755-41F5-9B01-A1E7F756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44E3C-603C-4CC6-A114-25351676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EC6A5-6526-4E78-92B7-D146A815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B3B0F-2D6A-42BD-99B2-D30E0708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A6771-0F3A-4D37-8671-A4BF3D0B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7B61-7420-4A6E-89D4-3D50A8AB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A750-AFB8-4F53-83F4-E85A9224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A028-7463-40B0-B2A5-5110D31A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40383-E262-4C19-8F95-AEA3D7F51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F3F9D-322B-4666-B5BB-8217103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80BB-2EED-48DF-BAAB-4A22F718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BC83-4F1A-4A3C-83B5-B9F48B1F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E469-82E6-4F83-963D-6A858F52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C0A55-4A0D-43B4-9312-A9D3F4F3A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AB7F3-71D2-4444-8053-FE7242824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1341B-960E-494A-8048-4F0C6803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10848-0B37-4703-A506-BC5B88C3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151E7-D012-455D-8535-E5B172AE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97CC6-D6DA-453A-9163-6616B83C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2B1B-9A88-4BF6-B5F4-AEA519F4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4012-8D03-47AE-B7ED-17FAE6540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4CDF-B2C8-4620-8771-905F3248C6C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4710A-8CCF-4944-AABA-E3196362C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DBB6-B433-4129-938B-B93E0B4E7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F0DE1-3467-49CA-A72B-3A806ED5A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1112D-36B9-4703-8A2E-6000EB227C6A}"/>
              </a:ext>
            </a:extLst>
          </p:cNvPr>
          <p:cNvSpPr txBox="1"/>
          <p:nvPr/>
        </p:nvSpPr>
        <p:spPr>
          <a:xfrm>
            <a:off x="3080658" y="2488097"/>
            <a:ext cx="6030685" cy="2196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457200" contourW="19050" prstMaterial="softEdge">
              <a:bevelT w="514350" h="82550"/>
              <a:bevelB w="0" h="222250"/>
              <a:contourClr>
                <a:srgbClr val="FF0000"/>
              </a:contourClr>
            </a:sp3d>
          </a:bodyPr>
          <a:lstStyle/>
          <a:p>
            <a:pPr algn="ctr">
              <a:lnSpc>
                <a:spcPct val="50000"/>
              </a:lnSpc>
            </a:pPr>
            <a:r>
              <a:rPr lang="en-US" sz="17300" b="1">
                <a:solidFill>
                  <a:srgbClr val="FF0000"/>
                </a:solidFill>
                <a:effectLst>
                  <a:reflection blurRad="6350" stA="42000" endPos="85000" dir="5400000" sy="-100000" algn="bl" rotWithShape="0"/>
                </a:effectLst>
                <a:latin typeface="Montserrat" panose="00000500000000000000" pitchFamily="2" charset="0"/>
              </a:rPr>
              <a:t>BIG</a:t>
            </a:r>
            <a:r>
              <a:rPr lang="en-US" sz="10000" b="1">
                <a:solidFill>
                  <a:srgbClr val="FF0000"/>
                </a:solidFill>
                <a:effectLst>
                  <a:reflection blurRad="6350" stA="42000" endPos="85000" dir="5400000" sy="-100000" algn="bl" rotWithShape="0"/>
                </a:effectLst>
                <a:latin typeface="Montserrat" panose="00000500000000000000" pitchFamily="2" charset="0"/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en-US" sz="8800" b="1">
                <a:solidFill>
                  <a:srgbClr val="FF0000"/>
                </a:solidFill>
                <a:effectLst>
                  <a:reflection blurRad="6350" stA="42000" endPos="85000" dir="5400000" sy="-100000" algn="bl" rotWithShape="0"/>
                </a:effectLst>
                <a:latin typeface="Montserrat" panose="00000500000000000000" pitchFamily="2" charset="0"/>
              </a:rPr>
              <a:t>DEALS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EBC8-A7A0-4182-ADFE-E09840B000B1}"/>
              </a:ext>
            </a:extLst>
          </p:cNvPr>
          <p:cNvSpPr txBox="1"/>
          <p:nvPr/>
        </p:nvSpPr>
        <p:spPr>
          <a:xfrm>
            <a:off x="3806678" y="3906595"/>
            <a:ext cx="457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 Black" panose="00000A00000000000000" pitchFamily="50" charset="0"/>
              </a:rPr>
              <a:t>SALES </a:t>
            </a:r>
            <a:r>
              <a:rPr lang="en-US" sz="4400" dirty="0">
                <a:solidFill>
                  <a:schemeClr val="bg1"/>
                </a:solidFill>
                <a:latin typeface="Montserrat Black" panose="00000A00000000000000" pitchFamily="50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30804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12">
        <p:fade/>
      </p:transition>
    </mc:Choice>
    <mc:Fallback xmlns="">
      <p:transition advTm="321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fill="hold" grpId="1" nodeType="withEffect" p14:presetBounceEnd="69333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3.33333E-6 L 0 -0.05741 " pathEditMode="relative" rAng="0" ptsTypes="AA" p14:bounceEnd="69333">
                                          <p:cBhvr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7" presetClass="exit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decel="100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5" grpId="0"/>
          <p:bldP spid="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3.33333E-6 L 0 -0.05741 " pathEditMode="relative" rAng="0" ptsTypes="AA">
                                          <p:cBhvr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7" presetClass="exit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decel="100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5" grpId="0"/>
          <p:bldP spid="5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AA5F98E-3AB1-4296-BAE6-77E297D2C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550AF-DC24-44FB-96FD-28FDE1A97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1" y="1300682"/>
            <a:ext cx="9114999" cy="4256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068D-8275-46C1-A832-270BA132D3E3}"/>
              </a:ext>
            </a:extLst>
          </p:cNvPr>
          <p:cNvSpPr txBox="1"/>
          <p:nvPr/>
        </p:nvSpPr>
        <p:spPr>
          <a:xfrm>
            <a:off x="709236" y="571362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TESLA</a:t>
            </a:r>
          </a:p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MODEL S</a:t>
            </a:r>
            <a:endParaRPr lang="en-US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2A543-83FC-4ADC-A59E-908C0C4D7F84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A8DDF-3085-4883-9419-59A2FF4356D0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E76D7-A58E-46A6-B4DB-08990C74BC2E}"/>
              </a:ext>
            </a:extLst>
          </p:cNvPr>
          <p:cNvGrpSpPr/>
          <p:nvPr/>
        </p:nvGrpSpPr>
        <p:grpSpPr>
          <a:xfrm>
            <a:off x="9061810" y="507241"/>
            <a:ext cx="2319068" cy="769441"/>
            <a:chOff x="8452444" y="394993"/>
            <a:chExt cx="2319068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B1394E-2E2D-4B88-BF39-5B0ED1EED977}"/>
                </a:ext>
              </a:extLst>
            </p:cNvPr>
            <p:cNvSpPr txBox="1"/>
            <p:nvPr/>
          </p:nvSpPr>
          <p:spPr>
            <a:xfrm>
              <a:off x="8717745" y="394993"/>
              <a:ext cx="20537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799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03894-779E-4E57-9D1A-F0A78C52F5C5}"/>
                </a:ext>
              </a:extLst>
            </p:cNvPr>
            <p:cNvSpPr txBox="1"/>
            <p:nvPr/>
          </p:nvSpPr>
          <p:spPr>
            <a:xfrm>
              <a:off x="8452444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29B47B-D168-4185-9681-BFD3F0A37235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DF7F55-91A4-403D-ABED-F69BDF057CD2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160789-1249-48B3-879C-1F91B173B8F1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CBCD7F-274F-41D0-98EB-D2E45C3B30DA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95A625-CECB-40F2-9197-0A01D4746FA8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F3250-3616-48E1-9FF4-ACB2A3885625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88EE8-B655-4688-B66D-ECB709A0B250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627E65-B395-427B-8403-6C8A3E56A7D6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721AE-9E13-4D5D-A636-9FD987DF98A0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9DF117-0701-4011-84E9-8421FA5B4AC5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2007D4-6D06-44D5-8DA9-FB3DD5BF3686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6EE605-C031-4C7D-8442-81EA8D388756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232C4-63C0-4193-A072-9B455B63465F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D1C9CD-292F-4343-AACB-19D8681E56AB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10613-8A0B-42DD-8064-CEDCEB7CE512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1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475">
        <p14:flash/>
      </p:transition>
    </mc:Choice>
    <mc:Fallback xmlns="">
      <p:transition advTm="4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6" y="200891"/>
            <a:ext cx="7329055" cy="732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CF4C2-A8B0-42B4-952B-A312216D177A}"/>
              </a:ext>
            </a:extLst>
          </p:cNvPr>
          <p:cNvSpPr txBox="1"/>
          <p:nvPr/>
        </p:nvSpPr>
        <p:spPr>
          <a:xfrm>
            <a:off x="3159138" y="1750270"/>
            <a:ext cx="5873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YOUR TOP DEALER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94FC6-97F7-4C4A-8B18-292A94367707}"/>
              </a:ext>
            </a:extLst>
          </p:cNvPr>
          <p:cNvSpPr txBox="1"/>
          <p:nvPr/>
        </p:nvSpPr>
        <p:spPr>
          <a:xfrm>
            <a:off x="3483861" y="5272490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123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Dealer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73F01-F407-43FF-9E07-095BE50E3C5B}"/>
              </a:ext>
            </a:extLst>
          </p:cNvPr>
          <p:cNvSpPr txBox="1"/>
          <p:nvPr/>
        </p:nvSpPr>
        <p:spPr>
          <a:xfrm>
            <a:off x="3929381" y="5825675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Montserrat Light" panose="00000400000000000000" pitchFamily="50" charset="0"/>
              </a:rPr>
              <a:t>HERZYCAR.COM</a:t>
            </a:r>
          </a:p>
        </p:txBody>
      </p:sp>
    </p:spTree>
    <p:extLst>
      <p:ext uri="{BB962C8B-B14F-4D97-AF65-F5344CB8AC3E}">
        <p14:creationId xmlns:p14="http://schemas.microsoft.com/office/powerpoint/2010/main" val="3276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270">
        <p:fade/>
      </p:transition>
    </mc:Choice>
    <mc:Fallback xmlns="">
      <p:transition advTm="227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7083E3-A129-4E67-8198-2DD7126EB4ED}"/>
              </a:ext>
            </a:extLst>
          </p:cNvPr>
          <p:cNvSpPr txBox="1"/>
          <p:nvPr/>
        </p:nvSpPr>
        <p:spPr>
          <a:xfrm>
            <a:off x="3080658" y="2069090"/>
            <a:ext cx="6030685" cy="16119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457200" contourW="19050" prstMaterial="softEdge">
              <a:bevelT w="514350" h="82550"/>
              <a:bevelB w="0" h="222250"/>
              <a:contourClr>
                <a:srgbClr val="FF0000"/>
              </a:contourClr>
            </a:sp3d>
          </a:bodyPr>
          <a:lstStyle/>
          <a:p>
            <a:pPr algn="ctr">
              <a:lnSpc>
                <a:spcPct val="50000"/>
              </a:lnSpc>
            </a:pPr>
            <a:r>
              <a:rPr lang="en-US" sz="17300" b="1">
                <a:solidFill>
                  <a:srgbClr val="FF0000"/>
                </a:solidFill>
                <a:effectLst>
                  <a:reflection blurRad="6350" stA="42000" endPos="85000" dir="5400000" sy="-100000" algn="bl" rotWithShape="0"/>
                </a:effectLst>
                <a:latin typeface="Montserrat" panose="00000500000000000000" pitchFamily="2" charset="0"/>
              </a:rPr>
              <a:t>BIG</a:t>
            </a:r>
            <a:r>
              <a:rPr lang="en-US" sz="10000" b="1">
                <a:solidFill>
                  <a:srgbClr val="FF0000"/>
                </a:solidFill>
                <a:effectLst>
                  <a:reflection blurRad="6350" stA="42000" endPos="85000" dir="5400000" sy="-100000" algn="bl" rotWithShape="0"/>
                </a:effectLst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C1CA-8CB6-4E2B-9950-98F4F46E6191}"/>
              </a:ext>
            </a:extLst>
          </p:cNvPr>
          <p:cNvSpPr txBox="1"/>
          <p:nvPr/>
        </p:nvSpPr>
        <p:spPr>
          <a:xfrm>
            <a:off x="3806679" y="3128053"/>
            <a:ext cx="457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 Black" panose="00000A00000000000000" pitchFamily="50" charset="0"/>
              </a:rPr>
              <a:t>SAVINGS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D32B1-B5D6-4495-9082-0F3C53EAED8E}"/>
              </a:ext>
            </a:extLst>
          </p:cNvPr>
          <p:cNvSpPr txBox="1"/>
          <p:nvPr/>
        </p:nvSpPr>
        <p:spPr>
          <a:xfrm>
            <a:off x="3806679" y="3573762"/>
            <a:ext cx="457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 Black" panose="00000A00000000000000" pitchFamily="50" charset="0"/>
              </a:rPr>
              <a:t>SELECTIONS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AB415-C168-482E-930D-E3230DFD16C6}"/>
              </a:ext>
            </a:extLst>
          </p:cNvPr>
          <p:cNvSpPr txBox="1"/>
          <p:nvPr/>
        </p:nvSpPr>
        <p:spPr>
          <a:xfrm>
            <a:off x="3814133" y="4019469"/>
            <a:ext cx="457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 Black" panose="00000A00000000000000" pitchFamily="50" charset="0"/>
              </a:rPr>
              <a:t>DISCOUNTS</a:t>
            </a:r>
          </a:p>
        </p:txBody>
      </p:sp>
    </p:spTree>
    <p:extLst>
      <p:ext uri="{BB962C8B-B14F-4D97-AF65-F5344CB8AC3E}">
        <p14:creationId xmlns:p14="http://schemas.microsoft.com/office/powerpoint/2010/main" val="33644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50">
        <p:fade/>
      </p:transition>
    </mc:Choice>
    <mc:Fallback xmlns="">
      <p:transition advTm="315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394854"/>
            <a:ext cx="7329055" cy="7329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68C19-2E7D-465F-8A5E-9721B71150B0}"/>
              </a:ext>
            </a:extLst>
          </p:cNvPr>
          <p:cNvSpPr txBox="1"/>
          <p:nvPr/>
        </p:nvSpPr>
        <p:spPr>
          <a:xfrm>
            <a:off x="3319919" y="1741044"/>
            <a:ext cx="5873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YOUR TOP DEALER</a:t>
            </a:r>
          </a:p>
        </p:txBody>
      </p:sp>
    </p:spTree>
    <p:extLst>
      <p:ext uri="{BB962C8B-B14F-4D97-AF65-F5344CB8AC3E}">
        <p14:creationId xmlns:p14="http://schemas.microsoft.com/office/powerpoint/2010/main" val="12091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77">
        <p:fade/>
      </p:transition>
    </mc:Choice>
    <mc:Fallback xmlns="">
      <p:transition advTm="187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4963D83-9481-40FE-A70A-368CB21671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D687E-119D-4154-BE27-B428CC5D8F1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122" y="1397061"/>
            <a:ext cx="8127756" cy="4063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D1D24-DCF8-448A-A0DA-690933CFD49C}"/>
              </a:ext>
            </a:extLst>
          </p:cNvPr>
          <p:cNvSpPr txBox="1"/>
          <p:nvPr/>
        </p:nvSpPr>
        <p:spPr>
          <a:xfrm>
            <a:off x="819475" y="571362"/>
            <a:ext cx="2536272" cy="64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2019 Dodge</a:t>
            </a:r>
          </a:p>
          <a:p>
            <a:pPr>
              <a:lnSpc>
                <a:spcPct val="7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Challenger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9CB36-2908-4E65-BD0B-63B458C293AC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EA969-8642-45EF-B9BB-76ECF0951D0F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3B9C7-F0F8-4F23-8637-8EFCEA0CCCF1}"/>
              </a:ext>
            </a:extLst>
          </p:cNvPr>
          <p:cNvGrpSpPr/>
          <p:nvPr/>
        </p:nvGrpSpPr>
        <p:grpSpPr>
          <a:xfrm>
            <a:off x="9260714" y="507242"/>
            <a:ext cx="2362597" cy="769441"/>
            <a:chOff x="8392885" y="394993"/>
            <a:chExt cx="2362597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E1F384-6FC2-42AB-8404-F10D29D999D5}"/>
                </a:ext>
              </a:extLst>
            </p:cNvPr>
            <p:cNvSpPr txBox="1"/>
            <p:nvPr/>
          </p:nvSpPr>
          <p:spPr>
            <a:xfrm>
              <a:off x="8717745" y="394993"/>
              <a:ext cx="20377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299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92885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3E5A2-509F-453B-8BD5-C84EFE6AE394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CEFFB9-DFFE-4F0F-82BF-EDF9C6ABAA67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476E0F-2896-4A15-8477-B20B36DDCCE7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0E9DC3-9E1A-4D31-9F63-19DD9147AE96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0B8220-3725-4B23-B6A8-D709AA57912A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4CDA6-3C90-4630-BF52-F6EF07CAC95E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91BC70-F91A-46EC-8572-C75A36799EBF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06989B-C789-4980-A543-E78738A85F84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8CC83D-CB1D-4872-886D-C571515BC680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E700FA-6529-4AF4-A46C-19FBE2544B81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33E399-B44B-41DD-9BDA-14A2D8E630F8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E58E8C-C4A6-4EF2-A0CA-E93542DF0695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7E1991-D010-40F5-B957-41630789A3D7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D9A097-2486-4864-9F1F-36DF7B3E7BB6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34FC89-E6DE-44AC-979A-53F6215F6905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9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13">
        <p14:flash/>
      </p:transition>
    </mc:Choice>
    <mc:Fallback xmlns="">
      <p:transition advTm="5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00CA528-219C-49E9-8D16-A27A7C9F23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D687E-119D-4154-BE27-B428CC5D8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10" y="669658"/>
            <a:ext cx="8279333" cy="4791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E82C17-7E46-4DF4-937C-43A28529C9CE}"/>
              </a:ext>
            </a:extLst>
          </p:cNvPr>
          <p:cNvSpPr txBox="1"/>
          <p:nvPr/>
        </p:nvSpPr>
        <p:spPr>
          <a:xfrm>
            <a:off x="1126450" y="571362"/>
            <a:ext cx="1922321" cy="64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2019 Dodge</a:t>
            </a:r>
          </a:p>
          <a:p>
            <a:pPr>
              <a:lnSpc>
                <a:spcPct val="7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Charger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DDF3A-9AEF-4D5C-AF76-57CCF9A7CD06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F8F8A-B373-47B8-BE99-E87595240356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D2C7C-1E79-4C3B-A1B3-EA646D120FE1}"/>
              </a:ext>
            </a:extLst>
          </p:cNvPr>
          <p:cNvGrpSpPr/>
          <p:nvPr/>
        </p:nvGrpSpPr>
        <p:grpSpPr>
          <a:xfrm>
            <a:off x="9260714" y="507242"/>
            <a:ext cx="2250387" cy="769441"/>
            <a:chOff x="8392885" y="394993"/>
            <a:chExt cx="2250387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B126F-41B9-4418-8682-6F575290C01C}"/>
                </a:ext>
              </a:extLst>
            </p:cNvPr>
            <p:cNvSpPr txBox="1"/>
            <p:nvPr/>
          </p:nvSpPr>
          <p:spPr>
            <a:xfrm>
              <a:off x="8717745" y="394993"/>
              <a:ext cx="1925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199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1908EC-7278-46CA-A985-4C2F4CCBD5D9}"/>
                </a:ext>
              </a:extLst>
            </p:cNvPr>
            <p:cNvSpPr txBox="1"/>
            <p:nvPr/>
          </p:nvSpPr>
          <p:spPr>
            <a:xfrm>
              <a:off x="8392885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94BD9-0047-4B9B-9462-807CC31B3450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A9867A-877D-4939-B037-FC776E4A0D65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62259F-1917-4EB8-A2DF-707C0D858714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D99447-DBFC-4B86-9462-36CD63ACCFD4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99B402F-2268-45A4-AB4E-383DA291CD7E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29329E-B819-41D3-9CDE-0436DDD5C3BB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519889-3B1D-4F49-866C-F42451E1DE90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BC59D0-00F0-4C32-A8F0-E0BE0E115B67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0EF5BC-5BF1-4F0D-987D-E32CB483B08D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A16C23-E7CA-4710-A9D9-4F9A1344E57B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BA71B4-C6B6-4A2C-9805-5CEC1EBFBE6D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36CAD-2123-4494-9EA8-F9552E62FD5C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B0CD03F-6B28-41DE-A626-94A52A4C3733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93D619-71EE-4EC5-B7E5-F325225D0650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A6584E-DA93-4641-A26D-94117049A2B3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714">
        <p14:flash/>
      </p:transition>
    </mc:Choice>
    <mc:Fallback xmlns="">
      <p:transition advTm="4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D70E78C-2D8F-4150-9EB1-0F248B1B92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E4923-421A-4873-BF0D-758E88EB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5" y="1894801"/>
            <a:ext cx="9160030" cy="330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068D-8275-46C1-A832-270BA132D3E3}"/>
              </a:ext>
            </a:extLst>
          </p:cNvPr>
          <p:cNvSpPr txBox="1"/>
          <p:nvPr/>
        </p:nvSpPr>
        <p:spPr>
          <a:xfrm>
            <a:off x="626314" y="571362"/>
            <a:ext cx="2922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White AUDI</a:t>
            </a: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TT </a:t>
            </a:r>
            <a:r>
              <a:rPr lang="en-US" sz="3200" b="1" err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Clubsport</a:t>
            </a:r>
            <a:endParaRPr lang="en-US" sz="3200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Turbo car</a:t>
            </a:r>
          </a:p>
          <a:p>
            <a:pPr>
              <a:lnSpc>
                <a:spcPct val="80000"/>
              </a:lnSpc>
            </a:pPr>
            <a:endParaRPr lang="en-US" sz="3200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2A543-83FC-4ADC-A59E-908C0C4D7F84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A8DDF-3085-4883-9419-59A2FF4356D0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E76D7-A58E-46A6-B4DB-08990C74BC2E}"/>
              </a:ext>
            </a:extLst>
          </p:cNvPr>
          <p:cNvGrpSpPr/>
          <p:nvPr/>
        </p:nvGrpSpPr>
        <p:grpSpPr>
          <a:xfrm>
            <a:off x="9061810" y="507241"/>
            <a:ext cx="2303038" cy="769441"/>
            <a:chOff x="8452444" y="394993"/>
            <a:chExt cx="2303038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B1394E-2E2D-4B88-BF39-5B0ED1EED977}"/>
                </a:ext>
              </a:extLst>
            </p:cNvPr>
            <p:cNvSpPr txBox="1"/>
            <p:nvPr/>
          </p:nvSpPr>
          <p:spPr>
            <a:xfrm>
              <a:off x="8717745" y="394993"/>
              <a:ext cx="20377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399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03894-779E-4E57-9D1A-F0A78C52F5C5}"/>
                </a:ext>
              </a:extLst>
            </p:cNvPr>
            <p:cNvSpPr txBox="1"/>
            <p:nvPr/>
          </p:nvSpPr>
          <p:spPr>
            <a:xfrm>
              <a:off x="8452444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482021-7E1B-469F-A076-D9DEA8BC9A6B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89C519-3504-4E04-A17E-7F3AABF2BAA8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86C588-4FCB-41AB-8715-0F4C222DE004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462DF7-A7A1-490A-9210-C65EA226B6FA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7ADA9C-ADEA-42E8-8A95-3456FCF6014C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90716D-1767-45DF-9E05-D8ABB1352881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E3ADE8-B4BB-4E6C-92FA-143F250D331A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C57DFF-E134-40F8-815E-EE3FD1B559A9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4C5240-DE96-48B9-9890-C1A005EC0E37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3C9B45-AC2A-4D78-B12B-FCD589FC0FFB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06E576-B821-40D1-B92E-0C6EB47462E1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AACE6E-ECD6-41EC-9124-6DE46F1EF850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430F36-C245-4C08-9C28-920811E60EB9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BB38F3-5752-4947-909D-A479CC1021C3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B4ACA6-916E-4C78-9797-0D59E2D8AFD2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8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858">
        <p14:flash/>
      </p:transition>
    </mc:Choice>
    <mc:Fallback xmlns="">
      <p:transition advTm="4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2F91DD4-C276-4EA7-8025-B1179C1448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1D0B1-9A79-45BF-8D78-F802D4C9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77" y="1235347"/>
            <a:ext cx="7328705" cy="4387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068D-8275-46C1-A832-270BA132D3E3}"/>
              </a:ext>
            </a:extLst>
          </p:cNvPr>
          <p:cNvSpPr txBox="1"/>
          <p:nvPr/>
        </p:nvSpPr>
        <p:spPr>
          <a:xfrm>
            <a:off x="827152" y="571362"/>
            <a:ext cx="148149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Hyundai</a:t>
            </a:r>
          </a:p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Ix35</a:t>
            </a:r>
            <a:endParaRPr lang="en-US" sz="3200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2A543-83FC-4ADC-A59E-908C0C4D7F84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A8DDF-3085-4883-9419-59A2FF4356D0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E76D7-A58E-46A6-B4DB-08990C74BC2E}"/>
              </a:ext>
            </a:extLst>
          </p:cNvPr>
          <p:cNvGrpSpPr/>
          <p:nvPr/>
        </p:nvGrpSpPr>
        <p:grpSpPr>
          <a:xfrm>
            <a:off x="9061810" y="507241"/>
            <a:ext cx="2303038" cy="769441"/>
            <a:chOff x="8452444" y="394993"/>
            <a:chExt cx="2303038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B1394E-2E2D-4B88-BF39-5B0ED1EED977}"/>
                </a:ext>
              </a:extLst>
            </p:cNvPr>
            <p:cNvSpPr txBox="1"/>
            <p:nvPr/>
          </p:nvSpPr>
          <p:spPr>
            <a:xfrm>
              <a:off x="8717745" y="394993"/>
              <a:ext cx="20377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399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03894-779E-4E57-9D1A-F0A78C52F5C5}"/>
                </a:ext>
              </a:extLst>
            </p:cNvPr>
            <p:cNvSpPr txBox="1"/>
            <p:nvPr/>
          </p:nvSpPr>
          <p:spPr>
            <a:xfrm>
              <a:off x="8452444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581D2F-2EB9-4BC9-9923-909F806D3D43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967084-76E8-4C59-801C-EA98DE9AC27C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FC873A-94A5-4AD7-9BED-18A4B71ED0B9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937F4-9C8C-4F1E-8081-7F7E90E2A162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E69428-4E07-4C49-A9FE-C56004FD06D9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2E7328-41C0-4595-8F1C-0ADB0FC459B3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F78F8D-01C1-45D5-83D2-9BE99A0629FD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4CECA2-FBB7-4161-A833-3D2D532B50D6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AD28D8-5F1C-40F1-B41D-8C3F67E31337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83072D-00D1-4DE1-B68A-2F23E3047E95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05FA1D-0677-4ED9-B5D9-8A1A26756EA3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98153D-8BAB-4548-BE5F-7713F7344E2D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F029E-6477-4B9B-8962-E405B44D9FBE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71230B-32AD-4592-B367-E3D187B5110E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8B6808-BDC2-429A-B971-8BBA59732D28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0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51">
        <p14:flash/>
      </p:transition>
    </mc:Choice>
    <mc:Fallback xmlns="">
      <p:transition advTm="5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AA5F98E-3AB1-4296-BAE6-77E297D2C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550AF-DC24-44FB-96FD-28FDE1A97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13239"/>
          <a:stretch/>
        </p:blipFill>
        <p:spPr>
          <a:xfrm>
            <a:off x="1461928" y="745352"/>
            <a:ext cx="8479869" cy="5005936"/>
          </a:xfrm>
          <a:prstGeom prst="rect">
            <a:avLst/>
          </a:prstGeom>
          <a:effectLst>
            <a:outerShdw blurRad="279400" dist="101600" dir="5400000" sx="81000" sy="81000" rotWithShape="0">
              <a:prstClr val="black">
                <a:alpha val="44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068D-8275-46C1-A832-270BA132D3E3}"/>
              </a:ext>
            </a:extLst>
          </p:cNvPr>
          <p:cNvSpPr txBox="1"/>
          <p:nvPr/>
        </p:nvSpPr>
        <p:spPr>
          <a:xfrm>
            <a:off x="693206" y="571362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TESLA</a:t>
            </a:r>
          </a:p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MODEL X</a:t>
            </a:r>
            <a:endParaRPr lang="en-US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2A543-83FC-4ADC-A59E-908C0C4D7F84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A8DDF-3085-4883-9419-59A2FF4356D0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E76D7-A58E-46A6-B4DB-08990C74BC2E}"/>
              </a:ext>
            </a:extLst>
          </p:cNvPr>
          <p:cNvGrpSpPr/>
          <p:nvPr/>
        </p:nvGrpSpPr>
        <p:grpSpPr>
          <a:xfrm>
            <a:off x="9061810" y="507241"/>
            <a:ext cx="2328686" cy="769441"/>
            <a:chOff x="8452444" y="394993"/>
            <a:chExt cx="2328686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B1394E-2E2D-4B88-BF39-5B0ED1EED977}"/>
                </a:ext>
              </a:extLst>
            </p:cNvPr>
            <p:cNvSpPr txBox="1"/>
            <p:nvPr/>
          </p:nvSpPr>
          <p:spPr>
            <a:xfrm>
              <a:off x="8717745" y="394993"/>
              <a:ext cx="20633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699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03894-779E-4E57-9D1A-F0A78C52F5C5}"/>
                </a:ext>
              </a:extLst>
            </p:cNvPr>
            <p:cNvSpPr txBox="1"/>
            <p:nvPr/>
          </p:nvSpPr>
          <p:spPr>
            <a:xfrm>
              <a:off x="8452444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29B47B-D168-4185-9681-BFD3F0A37235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DF7F55-91A4-403D-ABED-F69BDF057CD2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160789-1249-48B3-879C-1F91B173B8F1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CBCD7F-274F-41D0-98EB-D2E45C3B30DA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95A625-CECB-40F2-9197-0A01D4746FA8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F3250-3616-48E1-9FF4-ACB2A3885625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88EE8-B655-4688-B66D-ECB709A0B250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627E65-B395-427B-8403-6C8A3E56A7D6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721AE-9E13-4D5D-A636-9FD987DF98A0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9DF117-0701-4011-84E9-8421FA5B4AC5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2007D4-6D06-44D5-8DA9-FB3DD5BF3686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6EE605-C031-4C7D-8442-81EA8D388756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232C4-63C0-4193-A072-9B455B63465F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D1C9CD-292F-4343-AACB-19D8681E56AB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10613-8A0B-42DD-8064-CEDCEB7CE512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5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808">
        <p14:flash/>
      </p:transition>
    </mc:Choice>
    <mc:Fallback xmlns="">
      <p:transition advTm="4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AA5F98E-3AB1-4296-BAE6-77E297D2C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550AF-DC24-44FB-96FD-28FDE1A97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1" y="1300682"/>
            <a:ext cx="9114999" cy="4256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068D-8275-46C1-A832-270BA132D3E3}"/>
              </a:ext>
            </a:extLst>
          </p:cNvPr>
          <p:cNvSpPr txBox="1"/>
          <p:nvPr/>
        </p:nvSpPr>
        <p:spPr>
          <a:xfrm>
            <a:off x="709236" y="571362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TESLA</a:t>
            </a:r>
          </a:p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tserrat" panose="00000500000000000000" pitchFamily="2" charset="0"/>
              </a:rPr>
              <a:t>MODEL S</a:t>
            </a:r>
            <a:endParaRPr lang="en-US" b="1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2A543-83FC-4ADC-A59E-908C0C4D7F84}"/>
              </a:ext>
            </a:extLst>
          </p:cNvPr>
          <p:cNvSpPr txBox="1"/>
          <p:nvPr/>
        </p:nvSpPr>
        <p:spPr>
          <a:xfrm>
            <a:off x="1219919" y="5592863"/>
            <a:ext cx="9752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All vehicles are sold on an “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" basis unless otherwise stated and agreed upon at the time of transaction completion through a formal written agreement provided by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 Applicable prices and special offers are subject to change with or without notice and shall be at the full discretion of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Herzy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Autocar</a:t>
            </a:r>
            <a:r>
              <a:rPr lang="en-PH" sz="1050" dirty="0">
                <a:solidFill>
                  <a:schemeClr val="bg1"/>
                </a:solidFill>
                <a:latin typeface="Montserrat" panose="00000500000000000000" pitchFamily="2" charset="0"/>
              </a:rPr>
              <a:t>  Inc.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A8DDF-3085-4883-9419-59A2FF4356D0}"/>
              </a:ext>
            </a:extLst>
          </p:cNvPr>
          <p:cNvSpPr txBox="1"/>
          <p:nvPr/>
        </p:nvSpPr>
        <p:spPr>
          <a:xfrm>
            <a:off x="1986076" y="6131472"/>
            <a:ext cx="821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herzycar.com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E76D7-A58E-46A6-B4DB-08990C74BC2E}"/>
              </a:ext>
            </a:extLst>
          </p:cNvPr>
          <p:cNvGrpSpPr/>
          <p:nvPr/>
        </p:nvGrpSpPr>
        <p:grpSpPr>
          <a:xfrm>
            <a:off x="9061810" y="507241"/>
            <a:ext cx="2319068" cy="769441"/>
            <a:chOff x="8452444" y="394993"/>
            <a:chExt cx="2319068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B1394E-2E2D-4B88-BF39-5B0ED1EED977}"/>
                </a:ext>
              </a:extLst>
            </p:cNvPr>
            <p:cNvSpPr txBox="1"/>
            <p:nvPr/>
          </p:nvSpPr>
          <p:spPr>
            <a:xfrm>
              <a:off x="8717745" y="394993"/>
              <a:ext cx="20537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799</a:t>
              </a:r>
              <a:r>
                <a:rPr lang="en-US" sz="1600" b="1">
                  <a:solidFill>
                    <a:schemeClr val="bg1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Montserrat" panose="00000500000000000000" pitchFamily="2" charset="0"/>
                </a:rPr>
                <a:t>/month</a:t>
              </a:r>
              <a:endParaRPr lang="en-US" sz="4400" b="1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03894-779E-4E57-9D1A-F0A78C52F5C5}"/>
                </a:ext>
              </a:extLst>
            </p:cNvPr>
            <p:cNvSpPr txBox="1"/>
            <p:nvPr/>
          </p:nvSpPr>
          <p:spPr>
            <a:xfrm>
              <a:off x="8452444" y="541862"/>
              <a:ext cx="402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$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29B47B-D168-4185-9681-BFD3F0A37235}"/>
              </a:ext>
            </a:extLst>
          </p:cNvPr>
          <p:cNvGrpSpPr/>
          <p:nvPr/>
        </p:nvGrpSpPr>
        <p:grpSpPr>
          <a:xfrm>
            <a:off x="5563598" y="325338"/>
            <a:ext cx="1064804" cy="727830"/>
            <a:chOff x="832949" y="514891"/>
            <a:chExt cx="4082183" cy="27903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DF7F55-91A4-403D-ABED-F69BDF057CD2}"/>
                </a:ext>
              </a:extLst>
            </p:cNvPr>
            <p:cNvGrpSpPr/>
            <p:nvPr/>
          </p:nvGrpSpPr>
          <p:grpSpPr>
            <a:xfrm>
              <a:off x="1006020" y="514891"/>
              <a:ext cx="3804524" cy="2408438"/>
              <a:chOff x="1006020" y="514891"/>
              <a:chExt cx="3804524" cy="24084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160789-1249-48B3-879C-1F91B173B8F1}"/>
                  </a:ext>
                </a:extLst>
              </p:cNvPr>
              <p:cNvSpPr txBox="1"/>
              <p:nvPr/>
            </p:nvSpPr>
            <p:spPr>
              <a:xfrm>
                <a:off x="1011077" y="2116624"/>
                <a:ext cx="3797087" cy="806705"/>
              </a:xfrm>
              <a:custGeom>
                <a:avLst/>
                <a:gdLst>
                  <a:gd name="connsiteX0" fmla="*/ 2009546 w 3797087"/>
                  <a:gd name="connsiteY0" fmla="*/ 190567 h 806705"/>
                  <a:gd name="connsiteX1" fmla="*/ 1885864 w 3797087"/>
                  <a:gd name="connsiteY1" fmla="*/ 489233 h 806705"/>
                  <a:gd name="connsiteX2" fmla="*/ 2133229 w 3797087"/>
                  <a:gd name="connsiteY2" fmla="*/ 489233 h 806705"/>
                  <a:gd name="connsiteX3" fmla="*/ 180397 w 3797087"/>
                  <a:gd name="connsiteY3" fmla="*/ 161453 h 806705"/>
                  <a:gd name="connsiteX4" fmla="*/ 180397 w 3797087"/>
                  <a:gd name="connsiteY4" fmla="*/ 645252 h 806705"/>
                  <a:gd name="connsiteX5" fmla="*/ 345387 w 3797087"/>
                  <a:gd name="connsiteY5" fmla="*/ 645252 h 806705"/>
                  <a:gd name="connsiteX6" fmla="*/ 531697 w 3797087"/>
                  <a:gd name="connsiteY6" fmla="*/ 580318 h 806705"/>
                  <a:gd name="connsiteX7" fmla="*/ 601789 w 3797087"/>
                  <a:gd name="connsiteY7" fmla="*/ 403352 h 806705"/>
                  <a:gd name="connsiteX8" fmla="*/ 531697 w 3797087"/>
                  <a:gd name="connsiteY8" fmla="*/ 226386 h 806705"/>
                  <a:gd name="connsiteX9" fmla="*/ 345387 w 3797087"/>
                  <a:gd name="connsiteY9" fmla="*/ 161453 h 806705"/>
                  <a:gd name="connsiteX10" fmla="*/ 2533650 w 3797087"/>
                  <a:gd name="connsiteY10" fmla="*/ 13373 h 806705"/>
                  <a:gd name="connsiteX11" fmla="*/ 2714047 w 3797087"/>
                  <a:gd name="connsiteY11" fmla="*/ 13373 h 806705"/>
                  <a:gd name="connsiteX12" fmla="*/ 2714047 w 3797087"/>
                  <a:gd name="connsiteY12" fmla="*/ 646367 h 806705"/>
                  <a:gd name="connsiteX13" fmla="*/ 3105211 w 3797087"/>
                  <a:gd name="connsiteY13" fmla="*/ 646367 h 806705"/>
                  <a:gd name="connsiteX14" fmla="*/ 3105211 w 3797087"/>
                  <a:gd name="connsiteY14" fmla="*/ 793332 h 806705"/>
                  <a:gd name="connsiteX15" fmla="*/ 2533650 w 3797087"/>
                  <a:gd name="connsiteY15" fmla="*/ 793332 h 806705"/>
                  <a:gd name="connsiteX16" fmla="*/ 1921520 w 3797087"/>
                  <a:gd name="connsiteY16" fmla="*/ 13373 h 806705"/>
                  <a:gd name="connsiteX17" fmla="*/ 2099801 w 3797087"/>
                  <a:gd name="connsiteY17" fmla="*/ 13373 h 806705"/>
                  <a:gd name="connsiteX18" fmla="*/ 2448557 w 3797087"/>
                  <a:gd name="connsiteY18" fmla="*/ 793332 h 806705"/>
                  <a:gd name="connsiteX19" fmla="*/ 2259139 w 3797087"/>
                  <a:gd name="connsiteY19" fmla="*/ 793332 h 806705"/>
                  <a:gd name="connsiteX20" fmla="*/ 2190056 w 3797087"/>
                  <a:gd name="connsiteY20" fmla="*/ 626168 h 806705"/>
                  <a:gd name="connsiteX21" fmla="*/ 1827923 w 3797087"/>
                  <a:gd name="connsiteY21" fmla="*/ 626168 h 806705"/>
                  <a:gd name="connsiteX22" fmla="*/ 1758839 w 3797087"/>
                  <a:gd name="connsiteY22" fmla="*/ 793332 h 806705"/>
                  <a:gd name="connsiteX23" fmla="*/ 1573873 w 3797087"/>
                  <a:gd name="connsiteY23" fmla="*/ 793332 h 806705"/>
                  <a:gd name="connsiteX24" fmla="*/ 923925 w 3797087"/>
                  <a:gd name="connsiteY24" fmla="*/ 13373 h 806705"/>
                  <a:gd name="connsiteX25" fmla="*/ 1513316 w 3797087"/>
                  <a:gd name="connsiteY25" fmla="*/ 13373 h 806705"/>
                  <a:gd name="connsiteX26" fmla="*/ 1513316 w 3797087"/>
                  <a:gd name="connsiteY26" fmla="*/ 158109 h 806705"/>
                  <a:gd name="connsiteX27" fmla="*/ 1103208 w 3797087"/>
                  <a:gd name="connsiteY27" fmla="*/ 158109 h 806705"/>
                  <a:gd name="connsiteX28" fmla="*/ 1103208 w 3797087"/>
                  <a:gd name="connsiteY28" fmla="*/ 327641 h 806705"/>
                  <a:gd name="connsiteX29" fmla="*/ 1465396 w 3797087"/>
                  <a:gd name="connsiteY29" fmla="*/ 327641 h 806705"/>
                  <a:gd name="connsiteX30" fmla="*/ 1465396 w 3797087"/>
                  <a:gd name="connsiteY30" fmla="*/ 467919 h 806705"/>
                  <a:gd name="connsiteX31" fmla="*/ 1103208 w 3797087"/>
                  <a:gd name="connsiteY31" fmla="*/ 467919 h 806705"/>
                  <a:gd name="connsiteX32" fmla="*/ 1103208 w 3797087"/>
                  <a:gd name="connsiteY32" fmla="*/ 648596 h 806705"/>
                  <a:gd name="connsiteX33" fmla="*/ 1527804 w 3797087"/>
                  <a:gd name="connsiteY33" fmla="*/ 648596 h 806705"/>
                  <a:gd name="connsiteX34" fmla="*/ 1527804 w 3797087"/>
                  <a:gd name="connsiteY34" fmla="*/ 793332 h 806705"/>
                  <a:gd name="connsiteX35" fmla="*/ 923925 w 3797087"/>
                  <a:gd name="connsiteY35" fmla="*/ 793332 h 806705"/>
                  <a:gd name="connsiteX36" fmla="*/ 0 w 3797087"/>
                  <a:gd name="connsiteY36" fmla="*/ 13373 h 806705"/>
                  <a:gd name="connsiteX37" fmla="*/ 354306 w 3797087"/>
                  <a:gd name="connsiteY37" fmla="*/ 13373 h 806705"/>
                  <a:gd name="connsiteX38" fmla="*/ 579273 w 3797087"/>
                  <a:gd name="connsiteY38" fmla="*/ 61962 h 806705"/>
                  <a:gd name="connsiteX39" fmla="*/ 729634 w 3797087"/>
                  <a:gd name="connsiteY39" fmla="*/ 197212 h 806705"/>
                  <a:gd name="connsiteX40" fmla="*/ 784416 w 3797087"/>
                  <a:gd name="connsiteY40" fmla="*/ 403352 h 806705"/>
                  <a:gd name="connsiteX41" fmla="*/ 729634 w 3797087"/>
                  <a:gd name="connsiteY41" fmla="*/ 609492 h 806705"/>
                  <a:gd name="connsiteX42" fmla="*/ 579273 w 3797087"/>
                  <a:gd name="connsiteY42" fmla="*/ 744743 h 806705"/>
                  <a:gd name="connsiteX43" fmla="*/ 354306 w 3797087"/>
                  <a:gd name="connsiteY43" fmla="*/ 793332 h 806705"/>
                  <a:gd name="connsiteX44" fmla="*/ 0 w 3797087"/>
                  <a:gd name="connsiteY44" fmla="*/ 793332 h 806705"/>
                  <a:gd name="connsiteX45" fmla="*/ 3492925 w 3797087"/>
                  <a:gd name="connsiteY45" fmla="*/ 0 h 806705"/>
                  <a:gd name="connsiteX46" fmla="*/ 3637954 w 3797087"/>
                  <a:gd name="connsiteY46" fmla="*/ 17396 h 806705"/>
                  <a:gd name="connsiteX47" fmla="*/ 3763680 w 3797087"/>
                  <a:gd name="connsiteY47" fmla="*/ 69028 h 806705"/>
                  <a:gd name="connsiteX48" fmla="*/ 3708002 w 3797087"/>
                  <a:gd name="connsiteY48" fmla="*/ 206182 h 806705"/>
                  <a:gd name="connsiteX49" fmla="*/ 3598687 w 3797087"/>
                  <a:gd name="connsiteY49" fmla="*/ 159958 h 806705"/>
                  <a:gd name="connsiteX50" fmla="*/ 3491810 w 3797087"/>
                  <a:gd name="connsiteY50" fmla="*/ 144736 h 806705"/>
                  <a:gd name="connsiteX51" fmla="*/ 3377523 w 3797087"/>
                  <a:gd name="connsiteY51" fmla="*/ 170990 h 806705"/>
                  <a:gd name="connsiteX52" fmla="*/ 3343516 w 3797087"/>
                  <a:gd name="connsiteY52" fmla="*/ 234111 h 806705"/>
                  <a:gd name="connsiteX53" fmla="*/ 3390688 w 3797087"/>
                  <a:gd name="connsiteY53" fmla="*/ 296321 h 806705"/>
                  <a:gd name="connsiteX54" fmla="*/ 3503174 w 3797087"/>
                  <a:gd name="connsiteY54" fmla="*/ 330343 h 806705"/>
                  <a:gd name="connsiteX55" fmla="*/ 3637431 w 3797087"/>
                  <a:gd name="connsiteY55" fmla="*/ 366354 h 806705"/>
                  <a:gd name="connsiteX56" fmla="*/ 3749916 w 3797087"/>
                  <a:gd name="connsiteY56" fmla="*/ 434533 h 806705"/>
                  <a:gd name="connsiteX57" fmla="*/ 3797087 w 3797087"/>
                  <a:gd name="connsiteY57" fmla="*/ 565057 h 806705"/>
                  <a:gd name="connsiteX58" fmla="*/ 3760828 w 3797087"/>
                  <a:gd name="connsiteY58" fmla="*/ 685623 h 806705"/>
                  <a:gd name="connsiteX59" fmla="*/ 3651029 w 3797087"/>
                  <a:gd name="connsiteY59" fmla="*/ 773014 h 806705"/>
                  <a:gd name="connsiteX60" fmla="*/ 3466165 w 3797087"/>
                  <a:gd name="connsiteY60" fmla="*/ 806705 h 806705"/>
                  <a:gd name="connsiteX61" fmla="*/ 3286882 w 3797087"/>
                  <a:gd name="connsiteY61" fmla="*/ 781654 h 806705"/>
                  <a:gd name="connsiteX62" fmla="*/ 3148631 w 3797087"/>
                  <a:gd name="connsiteY62" fmla="*/ 716523 h 806705"/>
                  <a:gd name="connsiteX63" fmla="*/ 3209889 w 3797087"/>
                  <a:gd name="connsiteY63" fmla="*/ 580652 h 806705"/>
                  <a:gd name="connsiteX64" fmla="*/ 3328100 w 3797087"/>
                  <a:gd name="connsiteY64" fmla="*/ 639272 h 806705"/>
                  <a:gd name="connsiteX65" fmla="*/ 3467280 w 3797087"/>
                  <a:gd name="connsiteY65" fmla="*/ 661969 h 806705"/>
                  <a:gd name="connsiteX66" fmla="*/ 3582682 w 3797087"/>
                  <a:gd name="connsiteY66" fmla="*/ 638158 h 806705"/>
                  <a:gd name="connsiteX67" fmla="*/ 3617804 w 3797087"/>
                  <a:gd name="connsiteY67" fmla="*/ 578424 h 806705"/>
                  <a:gd name="connsiteX68" fmla="*/ 3570633 w 3797087"/>
                  <a:gd name="connsiteY68" fmla="*/ 515344 h 806705"/>
                  <a:gd name="connsiteX69" fmla="*/ 3458147 w 3797087"/>
                  <a:gd name="connsiteY69" fmla="*/ 480792 h 806705"/>
                  <a:gd name="connsiteX70" fmla="*/ 3323890 w 3797087"/>
                  <a:gd name="connsiteY70" fmla="*/ 444243 h 806705"/>
                  <a:gd name="connsiteX71" fmla="*/ 3211405 w 3797087"/>
                  <a:gd name="connsiteY71" fmla="*/ 375171 h 806705"/>
                  <a:gd name="connsiteX72" fmla="*/ 3164233 w 3797087"/>
                  <a:gd name="connsiteY72" fmla="*/ 243049 h 806705"/>
                  <a:gd name="connsiteX73" fmla="*/ 3245408 w 3797087"/>
                  <a:gd name="connsiteY73" fmla="*/ 71715 h 806705"/>
                  <a:gd name="connsiteX74" fmla="*/ 3492925 w 3797087"/>
                  <a:gd name="connsiteY74" fmla="*/ 0 h 8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797087" h="806705">
                    <a:moveTo>
                      <a:pt x="2009546" y="190567"/>
                    </a:moveTo>
                    <a:lnTo>
                      <a:pt x="1885864" y="489233"/>
                    </a:lnTo>
                    <a:lnTo>
                      <a:pt x="2133229" y="489233"/>
                    </a:lnTo>
                    <a:close/>
                    <a:moveTo>
                      <a:pt x="180397" y="161453"/>
                    </a:moveTo>
                    <a:lnTo>
                      <a:pt x="180397" y="645252"/>
                    </a:lnTo>
                    <a:lnTo>
                      <a:pt x="345387" y="645252"/>
                    </a:lnTo>
                    <a:cubicBezTo>
                      <a:pt x="423864" y="644509"/>
                      <a:pt x="485968" y="622864"/>
                      <a:pt x="531697" y="580318"/>
                    </a:cubicBezTo>
                    <a:cubicBezTo>
                      <a:pt x="577427" y="537772"/>
                      <a:pt x="600791" y="478783"/>
                      <a:pt x="601789" y="403352"/>
                    </a:cubicBezTo>
                    <a:cubicBezTo>
                      <a:pt x="600791" y="327921"/>
                      <a:pt x="577427" y="268932"/>
                      <a:pt x="531697" y="226386"/>
                    </a:cubicBezTo>
                    <a:cubicBezTo>
                      <a:pt x="485968" y="183840"/>
                      <a:pt x="423864" y="162196"/>
                      <a:pt x="345387" y="161453"/>
                    </a:cubicBezTo>
                    <a:close/>
                    <a:moveTo>
                      <a:pt x="2533650" y="13373"/>
                    </a:moveTo>
                    <a:lnTo>
                      <a:pt x="2714047" y="13373"/>
                    </a:lnTo>
                    <a:lnTo>
                      <a:pt x="2714047" y="646367"/>
                    </a:lnTo>
                    <a:lnTo>
                      <a:pt x="3105211" y="646367"/>
                    </a:lnTo>
                    <a:lnTo>
                      <a:pt x="3105211" y="793332"/>
                    </a:lnTo>
                    <a:lnTo>
                      <a:pt x="2533650" y="793332"/>
                    </a:lnTo>
                    <a:close/>
                    <a:moveTo>
                      <a:pt x="1921520" y="13373"/>
                    </a:moveTo>
                    <a:lnTo>
                      <a:pt x="2099801" y="13373"/>
                    </a:lnTo>
                    <a:lnTo>
                      <a:pt x="2448557" y="793332"/>
                    </a:lnTo>
                    <a:lnTo>
                      <a:pt x="2259139" y="793332"/>
                    </a:lnTo>
                    <a:lnTo>
                      <a:pt x="2190056" y="626168"/>
                    </a:lnTo>
                    <a:lnTo>
                      <a:pt x="1827923" y="626168"/>
                    </a:lnTo>
                    <a:lnTo>
                      <a:pt x="1758839" y="793332"/>
                    </a:lnTo>
                    <a:lnTo>
                      <a:pt x="1573873" y="793332"/>
                    </a:lnTo>
                    <a:close/>
                    <a:moveTo>
                      <a:pt x="923925" y="13373"/>
                    </a:moveTo>
                    <a:lnTo>
                      <a:pt x="1513316" y="13373"/>
                    </a:lnTo>
                    <a:lnTo>
                      <a:pt x="1513316" y="158109"/>
                    </a:lnTo>
                    <a:lnTo>
                      <a:pt x="1103208" y="158109"/>
                    </a:lnTo>
                    <a:lnTo>
                      <a:pt x="1103208" y="327641"/>
                    </a:lnTo>
                    <a:lnTo>
                      <a:pt x="1465396" y="327641"/>
                    </a:lnTo>
                    <a:lnTo>
                      <a:pt x="1465396" y="467919"/>
                    </a:lnTo>
                    <a:lnTo>
                      <a:pt x="1103208" y="467919"/>
                    </a:lnTo>
                    <a:lnTo>
                      <a:pt x="1103208" y="648596"/>
                    </a:lnTo>
                    <a:lnTo>
                      <a:pt x="1527804" y="648596"/>
                    </a:lnTo>
                    <a:lnTo>
                      <a:pt x="1527804" y="793332"/>
                    </a:lnTo>
                    <a:lnTo>
                      <a:pt x="923925" y="793332"/>
                    </a:lnTo>
                    <a:close/>
                    <a:moveTo>
                      <a:pt x="0" y="13373"/>
                    </a:moveTo>
                    <a:lnTo>
                      <a:pt x="354306" y="13373"/>
                    </a:lnTo>
                    <a:cubicBezTo>
                      <a:pt x="439981" y="13811"/>
                      <a:pt x="514970" y="30008"/>
                      <a:pt x="579273" y="61962"/>
                    </a:cubicBezTo>
                    <a:cubicBezTo>
                      <a:pt x="643575" y="93916"/>
                      <a:pt x="693696" y="139000"/>
                      <a:pt x="729634" y="197212"/>
                    </a:cubicBezTo>
                    <a:cubicBezTo>
                      <a:pt x="765572" y="255425"/>
                      <a:pt x="783833" y="324138"/>
                      <a:pt x="784416" y="403352"/>
                    </a:cubicBezTo>
                    <a:cubicBezTo>
                      <a:pt x="783833" y="482566"/>
                      <a:pt x="765572" y="551279"/>
                      <a:pt x="729634" y="609492"/>
                    </a:cubicBezTo>
                    <a:cubicBezTo>
                      <a:pt x="693696" y="667705"/>
                      <a:pt x="643575" y="712788"/>
                      <a:pt x="579273" y="744743"/>
                    </a:cubicBezTo>
                    <a:cubicBezTo>
                      <a:pt x="514970" y="776697"/>
                      <a:pt x="439981" y="792893"/>
                      <a:pt x="354306" y="793332"/>
                    </a:cubicBezTo>
                    <a:lnTo>
                      <a:pt x="0" y="793332"/>
                    </a:lnTo>
                    <a:close/>
                    <a:moveTo>
                      <a:pt x="3492925" y="0"/>
                    </a:moveTo>
                    <a:cubicBezTo>
                      <a:pt x="3542609" y="23"/>
                      <a:pt x="3590953" y="5822"/>
                      <a:pt x="3637954" y="17396"/>
                    </a:cubicBezTo>
                    <a:cubicBezTo>
                      <a:pt x="3684956" y="28971"/>
                      <a:pt x="3726865" y="46181"/>
                      <a:pt x="3763680" y="69028"/>
                    </a:cubicBezTo>
                    <a:lnTo>
                      <a:pt x="3708002" y="206182"/>
                    </a:lnTo>
                    <a:cubicBezTo>
                      <a:pt x="3671648" y="185537"/>
                      <a:pt x="3635209" y="170129"/>
                      <a:pt x="3598687" y="159958"/>
                    </a:cubicBezTo>
                    <a:cubicBezTo>
                      <a:pt x="3562164" y="149787"/>
                      <a:pt x="3526538" y="144713"/>
                      <a:pt x="3491810" y="144736"/>
                    </a:cubicBezTo>
                    <a:cubicBezTo>
                      <a:pt x="3438801" y="145388"/>
                      <a:pt x="3400706" y="154139"/>
                      <a:pt x="3377523" y="170990"/>
                    </a:cubicBezTo>
                    <a:cubicBezTo>
                      <a:pt x="3354341" y="187841"/>
                      <a:pt x="3343005" y="208882"/>
                      <a:pt x="3343516" y="234111"/>
                    </a:cubicBezTo>
                    <a:cubicBezTo>
                      <a:pt x="3344726" y="262061"/>
                      <a:pt x="3360450" y="282797"/>
                      <a:pt x="3390688" y="296321"/>
                    </a:cubicBezTo>
                    <a:cubicBezTo>
                      <a:pt x="3420926" y="309845"/>
                      <a:pt x="3458421" y="321186"/>
                      <a:pt x="3503174" y="330343"/>
                    </a:cubicBezTo>
                    <a:cubicBezTo>
                      <a:pt x="3547926" y="339500"/>
                      <a:pt x="3592678" y="351504"/>
                      <a:pt x="3637431" y="366354"/>
                    </a:cubicBezTo>
                    <a:cubicBezTo>
                      <a:pt x="3682183" y="381205"/>
                      <a:pt x="3719678" y="403931"/>
                      <a:pt x="3749916" y="434533"/>
                    </a:cubicBezTo>
                    <a:cubicBezTo>
                      <a:pt x="3780154" y="465135"/>
                      <a:pt x="3795878" y="508643"/>
                      <a:pt x="3797087" y="565057"/>
                    </a:cubicBezTo>
                    <a:cubicBezTo>
                      <a:pt x="3797130" y="609064"/>
                      <a:pt x="3785043" y="649253"/>
                      <a:pt x="3760828" y="685623"/>
                    </a:cubicBezTo>
                    <a:cubicBezTo>
                      <a:pt x="3736612" y="721993"/>
                      <a:pt x="3700013" y="751123"/>
                      <a:pt x="3651029" y="773014"/>
                    </a:cubicBezTo>
                    <a:cubicBezTo>
                      <a:pt x="3602046" y="794904"/>
                      <a:pt x="3540425" y="806135"/>
                      <a:pt x="3466165" y="806705"/>
                    </a:cubicBezTo>
                    <a:cubicBezTo>
                      <a:pt x="3403104" y="806287"/>
                      <a:pt x="3343343" y="797937"/>
                      <a:pt x="3286882" y="781654"/>
                    </a:cubicBezTo>
                    <a:cubicBezTo>
                      <a:pt x="3230421" y="765371"/>
                      <a:pt x="3184337" y="743661"/>
                      <a:pt x="3148631" y="716523"/>
                    </a:cubicBezTo>
                    <a:lnTo>
                      <a:pt x="3209889" y="580652"/>
                    </a:lnTo>
                    <a:cubicBezTo>
                      <a:pt x="3243504" y="604996"/>
                      <a:pt x="3282908" y="624536"/>
                      <a:pt x="3328100" y="639272"/>
                    </a:cubicBezTo>
                    <a:cubicBezTo>
                      <a:pt x="3373293" y="654009"/>
                      <a:pt x="3419686" y="661574"/>
                      <a:pt x="3467280" y="661969"/>
                    </a:cubicBezTo>
                    <a:cubicBezTo>
                      <a:pt x="3520381" y="661481"/>
                      <a:pt x="3558848" y="653545"/>
                      <a:pt x="3582682" y="638158"/>
                    </a:cubicBezTo>
                    <a:cubicBezTo>
                      <a:pt x="3606515" y="622772"/>
                      <a:pt x="3618222" y="602861"/>
                      <a:pt x="3617804" y="578424"/>
                    </a:cubicBezTo>
                    <a:cubicBezTo>
                      <a:pt x="3616595" y="550098"/>
                      <a:pt x="3600871" y="529072"/>
                      <a:pt x="3570633" y="515344"/>
                    </a:cubicBezTo>
                    <a:cubicBezTo>
                      <a:pt x="3540395" y="501616"/>
                      <a:pt x="3502899" y="490098"/>
                      <a:pt x="3458147" y="480792"/>
                    </a:cubicBezTo>
                    <a:cubicBezTo>
                      <a:pt x="3413395" y="471486"/>
                      <a:pt x="3368643" y="459303"/>
                      <a:pt x="3323890" y="444243"/>
                    </a:cubicBezTo>
                    <a:cubicBezTo>
                      <a:pt x="3279138" y="429183"/>
                      <a:pt x="3241643" y="406159"/>
                      <a:pt x="3211405" y="375171"/>
                    </a:cubicBezTo>
                    <a:cubicBezTo>
                      <a:pt x="3181167" y="344182"/>
                      <a:pt x="3165443" y="300141"/>
                      <a:pt x="3164233" y="243049"/>
                    </a:cubicBezTo>
                    <a:cubicBezTo>
                      <a:pt x="3164067" y="174810"/>
                      <a:pt x="3191125" y="117699"/>
                      <a:pt x="3245408" y="71715"/>
                    </a:cubicBezTo>
                    <a:cubicBezTo>
                      <a:pt x="3299691" y="25730"/>
                      <a:pt x="3382196" y="1826"/>
                      <a:pt x="349292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CBCD7F-274F-41D0-98EB-D2E45C3B30DA}"/>
                  </a:ext>
                </a:extLst>
              </p:cNvPr>
              <p:cNvSpPr txBox="1"/>
              <p:nvPr/>
            </p:nvSpPr>
            <p:spPr>
              <a:xfrm>
                <a:off x="1006020" y="514891"/>
                <a:ext cx="3804524" cy="1592724"/>
              </a:xfrm>
              <a:custGeom>
                <a:avLst/>
                <a:gdLst>
                  <a:gd name="connsiteX0" fmla="*/ 353969 w 3804524"/>
                  <a:gd name="connsiteY0" fmla="*/ 917239 h 1592724"/>
                  <a:gd name="connsiteX1" fmla="*/ 353969 w 3804524"/>
                  <a:gd name="connsiteY1" fmla="*/ 1298162 h 1592724"/>
                  <a:gd name="connsiteX2" fmla="*/ 769986 w 3804524"/>
                  <a:gd name="connsiteY2" fmla="*/ 1298162 h 1592724"/>
                  <a:gd name="connsiteX3" fmla="*/ 981295 w 3804524"/>
                  <a:gd name="connsiteY3" fmla="*/ 1253024 h 1592724"/>
                  <a:gd name="connsiteX4" fmla="*/ 1053932 w 3804524"/>
                  <a:gd name="connsiteY4" fmla="*/ 1108803 h 1592724"/>
                  <a:gd name="connsiteX5" fmla="*/ 981295 w 3804524"/>
                  <a:gd name="connsiteY5" fmla="*/ 964305 h 1592724"/>
                  <a:gd name="connsiteX6" fmla="*/ 769986 w 3804524"/>
                  <a:gd name="connsiteY6" fmla="*/ 917239 h 1592724"/>
                  <a:gd name="connsiteX7" fmla="*/ 353969 w 3804524"/>
                  <a:gd name="connsiteY7" fmla="*/ 294562 h 1592724"/>
                  <a:gd name="connsiteX8" fmla="*/ 353969 w 3804524"/>
                  <a:gd name="connsiteY8" fmla="*/ 657882 h 1592724"/>
                  <a:gd name="connsiteX9" fmla="*/ 708370 w 3804524"/>
                  <a:gd name="connsiteY9" fmla="*/ 657882 h 1592724"/>
                  <a:gd name="connsiteX10" fmla="*/ 907858 w 3804524"/>
                  <a:gd name="connsiteY10" fmla="*/ 611916 h 1592724"/>
                  <a:gd name="connsiteX11" fmla="*/ 976922 w 3804524"/>
                  <a:gd name="connsiteY11" fmla="*/ 475120 h 1592724"/>
                  <a:gd name="connsiteX12" fmla="*/ 907856 w 3804524"/>
                  <a:gd name="connsiteY12" fmla="*/ 339426 h 1592724"/>
                  <a:gd name="connsiteX13" fmla="*/ 708354 w 3804524"/>
                  <a:gd name="connsiteY13" fmla="*/ 294562 h 1592724"/>
                  <a:gd name="connsiteX14" fmla="*/ 1685925 w 3804524"/>
                  <a:gd name="connsiteY14" fmla="*/ 26403 h 1592724"/>
                  <a:gd name="connsiteX15" fmla="*/ 2042095 w 3804524"/>
                  <a:gd name="connsiteY15" fmla="*/ 26403 h 1592724"/>
                  <a:gd name="connsiteX16" fmla="*/ 2042095 w 3804524"/>
                  <a:gd name="connsiteY16" fmla="*/ 1566321 h 1592724"/>
                  <a:gd name="connsiteX17" fmla="*/ 1685925 w 3804524"/>
                  <a:gd name="connsiteY17" fmla="*/ 1566321 h 1592724"/>
                  <a:gd name="connsiteX18" fmla="*/ 0 w 3804524"/>
                  <a:gd name="connsiteY18" fmla="*/ 26403 h 1592724"/>
                  <a:gd name="connsiteX19" fmla="*/ 752395 w 3804524"/>
                  <a:gd name="connsiteY19" fmla="*/ 26403 h 1592724"/>
                  <a:gd name="connsiteX20" fmla="*/ 1188228 w 3804524"/>
                  <a:gd name="connsiteY20" fmla="*/ 136608 h 1592724"/>
                  <a:gd name="connsiteX21" fmla="*/ 1335292 w 3804524"/>
                  <a:gd name="connsiteY21" fmla="*/ 426677 h 1592724"/>
                  <a:gd name="connsiteX22" fmla="*/ 1280060 w 3804524"/>
                  <a:gd name="connsiteY22" fmla="*/ 629203 h 1592724"/>
                  <a:gd name="connsiteX23" fmla="*/ 1130883 w 3804524"/>
                  <a:gd name="connsiteY23" fmla="*/ 765580 h 1592724"/>
                  <a:gd name="connsiteX24" fmla="*/ 1335901 w 3804524"/>
                  <a:gd name="connsiteY24" fmla="*/ 903852 h 1592724"/>
                  <a:gd name="connsiteX25" fmla="*/ 1412301 w 3804524"/>
                  <a:gd name="connsiteY25" fmla="*/ 1146234 h 1592724"/>
                  <a:gd name="connsiteX26" fmla="*/ 1256167 w 3804524"/>
                  <a:gd name="connsiteY26" fmla="*/ 1456112 h 1592724"/>
                  <a:gd name="connsiteX27" fmla="*/ 796420 w 3804524"/>
                  <a:gd name="connsiteY27" fmla="*/ 1566321 h 1592724"/>
                  <a:gd name="connsiteX28" fmla="*/ 0 w 3804524"/>
                  <a:gd name="connsiteY28" fmla="*/ 1566321 h 1592724"/>
                  <a:gd name="connsiteX29" fmla="*/ 3160015 w 3804524"/>
                  <a:gd name="connsiteY29" fmla="*/ 0 h 1592724"/>
                  <a:gd name="connsiteX30" fmla="*/ 3527725 w 3804524"/>
                  <a:gd name="connsiteY30" fmla="*/ 67901 h 1592724"/>
                  <a:gd name="connsiteX31" fmla="*/ 3804524 w 3804524"/>
                  <a:gd name="connsiteY31" fmla="*/ 266233 h 1592724"/>
                  <a:gd name="connsiteX32" fmla="*/ 3575866 w 3804524"/>
                  <a:gd name="connsiteY32" fmla="*/ 477236 h 1592724"/>
                  <a:gd name="connsiteX33" fmla="*/ 3393302 w 3804524"/>
                  <a:gd name="connsiteY33" fmla="*/ 345732 h 1592724"/>
                  <a:gd name="connsiteX34" fmla="*/ 3177623 w 3804524"/>
                  <a:gd name="connsiteY34" fmla="*/ 303363 h 1592724"/>
                  <a:gd name="connsiteX35" fmla="*/ 2813350 w 3804524"/>
                  <a:gd name="connsiteY35" fmla="*/ 440095 h 1592724"/>
                  <a:gd name="connsiteX36" fmla="*/ 2673583 w 3804524"/>
                  <a:gd name="connsiteY36" fmla="*/ 796364 h 1592724"/>
                  <a:gd name="connsiteX37" fmla="*/ 2812799 w 3804524"/>
                  <a:gd name="connsiteY37" fmla="*/ 1150981 h 1592724"/>
                  <a:gd name="connsiteX38" fmla="*/ 3173221 w 3804524"/>
                  <a:gd name="connsiteY38" fmla="*/ 1289361 h 1592724"/>
                  <a:gd name="connsiteX39" fmla="*/ 3314363 w 3804524"/>
                  <a:gd name="connsiteY39" fmla="*/ 1274505 h 1592724"/>
                  <a:gd name="connsiteX40" fmla="*/ 3450555 w 3804524"/>
                  <a:gd name="connsiteY40" fmla="*/ 1223335 h 1592724"/>
                  <a:gd name="connsiteX41" fmla="*/ 3450555 w 3804524"/>
                  <a:gd name="connsiteY41" fmla="*/ 772154 h 1592724"/>
                  <a:gd name="connsiteX42" fmla="*/ 3775921 w 3804524"/>
                  <a:gd name="connsiteY42" fmla="*/ 772154 h 1592724"/>
                  <a:gd name="connsiteX43" fmla="*/ 3775921 w 3804524"/>
                  <a:gd name="connsiteY43" fmla="*/ 1397076 h 1592724"/>
                  <a:gd name="connsiteX44" fmla="*/ 3483726 w 3804524"/>
                  <a:gd name="connsiteY44" fmla="*/ 1542713 h 1592724"/>
                  <a:gd name="connsiteX45" fmla="*/ 3153412 w 3804524"/>
                  <a:gd name="connsiteY45" fmla="*/ 1592724 h 1592724"/>
                  <a:gd name="connsiteX46" fmla="*/ 2720319 w 3804524"/>
                  <a:gd name="connsiteY46" fmla="*/ 1489457 h 1592724"/>
                  <a:gd name="connsiteX47" fmla="*/ 2423288 w 3804524"/>
                  <a:gd name="connsiteY47" fmla="*/ 1209221 h 1592724"/>
                  <a:gd name="connsiteX48" fmla="*/ 2313013 w 3804524"/>
                  <a:gd name="connsiteY48" fmla="*/ 796364 h 1592724"/>
                  <a:gd name="connsiteX49" fmla="*/ 2423533 w 3804524"/>
                  <a:gd name="connsiteY49" fmla="*/ 383506 h 1592724"/>
                  <a:gd name="connsiteX50" fmla="*/ 2722275 w 3804524"/>
                  <a:gd name="connsiteY50" fmla="*/ 103268 h 1592724"/>
                  <a:gd name="connsiteX51" fmla="*/ 3160015 w 3804524"/>
                  <a:gd name="connsiteY51" fmla="*/ 0 h 15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804524" h="1592724">
                    <a:moveTo>
                      <a:pt x="353969" y="917239"/>
                    </a:moveTo>
                    <a:lnTo>
                      <a:pt x="353969" y="1298162"/>
                    </a:lnTo>
                    <a:lnTo>
                      <a:pt x="769986" y="1298162"/>
                    </a:lnTo>
                    <a:cubicBezTo>
                      <a:pt x="862709" y="1298529"/>
                      <a:pt x="933146" y="1283483"/>
                      <a:pt x="981295" y="1253024"/>
                    </a:cubicBezTo>
                    <a:cubicBezTo>
                      <a:pt x="1029445" y="1222565"/>
                      <a:pt x="1053657" y="1174491"/>
                      <a:pt x="1053932" y="1108803"/>
                    </a:cubicBezTo>
                    <a:cubicBezTo>
                      <a:pt x="1053657" y="1043986"/>
                      <a:pt x="1029445" y="995820"/>
                      <a:pt x="981295" y="964305"/>
                    </a:cubicBezTo>
                    <a:cubicBezTo>
                      <a:pt x="933146" y="932790"/>
                      <a:pt x="862709" y="917102"/>
                      <a:pt x="769986" y="917239"/>
                    </a:cubicBezTo>
                    <a:close/>
                    <a:moveTo>
                      <a:pt x="353969" y="294562"/>
                    </a:moveTo>
                    <a:lnTo>
                      <a:pt x="353969" y="657882"/>
                    </a:lnTo>
                    <a:lnTo>
                      <a:pt x="708370" y="657882"/>
                    </a:lnTo>
                    <a:cubicBezTo>
                      <a:pt x="795641" y="657836"/>
                      <a:pt x="862137" y="642514"/>
                      <a:pt x="907858" y="611916"/>
                    </a:cubicBezTo>
                    <a:cubicBezTo>
                      <a:pt x="953580" y="581318"/>
                      <a:pt x="976601" y="535719"/>
                      <a:pt x="976922" y="475120"/>
                    </a:cubicBezTo>
                    <a:cubicBezTo>
                      <a:pt x="976601" y="414612"/>
                      <a:pt x="953579" y="369381"/>
                      <a:pt x="907856" y="339426"/>
                    </a:cubicBezTo>
                    <a:cubicBezTo>
                      <a:pt x="862133" y="309470"/>
                      <a:pt x="795632" y="294516"/>
                      <a:pt x="708354" y="294562"/>
                    </a:cubicBezTo>
                    <a:close/>
                    <a:moveTo>
                      <a:pt x="1685925" y="26403"/>
                    </a:moveTo>
                    <a:lnTo>
                      <a:pt x="2042095" y="26403"/>
                    </a:lnTo>
                    <a:lnTo>
                      <a:pt x="2042095" y="1566321"/>
                    </a:lnTo>
                    <a:lnTo>
                      <a:pt x="1685925" y="1566321"/>
                    </a:lnTo>
                    <a:close/>
                    <a:moveTo>
                      <a:pt x="0" y="26403"/>
                    </a:moveTo>
                    <a:lnTo>
                      <a:pt x="752395" y="26403"/>
                    </a:lnTo>
                    <a:cubicBezTo>
                      <a:pt x="945131" y="28092"/>
                      <a:pt x="1090408" y="64827"/>
                      <a:pt x="1188228" y="136608"/>
                    </a:cubicBezTo>
                    <a:cubicBezTo>
                      <a:pt x="1286047" y="208388"/>
                      <a:pt x="1335069" y="305078"/>
                      <a:pt x="1335292" y="426677"/>
                    </a:cubicBezTo>
                    <a:cubicBezTo>
                      <a:pt x="1334604" y="504112"/>
                      <a:pt x="1316193" y="571620"/>
                      <a:pt x="1280060" y="629203"/>
                    </a:cubicBezTo>
                    <a:cubicBezTo>
                      <a:pt x="1243927" y="686785"/>
                      <a:pt x="1194201" y="732245"/>
                      <a:pt x="1130883" y="765580"/>
                    </a:cubicBezTo>
                    <a:cubicBezTo>
                      <a:pt x="1217635" y="793371"/>
                      <a:pt x="1285975" y="839461"/>
                      <a:pt x="1335901" y="903852"/>
                    </a:cubicBezTo>
                    <a:cubicBezTo>
                      <a:pt x="1385827" y="968242"/>
                      <a:pt x="1411294" y="1049037"/>
                      <a:pt x="1412301" y="1146234"/>
                    </a:cubicBezTo>
                    <a:cubicBezTo>
                      <a:pt x="1411941" y="1280211"/>
                      <a:pt x="1359896" y="1383503"/>
                      <a:pt x="1256167" y="1456112"/>
                    </a:cubicBezTo>
                    <a:cubicBezTo>
                      <a:pt x="1152439" y="1528720"/>
                      <a:pt x="999190" y="1565456"/>
                      <a:pt x="796420" y="1566321"/>
                    </a:cubicBezTo>
                    <a:lnTo>
                      <a:pt x="0" y="1566321"/>
                    </a:lnTo>
                    <a:close/>
                    <a:moveTo>
                      <a:pt x="3160015" y="0"/>
                    </a:moveTo>
                    <a:cubicBezTo>
                      <a:pt x="3295969" y="224"/>
                      <a:pt x="3418538" y="22858"/>
                      <a:pt x="3527725" y="67901"/>
                    </a:cubicBezTo>
                    <a:cubicBezTo>
                      <a:pt x="3636911" y="112945"/>
                      <a:pt x="3729177" y="179056"/>
                      <a:pt x="3804524" y="266233"/>
                    </a:cubicBezTo>
                    <a:lnTo>
                      <a:pt x="3575866" y="477236"/>
                    </a:lnTo>
                    <a:cubicBezTo>
                      <a:pt x="3519987" y="417996"/>
                      <a:pt x="3459132" y="374161"/>
                      <a:pt x="3393302" y="345732"/>
                    </a:cubicBezTo>
                    <a:cubicBezTo>
                      <a:pt x="3327472" y="317303"/>
                      <a:pt x="3255579" y="303180"/>
                      <a:pt x="3177623" y="303363"/>
                    </a:cubicBezTo>
                    <a:cubicBezTo>
                      <a:pt x="3025659" y="305610"/>
                      <a:pt x="2904234" y="351187"/>
                      <a:pt x="2813350" y="440095"/>
                    </a:cubicBezTo>
                    <a:cubicBezTo>
                      <a:pt x="2722465" y="529002"/>
                      <a:pt x="2675876" y="647759"/>
                      <a:pt x="2673583" y="796364"/>
                    </a:cubicBezTo>
                    <a:cubicBezTo>
                      <a:pt x="2675968" y="943043"/>
                      <a:pt x="2722373" y="1061249"/>
                      <a:pt x="2812799" y="1150981"/>
                    </a:cubicBezTo>
                    <a:cubicBezTo>
                      <a:pt x="2903226" y="1240712"/>
                      <a:pt x="3023366" y="1286839"/>
                      <a:pt x="3173221" y="1289361"/>
                    </a:cubicBezTo>
                    <a:cubicBezTo>
                      <a:pt x="3221506" y="1289636"/>
                      <a:pt x="3268554" y="1284684"/>
                      <a:pt x="3314363" y="1274505"/>
                    </a:cubicBezTo>
                    <a:cubicBezTo>
                      <a:pt x="3360173" y="1264326"/>
                      <a:pt x="3405570" y="1247269"/>
                      <a:pt x="3450555" y="1223335"/>
                    </a:cubicBezTo>
                    <a:lnTo>
                      <a:pt x="3450555" y="772154"/>
                    </a:lnTo>
                    <a:lnTo>
                      <a:pt x="3775921" y="772154"/>
                    </a:lnTo>
                    <a:lnTo>
                      <a:pt x="3775921" y="1397076"/>
                    </a:lnTo>
                    <a:cubicBezTo>
                      <a:pt x="3689681" y="1461009"/>
                      <a:pt x="3592282" y="1509555"/>
                      <a:pt x="3483726" y="1542713"/>
                    </a:cubicBezTo>
                    <a:cubicBezTo>
                      <a:pt x="3375170" y="1575870"/>
                      <a:pt x="3265065" y="1592541"/>
                      <a:pt x="3153412" y="1592724"/>
                    </a:cubicBezTo>
                    <a:cubicBezTo>
                      <a:pt x="2990595" y="1591492"/>
                      <a:pt x="2846230" y="1557070"/>
                      <a:pt x="2720319" y="1489457"/>
                    </a:cubicBezTo>
                    <a:cubicBezTo>
                      <a:pt x="2594407" y="1421844"/>
                      <a:pt x="2495397" y="1328432"/>
                      <a:pt x="2423288" y="1209221"/>
                    </a:cubicBezTo>
                    <a:cubicBezTo>
                      <a:pt x="2351180" y="1090010"/>
                      <a:pt x="2314421" y="952391"/>
                      <a:pt x="2313013" y="796364"/>
                    </a:cubicBezTo>
                    <a:cubicBezTo>
                      <a:pt x="2314380" y="640337"/>
                      <a:pt x="2351220" y="502717"/>
                      <a:pt x="2423533" y="383506"/>
                    </a:cubicBezTo>
                    <a:cubicBezTo>
                      <a:pt x="2495845" y="264294"/>
                      <a:pt x="2595426" y="170881"/>
                      <a:pt x="2722275" y="103268"/>
                    </a:cubicBezTo>
                    <a:cubicBezTo>
                      <a:pt x="2849124" y="35654"/>
                      <a:pt x="2995037" y="1232"/>
                      <a:pt x="316001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6350" stA="42000" endPos="850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457200" contourW="19050">
                <a:bevelT w="508000" h="82550"/>
                <a:bevelB h="222250"/>
                <a:contourClr>
                  <a:srgbClr val="FF0000"/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95A625-CECB-40F2-9197-0A01D4746FA8}"/>
                </a:ext>
              </a:extLst>
            </p:cNvPr>
            <p:cNvGrpSpPr/>
            <p:nvPr/>
          </p:nvGrpSpPr>
          <p:grpSpPr>
            <a:xfrm>
              <a:off x="832949" y="2893908"/>
              <a:ext cx="4082183" cy="411297"/>
              <a:chOff x="832949" y="3230585"/>
              <a:chExt cx="4082183" cy="411297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F3250-3616-48E1-9FF4-ACB2A3885625}"/>
                  </a:ext>
                </a:extLst>
              </p:cNvPr>
              <p:cNvSpPr txBox="1"/>
              <p:nvPr/>
            </p:nvSpPr>
            <p:spPr>
              <a:xfrm>
                <a:off x="832949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8" y="1"/>
                    </a:moveTo>
                    <a:cubicBezTo>
                      <a:pt x="216095" y="-10"/>
                      <a:pt x="242296" y="2821"/>
                      <a:pt x="267963" y="8495"/>
                    </a:cubicBezTo>
                    <a:cubicBezTo>
                      <a:pt x="293629" y="14170"/>
                      <a:pt x="316870" y="22758"/>
                      <a:pt x="337687" y="34258"/>
                    </a:cubicBezTo>
                    <a:lnTo>
                      <a:pt x="297808" y="130298"/>
                    </a:lnTo>
                    <a:cubicBezTo>
                      <a:pt x="259059" y="110730"/>
                      <a:pt x="222534" y="100993"/>
                      <a:pt x="188233" y="101086"/>
                    </a:cubicBezTo>
                    <a:cubicBezTo>
                      <a:pt x="169122" y="101274"/>
                      <a:pt x="155741" y="103708"/>
                      <a:pt x="148090" y="108390"/>
                    </a:cubicBezTo>
                    <a:cubicBezTo>
                      <a:pt x="140438" y="113071"/>
                      <a:pt x="136759" y="118876"/>
                      <a:pt x="137052" y="125804"/>
                    </a:cubicBezTo>
                    <a:cubicBezTo>
                      <a:pt x="137632" y="134882"/>
                      <a:pt x="145171" y="141582"/>
                      <a:pt x="159670" y="145905"/>
                    </a:cubicBezTo>
                    <a:cubicBezTo>
                      <a:pt x="174169" y="150228"/>
                      <a:pt x="192148" y="154340"/>
                      <a:pt x="213607" y="158242"/>
                    </a:cubicBezTo>
                    <a:cubicBezTo>
                      <a:pt x="235065" y="162143"/>
                      <a:pt x="256524" y="168002"/>
                      <a:pt x="277982" y="175817"/>
                    </a:cubicBezTo>
                    <a:cubicBezTo>
                      <a:pt x="299440" y="183631"/>
                      <a:pt x="317419" y="195570"/>
                      <a:pt x="331918" y="211631"/>
                    </a:cubicBezTo>
                    <a:cubicBezTo>
                      <a:pt x="346417" y="227693"/>
                      <a:pt x="353956" y="250045"/>
                      <a:pt x="354536" y="278688"/>
                    </a:cubicBezTo>
                    <a:cubicBezTo>
                      <a:pt x="354533" y="302979"/>
                      <a:pt x="347737" y="325099"/>
                      <a:pt x="334147" y="345049"/>
                    </a:cubicBezTo>
                    <a:cubicBezTo>
                      <a:pt x="320557" y="365000"/>
                      <a:pt x="300192" y="380952"/>
                      <a:pt x="273052" y="392907"/>
                    </a:cubicBezTo>
                    <a:cubicBezTo>
                      <a:pt x="245912" y="404862"/>
                      <a:pt x="212015" y="410992"/>
                      <a:pt x="171360" y="411297"/>
                    </a:cubicBezTo>
                    <a:cubicBezTo>
                      <a:pt x="137907" y="411121"/>
                      <a:pt x="106042" y="407401"/>
                      <a:pt x="75765" y="400135"/>
                    </a:cubicBezTo>
                    <a:cubicBezTo>
                      <a:pt x="45488" y="392870"/>
                      <a:pt x="20233" y="383112"/>
                      <a:pt x="0" y="370863"/>
                    </a:cubicBezTo>
                    <a:lnTo>
                      <a:pt x="42691" y="274185"/>
                    </a:lnTo>
                    <a:cubicBezTo>
                      <a:pt x="61611" y="285291"/>
                      <a:pt x="82466" y="294039"/>
                      <a:pt x="105253" y="300431"/>
                    </a:cubicBezTo>
                    <a:cubicBezTo>
                      <a:pt x="128041" y="306822"/>
                      <a:pt x="150452" y="310082"/>
                      <a:pt x="172485" y="310211"/>
                    </a:cubicBezTo>
                    <a:cubicBezTo>
                      <a:pt x="191104" y="310164"/>
                      <a:pt x="204344" y="308288"/>
                      <a:pt x="212207" y="304582"/>
                    </a:cubicBezTo>
                    <a:cubicBezTo>
                      <a:pt x="220069" y="300876"/>
                      <a:pt x="223889" y="295622"/>
                      <a:pt x="223666" y="288820"/>
                    </a:cubicBezTo>
                    <a:cubicBezTo>
                      <a:pt x="223087" y="279287"/>
                      <a:pt x="215547" y="272227"/>
                      <a:pt x="201048" y="267640"/>
                    </a:cubicBezTo>
                    <a:cubicBezTo>
                      <a:pt x="186549" y="263053"/>
                      <a:pt x="168570" y="258732"/>
                      <a:pt x="147112" y="254675"/>
                    </a:cubicBezTo>
                    <a:cubicBezTo>
                      <a:pt x="125653" y="250618"/>
                      <a:pt x="104195" y="244617"/>
                      <a:pt x="82737" y="236672"/>
                    </a:cubicBezTo>
                    <a:cubicBezTo>
                      <a:pt x="61278" y="228728"/>
                      <a:pt x="43299" y="216630"/>
                      <a:pt x="28801" y="200380"/>
                    </a:cubicBezTo>
                    <a:cubicBezTo>
                      <a:pt x="14302" y="184130"/>
                      <a:pt x="6762" y="161518"/>
                      <a:pt x="6182" y="132545"/>
                    </a:cubicBezTo>
                    <a:cubicBezTo>
                      <a:pt x="6185" y="107923"/>
                      <a:pt x="12982" y="85651"/>
                      <a:pt x="26571" y="65731"/>
                    </a:cubicBezTo>
                    <a:cubicBezTo>
                      <a:pt x="40161" y="45810"/>
                      <a:pt x="60526" y="29946"/>
                      <a:pt x="87666" y="18139"/>
                    </a:cubicBezTo>
                    <a:cubicBezTo>
                      <a:pt x="114807" y="6331"/>
                      <a:pt x="148704" y="285"/>
                      <a:pt x="18935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88EE8-B655-4688-B66D-ECB709A0B250}"/>
                  </a:ext>
                </a:extLst>
              </p:cNvPr>
              <p:cNvSpPr txBox="1"/>
              <p:nvPr/>
            </p:nvSpPr>
            <p:spPr>
              <a:xfrm>
                <a:off x="2385525" y="3230585"/>
                <a:ext cx="354536" cy="411297"/>
              </a:xfrm>
              <a:custGeom>
                <a:avLst/>
                <a:gdLst/>
                <a:ahLst/>
                <a:cxnLst/>
                <a:rect l="l" t="t" r="r" b="b"/>
                <a:pathLst>
                  <a:path w="354536" h="411297">
                    <a:moveTo>
                      <a:pt x="189357" y="1"/>
                    </a:moveTo>
                    <a:cubicBezTo>
                      <a:pt x="216094" y="-10"/>
                      <a:pt x="242296" y="2821"/>
                      <a:pt x="267962" y="8495"/>
                    </a:cubicBezTo>
                    <a:cubicBezTo>
                      <a:pt x="293628" y="14170"/>
                      <a:pt x="316869" y="22758"/>
                      <a:pt x="337686" y="34258"/>
                    </a:cubicBezTo>
                    <a:lnTo>
                      <a:pt x="297807" y="130298"/>
                    </a:lnTo>
                    <a:cubicBezTo>
                      <a:pt x="259058" y="110730"/>
                      <a:pt x="222534" y="100993"/>
                      <a:pt x="188232" y="101086"/>
                    </a:cubicBezTo>
                    <a:cubicBezTo>
                      <a:pt x="169122" y="101274"/>
                      <a:pt x="155740" y="103708"/>
                      <a:pt x="148089" y="108390"/>
                    </a:cubicBezTo>
                    <a:cubicBezTo>
                      <a:pt x="140438" y="113071"/>
                      <a:pt x="136758" y="118876"/>
                      <a:pt x="137051" y="125804"/>
                    </a:cubicBezTo>
                    <a:cubicBezTo>
                      <a:pt x="137631" y="134882"/>
                      <a:pt x="145171" y="141582"/>
                      <a:pt x="159670" y="145905"/>
                    </a:cubicBezTo>
                    <a:cubicBezTo>
                      <a:pt x="174169" y="150228"/>
                      <a:pt x="192147" y="154340"/>
                      <a:pt x="213606" y="158242"/>
                    </a:cubicBezTo>
                    <a:cubicBezTo>
                      <a:pt x="235064" y="162143"/>
                      <a:pt x="256523" y="168002"/>
                      <a:pt x="277981" y="175817"/>
                    </a:cubicBezTo>
                    <a:cubicBezTo>
                      <a:pt x="299440" y="183631"/>
                      <a:pt x="317418" y="195570"/>
                      <a:pt x="331917" y="211631"/>
                    </a:cubicBezTo>
                    <a:cubicBezTo>
                      <a:pt x="346416" y="227693"/>
                      <a:pt x="353956" y="250045"/>
                      <a:pt x="354536" y="278688"/>
                    </a:cubicBezTo>
                    <a:cubicBezTo>
                      <a:pt x="354533" y="302979"/>
                      <a:pt x="347736" y="325099"/>
                      <a:pt x="334146" y="345049"/>
                    </a:cubicBezTo>
                    <a:cubicBezTo>
                      <a:pt x="320556" y="365000"/>
                      <a:pt x="300191" y="380952"/>
                      <a:pt x="273051" y="392907"/>
                    </a:cubicBezTo>
                    <a:cubicBezTo>
                      <a:pt x="245911" y="404862"/>
                      <a:pt x="212014" y="410992"/>
                      <a:pt x="171360" y="411297"/>
                    </a:cubicBezTo>
                    <a:cubicBezTo>
                      <a:pt x="137906" y="411121"/>
                      <a:pt x="106041" y="407401"/>
                      <a:pt x="75764" y="400135"/>
                    </a:cubicBezTo>
                    <a:cubicBezTo>
                      <a:pt x="45487" y="392870"/>
                      <a:pt x="20232" y="383112"/>
                      <a:pt x="0" y="370863"/>
                    </a:cubicBezTo>
                    <a:lnTo>
                      <a:pt x="42690" y="274185"/>
                    </a:lnTo>
                    <a:cubicBezTo>
                      <a:pt x="61611" y="285291"/>
                      <a:pt x="82465" y="294039"/>
                      <a:pt x="105253" y="300431"/>
                    </a:cubicBezTo>
                    <a:cubicBezTo>
                      <a:pt x="128041" y="306822"/>
                      <a:pt x="150451" y="310082"/>
                      <a:pt x="172485" y="310211"/>
                    </a:cubicBezTo>
                    <a:cubicBezTo>
                      <a:pt x="191103" y="310164"/>
                      <a:pt x="204344" y="308288"/>
                      <a:pt x="212206" y="304582"/>
                    </a:cubicBezTo>
                    <a:cubicBezTo>
                      <a:pt x="220068" y="300876"/>
                      <a:pt x="223888" y="295622"/>
                      <a:pt x="223666" y="288820"/>
                    </a:cubicBezTo>
                    <a:cubicBezTo>
                      <a:pt x="223086" y="279287"/>
                      <a:pt x="215546" y="272227"/>
                      <a:pt x="201047" y="267640"/>
                    </a:cubicBezTo>
                    <a:cubicBezTo>
                      <a:pt x="186548" y="263053"/>
                      <a:pt x="168570" y="258732"/>
                      <a:pt x="147111" y="254675"/>
                    </a:cubicBezTo>
                    <a:cubicBezTo>
                      <a:pt x="125653" y="250618"/>
                      <a:pt x="104194" y="244617"/>
                      <a:pt x="82736" y="236672"/>
                    </a:cubicBezTo>
                    <a:cubicBezTo>
                      <a:pt x="61277" y="228728"/>
                      <a:pt x="43299" y="216630"/>
                      <a:pt x="28800" y="200380"/>
                    </a:cubicBezTo>
                    <a:cubicBezTo>
                      <a:pt x="14301" y="184130"/>
                      <a:pt x="6761" y="161518"/>
                      <a:pt x="6181" y="132545"/>
                    </a:cubicBezTo>
                    <a:cubicBezTo>
                      <a:pt x="6184" y="107923"/>
                      <a:pt x="12981" y="85651"/>
                      <a:pt x="26571" y="65731"/>
                    </a:cubicBezTo>
                    <a:cubicBezTo>
                      <a:pt x="40160" y="45810"/>
                      <a:pt x="60526" y="29946"/>
                      <a:pt x="87666" y="18139"/>
                    </a:cubicBezTo>
                    <a:cubicBezTo>
                      <a:pt x="114806" y="6331"/>
                      <a:pt x="148703" y="285"/>
                      <a:pt x="189357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627E65-B395-427B-8403-6C8A3E56A7D6}"/>
                  </a:ext>
                </a:extLst>
              </p:cNvPr>
              <p:cNvSpPr txBox="1"/>
              <p:nvPr/>
            </p:nvSpPr>
            <p:spPr>
              <a:xfrm>
                <a:off x="1186441" y="3239577"/>
                <a:ext cx="47423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74237" h="393312">
                    <a:moveTo>
                      <a:pt x="171938" y="0"/>
                    </a:moveTo>
                    <a:lnTo>
                      <a:pt x="302297" y="0"/>
                    </a:lnTo>
                    <a:lnTo>
                      <a:pt x="474237" y="393312"/>
                    </a:lnTo>
                    <a:lnTo>
                      <a:pt x="337134" y="393312"/>
                    </a:lnTo>
                    <a:lnTo>
                      <a:pt x="310725" y="324751"/>
                    </a:lnTo>
                    <a:lnTo>
                      <a:pt x="161262" y="324751"/>
                    </a:lnTo>
                    <a:lnTo>
                      <a:pt x="134854" y="393312"/>
                    </a:lnTo>
                    <a:lnTo>
                      <a:pt x="0" y="393312"/>
                    </a:lnTo>
                    <a:lnTo>
                      <a:pt x="171938" y="0"/>
                    </a:lnTo>
                    <a:close/>
                    <a:moveTo>
                      <a:pt x="235994" y="130378"/>
                    </a:moveTo>
                    <a:lnTo>
                      <a:pt x="197785" y="229286"/>
                    </a:lnTo>
                    <a:lnTo>
                      <a:pt x="274202" y="229286"/>
                    </a:lnTo>
                    <a:lnTo>
                      <a:pt x="235994" y="1303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721AE-9E13-4D5D-A636-9FD987DF98A0}"/>
                  </a:ext>
                </a:extLst>
              </p:cNvPr>
              <p:cNvSpPr txBox="1"/>
              <p:nvPr/>
            </p:nvSpPr>
            <p:spPr>
              <a:xfrm>
                <a:off x="1686351" y="3239577"/>
                <a:ext cx="31014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10140" h="393312">
                    <a:moveTo>
                      <a:pt x="0" y="0"/>
                    </a:moveTo>
                    <a:lnTo>
                      <a:pt x="132556" y="0"/>
                    </a:lnTo>
                    <a:lnTo>
                      <a:pt x="132556" y="290541"/>
                    </a:lnTo>
                    <a:lnTo>
                      <a:pt x="310140" y="290541"/>
                    </a:lnTo>
                    <a:lnTo>
                      <a:pt x="31014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9DF117-0701-4011-84E9-8421FA5B4AC5}"/>
                  </a:ext>
                </a:extLst>
              </p:cNvPr>
              <p:cNvSpPr txBox="1"/>
              <p:nvPr/>
            </p:nvSpPr>
            <p:spPr>
              <a:xfrm>
                <a:off x="2029251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2007D4-6D06-44D5-8DA9-FB3DD5BF3686}"/>
                  </a:ext>
                </a:extLst>
              </p:cNvPr>
              <p:cNvSpPr txBox="1"/>
              <p:nvPr/>
            </p:nvSpPr>
            <p:spPr>
              <a:xfrm>
                <a:off x="2934126" y="3239577"/>
                <a:ext cx="326999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6999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6999" y="293351"/>
                    </a:lnTo>
                    <a:lnTo>
                      <a:pt x="326999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6EE605-C031-4C7D-8442-81EA8D388756}"/>
                  </a:ext>
                </a:extLst>
              </p:cNvPr>
              <p:cNvSpPr txBox="1"/>
              <p:nvPr/>
            </p:nvSpPr>
            <p:spPr>
              <a:xfrm>
                <a:off x="3272416" y="3239577"/>
                <a:ext cx="462997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462997" h="393312">
                    <a:moveTo>
                      <a:pt x="0" y="0"/>
                    </a:moveTo>
                    <a:lnTo>
                      <a:pt x="142720" y="0"/>
                    </a:lnTo>
                    <a:lnTo>
                      <a:pt x="236555" y="229807"/>
                    </a:lnTo>
                    <a:lnTo>
                      <a:pt x="332639" y="0"/>
                    </a:lnTo>
                    <a:lnTo>
                      <a:pt x="462997" y="0"/>
                    </a:lnTo>
                    <a:lnTo>
                      <a:pt x="296678" y="393312"/>
                    </a:lnTo>
                    <a:lnTo>
                      <a:pt x="166319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232C4-63C0-4193-A072-9B455B63465F}"/>
                  </a:ext>
                </a:extLst>
              </p:cNvPr>
              <p:cNvSpPr txBox="1"/>
              <p:nvPr/>
            </p:nvSpPr>
            <p:spPr>
              <a:xfrm>
                <a:off x="3753276" y="3239577"/>
                <a:ext cx="327000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27000" h="393312">
                    <a:moveTo>
                      <a:pt x="0" y="0"/>
                    </a:moveTo>
                    <a:lnTo>
                      <a:pt x="319694" y="0"/>
                    </a:lnTo>
                    <a:lnTo>
                      <a:pt x="319694" y="99961"/>
                    </a:lnTo>
                    <a:lnTo>
                      <a:pt x="130308" y="99961"/>
                    </a:lnTo>
                    <a:lnTo>
                      <a:pt x="130308" y="146113"/>
                    </a:lnTo>
                    <a:lnTo>
                      <a:pt x="296653" y="146113"/>
                    </a:lnTo>
                    <a:lnTo>
                      <a:pt x="296653" y="241579"/>
                    </a:lnTo>
                    <a:lnTo>
                      <a:pt x="130308" y="241579"/>
                    </a:lnTo>
                    <a:lnTo>
                      <a:pt x="130308" y="293351"/>
                    </a:lnTo>
                    <a:lnTo>
                      <a:pt x="327000" y="293351"/>
                    </a:lnTo>
                    <a:lnTo>
                      <a:pt x="327000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D1C9CD-292F-4343-AACB-19D8681E56AB}"/>
                  </a:ext>
                </a:extLst>
              </p:cNvPr>
              <p:cNvSpPr txBox="1"/>
              <p:nvPr/>
            </p:nvSpPr>
            <p:spPr>
              <a:xfrm>
                <a:off x="4134276" y="3239577"/>
                <a:ext cx="387693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87693" h="393312">
                    <a:moveTo>
                      <a:pt x="0" y="0"/>
                    </a:moveTo>
                    <a:lnTo>
                      <a:pt x="108963" y="0"/>
                    </a:lnTo>
                    <a:lnTo>
                      <a:pt x="258509" y="178677"/>
                    </a:lnTo>
                    <a:lnTo>
                      <a:pt x="258509" y="0"/>
                    </a:lnTo>
                    <a:lnTo>
                      <a:pt x="387693" y="0"/>
                    </a:lnTo>
                    <a:lnTo>
                      <a:pt x="387693" y="393312"/>
                    </a:lnTo>
                    <a:lnTo>
                      <a:pt x="278729" y="393312"/>
                    </a:lnTo>
                    <a:lnTo>
                      <a:pt x="129184" y="214637"/>
                    </a:lnTo>
                    <a:lnTo>
                      <a:pt x="129184" y="393312"/>
                    </a:lnTo>
                    <a:lnTo>
                      <a:pt x="0" y="3933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10613-8A0B-42DD-8064-CEDCEB7CE512}"/>
                  </a:ext>
                </a:extLst>
              </p:cNvPr>
              <p:cNvSpPr txBox="1"/>
              <p:nvPr/>
            </p:nvSpPr>
            <p:spPr>
              <a:xfrm>
                <a:off x="4552167" y="3239577"/>
                <a:ext cx="362965" cy="393312"/>
              </a:xfrm>
              <a:custGeom>
                <a:avLst/>
                <a:gdLst/>
                <a:ahLst/>
                <a:cxnLst/>
                <a:rect l="l" t="t" r="r" b="b"/>
                <a:pathLst>
                  <a:path w="362965" h="393312">
                    <a:moveTo>
                      <a:pt x="0" y="0"/>
                    </a:moveTo>
                    <a:lnTo>
                      <a:pt x="362965" y="0"/>
                    </a:lnTo>
                    <a:lnTo>
                      <a:pt x="362965" y="102771"/>
                    </a:lnTo>
                    <a:lnTo>
                      <a:pt x="247760" y="102771"/>
                    </a:lnTo>
                    <a:lnTo>
                      <a:pt x="247760" y="393312"/>
                    </a:lnTo>
                    <a:lnTo>
                      <a:pt x="115204" y="393312"/>
                    </a:lnTo>
                    <a:lnTo>
                      <a:pt x="115204" y="102771"/>
                    </a:lnTo>
                    <a:lnTo>
                      <a:pt x="0" y="102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42000" endPos="8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457200" contourW="19050" prstMaterial="softEdge">
                  <a:bevelT w="514350" h="82550"/>
                  <a:bevelB w="0" h="222250"/>
                  <a:contourClr>
                    <a:srgbClr val="FF0000"/>
                  </a:contourClr>
                </a:sp3d>
              </a:bodyPr>
              <a:lstStyle/>
              <a:p>
                <a:pPr algn="ctr">
                  <a:lnSpc>
                    <a:spcPct val="50000"/>
                  </a:lnSpc>
                </a:pPr>
                <a:endParaRPr lang="en-US" sz="8800" b="1">
                  <a:solidFill>
                    <a:srgbClr val="FF0000"/>
                  </a:solidFill>
                  <a:effectLst>
                    <a:reflection blurRad="6350" stA="42000" endPos="85000" dir="5400000" sy="-100000" algn="bl" rotWithShape="0"/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7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373">
        <p14:flash/>
      </p:transition>
    </mc:Choice>
    <mc:Fallback xmlns="">
      <p:transition advTm="4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9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63</TotalTime>
  <Words>614</Words>
  <Application>Microsoft Office PowerPoint</Application>
  <PresentationFormat>Widescreen</PresentationFormat>
  <Paragraphs>73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</vt:lpstr>
      <vt:lpstr>Calibri Light</vt:lpstr>
      <vt:lpstr>Montserrat Black</vt:lpstr>
      <vt:lpstr>Montserrat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5</cp:revision>
  <dcterms:created xsi:type="dcterms:W3CDTF">2019-05-22T15:21:37Z</dcterms:created>
  <dcterms:modified xsi:type="dcterms:W3CDTF">2019-06-25T07:18:40Z</dcterms:modified>
  <cp:contentStatus/>
</cp:coreProperties>
</file>