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2"/>
  </p:notesMasterIdLst>
  <p:sldIdLst>
    <p:sldId id="259" r:id="rId2"/>
    <p:sldId id="256" r:id="rId3"/>
    <p:sldId id="268" r:id="rId4"/>
    <p:sldId id="257" r:id="rId5"/>
    <p:sldId id="260" r:id="rId6"/>
    <p:sldId id="258" r:id="rId7"/>
    <p:sldId id="273" r:id="rId8"/>
    <p:sldId id="274" r:id="rId9"/>
    <p:sldId id="269" r:id="rId10"/>
    <p:sldId id="270" r:id="rId11"/>
  </p:sldIdLst>
  <p:sldSz cx="12192000" cy="6858000"/>
  <p:notesSz cx="6858000" cy="9144000"/>
  <p:embeddedFontLst>
    <p:embeddedFont>
      <p:font typeface="Bahnschrift Light" panose="020B0502040204020203" pitchFamily="34" charset="0"/>
      <p:regular r:id="rId13"/>
    </p:embeddedFont>
    <p:embeddedFont>
      <p:font typeface="Bahnschrift SemiCondensed" panose="020B0502040204020203" pitchFamily="34" charset="0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Montserrat Black" panose="00000A00000000000000" pitchFamily="50" charset="0"/>
      <p:bold r:id="rId22"/>
      <p:boldItalic r:id="rId23"/>
    </p:embeddedFont>
    <p:embeddedFont>
      <p:font typeface="Montserrat Light" panose="020B0604020202020204" charset="0"/>
      <p:regular r:id="rId24"/>
      <p:italic r:id="rId25"/>
    </p:embeddedFont>
    <p:embeddedFont>
      <p:font typeface="Montserrat SemiBold" panose="00000700000000000000" pitchFamily="50" charset="0"/>
      <p:bold r:id="rId26"/>
      <p:boldItalic r:id="rId27"/>
    </p:embeddedFont>
    <p:embeddedFont>
      <p:font typeface="Work Sans" panose="020B060402020202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2CA292"/>
    <a:srgbClr val="414141"/>
    <a:srgbClr val="FFFFFF"/>
    <a:srgbClr val="6076F6"/>
    <a:srgbClr val="DA4748"/>
    <a:srgbClr val="576BEA"/>
    <a:srgbClr val="3E4357"/>
    <a:srgbClr val="3B4CB8"/>
    <a:srgbClr val="3234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2EF8BC-AEEB-42D3-A362-B74F35A266A7}" v="4" dt="2019-09-23T17:23:58.7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394" autoAdjust="0"/>
  </p:normalViewPr>
  <p:slideViewPr>
    <p:cSldViewPr snapToGrid="0" showGuides="1">
      <p:cViewPr varScale="1">
        <p:scale>
          <a:sx n="95" d="100"/>
          <a:sy n="95" d="100"/>
        </p:scale>
        <p:origin x="102" y="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21" Type="http://schemas.openxmlformats.org/officeDocument/2006/relationships/font" Target="fonts/font9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 Dupont" userId="9042b1d383435627" providerId="LiveId" clId="{282EF8BC-AEEB-42D3-A362-B74F35A266A7}"/>
    <pc:docChg chg="modSld">
      <pc:chgData name="Bram Dupont" userId="9042b1d383435627" providerId="LiveId" clId="{282EF8BC-AEEB-42D3-A362-B74F35A266A7}" dt="2019-09-23T17:23:58.745" v="3" actId="313"/>
      <pc:docMkLst>
        <pc:docMk/>
      </pc:docMkLst>
      <pc:sldChg chg="modSp">
        <pc:chgData name="Bram Dupont" userId="9042b1d383435627" providerId="LiveId" clId="{282EF8BC-AEEB-42D3-A362-B74F35A266A7}" dt="2019-09-23T17:23:58.745" v="3" actId="313"/>
        <pc:sldMkLst>
          <pc:docMk/>
          <pc:sldMk cId="4262867712" sldId="269"/>
        </pc:sldMkLst>
        <pc:spChg chg="mod">
          <ac:chgData name="Bram Dupont" userId="9042b1d383435627" providerId="LiveId" clId="{282EF8BC-AEEB-42D3-A362-B74F35A266A7}" dt="2019-09-23T17:23:55.176" v="1" actId="313"/>
          <ac:spMkLst>
            <pc:docMk/>
            <pc:sldMk cId="4262867712" sldId="269"/>
            <ac:spMk id="19" creationId="{E00AFCA1-2E82-4170-A6E3-A0B0CD21B21C}"/>
          </ac:spMkLst>
        </pc:spChg>
        <pc:spChg chg="mod">
          <ac:chgData name="Bram Dupont" userId="9042b1d383435627" providerId="LiveId" clId="{282EF8BC-AEEB-42D3-A362-B74F35A266A7}" dt="2019-09-23T17:23:50.012" v="0" actId="20577"/>
          <ac:spMkLst>
            <pc:docMk/>
            <pc:sldMk cId="4262867712" sldId="269"/>
            <ac:spMk id="25" creationId="{2696B8A2-F723-4556-B2DD-0DFDA5B63DBA}"/>
          </ac:spMkLst>
        </pc:spChg>
        <pc:spChg chg="mod">
          <ac:chgData name="Bram Dupont" userId="9042b1d383435627" providerId="LiveId" clId="{282EF8BC-AEEB-42D3-A362-B74F35A266A7}" dt="2019-09-23T17:23:57.297" v="2" actId="313"/>
          <ac:spMkLst>
            <pc:docMk/>
            <pc:sldMk cId="4262867712" sldId="269"/>
            <ac:spMk id="26" creationId="{A8C33CBF-6D94-43CB-B8C5-E154D92E8921}"/>
          </ac:spMkLst>
        </pc:spChg>
        <pc:spChg chg="mod">
          <ac:chgData name="Bram Dupont" userId="9042b1d383435627" providerId="LiveId" clId="{282EF8BC-AEEB-42D3-A362-B74F35A266A7}" dt="2019-09-23T17:23:58.745" v="3" actId="313"/>
          <ac:spMkLst>
            <pc:docMk/>
            <pc:sldMk cId="4262867712" sldId="269"/>
            <ac:spMk id="31" creationId="{060E91B9-0EFF-4AF1-8D4C-2EAE738625D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CCCF6-E867-48BA-971D-F333C28C41FF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1504B-8E08-468F-8160-80983EDB5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79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="https://www.freepik.com/free-photos-vectors/background"&gt;Background vector created by 3ab2ou - www.freepik.com&lt;/a&gt;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A1504B-8E08-468F-8160-80983EDB5F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15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="https://www.freepik.com/free-photos-vectors/background"&gt;Background vector created by 3ab2ou - www.freepik.com&lt;/a&gt;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A1504B-8E08-468F-8160-80983EDB5F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39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="https://www.freepik.com/free-photos-vectors/background"&gt;Background vector created by 3ab2ou - www.freepik.com&lt;/a&gt;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A1504B-8E08-468F-8160-80983EDB5F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15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="https://www.freepik.com/free-photos-vectors/background"&gt;Background vector created by 3ab2ou - www.freepik.com&lt;/a&gt;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A1504B-8E08-468F-8160-80983EDB5F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25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="https://www.freepik.com/free-photos-vectors/background"&gt;Background vector created by 3ab2ou - www.freepik.com&lt;/a&gt;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A1504B-8E08-468F-8160-80983EDB5F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59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="https://www.freepik.com/free-photos-vectors/background"&gt;Background vector created by 3ab2ou - www.freepik.com&lt;/a&gt;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A1504B-8E08-468F-8160-80983EDB5F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09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="https://www.freepik.com/free-photos-vectors/background"&gt;Background vector created by 3ab2ou - www.freepik.com&lt;/a&gt;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A1504B-8E08-468F-8160-80983EDB5F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38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A1504B-8E08-468F-8160-80983EDB5F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3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="https://www.freepik.com/free-photos-vectors/background"&gt;Background vector created by 3ab2ou - www.freepik.com&lt;/a&gt;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A1504B-8E08-468F-8160-80983EDB5F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89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F7DA6-76DB-4E5F-A201-2E8E4F420C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2C87C1-CB3E-4603-9BD9-1F817B78F5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151CB-1AF1-45F8-BFCF-5E5FF63C9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A9D7-B609-42CA-9767-03925C34E411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00FA7-1629-4956-A362-D570C1861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1E64-0C09-490C-8B93-33E96831A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4BB2-989F-4E33-8FCB-99C33FA05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62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78F4E-6392-44AA-9C15-BA88B27D5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DDE17E-0EED-4609-8BE1-F2299A1FC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E87BC-0195-4114-9051-BBF97DD25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A9D7-B609-42CA-9767-03925C34E411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FE23D-50EF-4FCC-B837-12FD224A5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81BB8-A86A-4809-878E-B51F44099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4BB2-989F-4E33-8FCB-99C33FA05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5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E716F6-E52C-4BA0-83F7-58E1C232EF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CA6B2-20E2-40E7-B822-137120F83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D298F-45E6-402F-B836-E5C2CE446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A9D7-B609-42CA-9767-03925C34E411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5140C-0526-4493-8959-3C46DBD5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9E1BD-CA46-4738-B72A-F4D1A447F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4BB2-989F-4E33-8FCB-99C33FA05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36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BD1CB-36A3-4E82-A147-B88D9BF86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483DD-F44C-42B2-8F51-9ADEF1EC8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A2CBB-45E1-4EF3-A963-980872D8E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A9D7-B609-42CA-9767-03925C34E411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A5E18-F3D4-4E87-BCF6-444EEEC99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B931C-DADC-4507-912F-C68878086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4BB2-989F-4E33-8FCB-99C33FA05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86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81A2D-0A4D-4679-8F60-10B952D55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706B7-3D79-4605-8F5D-68B760083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6D68A-16E8-40D9-A0E7-87F27C56A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A9D7-B609-42CA-9767-03925C34E411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E6322-6676-4693-863F-D132BFFE7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5CDE4-7D32-4304-8806-A3D2140A2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4BB2-989F-4E33-8FCB-99C33FA05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75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ADF74-38A9-4770-B8E9-54387738B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DDD9-B5A7-42E5-88D6-6CDC4DC97A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D140FD-4999-46E6-BF15-A9373BB69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3725A6-FE6C-4C85-9F1A-8E9F9A2C4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A9D7-B609-42CA-9767-03925C34E411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BEB21-764B-4283-A9F7-42C01395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6D44D-FD9F-47EE-9530-2BE842C29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4BB2-989F-4E33-8FCB-99C33FA05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56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76A55-A2BE-4292-9741-D8B6CBCC6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685BC-0CB6-4F90-887C-4C5F2E087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16FA28-AD68-429F-87C8-89B1D97B8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617C5-9562-4807-AD21-C9FB025A2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640D8D-3999-4385-B761-9090FDEA5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14CF8F-B33C-449D-A01D-AD9BBFC81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A9D7-B609-42CA-9767-03925C34E411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05090F-DFB9-4C4F-8428-0FB003D0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7F597-7CD7-486C-A1F4-697F21E36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4BB2-989F-4E33-8FCB-99C33FA05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94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523E9-E280-4E65-9A8F-0D310307D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3B53C2-8D60-43A8-9E90-112E0CE42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A9D7-B609-42CA-9767-03925C34E411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6A6DB3-4816-41AE-92B9-BE2DCE445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C70BCB-6164-4E5A-94D5-75524E248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4BB2-989F-4E33-8FCB-99C33FA05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34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04CF76-4316-4D02-BFF8-A6659A06B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A9D7-B609-42CA-9767-03925C34E411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816792-E5E7-473C-8D44-FA8E2A3A8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8F27A-7589-4FE1-A90F-E55089C1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4BB2-989F-4E33-8FCB-99C33FA05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2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94A11-DC8F-485B-B783-AAF118085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0CC20-97C8-4412-A517-7AAF2475D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B2C763-B260-4EB5-8A1D-2D9252459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4B862-0D49-4E4A-AFCA-75737963A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A9D7-B609-42CA-9767-03925C34E411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C362C-8A99-4E92-91FC-9FBF7BFF3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32E58D-F1F3-4755-A2C3-DCC31272C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4BB2-989F-4E33-8FCB-99C33FA05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35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A242B-E303-4FD0-8EA2-3A0E5525E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F90659-0381-4F11-A477-EFB926C7CD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208C32-2A05-45C8-8561-882BCF2F3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31299-04B6-40D3-8C89-854C09E73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A9D7-B609-42CA-9767-03925C34E411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E624A-746A-4D96-89CD-6EA33F5C0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E55AC-2CED-4343-98CA-E3A2E4996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4BB2-989F-4E33-8FCB-99C33FA05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9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42765F-7275-42EF-A56F-D1239689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C25BD-F149-4C05-B95E-579E59CC0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F5D27-72C8-4F9B-872D-456377E48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9A9D7-B609-42CA-9767-03925C34E411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B1D99-3EFE-4C83-97B1-619896B599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1F1D2-23DE-4234-8ADA-EE7C24A5B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74BB2-989F-4E33-8FCB-99C33FA05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6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g"/><Relationship Id="rId7" Type="http://schemas.microsoft.com/office/2007/relationships/hdphoto" Target="../media/hdphoto6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C8CD8E-44B0-4150-8063-343328635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31786"/>
            <a:ext cx="12192000" cy="116171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DA8092-9A17-46C5-AF78-49480CFF439E}"/>
              </a:ext>
            </a:extLst>
          </p:cNvPr>
          <p:cNvSpPr/>
          <p:nvPr/>
        </p:nvSpPr>
        <p:spPr>
          <a:xfrm>
            <a:off x="-4149212" y="662914"/>
            <a:ext cx="20490426" cy="5532173"/>
          </a:xfrm>
          <a:prstGeom prst="rect">
            <a:avLst/>
          </a:prstGeom>
          <a:solidFill>
            <a:srgbClr val="607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2BA925-64AF-42C6-A075-95D2C0C79009}"/>
              </a:ext>
            </a:extLst>
          </p:cNvPr>
          <p:cNvSpPr/>
          <p:nvPr/>
        </p:nvSpPr>
        <p:spPr>
          <a:xfrm>
            <a:off x="2728913" y="2433059"/>
            <a:ext cx="6915150" cy="1026368"/>
          </a:xfrm>
          <a:prstGeom prst="rect">
            <a:avLst/>
          </a:prstGeom>
          <a:noFill/>
          <a:ln w="920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Bahnschrift Light" panose="020B0502040204020203" pitchFamily="34" charset="0"/>
              </a:rPr>
              <a:t>ONLINE SUPER STORE</a:t>
            </a:r>
            <a:endParaRPr lang="en-US" sz="4800" b="1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F13CB9-1471-47A5-BD12-8CA7B322780B}"/>
              </a:ext>
            </a:extLst>
          </p:cNvPr>
          <p:cNvSpPr/>
          <p:nvPr/>
        </p:nvSpPr>
        <p:spPr>
          <a:xfrm>
            <a:off x="3016665" y="5420072"/>
            <a:ext cx="6158667" cy="637294"/>
          </a:xfrm>
          <a:prstGeom prst="rect">
            <a:avLst/>
          </a:prstGeom>
          <a:noFill/>
          <a:ln w="381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latin typeface="Bahnschrift Light" panose="020B0502040204020203" pitchFamily="34" charset="0"/>
              </a:rPr>
              <a:t>ONLINE SHOPPING STORE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5C836A-77A7-4E89-8811-C9FAAC24E005}"/>
              </a:ext>
            </a:extLst>
          </p:cNvPr>
          <p:cNvSpPr/>
          <p:nvPr/>
        </p:nvSpPr>
        <p:spPr>
          <a:xfrm>
            <a:off x="391265" y="320047"/>
            <a:ext cx="11333271" cy="621790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028DDB-05DB-450E-8C7D-0970EBF7C9CE}"/>
              </a:ext>
            </a:extLst>
          </p:cNvPr>
          <p:cNvGrpSpPr/>
          <p:nvPr/>
        </p:nvGrpSpPr>
        <p:grpSpPr>
          <a:xfrm>
            <a:off x="-4161333" y="-3062284"/>
            <a:ext cx="20502545" cy="13322241"/>
            <a:chOff x="-4161333" y="-3062284"/>
            <a:chExt cx="20502545" cy="1332224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742605-80F5-414D-AD5E-EE41FDEF99FA}"/>
                </a:ext>
              </a:extLst>
            </p:cNvPr>
            <p:cNvSpPr/>
            <p:nvPr/>
          </p:nvSpPr>
          <p:spPr>
            <a:xfrm>
              <a:off x="-3752850" y="-3062284"/>
              <a:ext cx="19697700" cy="306228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3FB8C1-30CD-41C9-A00E-D9BE88D4A5BC}"/>
                </a:ext>
              </a:extLst>
            </p:cNvPr>
            <p:cNvSpPr/>
            <p:nvPr/>
          </p:nvSpPr>
          <p:spPr>
            <a:xfrm>
              <a:off x="-3752850" y="6858001"/>
              <a:ext cx="19697700" cy="3292174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1841AF7-C2DF-431B-8C88-94AAED49EF6A}"/>
                </a:ext>
              </a:extLst>
            </p:cNvPr>
            <p:cNvSpPr/>
            <p:nvPr/>
          </p:nvSpPr>
          <p:spPr>
            <a:xfrm rot="5400000">
              <a:off x="7608562" y="1527306"/>
              <a:ext cx="13322240" cy="414306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0843D1-FBF4-41E2-9ADB-FF7B58B2C98B}"/>
                </a:ext>
              </a:extLst>
            </p:cNvPr>
            <p:cNvSpPr/>
            <p:nvPr/>
          </p:nvSpPr>
          <p:spPr>
            <a:xfrm rot="5400000">
              <a:off x="-8750922" y="1527305"/>
              <a:ext cx="13322240" cy="414306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359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8"/>
    </mc:Choice>
    <mc:Fallback xmlns="">
      <p:transition spd="slow" advTm="5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-0.1472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32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6" grpId="1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DE4135F-18D4-41E3-A4CA-AACB2B75E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31786"/>
            <a:ext cx="12192000" cy="116171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DA8092-9A17-46C5-AF78-49480CFF439E}"/>
              </a:ext>
            </a:extLst>
          </p:cNvPr>
          <p:cNvSpPr/>
          <p:nvPr/>
        </p:nvSpPr>
        <p:spPr>
          <a:xfrm>
            <a:off x="-3752850" y="1"/>
            <a:ext cx="19697700" cy="5565227"/>
          </a:xfrm>
          <a:prstGeom prst="rect">
            <a:avLst/>
          </a:prstGeom>
          <a:solidFill>
            <a:srgbClr val="607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5C836A-77A7-4E89-8811-C9FAAC24E005}"/>
              </a:ext>
            </a:extLst>
          </p:cNvPr>
          <p:cNvSpPr/>
          <p:nvPr/>
        </p:nvSpPr>
        <p:spPr>
          <a:xfrm>
            <a:off x="391265" y="320047"/>
            <a:ext cx="11333271" cy="621790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6D1C73-0B5A-498C-B351-40F1087C5B34}"/>
              </a:ext>
            </a:extLst>
          </p:cNvPr>
          <p:cNvGrpSpPr/>
          <p:nvPr/>
        </p:nvGrpSpPr>
        <p:grpSpPr>
          <a:xfrm>
            <a:off x="1685926" y="2428671"/>
            <a:ext cx="8043862" cy="707886"/>
            <a:chOff x="3003307" y="2613963"/>
            <a:chExt cx="4271766" cy="7078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2BA925-64AF-42C6-A075-95D2C0C79009}"/>
                </a:ext>
              </a:extLst>
            </p:cNvPr>
            <p:cNvSpPr/>
            <p:nvPr/>
          </p:nvSpPr>
          <p:spPr>
            <a:xfrm>
              <a:off x="4924149" y="2613963"/>
              <a:ext cx="2350924" cy="618024"/>
            </a:xfrm>
            <a:prstGeom prst="rect">
              <a:avLst/>
            </a:prstGeom>
            <a:solidFill>
              <a:schemeClr val="bg1"/>
            </a:solidFill>
            <a:ln w="920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6076F6"/>
                  </a:solidFill>
                  <a:latin typeface="Bahnschrift Light" panose="020B0502040204020203" pitchFamily="34" charset="0"/>
                </a:rPr>
                <a:t>ONLINE</a:t>
              </a:r>
              <a:r>
                <a:rPr lang="en-US" sz="2800" b="1" dirty="0">
                  <a:solidFill>
                    <a:srgbClr val="6076F6"/>
                  </a:solidFill>
                  <a:latin typeface="Bahnschrift SemiCondensed" panose="020B0502040204020203" pitchFamily="34" charset="0"/>
                </a:rPr>
                <a:t> SUPERSTORE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AE2EA79-9568-46DB-9C03-E15043410C0F}"/>
                </a:ext>
              </a:extLst>
            </p:cNvPr>
            <p:cNvSpPr/>
            <p:nvPr/>
          </p:nvSpPr>
          <p:spPr>
            <a:xfrm>
              <a:off x="3003307" y="2613963"/>
              <a:ext cx="193354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ts val="24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Bahnschrift SemiCondensed" panose="020B0502040204020203" pitchFamily="34" charset="0"/>
                </a:rPr>
                <a:t>THANKS FOR</a:t>
              </a:r>
            </a:p>
            <a:p>
              <a:pPr algn="r">
                <a:lnSpc>
                  <a:spcPts val="24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WATCHING</a:t>
              </a:r>
              <a:endParaRPr lang="en-US" sz="2400" dirty="0">
                <a:solidFill>
                  <a:schemeClr val="bg1"/>
                </a:solidFill>
                <a:latin typeface="Bahnschrift SemiCondensed" panose="020B0502040204020203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FF13CB9-1471-47A5-BD12-8CA7B322780B}"/>
              </a:ext>
            </a:extLst>
          </p:cNvPr>
          <p:cNvSpPr/>
          <p:nvPr/>
        </p:nvSpPr>
        <p:spPr>
          <a:xfrm>
            <a:off x="5750622" y="4909941"/>
            <a:ext cx="1446930" cy="452423"/>
          </a:xfrm>
          <a:prstGeom prst="rect">
            <a:avLst/>
          </a:prstGeom>
          <a:noFill/>
          <a:ln w="381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bg1"/>
                </a:solidFill>
                <a:latin typeface="Bahnschrift Light" panose="020B0502040204020203" pitchFamily="34" charset="0"/>
              </a:rPr>
              <a:t>osupstore</a:t>
            </a:r>
            <a:endParaRPr lang="en-US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54DEE2-57CA-4AF9-A22A-D069B873E2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75" y="4994324"/>
            <a:ext cx="283657" cy="2836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FBED4B-4ED4-4667-ADA5-D1F300799BC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28" y="4993785"/>
            <a:ext cx="284734" cy="2847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EEE5DF-0BBE-4D68-96CC-E163809D3E08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358" y="4994055"/>
            <a:ext cx="283657" cy="28419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24B0770-5E99-475D-B1B1-299BC182F329}"/>
              </a:ext>
            </a:extLst>
          </p:cNvPr>
          <p:cNvSpPr/>
          <p:nvPr/>
        </p:nvSpPr>
        <p:spPr>
          <a:xfrm>
            <a:off x="7610820" y="4909941"/>
            <a:ext cx="1418880" cy="452423"/>
          </a:xfrm>
          <a:prstGeom prst="rect">
            <a:avLst/>
          </a:prstGeom>
          <a:noFill/>
          <a:ln w="381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bg1"/>
                </a:solidFill>
                <a:latin typeface="Bahnschrift Light" panose="020B0502040204020203" pitchFamily="34" charset="0"/>
              </a:rPr>
              <a:t>osupstore</a:t>
            </a:r>
            <a:endParaRPr lang="en-US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F83E9C-887A-488E-B093-41AE7F232895}"/>
              </a:ext>
            </a:extLst>
          </p:cNvPr>
          <p:cNvSpPr/>
          <p:nvPr/>
        </p:nvSpPr>
        <p:spPr>
          <a:xfrm>
            <a:off x="3889239" y="4909941"/>
            <a:ext cx="1446930" cy="452423"/>
          </a:xfrm>
          <a:prstGeom prst="rect">
            <a:avLst/>
          </a:prstGeom>
          <a:noFill/>
          <a:ln w="381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bg1"/>
                </a:solidFill>
                <a:latin typeface="Bahnschrift Light" panose="020B0502040204020203" pitchFamily="34" charset="0"/>
              </a:rPr>
              <a:t>osupstore</a:t>
            </a:r>
            <a:endParaRPr lang="en-US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9BA99B-D144-4522-A19B-AE6E19061355}"/>
              </a:ext>
            </a:extLst>
          </p:cNvPr>
          <p:cNvGrpSpPr/>
          <p:nvPr/>
        </p:nvGrpSpPr>
        <p:grpSpPr>
          <a:xfrm>
            <a:off x="-4161333" y="-3062284"/>
            <a:ext cx="20502545" cy="13322241"/>
            <a:chOff x="-4161333" y="-3062284"/>
            <a:chExt cx="20502545" cy="1332224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42FFBF3-824C-4405-ABDD-D2150AC1CB2A}"/>
                </a:ext>
              </a:extLst>
            </p:cNvPr>
            <p:cNvSpPr/>
            <p:nvPr/>
          </p:nvSpPr>
          <p:spPr>
            <a:xfrm>
              <a:off x="-3752850" y="-3062284"/>
              <a:ext cx="19697700" cy="306228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E8E10AE-5838-442F-9CE5-25B1A961BE23}"/>
                </a:ext>
              </a:extLst>
            </p:cNvPr>
            <p:cNvSpPr/>
            <p:nvPr/>
          </p:nvSpPr>
          <p:spPr>
            <a:xfrm>
              <a:off x="-3752850" y="6858001"/>
              <a:ext cx="19697700" cy="3292174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8979879-8EE2-4D73-A02E-7E7CF990D0A6}"/>
                </a:ext>
              </a:extLst>
            </p:cNvPr>
            <p:cNvSpPr/>
            <p:nvPr/>
          </p:nvSpPr>
          <p:spPr>
            <a:xfrm rot="5400000">
              <a:off x="7608562" y="1527306"/>
              <a:ext cx="13322240" cy="414306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6D3596A-5BD2-4653-992B-1832DA18EED6}"/>
                </a:ext>
              </a:extLst>
            </p:cNvPr>
            <p:cNvSpPr/>
            <p:nvPr/>
          </p:nvSpPr>
          <p:spPr>
            <a:xfrm rot="5400000">
              <a:off x="-8750922" y="1527305"/>
              <a:ext cx="13322240" cy="414306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582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6"/>
    </mc:Choice>
    <mc:Fallback xmlns="">
      <p:transition spd="slow" advTm="7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-0.14722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6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1496F8A-FF6F-4730-B638-E75E6B69FC51}"/>
              </a:ext>
            </a:extLst>
          </p:cNvPr>
          <p:cNvSpPr txBox="1"/>
          <p:nvPr/>
        </p:nvSpPr>
        <p:spPr>
          <a:xfrm>
            <a:off x="896470" y="2239765"/>
            <a:ext cx="4552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ntserrat Black" panose="00000A00000000000000" pitchFamily="50" charset="0"/>
              </a:rPr>
              <a:t>MOTO</a:t>
            </a:r>
            <a:r>
              <a:rPr lang="en-US" sz="3600" dirty="0">
                <a:latin typeface="Work Sans" pitchFamily="2" charset="0"/>
              </a:rPr>
              <a:t> BISCLE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D77434-4872-403B-B160-2A62F0F36BCF}"/>
              </a:ext>
            </a:extLst>
          </p:cNvPr>
          <p:cNvSpPr txBox="1"/>
          <p:nvPr/>
        </p:nvSpPr>
        <p:spPr>
          <a:xfrm>
            <a:off x="888809" y="2878983"/>
            <a:ext cx="4005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 Light" panose="00000400000000000000" pitchFamily="50" charset="0"/>
              </a:rPr>
              <a:t>Mountain Bike 26’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76FA5D-D297-4A39-8D3D-06BEABD1D0BA}"/>
              </a:ext>
            </a:extLst>
          </p:cNvPr>
          <p:cNvCxnSpPr/>
          <p:nvPr/>
        </p:nvCxnSpPr>
        <p:spPr>
          <a:xfrm>
            <a:off x="1001981" y="4527727"/>
            <a:ext cx="2843840" cy="0"/>
          </a:xfrm>
          <a:prstGeom prst="line">
            <a:avLst/>
          </a:prstGeom>
          <a:ln w="28575">
            <a:solidFill>
              <a:srgbClr val="B5B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DF18DE-EF92-4328-BE57-80BAAF6761C2}"/>
              </a:ext>
            </a:extLst>
          </p:cNvPr>
          <p:cNvSpPr txBox="1"/>
          <p:nvPr/>
        </p:nvSpPr>
        <p:spPr>
          <a:xfrm>
            <a:off x="888809" y="4744258"/>
            <a:ext cx="4428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 SemiBold" panose="00000700000000000000" pitchFamily="50" charset="0"/>
              </a:rPr>
              <a:t>Three color </a:t>
            </a:r>
            <a:r>
              <a:rPr lang="en-US" sz="1400" dirty="0">
                <a:latin typeface="Montserrat Light" panose="00000400000000000000" pitchFamily="50" charset="0"/>
              </a:rPr>
              <a:t>versions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B58386-A613-4BCE-B772-6FEEB7C91A39}"/>
              </a:ext>
            </a:extLst>
          </p:cNvPr>
          <p:cNvSpPr/>
          <p:nvPr/>
        </p:nvSpPr>
        <p:spPr>
          <a:xfrm>
            <a:off x="959647" y="1644036"/>
            <a:ext cx="1375387" cy="450618"/>
          </a:xfrm>
          <a:prstGeom prst="rect">
            <a:avLst/>
          </a:prstGeom>
          <a:solidFill>
            <a:srgbClr val="677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ontserrat SemiBold" panose="00000700000000000000" pitchFamily="50" charset="0"/>
              </a:rPr>
              <a:t>$1000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F5D897-364D-49F1-929D-8FBC74297421}"/>
              </a:ext>
            </a:extLst>
          </p:cNvPr>
          <p:cNvGrpSpPr/>
          <p:nvPr/>
        </p:nvGrpSpPr>
        <p:grpSpPr>
          <a:xfrm>
            <a:off x="2891769" y="4798701"/>
            <a:ext cx="820416" cy="201080"/>
            <a:chOff x="3103091" y="5008755"/>
            <a:chExt cx="1091974" cy="26763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D9A4229-E1D2-4878-A75F-46DE74BAB2D9}"/>
                </a:ext>
              </a:extLst>
            </p:cNvPr>
            <p:cNvSpPr/>
            <p:nvPr/>
          </p:nvSpPr>
          <p:spPr>
            <a:xfrm>
              <a:off x="3103091" y="5008755"/>
              <a:ext cx="267638" cy="267638"/>
            </a:xfrm>
            <a:prstGeom prst="ellipse">
              <a:avLst/>
            </a:prstGeom>
            <a:solidFill>
              <a:srgbClr val="657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80079ED-6388-4714-9C1A-591B3E0E6E58}"/>
                </a:ext>
              </a:extLst>
            </p:cNvPr>
            <p:cNvSpPr/>
            <p:nvPr/>
          </p:nvSpPr>
          <p:spPr>
            <a:xfrm>
              <a:off x="3515259" y="5008755"/>
              <a:ext cx="267638" cy="267638"/>
            </a:xfrm>
            <a:prstGeom prst="ellipse">
              <a:avLst/>
            </a:prstGeom>
            <a:solidFill>
              <a:srgbClr val="FD64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C998DBB-EA73-4A71-AAA0-C029BA9628A4}"/>
                </a:ext>
              </a:extLst>
            </p:cNvPr>
            <p:cNvSpPr/>
            <p:nvPr/>
          </p:nvSpPr>
          <p:spPr>
            <a:xfrm>
              <a:off x="3927427" y="5008755"/>
              <a:ext cx="267638" cy="267638"/>
            </a:xfrm>
            <a:prstGeom prst="ellipse">
              <a:avLst/>
            </a:prstGeom>
            <a:solidFill>
              <a:srgbClr val="E6B9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2D147A4-0CF3-4DF2-A691-76110FD5CCC9}"/>
              </a:ext>
            </a:extLst>
          </p:cNvPr>
          <p:cNvSpPr/>
          <p:nvPr/>
        </p:nvSpPr>
        <p:spPr>
          <a:xfrm>
            <a:off x="6291026" y="0"/>
            <a:ext cx="5947620" cy="6858000"/>
          </a:xfrm>
          <a:prstGeom prst="rect">
            <a:avLst/>
          </a:prstGeom>
          <a:solidFill>
            <a:srgbClr val="778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F7C26D-8343-41D8-9D1A-0B6ADC826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59" y="2555582"/>
            <a:ext cx="4613930" cy="461393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C21D648-C6CE-4584-B53F-2DC43965E3D6}"/>
              </a:ext>
            </a:extLst>
          </p:cNvPr>
          <p:cNvGrpSpPr/>
          <p:nvPr/>
        </p:nvGrpSpPr>
        <p:grpSpPr>
          <a:xfrm>
            <a:off x="5108149" y="792137"/>
            <a:ext cx="2919227" cy="1314521"/>
            <a:chOff x="5588715" y="598485"/>
            <a:chExt cx="2890324" cy="131452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63DF888-FDE9-4588-91F3-ADF04213F827}"/>
                </a:ext>
              </a:extLst>
            </p:cNvPr>
            <p:cNvGrpSpPr/>
            <p:nvPr/>
          </p:nvGrpSpPr>
          <p:grpSpPr>
            <a:xfrm>
              <a:off x="5588715" y="786373"/>
              <a:ext cx="2890324" cy="1126633"/>
              <a:chOff x="3430146" y="800100"/>
              <a:chExt cx="2890324" cy="1126633"/>
            </a:xfrm>
          </p:grpSpPr>
          <p:sp>
            <p:nvSpPr>
              <p:cNvPr id="5" name="Rectangle 6">
                <a:extLst>
                  <a:ext uri="{FF2B5EF4-FFF2-40B4-BE49-F238E27FC236}">
                    <a16:creationId xmlns:a16="http://schemas.microsoft.com/office/drawing/2014/main" id="{957AE6A8-BDCC-41CD-8A5C-1A7DC9DB78CD}"/>
                  </a:ext>
                </a:extLst>
              </p:cNvPr>
              <p:cNvSpPr/>
              <p:nvPr/>
            </p:nvSpPr>
            <p:spPr>
              <a:xfrm>
                <a:off x="3430146" y="1317942"/>
                <a:ext cx="2777960" cy="321416"/>
              </a:xfrm>
              <a:custGeom>
                <a:avLst/>
                <a:gdLst>
                  <a:gd name="connsiteX0" fmla="*/ 0 w 2535382"/>
                  <a:gd name="connsiteY0" fmla="*/ 0 h 395099"/>
                  <a:gd name="connsiteX1" fmla="*/ 2535382 w 2535382"/>
                  <a:gd name="connsiteY1" fmla="*/ 0 h 395099"/>
                  <a:gd name="connsiteX2" fmla="*/ 2535382 w 2535382"/>
                  <a:gd name="connsiteY2" fmla="*/ 395099 h 395099"/>
                  <a:gd name="connsiteX3" fmla="*/ 0 w 2535382"/>
                  <a:gd name="connsiteY3" fmla="*/ 395099 h 395099"/>
                  <a:gd name="connsiteX4" fmla="*/ 0 w 2535382"/>
                  <a:gd name="connsiteY4" fmla="*/ 0 h 395099"/>
                  <a:gd name="connsiteX0" fmla="*/ 239151 w 2774533"/>
                  <a:gd name="connsiteY0" fmla="*/ 12864 h 407963"/>
                  <a:gd name="connsiteX1" fmla="*/ 2774533 w 2774533"/>
                  <a:gd name="connsiteY1" fmla="*/ 12864 h 407963"/>
                  <a:gd name="connsiteX2" fmla="*/ 2774533 w 2774533"/>
                  <a:gd name="connsiteY2" fmla="*/ 407963 h 407963"/>
                  <a:gd name="connsiteX3" fmla="*/ 0 w 2774533"/>
                  <a:gd name="connsiteY3" fmla="*/ 0 h 407963"/>
                  <a:gd name="connsiteX4" fmla="*/ 239151 w 2774533"/>
                  <a:gd name="connsiteY4" fmla="*/ 12864 h 407963"/>
                  <a:gd name="connsiteX0" fmla="*/ 0 w 2535382"/>
                  <a:gd name="connsiteY0" fmla="*/ 0 h 395099"/>
                  <a:gd name="connsiteX1" fmla="*/ 2535382 w 2535382"/>
                  <a:gd name="connsiteY1" fmla="*/ 0 h 395099"/>
                  <a:gd name="connsiteX2" fmla="*/ 2535382 w 2535382"/>
                  <a:gd name="connsiteY2" fmla="*/ 395099 h 395099"/>
                  <a:gd name="connsiteX3" fmla="*/ 724486 w 2535382"/>
                  <a:gd name="connsiteY3" fmla="*/ 345863 h 395099"/>
                  <a:gd name="connsiteX4" fmla="*/ 0 w 2535382"/>
                  <a:gd name="connsiteY4" fmla="*/ 0 h 395099"/>
                  <a:gd name="connsiteX0" fmla="*/ 0 w 2795634"/>
                  <a:gd name="connsiteY0" fmla="*/ 0 h 409167"/>
                  <a:gd name="connsiteX1" fmla="*/ 2795634 w 2795634"/>
                  <a:gd name="connsiteY1" fmla="*/ 14068 h 409167"/>
                  <a:gd name="connsiteX2" fmla="*/ 2795634 w 2795634"/>
                  <a:gd name="connsiteY2" fmla="*/ 409167 h 409167"/>
                  <a:gd name="connsiteX3" fmla="*/ 984738 w 2795634"/>
                  <a:gd name="connsiteY3" fmla="*/ 359931 h 409167"/>
                  <a:gd name="connsiteX4" fmla="*/ 0 w 2795634"/>
                  <a:gd name="connsiteY4" fmla="*/ 0 h 409167"/>
                  <a:gd name="connsiteX0" fmla="*/ 0 w 2795634"/>
                  <a:gd name="connsiteY0" fmla="*/ 56271 h 465438"/>
                  <a:gd name="connsiteX1" fmla="*/ 1796828 w 2795634"/>
                  <a:gd name="connsiteY1" fmla="*/ 0 h 465438"/>
                  <a:gd name="connsiteX2" fmla="*/ 2795634 w 2795634"/>
                  <a:gd name="connsiteY2" fmla="*/ 465438 h 465438"/>
                  <a:gd name="connsiteX3" fmla="*/ 984738 w 2795634"/>
                  <a:gd name="connsiteY3" fmla="*/ 416202 h 465438"/>
                  <a:gd name="connsiteX4" fmla="*/ 0 w 2795634"/>
                  <a:gd name="connsiteY4" fmla="*/ 56271 h 465438"/>
                  <a:gd name="connsiteX0" fmla="*/ 0 w 2776584"/>
                  <a:gd name="connsiteY0" fmla="*/ 56271 h 416202"/>
                  <a:gd name="connsiteX1" fmla="*/ 1796828 w 2776584"/>
                  <a:gd name="connsiteY1" fmla="*/ 0 h 416202"/>
                  <a:gd name="connsiteX2" fmla="*/ 2776584 w 2776584"/>
                  <a:gd name="connsiteY2" fmla="*/ 274938 h 416202"/>
                  <a:gd name="connsiteX3" fmla="*/ 984738 w 2776584"/>
                  <a:gd name="connsiteY3" fmla="*/ 416202 h 416202"/>
                  <a:gd name="connsiteX4" fmla="*/ 0 w 2776584"/>
                  <a:gd name="connsiteY4" fmla="*/ 56271 h 416202"/>
                  <a:gd name="connsiteX0" fmla="*/ 0 w 2776584"/>
                  <a:gd name="connsiteY0" fmla="*/ 56271 h 368577"/>
                  <a:gd name="connsiteX1" fmla="*/ 1796828 w 2776584"/>
                  <a:gd name="connsiteY1" fmla="*/ 0 h 368577"/>
                  <a:gd name="connsiteX2" fmla="*/ 2776584 w 2776584"/>
                  <a:gd name="connsiteY2" fmla="*/ 274938 h 368577"/>
                  <a:gd name="connsiteX3" fmla="*/ 1413363 w 2776584"/>
                  <a:gd name="connsiteY3" fmla="*/ 368577 h 368577"/>
                  <a:gd name="connsiteX4" fmla="*/ 0 w 2776584"/>
                  <a:gd name="connsiteY4" fmla="*/ 56271 h 368577"/>
                  <a:gd name="connsiteX0" fmla="*/ 0 w 2768724"/>
                  <a:gd name="connsiteY0" fmla="*/ 69371 h 368577"/>
                  <a:gd name="connsiteX1" fmla="*/ 1788968 w 2768724"/>
                  <a:gd name="connsiteY1" fmla="*/ 0 h 368577"/>
                  <a:gd name="connsiteX2" fmla="*/ 2768724 w 2768724"/>
                  <a:gd name="connsiteY2" fmla="*/ 274938 h 368577"/>
                  <a:gd name="connsiteX3" fmla="*/ 1405503 w 2768724"/>
                  <a:gd name="connsiteY3" fmla="*/ 368577 h 368577"/>
                  <a:gd name="connsiteX4" fmla="*/ 0 w 2768724"/>
                  <a:gd name="connsiteY4" fmla="*/ 69371 h 368577"/>
                  <a:gd name="connsiteX0" fmla="*/ 0 w 2768724"/>
                  <a:gd name="connsiteY0" fmla="*/ 69371 h 368577"/>
                  <a:gd name="connsiteX1" fmla="*/ 1788968 w 2768724"/>
                  <a:gd name="connsiteY1" fmla="*/ 0 h 368577"/>
                  <a:gd name="connsiteX2" fmla="*/ 2768724 w 2768724"/>
                  <a:gd name="connsiteY2" fmla="*/ 274938 h 368577"/>
                  <a:gd name="connsiteX3" fmla="*/ 1405503 w 2768724"/>
                  <a:gd name="connsiteY3" fmla="*/ 368577 h 368577"/>
                  <a:gd name="connsiteX4" fmla="*/ 0 w 2768724"/>
                  <a:gd name="connsiteY4" fmla="*/ 69371 h 368577"/>
                  <a:gd name="connsiteX0" fmla="*/ 0 w 2768724"/>
                  <a:gd name="connsiteY0" fmla="*/ 22210 h 321416"/>
                  <a:gd name="connsiteX1" fmla="*/ 1974992 w 2768724"/>
                  <a:gd name="connsiteY1" fmla="*/ 0 h 321416"/>
                  <a:gd name="connsiteX2" fmla="*/ 2768724 w 2768724"/>
                  <a:gd name="connsiteY2" fmla="*/ 227777 h 321416"/>
                  <a:gd name="connsiteX3" fmla="*/ 1405503 w 2768724"/>
                  <a:gd name="connsiteY3" fmla="*/ 321416 h 321416"/>
                  <a:gd name="connsiteX4" fmla="*/ 0 w 2768724"/>
                  <a:gd name="connsiteY4" fmla="*/ 22210 h 321416"/>
                  <a:gd name="connsiteX0" fmla="*/ 0 w 2777960"/>
                  <a:gd name="connsiteY0" fmla="*/ 22210 h 321416"/>
                  <a:gd name="connsiteX1" fmla="*/ 1974992 w 2777960"/>
                  <a:gd name="connsiteY1" fmla="*/ 0 h 321416"/>
                  <a:gd name="connsiteX2" fmla="*/ 2777960 w 2777960"/>
                  <a:gd name="connsiteY2" fmla="*/ 212383 h 321416"/>
                  <a:gd name="connsiteX3" fmla="*/ 1405503 w 2777960"/>
                  <a:gd name="connsiteY3" fmla="*/ 321416 h 321416"/>
                  <a:gd name="connsiteX4" fmla="*/ 0 w 2777960"/>
                  <a:gd name="connsiteY4" fmla="*/ 22210 h 321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960" h="321416">
                    <a:moveTo>
                      <a:pt x="0" y="22210"/>
                    </a:moveTo>
                    <a:cubicBezTo>
                      <a:pt x="701125" y="20046"/>
                      <a:pt x="1378669" y="23124"/>
                      <a:pt x="1974992" y="0"/>
                    </a:cubicBezTo>
                    <a:lnTo>
                      <a:pt x="2777960" y="212383"/>
                    </a:lnTo>
                    <a:lnTo>
                      <a:pt x="1405503" y="321416"/>
                    </a:lnTo>
                    <a:lnTo>
                      <a:pt x="0" y="22210"/>
                    </a:lnTo>
                    <a:close/>
                  </a:path>
                </a:pathLst>
              </a:custGeom>
              <a:solidFill>
                <a:srgbClr val="5166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-2500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EB97162-A9F6-4D21-91FE-07F48566859A}"/>
                  </a:ext>
                </a:extLst>
              </p:cNvPr>
              <p:cNvSpPr/>
              <p:nvPr/>
            </p:nvSpPr>
            <p:spPr>
              <a:xfrm>
                <a:off x="3828761" y="1531634"/>
                <a:ext cx="2379345" cy="395099"/>
              </a:xfrm>
              <a:custGeom>
                <a:avLst/>
                <a:gdLst>
                  <a:gd name="connsiteX0" fmla="*/ 0 w 2379345"/>
                  <a:gd name="connsiteY0" fmla="*/ 0 h 395099"/>
                  <a:gd name="connsiteX1" fmla="*/ 2379345 w 2379345"/>
                  <a:gd name="connsiteY1" fmla="*/ 0 h 395099"/>
                  <a:gd name="connsiteX2" fmla="*/ 2379345 w 2379345"/>
                  <a:gd name="connsiteY2" fmla="*/ 395099 h 395099"/>
                  <a:gd name="connsiteX3" fmla="*/ 0 w 2379345"/>
                  <a:gd name="connsiteY3" fmla="*/ 395099 h 395099"/>
                  <a:gd name="connsiteX4" fmla="*/ 0 w 2379345"/>
                  <a:gd name="connsiteY4" fmla="*/ 0 h 395099"/>
                  <a:gd name="connsiteX0" fmla="*/ 59821 w 2379345"/>
                  <a:gd name="connsiteY0" fmla="*/ 17091 h 395099"/>
                  <a:gd name="connsiteX1" fmla="*/ 2379345 w 2379345"/>
                  <a:gd name="connsiteY1" fmla="*/ 0 h 395099"/>
                  <a:gd name="connsiteX2" fmla="*/ 2379345 w 2379345"/>
                  <a:gd name="connsiteY2" fmla="*/ 395099 h 395099"/>
                  <a:gd name="connsiteX3" fmla="*/ 0 w 2379345"/>
                  <a:gd name="connsiteY3" fmla="*/ 395099 h 395099"/>
                  <a:gd name="connsiteX4" fmla="*/ 59821 w 2379345"/>
                  <a:gd name="connsiteY4" fmla="*/ 17091 h 395099"/>
                  <a:gd name="connsiteX0" fmla="*/ 59821 w 2379345"/>
                  <a:gd name="connsiteY0" fmla="*/ 17091 h 395099"/>
                  <a:gd name="connsiteX1" fmla="*/ 2379345 w 2379345"/>
                  <a:gd name="connsiteY1" fmla="*/ 0 h 395099"/>
                  <a:gd name="connsiteX2" fmla="*/ 2285341 w 2379345"/>
                  <a:gd name="connsiteY2" fmla="*/ 386554 h 395099"/>
                  <a:gd name="connsiteX3" fmla="*/ 0 w 2379345"/>
                  <a:gd name="connsiteY3" fmla="*/ 395099 h 395099"/>
                  <a:gd name="connsiteX4" fmla="*/ 59821 w 2379345"/>
                  <a:gd name="connsiteY4" fmla="*/ 17091 h 39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9345" h="395099">
                    <a:moveTo>
                      <a:pt x="59821" y="17091"/>
                    </a:moveTo>
                    <a:lnTo>
                      <a:pt x="2379345" y="0"/>
                    </a:lnTo>
                    <a:lnTo>
                      <a:pt x="2285341" y="386554"/>
                    </a:lnTo>
                    <a:lnTo>
                      <a:pt x="0" y="395099"/>
                    </a:lnTo>
                    <a:lnTo>
                      <a:pt x="59821" y="17091"/>
                    </a:lnTo>
                    <a:close/>
                  </a:path>
                </a:pathLst>
              </a:custGeom>
              <a:solidFill>
                <a:srgbClr val="677DFD"/>
              </a:solidFill>
              <a:ln>
                <a:noFill/>
              </a:ln>
              <a:effectLst>
                <a:outerShdw blurRad="203200" dist="266700" dir="5400000" sx="90000" sy="-19000" rotWithShape="0">
                  <a:prstClr val="black">
                    <a:alpha val="4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i="1" dirty="0">
                    <a:latin typeface="Montserrat SemiBold" panose="00000700000000000000" pitchFamily="50" charset="0"/>
                  </a:rPr>
                  <a:t>Model: </a:t>
                </a:r>
                <a:r>
                  <a:rPr lang="en-US" sz="1600" i="1" dirty="0" err="1">
                    <a:latin typeface="Montserrat Light" panose="00000400000000000000" pitchFamily="50" charset="0"/>
                  </a:rPr>
                  <a:t>Lor-Em</a:t>
                </a:r>
                <a:r>
                  <a:rPr lang="en-US" sz="1600" i="1" dirty="0">
                    <a:latin typeface="Montserrat Light" panose="00000400000000000000" pitchFamily="50" charset="0"/>
                  </a:rPr>
                  <a:t> 1234</a:t>
                </a:r>
              </a:p>
            </p:txBody>
          </p:sp>
          <p:sp>
            <p:nvSpPr>
              <p:cNvPr id="8" name="Rectangle 3">
                <a:extLst>
                  <a:ext uri="{FF2B5EF4-FFF2-40B4-BE49-F238E27FC236}">
                    <a16:creationId xmlns:a16="http://schemas.microsoft.com/office/drawing/2014/main" id="{426B793C-9016-4E31-9CED-F856731DD831}"/>
                  </a:ext>
                </a:extLst>
              </p:cNvPr>
              <p:cNvSpPr/>
              <p:nvPr/>
            </p:nvSpPr>
            <p:spPr>
              <a:xfrm>
                <a:off x="3437546" y="800100"/>
                <a:ext cx="2882924" cy="541020"/>
              </a:xfrm>
              <a:custGeom>
                <a:avLst/>
                <a:gdLst>
                  <a:gd name="connsiteX0" fmla="*/ 0 w 2788920"/>
                  <a:gd name="connsiteY0" fmla="*/ 0 h 541020"/>
                  <a:gd name="connsiteX1" fmla="*/ 2788920 w 2788920"/>
                  <a:gd name="connsiteY1" fmla="*/ 0 h 541020"/>
                  <a:gd name="connsiteX2" fmla="*/ 2788920 w 2788920"/>
                  <a:gd name="connsiteY2" fmla="*/ 541020 h 541020"/>
                  <a:gd name="connsiteX3" fmla="*/ 0 w 2788920"/>
                  <a:gd name="connsiteY3" fmla="*/ 541020 h 541020"/>
                  <a:gd name="connsiteX4" fmla="*/ 0 w 2788920"/>
                  <a:gd name="connsiteY4" fmla="*/ 0 h 541020"/>
                  <a:gd name="connsiteX0" fmla="*/ 85458 w 2788920"/>
                  <a:gd name="connsiteY0" fmla="*/ 8546 h 541020"/>
                  <a:gd name="connsiteX1" fmla="*/ 2788920 w 2788920"/>
                  <a:gd name="connsiteY1" fmla="*/ 0 h 541020"/>
                  <a:gd name="connsiteX2" fmla="*/ 2788920 w 2788920"/>
                  <a:gd name="connsiteY2" fmla="*/ 541020 h 541020"/>
                  <a:gd name="connsiteX3" fmla="*/ 0 w 2788920"/>
                  <a:gd name="connsiteY3" fmla="*/ 541020 h 541020"/>
                  <a:gd name="connsiteX4" fmla="*/ 85458 w 2788920"/>
                  <a:gd name="connsiteY4" fmla="*/ 8546 h 541020"/>
                  <a:gd name="connsiteX0" fmla="*/ 85458 w 2882924"/>
                  <a:gd name="connsiteY0" fmla="*/ 8546 h 541020"/>
                  <a:gd name="connsiteX1" fmla="*/ 2882924 w 2882924"/>
                  <a:gd name="connsiteY1" fmla="*/ 0 h 541020"/>
                  <a:gd name="connsiteX2" fmla="*/ 2788920 w 2882924"/>
                  <a:gd name="connsiteY2" fmla="*/ 541020 h 541020"/>
                  <a:gd name="connsiteX3" fmla="*/ 0 w 2882924"/>
                  <a:gd name="connsiteY3" fmla="*/ 541020 h 541020"/>
                  <a:gd name="connsiteX4" fmla="*/ 85458 w 2882924"/>
                  <a:gd name="connsiteY4" fmla="*/ 8546 h 54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2924" h="541020">
                    <a:moveTo>
                      <a:pt x="85458" y="8546"/>
                    </a:moveTo>
                    <a:lnTo>
                      <a:pt x="2882924" y="0"/>
                    </a:lnTo>
                    <a:lnTo>
                      <a:pt x="2788920" y="541020"/>
                    </a:lnTo>
                    <a:lnTo>
                      <a:pt x="0" y="541020"/>
                    </a:lnTo>
                    <a:lnTo>
                      <a:pt x="85458" y="8546"/>
                    </a:lnTo>
                    <a:close/>
                  </a:path>
                </a:pathLst>
              </a:custGeom>
              <a:solidFill>
                <a:srgbClr val="677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aseline="-25000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A737ED9-CAC0-47E8-BD02-8117E242D334}"/>
                </a:ext>
              </a:extLst>
            </p:cNvPr>
            <p:cNvSpPr/>
            <p:nvPr/>
          </p:nvSpPr>
          <p:spPr>
            <a:xfrm>
              <a:off x="5962568" y="598485"/>
              <a:ext cx="203026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i="1" baseline="-25000" dirty="0" err="1">
                  <a:solidFill>
                    <a:schemeClr val="bg1"/>
                  </a:solidFill>
                  <a:latin typeface="Montserrat SemiBold" panose="00000700000000000000" pitchFamily="50" charset="0"/>
                </a:rPr>
                <a:t>Brise</a:t>
              </a:r>
              <a:r>
                <a:rPr lang="en-US" sz="4800" i="1" baseline="-250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 </a:t>
              </a:r>
              <a:r>
                <a:rPr lang="en-US" sz="4800" i="1" baseline="-25000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001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7EB7E9D-F378-43AE-AC56-2DC5F6A5C04D}"/>
              </a:ext>
            </a:extLst>
          </p:cNvPr>
          <p:cNvSpPr/>
          <p:nvPr/>
        </p:nvSpPr>
        <p:spPr>
          <a:xfrm>
            <a:off x="334598" y="320047"/>
            <a:ext cx="11446604" cy="621790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26307"/>
      </p:ext>
    </p:extLst>
  </p:cSld>
  <p:clrMapOvr>
    <a:masterClrMapping/>
  </p:clrMapOvr>
  <p:transition spd="slow" advTm="6919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 animBg="1"/>
      <p:bldP spid="9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A35FCA6-3CB3-41C9-876C-C4439986D20A}"/>
              </a:ext>
            </a:extLst>
          </p:cNvPr>
          <p:cNvSpPr/>
          <p:nvPr/>
        </p:nvSpPr>
        <p:spPr>
          <a:xfrm>
            <a:off x="-1" y="0"/>
            <a:ext cx="6592058" cy="6858000"/>
          </a:xfrm>
          <a:custGeom>
            <a:avLst/>
            <a:gdLst>
              <a:gd name="connsiteX0" fmla="*/ 0 w 6592058"/>
              <a:gd name="connsiteY0" fmla="*/ 0 h 6858000"/>
              <a:gd name="connsiteX1" fmla="*/ 1576672 w 6592058"/>
              <a:gd name="connsiteY1" fmla="*/ 0 h 6858000"/>
              <a:gd name="connsiteX2" fmla="*/ 1585091 w 6592058"/>
              <a:gd name="connsiteY2" fmla="*/ 0 h 6858000"/>
              <a:gd name="connsiteX3" fmla="*/ 1585091 w 6592058"/>
              <a:gd name="connsiteY3" fmla="*/ 40541 h 6858000"/>
              <a:gd name="connsiteX4" fmla="*/ 1612661 w 6592058"/>
              <a:gd name="connsiteY4" fmla="*/ 173304 h 6858000"/>
              <a:gd name="connsiteX5" fmla="*/ 6592058 w 6592058"/>
              <a:gd name="connsiteY5" fmla="*/ 6858000 h 6858000"/>
              <a:gd name="connsiteX6" fmla="*/ 1585091 w 6592058"/>
              <a:gd name="connsiteY6" fmla="*/ 6858000 h 6858000"/>
              <a:gd name="connsiteX7" fmla="*/ 1576672 w 6592058"/>
              <a:gd name="connsiteY7" fmla="*/ 6858000 h 6858000"/>
              <a:gd name="connsiteX8" fmla="*/ 0 w 65920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2058" h="6858000">
                <a:moveTo>
                  <a:pt x="0" y="0"/>
                </a:moveTo>
                <a:lnTo>
                  <a:pt x="1576672" y="0"/>
                </a:lnTo>
                <a:lnTo>
                  <a:pt x="1585091" y="0"/>
                </a:lnTo>
                <a:lnTo>
                  <a:pt x="1585091" y="40541"/>
                </a:lnTo>
                <a:lnTo>
                  <a:pt x="1612661" y="173304"/>
                </a:lnTo>
                <a:cubicBezTo>
                  <a:pt x="2010802" y="2027486"/>
                  <a:pt x="3237011" y="5796537"/>
                  <a:pt x="6592058" y="6858000"/>
                </a:cubicBezTo>
                <a:lnTo>
                  <a:pt x="1585091" y="6858000"/>
                </a:lnTo>
                <a:lnTo>
                  <a:pt x="157667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14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F7C26D-8343-41D8-9D1A-0B6ADC826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700" y="909935"/>
            <a:ext cx="4400540" cy="59480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EB7E9D-F378-43AE-AC56-2DC5F6A5C04D}"/>
              </a:ext>
            </a:extLst>
          </p:cNvPr>
          <p:cNvSpPr/>
          <p:nvPr/>
        </p:nvSpPr>
        <p:spPr>
          <a:xfrm>
            <a:off x="391265" y="320047"/>
            <a:ext cx="11333271" cy="621790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496F8A-FF6F-4730-B638-E75E6B69FC51}"/>
              </a:ext>
            </a:extLst>
          </p:cNvPr>
          <p:cNvSpPr txBox="1"/>
          <p:nvPr/>
        </p:nvSpPr>
        <p:spPr>
          <a:xfrm>
            <a:off x="6719483" y="2239765"/>
            <a:ext cx="4603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latin typeface="Montserrat Black" panose="00000A00000000000000" pitchFamily="50" charset="0"/>
              </a:rPr>
              <a:t>STYLISH SUIT</a:t>
            </a:r>
            <a:endParaRPr lang="en-US" sz="3600" dirty="0">
              <a:latin typeface="Work San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D77434-4872-403B-B160-2A62F0F36BCF}"/>
              </a:ext>
            </a:extLst>
          </p:cNvPr>
          <p:cNvSpPr txBox="1"/>
          <p:nvPr/>
        </p:nvSpPr>
        <p:spPr>
          <a:xfrm>
            <a:off x="7317472" y="2878983"/>
            <a:ext cx="400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PH" sz="1400" dirty="0">
                <a:latin typeface="Montserrat Light" panose="00000400000000000000" pitchFamily="50" charset="0"/>
              </a:rPr>
              <a:t>Men Fashion Slim Fit Formal One Button Suit Blazer</a:t>
            </a:r>
            <a:endParaRPr lang="en-US" sz="1400" dirty="0">
              <a:latin typeface="Montserrat Light" panose="00000400000000000000" pitchFamily="50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76FA5D-D297-4A39-8D3D-06BEABD1D0BA}"/>
              </a:ext>
            </a:extLst>
          </p:cNvPr>
          <p:cNvCxnSpPr/>
          <p:nvPr/>
        </p:nvCxnSpPr>
        <p:spPr>
          <a:xfrm>
            <a:off x="8343261" y="4527727"/>
            <a:ext cx="2843840" cy="0"/>
          </a:xfrm>
          <a:prstGeom prst="line">
            <a:avLst/>
          </a:prstGeom>
          <a:ln w="28575">
            <a:solidFill>
              <a:srgbClr val="3E4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DF18DE-EF92-4328-BE57-80BAAF6761C2}"/>
              </a:ext>
            </a:extLst>
          </p:cNvPr>
          <p:cNvSpPr txBox="1"/>
          <p:nvPr/>
        </p:nvSpPr>
        <p:spPr>
          <a:xfrm>
            <a:off x="6894828" y="4744258"/>
            <a:ext cx="4428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Montserrat SemiBold" panose="00000700000000000000" pitchFamily="50" charset="0"/>
              </a:rPr>
              <a:t>Three color </a:t>
            </a:r>
            <a:r>
              <a:rPr lang="en-US" sz="1400" dirty="0">
                <a:latin typeface="Montserrat Light" panose="00000400000000000000" pitchFamily="50" charset="0"/>
              </a:rPr>
              <a:t>versions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B58386-A613-4BCE-B772-6FEEB7C91A39}"/>
              </a:ext>
            </a:extLst>
          </p:cNvPr>
          <p:cNvSpPr/>
          <p:nvPr/>
        </p:nvSpPr>
        <p:spPr>
          <a:xfrm>
            <a:off x="9948005" y="1644036"/>
            <a:ext cx="1375387" cy="450618"/>
          </a:xfrm>
          <a:prstGeom prst="rect">
            <a:avLst/>
          </a:prstGeom>
          <a:solidFill>
            <a:srgbClr val="303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ontserrat SemiBold" panose="00000700000000000000" pitchFamily="50" charset="0"/>
              </a:rPr>
              <a:t>$200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F5D897-364D-49F1-929D-8FBC74297421}"/>
              </a:ext>
            </a:extLst>
          </p:cNvPr>
          <p:cNvGrpSpPr/>
          <p:nvPr/>
        </p:nvGrpSpPr>
        <p:grpSpPr>
          <a:xfrm>
            <a:off x="8448279" y="4797606"/>
            <a:ext cx="820416" cy="201080"/>
            <a:chOff x="3103091" y="5008755"/>
            <a:chExt cx="1091974" cy="26763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D9A4229-E1D2-4878-A75F-46DE74BAB2D9}"/>
                </a:ext>
              </a:extLst>
            </p:cNvPr>
            <p:cNvSpPr/>
            <p:nvPr/>
          </p:nvSpPr>
          <p:spPr>
            <a:xfrm>
              <a:off x="3103091" y="5008755"/>
              <a:ext cx="267638" cy="267638"/>
            </a:xfrm>
            <a:prstGeom prst="ellipse">
              <a:avLst/>
            </a:prstGeom>
            <a:solidFill>
              <a:srgbClr val="3233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80079ED-6388-4714-9C1A-591B3E0E6E58}"/>
                </a:ext>
              </a:extLst>
            </p:cNvPr>
            <p:cNvSpPr/>
            <p:nvPr/>
          </p:nvSpPr>
          <p:spPr>
            <a:xfrm>
              <a:off x="3515259" y="5008755"/>
              <a:ext cx="267638" cy="267638"/>
            </a:xfrm>
            <a:prstGeom prst="ellipse">
              <a:avLst/>
            </a:prstGeom>
            <a:solidFill>
              <a:srgbClr val="D864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C998DBB-EA73-4A71-AAA0-C029BA9628A4}"/>
                </a:ext>
              </a:extLst>
            </p:cNvPr>
            <p:cNvSpPr/>
            <p:nvPr/>
          </p:nvSpPr>
          <p:spPr>
            <a:xfrm>
              <a:off x="3927427" y="5008755"/>
              <a:ext cx="267638" cy="267638"/>
            </a:xfrm>
            <a:prstGeom prst="ellipse">
              <a:avLst/>
            </a:prstGeom>
            <a:solidFill>
              <a:srgbClr val="A7A8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13DB482-3257-4E8B-B952-58CC813619E1}"/>
              </a:ext>
            </a:extLst>
          </p:cNvPr>
          <p:cNvGrpSpPr/>
          <p:nvPr/>
        </p:nvGrpSpPr>
        <p:grpSpPr>
          <a:xfrm>
            <a:off x="8187755" y="1717673"/>
            <a:ext cx="1617305" cy="303426"/>
            <a:chOff x="8205340" y="1735258"/>
            <a:chExt cx="1617305" cy="303426"/>
          </a:xfrm>
          <a:solidFill>
            <a:srgbClr val="303346"/>
          </a:solidFill>
        </p:grpSpPr>
        <p:sp>
          <p:nvSpPr>
            <p:cNvPr id="26" name="Star: 5 Points 25">
              <a:extLst>
                <a:ext uri="{FF2B5EF4-FFF2-40B4-BE49-F238E27FC236}">
                  <a16:creationId xmlns:a16="http://schemas.microsoft.com/office/drawing/2014/main" id="{C8CC167C-5A7E-4FEC-9D54-05DCF2B886F3}"/>
                </a:ext>
              </a:extLst>
            </p:cNvPr>
            <p:cNvSpPr/>
            <p:nvPr/>
          </p:nvSpPr>
          <p:spPr>
            <a:xfrm>
              <a:off x="8205340" y="1735258"/>
              <a:ext cx="275842" cy="30342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tar: 5 Points 26">
              <a:extLst>
                <a:ext uri="{FF2B5EF4-FFF2-40B4-BE49-F238E27FC236}">
                  <a16:creationId xmlns:a16="http://schemas.microsoft.com/office/drawing/2014/main" id="{A99459EF-01D1-452F-9039-B0B792E3072F}"/>
                </a:ext>
              </a:extLst>
            </p:cNvPr>
            <p:cNvSpPr/>
            <p:nvPr/>
          </p:nvSpPr>
          <p:spPr>
            <a:xfrm>
              <a:off x="8540706" y="1735258"/>
              <a:ext cx="275842" cy="30342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3CA5E755-441D-4155-A67F-FE7DD530AFB9}"/>
                </a:ext>
              </a:extLst>
            </p:cNvPr>
            <p:cNvSpPr/>
            <p:nvPr/>
          </p:nvSpPr>
          <p:spPr>
            <a:xfrm>
              <a:off x="8876072" y="1735258"/>
              <a:ext cx="275842" cy="30342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id="{4FE2A1BA-A88D-440F-86A1-9074C54EA0D3}"/>
                </a:ext>
              </a:extLst>
            </p:cNvPr>
            <p:cNvSpPr/>
            <p:nvPr/>
          </p:nvSpPr>
          <p:spPr>
            <a:xfrm>
              <a:off x="9211438" y="1735258"/>
              <a:ext cx="275842" cy="30342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tar: 5 Points 29">
              <a:extLst>
                <a:ext uri="{FF2B5EF4-FFF2-40B4-BE49-F238E27FC236}">
                  <a16:creationId xmlns:a16="http://schemas.microsoft.com/office/drawing/2014/main" id="{82C6489D-D995-4211-A268-9BE7808ACFB9}"/>
                </a:ext>
              </a:extLst>
            </p:cNvPr>
            <p:cNvSpPr/>
            <p:nvPr/>
          </p:nvSpPr>
          <p:spPr>
            <a:xfrm>
              <a:off x="9546803" y="1735258"/>
              <a:ext cx="275842" cy="30342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C1D696-ABF6-4372-A6D2-A871A87DA3A8}"/>
              </a:ext>
            </a:extLst>
          </p:cNvPr>
          <p:cNvGrpSpPr/>
          <p:nvPr/>
        </p:nvGrpSpPr>
        <p:grpSpPr>
          <a:xfrm>
            <a:off x="1134274" y="792137"/>
            <a:ext cx="2890324" cy="1314521"/>
            <a:chOff x="5588715" y="598485"/>
            <a:chExt cx="2890324" cy="131452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159DCDC-C82C-4235-AEAD-FAB8107B7F04}"/>
                </a:ext>
              </a:extLst>
            </p:cNvPr>
            <p:cNvGrpSpPr/>
            <p:nvPr/>
          </p:nvGrpSpPr>
          <p:grpSpPr>
            <a:xfrm>
              <a:off x="5588715" y="786373"/>
              <a:ext cx="2890324" cy="1126633"/>
              <a:chOff x="3430146" y="800100"/>
              <a:chExt cx="2890324" cy="1126633"/>
            </a:xfrm>
          </p:grpSpPr>
          <p:sp>
            <p:nvSpPr>
              <p:cNvPr id="36" name="Rectangle 6">
                <a:extLst>
                  <a:ext uri="{FF2B5EF4-FFF2-40B4-BE49-F238E27FC236}">
                    <a16:creationId xmlns:a16="http://schemas.microsoft.com/office/drawing/2014/main" id="{AE795274-25C5-4DDA-9BBB-5036F7782345}"/>
                  </a:ext>
                </a:extLst>
              </p:cNvPr>
              <p:cNvSpPr/>
              <p:nvPr/>
            </p:nvSpPr>
            <p:spPr>
              <a:xfrm>
                <a:off x="3430146" y="1317942"/>
                <a:ext cx="2777960" cy="321416"/>
              </a:xfrm>
              <a:custGeom>
                <a:avLst/>
                <a:gdLst>
                  <a:gd name="connsiteX0" fmla="*/ 0 w 2535382"/>
                  <a:gd name="connsiteY0" fmla="*/ 0 h 395099"/>
                  <a:gd name="connsiteX1" fmla="*/ 2535382 w 2535382"/>
                  <a:gd name="connsiteY1" fmla="*/ 0 h 395099"/>
                  <a:gd name="connsiteX2" fmla="*/ 2535382 w 2535382"/>
                  <a:gd name="connsiteY2" fmla="*/ 395099 h 395099"/>
                  <a:gd name="connsiteX3" fmla="*/ 0 w 2535382"/>
                  <a:gd name="connsiteY3" fmla="*/ 395099 h 395099"/>
                  <a:gd name="connsiteX4" fmla="*/ 0 w 2535382"/>
                  <a:gd name="connsiteY4" fmla="*/ 0 h 395099"/>
                  <a:gd name="connsiteX0" fmla="*/ 239151 w 2774533"/>
                  <a:gd name="connsiteY0" fmla="*/ 12864 h 407963"/>
                  <a:gd name="connsiteX1" fmla="*/ 2774533 w 2774533"/>
                  <a:gd name="connsiteY1" fmla="*/ 12864 h 407963"/>
                  <a:gd name="connsiteX2" fmla="*/ 2774533 w 2774533"/>
                  <a:gd name="connsiteY2" fmla="*/ 407963 h 407963"/>
                  <a:gd name="connsiteX3" fmla="*/ 0 w 2774533"/>
                  <a:gd name="connsiteY3" fmla="*/ 0 h 407963"/>
                  <a:gd name="connsiteX4" fmla="*/ 239151 w 2774533"/>
                  <a:gd name="connsiteY4" fmla="*/ 12864 h 407963"/>
                  <a:gd name="connsiteX0" fmla="*/ 0 w 2535382"/>
                  <a:gd name="connsiteY0" fmla="*/ 0 h 395099"/>
                  <a:gd name="connsiteX1" fmla="*/ 2535382 w 2535382"/>
                  <a:gd name="connsiteY1" fmla="*/ 0 h 395099"/>
                  <a:gd name="connsiteX2" fmla="*/ 2535382 w 2535382"/>
                  <a:gd name="connsiteY2" fmla="*/ 395099 h 395099"/>
                  <a:gd name="connsiteX3" fmla="*/ 724486 w 2535382"/>
                  <a:gd name="connsiteY3" fmla="*/ 345863 h 395099"/>
                  <a:gd name="connsiteX4" fmla="*/ 0 w 2535382"/>
                  <a:gd name="connsiteY4" fmla="*/ 0 h 395099"/>
                  <a:gd name="connsiteX0" fmla="*/ 0 w 2795634"/>
                  <a:gd name="connsiteY0" fmla="*/ 0 h 409167"/>
                  <a:gd name="connsiteX1" fmla="*/ 2795634 w 2795634"/>
                  <a:gd name="connsiteY1" fmla="*/ 14068 h 409167"/>
                  <a:gd name="connsiteX2" fmla="*/ 2795634 w 2795634"/>
                  <a:gd name="connsiteY2" fmla="*/ 409167 h 409167"/>
                  <a:gd name="connsiteX3" fmla="*/ 984738 w 2795634"/>
                  <a:gd name="connsiteY3" fmla="*/ 359931 h 409167"/>
                  <a:gd name="connsiteX4" fmla="*/ 0 w 2795634"/>
                  <a:gd name="connsiteY4" fmla="*/ 0 h 409167"/>
                  <a:gd name="connsiteX0" fmla="*/ 0 w 2795634"/>
                  <a:gd name="connsiteY0" fmla="*/ 56271 h 465438"/>
                  <a:gd name="connsiteX1" fmla="*/ 1796828 w 2795634"/>
                  <a:gd name="connsiteY1" fmla="*/ 0 h 465438"/>
                  <a:gd name="connsiteX2" fmla="*/ 2795634 w 2795634"/>
                  <a:gd name="connsiteY2" fmla="*/ 465438 h 465438"/>
                  <a:gd name="connsiteX3" fmla="*/ 984738 w 2795634"/>
                  <a:gd name="connsiteY3" fmla="*/ 416202 h 465438"/>
                  <a:gd name="connsiteX4" fmla="*/ 0 w 2795634"/>
                  <a:gd name="connsiteY4" fmla="*/ 56271 h 465438"/>
                  <a:gd name="connsiteX0" fmla="*/ 0 w 2776584"/>
                  <a:gd name="connsiteY0" fmla="*/ 56271 h 416202"/>
                  <a:gd name="connsiteX1" fmla="*/ 1796828 w 2776584"/>
                  <a:gd name="connsiteY1" fmla="*/ 0 h 416202"/>
                  <a:gd name="connsiteX2" fmla="*/ 2776584 w 2776584"/>
                  <a:gd name="connsiteY2" fmla="*/ 274938 h 416202"/>
                  <a:gd name="connsiteX3" fmla="*/ 984738 w 2776584"/>
                  <a:gd name="connsiteY3" fmla="*/ 416202 h 416202"/>
                  <a:gd name="connsiteX4" fmla="*/ 0 w 2776584"/>
                  <a:gd name="connsiteY4" fmla="*/ 56271 h 416202"/>
                  <a:gd name="connsiteX0" fmla="*/ 0 w 2776584"/>
                  <a:gd name="connsiteY0" fmla="*/ 56271 h 368577"/>
                  <a:gd name="connsiteX1" fmla="*/ 1796828 w 2776584"/>
                  <a:gd name="connsiteY1" fmla="*/ 0 h 368577"/>
                  <a:gd name="connsiteX2" fmla="*/ 2776584 w 2776584"/>
                  <a:gd name="connsiteY2" fmla="*/ 274938 h 368577"/>
                  <a:gd name="connsiteX3" fmla="*/ 1413363 w 2776584"/>
                  <a:gd name="connsiteY3" fmla="*/ 368577 h 368577"/>
                  <a:gd name="connsiteX4" fmla="*/ 0 w 2776584"/>
                  <a:gd name="connsiteY4" fmla="*/ 56271 h 368577"/>
                  <a:gd name="connsiteX0" fmla="*/ 0 w 2768724"/>
                  <a:gd name="connsiteY0" fmla="*/ 69371 h 368577"/>
                  <a:gd name="connsiteX1" fmla="*/ 1788968 w 2768724"/>
                  <a:gd name="connsiteY1" fmla="*/ 0 h 368577"/>
                  <a:gd name="connsiteX2" fmla="*/ 2768724 w 2768724"/>
                  <a:gd name="connsiteY2" fmla="*/ 274938 h 368577"/>
                  <a:gd name="connsiteX3" fmla="*/ 1405503 w 2768724"/>
                  <a:gd name="connsiteY3" fmla="*/ 368577 h 368577"/>
                  <a:gd name="connsiteX4" fmla="*/ 0 w 2768724"/>
                  <a:gd name="connsiteY4" fmla="*/ 69371 h 368577"/>
                  <a:gd name="connsiteX0" fmla="*/ 0 w 2768724"/>
                  <a:gd name="connsiteY0" fmla="*/ 69371 h 368577"/>
                  <a:gd name="connsiteX1" fmla="*/ 1788968 w 2768724"/>
                  <a:gd name="connsiteY1" fmla="*/ 0 h 368577"/>
                  <a:gd name="connsiteX2" fmla="*/ 2768724 w 2768724"/>
                  <a:gd name="connsiteY2" fmla="*/ 274938 h 368577"/>
                  <a:gd name="connsiteX3" fmla="*/ 1405503 w 2768724"/>
                  <a:gd name="connsiteY3" fmla="*/ 368577 h 368577"/>
                  <a:gd name="connsiteX4" fmla="*/ 0 w 2768724"/>
                  <a:gd name="connsiteY4" fmla="*/ 69371 h 368577"/>
                  <a:gd name="connsiteX0" fmla="*/ 0 w 2768724"/>
                  <a:gd name="connsiteY0" fmla="*/ 22210 h 321416"/>
                  <a:gd name="connsiteX1" fmla="*/ 1974992 w 2768724"/>
                  <a:gd name="connsiteY1" fmla="*/ 0 h 321416"/>
                  <a:gd name="connsiteX2" fmla="*/ 2768724 w 2768724"/>
                  <a:gd name="connsiteY2" fmla="*/ 227777 h 321416"/>
                  <a:gd name="connsiteX3" fmla="*/ 1405503 w 2768724"/>
                  <a:gd name="connsiteY3" fmla="*/ 321416 h 321416"/>
                  <a:gd name="connsiteX4" fmla="*/ 0 w 2768724"/>
                  <a:gd name="connsiteY4" fmla="*/ 22210 h 321416"/>
                  <a:gd name="connsiteX0" fmla="*/ 0 w 2777960"/>
                  <a:gd name="connsiteY0" fmla="*/ 22210 h 321416"/>
                  <a:gd name="connsiteX1" fmla="*/ 1974992 w 2777960"/>
                  <a:gd name="connsiteY1" fmla="*/ 0 h 321416"/>
                  <a:gd name="connsiteX2" fmla="*/ 2777960 w 2777960"/>
                  <a:gd name="connsiteY2" fmla="*/ 212383 h 321416"/>
                  <a:gd name="connsiteX3" fmla="*/ 1405503 w 2777960"/>
                  <a:gd name="connsiteY3" fmla="*/ 321416 h 321416"/>
                  <a:gd name="connsiteX4" fmla="*/ 0 w 2777960"/>
                  <a:gd name="connsiteY4" fmla="*/ 22210 h 321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960" h="321416">
                    <a:moveTo>
                      <a:pt x="0" y="22210"/>
                    </a:moveTo>
                    <a:cubicBezTo>
                      <a:pt x="701125" y="20046"/>
                      <a:pt x="1378669" y="23124"/>
                      <a:pt x="1974992" y="0"/>
                    </a:cubicBezTo>
                    <a:lnTo>
                      <a:pt x="2777960" y="212383"/>
                    </a:lnTo>
                    <a:lnTo>
                      <a:pt x="1405503" y="321416"/>
                    </a:lnTo>
                    <a:lnTo>
                      <a:pt x="0" y="22210"/>
                    </a:lnTo>
                    <a:close/>
                  </a:path>
                </a:pathLst>
              </a:custGeom>
              <a:solidFill>
                <a:srgbClr val="3033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-25000"/>
              </a:p>
            </p:txBody>
          </p:sp>
          <p:sp>
            <p:nvSpPr>
              <p:cNvPr id="37" name="Rectangle 5">
                <a:extLst>
                  <a:ext uri="{FF2B5EF4-FFF2-40B4-BE49-F238E27FC236}">
                    <a16:creationId xmlns:a16="http://schemas.microsoft.com/office/drawing/2014/main" id="{066EE04B-E5D1-4AEB-885D-76A5EBE7784B}"/>
                  </a:ext>
                </a:extLst>
              </p:cNvPr>
              <p:cNvSpPr/>
              <p:nvPr/>
            </p:nvSpPr>
            <p:spPr>
              <a:xfrm>
                <a:off x="3828761" y="1531634"/>
                <a:ext cx="2379345" cy="395099"/>
              </a:xfrm>
              <a:custGeom>
                <a:avLst/>
                <a:gdLst>
                  <a:gd name="connsiteX0" fmla="*/ 0 w 2379345"/>
                  <a:gd name="connsiteY0" fmla="*/ 0 h 395099"/>
                  <a:gd name="connsiteX1" fmla="*/ 2379345 w 2379345"/>
                  <a:gd name="connsiteY1" fmla="*/ 0 h 395099"/>
                  <a:gd name="connsiteX2" fmla="*/ 2379345 w 2379345"/>
                  <a:gd name="connsiteY2" fmla="*/ 395099 h 395099"/>
                  <a:gd name="connsiteX3" fmla="*/ 0 w 2379345"/>
                  <a:gd name="connsiteY3" fmla="*/ 395099 h 395099"/>
                  <a:gd name="connsiteX4" fmla="*/ 0 w 2379345"/>
                  <a:gd name="connsiteY4" fmla="*/ 0 h 395099"/>
                  <a:gd name="connsiteX0" fmla="*/ 59821 w 2379345"/>
                  <a:gd name="connsiteY0" fmla="*/ 17091 h 395099"/>
                  <a:gd name="connsiteX1" fmla="*/ 2379345 w 2379345"/>
                  <a:gd name="connsiteY1" fmla="*/ 0 h 395099"/>
                  <a:gd name="connsiteX2" fmla="*/ 2379345 w 2379345"/>
                  <a:gd name="connsiteY2" fmla="*/ 395099 h 395099"/>
                  <a:gd name="connsiteX3" fmla="*/ 0 w 2379345"/>
                  <a:gd name="connsiteY3" fmla="*/ 395099 h 395099"/>
                  <a:gd name="connsiteX4" fmla="*/ 59821 w 2379345"/>
                  <a:gd name="connsiteY4" fmla="*/ 17091 h 395099"/>
                  <a:gd name="connsiteX0" fmla="*/ 59821 w 2379345"/>
                  <a:gd name="connsiteY0" fmla="*/ 17091 h 395099"/>
                  <a:gd name="connsiteX1" fmla="*/ 2379345 w 2379345"/>
                  <a:gd name="connsiteY1" fmla="*/ 0 h 395099"/>
                  <a:gd name="connsiteX2" fmla="*/ 2285341 w 2379345"/>
                  <a:gd name="connsiteY2" fmla="*/ 386554 h 395099"/>
                  <a:gd name="connsiteX3" fmla="*/ 0 w 2379345"/>
                  <a:gd name="connsiteY3" fmla="*/ 395099 h 395099"/>
                  <a:gd name="connsiteX4" fmla="*/ 59821 w 2379345"/>
                  <a:gd name="connsiteY4" fmla="*/ 17091 h 39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9345" h="395099">
                    <a:moveTo>
                      <a:pt x="59821" y="17091"/>
                    </a:moveTo>
                    <a:lnTo>
                      <a:pt x="2379345" y="0"/>
                    </a:lnTo>
                    <a:lnTo>
                      <a:pt x="2285341" y="386554"/>
                    </a:lnTo>
                    <a:lnTo>
                      <a:pt x="0" y="395099"/>
                    </a:lnTo>
                    <a:lnTo>
                      <a:pt x="59821" y="17091"/>
                    </a:ln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  <a:effectLst>
                <a:outerShdw blurRad="203200" dist="266700" dir="5400000" sx="90000" sy="-19000" rotWithShape="0">
                  <a:prstClr val="black">
                    <a:alpha val="4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i="1" dirty="0">
                    <a:latin typeface="Montserrat SemiBold" panose="00000700000000000000" pitchFamily="50" charset="0"/>
                  </a:rPr>
                  <a:t>Model: </a:t>
                </a:r>
                <a:r>
                  <a:rPr lang="en-US" sz="1600" i="1" dirty="0" err="1">
                    <a:latin typeface="Montserrat Light" panose="00000400000000000000" pitchFamily="50" charset="0"/>
                  </a:rPr>
                  <a:t>Lor-Em</a:t>
                </a:r>
                <a:r>
                  <a:rPr lang="en-US" sz="1600" i="1" dirty="0">
                    <a:latin typeface="Montserrat Light" panose="00000400000000000000" pitchFamily="50" charset="0"/>
                  </a:rPr>
                  <a:t> 1234</a:t>
                </a:r>
              </a:p>
            </p:txBody>
          </p:sp>
          <p:sp>
            <p:nvSpPr>
              <p:cNvPr id="38" name="Rectangle 3">
                <a:extLst>
                  <a:ext uri="{FF2B5EF4-FFF2-40B4-BE49-F238E27FC236}">
                    <a16:creationId xmlns:a16="http://schemas.microsoft.com/office/drawing/2014/main" id="{209C8FA8-FE14-4B70-9521-2D98E0CCB7D8}"/>
                  </a:ext>
                </a:extLst>
              </p:cNvPr>
              <p:cNvSpPr/>
              <p:nvPr/>
            </p:nvSpPr>
            <p:spPr>
              <a:xfrm>
                <a:off x="3437546" y="800100"/>
                <a:ext cx="2882924" cy="541020"/>
              </a:xfrm>
              <a:custGeom>
                <a:avLst/>
                <a:gdLst>
                  <a:gd name="connsiteX0" fmla="*/ 0 w 2788920"/>
                  <a:gd name="connsiteY0" fmla="*/ 0 h 541020"/>
                  <a:gd name="connsiteX1" fmla="*/ 2788920 w 2788920"/>
                  <a:gd name="connsiteY1" fmla="*/ 0 h 541020"/>
                  <a:gd name="connsiteX2" fmla="*/ 2788920 w 2788920"/>
                  <a:gd name="connsiteY2" fmla="*/ 541020 h 541020"/>
                  <a:gd name="connsiteX3" fmla="*/ 0 w 2788920"/>
                  <a:gd name="connsiteY3" fmla="*/ 541020 h 541020"/>
                  <a:gd name="connsiteX4" fmla="*/ 0 w 2788920"/>
                  <a:gd name="connsiteY4" fmla="*/ 0 h 541020"/>
                  <a:gd name="connsiteX0" fmla="*/ 85458 w 2788920"/>
                  <a:gd name="connsiteY0" fmla="*/ 8546 h 541020"/>
                  <a:gd name="connsiteX1" fmla="*/ 2788920 w 2788920"/>
                  <a:gd name="connsiteY1" fmla="*/ 0 h 541020"/>
                  <a:gd name="connsiteX2" fmla="*/ 2788920 w 2788920"/>
                  <a:gd name="connsiteY2" fmla="*/ 541020 h 541020"/>
                  <a:gd name="connsiteX3" fmla="*/ 0 w 2788920"/>
                  <a:gd name="connsiteY3" fmla="*/ 541020 h 541020"/>
                  <a:gd name="connsiteX4" fmla="*/ 85458 w 2788920"/>
                  <a:gd name="connsiteY4" fmla="*/ 8546 h 541020"/>
                  <a:gd name="connsiteX0" fmla="*/ 85458 w 2882924"/>
                  <a:gd name="connsiteY0" fmla="*/ 8546 h 541020"/>
                  <a:gd name="connsiteX1" fmla="*/ 2882924 w 2882924"/>
                  <a:gd name="connsiteY1" fmla="*/ 0 h 541020"/>
                  <a:gd name="connsiteX2" fmla="*/ 2788920 w 2882924"/>
                  <a:gd name="connsiteY2" fmla="*/ 541020 h 541020"/>
                  <a:gd name="connsiteX3" fmla="*/ 0 w 2882924"/>
                  <a:gd name="connsiteY3" fmla="*/ 541020 h 541020"/>
                  <a:gd name="connsiteX4" fmla="*/ 85458 w 2882924"/>
                  <a:gd name="connsiteY4" fmla="*/ 8546 h 54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2924" h="541020">
                    <a:moveTo>
                      <a:pt x="85458" y="8546"/>
                    </a:moveTo>
                    <a:lnTo>
                      <a:pt x="2882924" y="0"/>
                    </a:lnTo>
                    <a:lnTo>
                      <a:pt x="2788920" y="541020"/>
                    </a:lnTo>
                    <a:lnTo>
                      <a:pt x="0" y="541020"/>
                    </a:lnTo>
                    <a:lnTo>
                      <a:pt x="85458" y="8546"/>
                    </a:ln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aseline="-25000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60758FC-FC95-4A72-B247-BF1459D0EF42}"/>
                </a:ext>
              </a:extLst>
            </p:cNvPr>
            <p:cNvSpPr/>
            <p:nvPr/>
          </p:nvSpPr>
          <p:spPr>
            <a:xfrm>
              <a:off x="5777690" y="598485"/>
              <a:ext cx="24000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i="1" baseline="-250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POLO </a:t>
              </a:r>
              <a:r>
                <a:rPr lang="en-US" sz="4800" i="1" baseline="-25000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RAV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8187038"/>
      </p:ext>
    </p:extLst>
  </p:cSld>
  <p:clrMapOvr>
    <a:masterClrMapping/>
  </p:clrMapOvr>
  <p:transition spd="slow" advTm="537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 animBg="1"/>
      <p:bldP spid="10" grpId="0"/>
      <p:bldP spid="11" grpId="0"/>
      <p:bldP spid="14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444EA72-D076-47CB-AAC0-EE31FB79FFAA}"/>
              </a:ext>
            </a:extLst>
          </p:cNvPr>
          <p:cNvSpPr/>
          <p:nvPr/>
        </p:nvSpPr>
        <p:spPr>
          <a:xfrm>
            <a:off x="4237968" y="2506718"/>
            <a:ext cx="3716063" cy="4192257"/>
          </a:xfrm>
          <a:prstGeom prst="rect">
            <a:avLst/>
          </a:prstGeom>
          <a:solidFill>
            <a:srgbClr val="4F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B6146A-630B-49AF-B0F0-AA8938B03F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8475"/>
          <a:stretch/>
        </p:blipFill>
        <p:spPr>
          <a:xfrm>
            <a:off x="5330536" y="4206240"/>
            <a:ext cx="1530926" cy="1972047"/>
          </a:xfrm>
          <a:prstGeom prst="rect">
            <a:avLst/>
          </a:prstGeom>
          <a:effectLst>
            <a:outerShdw blurRad="241300" dist="381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746099E-D60D-4F30-9B48-256C6C4384F5}"/>
              </a:ext>
            </a:extLst>
          </p:cNvPr>
          <p:cNvSpPr/>
          <p:nvPr/>
        </p:nvSpPr>
        <p:spPr>
          <a:xfrm>
            <a:off x="8120442" y="2506718"/>
            <a:ext cx="3803628" cy="4192257"/>
          </a:xfrm>
          <a:prstGeom prst="rect">
            <a:avLst/>
          </a:prstGeom>
          <a:solidFill>
            <a:srgbClr val="0073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BF137C-8B51-4F70-A5C3-9E0773D15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304" y="4099728"/>
            <a:ext cx="2083904" cy="2083904"/>
          </a:xfrm>
          <a:prstGeom prst="rect">
            <a:avLst/>
          </a:prstGeom>
          <a:effectLst>
            <a:outerShdw blurRad="241300" dist="381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26BE44-CAFE-4722-A057-F6FEA0B0B089}"/>
              </a:ext>
            </a:extLst>
          </p:cNvPr>
          <p:cNvSpPr/>
          <p:nvPr/>
        </p:nvSpPr>
        <p:spPr>
          <a:xfrm>
            <a:off x="267930" y="2506718"/>
            <a:ext cx="3803628" cy="4192257"/>
          </a:xfrm>
          <a:prstGeom prst="rect">
            <a:avLst/>
          </a:prstGeom>
          <a:solidFill>
            <a:srgbClr val="8B21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6C9CB1-9691-4B1D-9A3E-B29A5E6672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"/>
          <a:stretch/>
        </p:blipFill>
        <p:spPr>
          <a:xfrm>
            <a:off x="1106684" y="4062854"/>
            <a:ext cx="2126120" cy="2115432"/>
          </a:xfrm>
          <a:prstGeom prst="rect">
            <a:avLst/>
          </a:prstGeom>
          <a:effectLst>
            <a:outerShdw blurRad="241300" dist="38100" dir="5400000" sx="90000" sy="-19000" rotWithShape="0">
              <a:prstClr val="black">
                <a:alpha val="15000"/>
              </a:prstClr>
            </a:out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A8F3E5-7778-4747-942F-C540A43F576A}"/>
              </a:ext>
            </a:extLst>
          </p:cNvPr>
          <p:cNvCxnSpPr/>
          <p:nvPr/>
        </p:nvCxnSpPr>
        <p:spPr>
          <a:xfrm flipV="1">
            <a:off x="267930" y="341844"/>
            <a:ext cx="0" cy="1781504"/>
          </a:xfrm>
          <a:prstGeom prst="line">
            <a:avLst/>
          </a:prstGeom>
          <a:ln w="28575">
            <a:solidFill>
              <a:srgbClr val="A7A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1D8A8F-F691-4EB0-A6E4-10FE5209F70C}"/>
              </a:ext>
            </a:extLst>
          </p:cNvPr>
          <p:cNvCxnSpPr/>
          <p:nvPr/>
        </p:nvCxnSpPr>
        <p:spPr>
          <a:xfrm flipV="1">
            <a:off x="4246810" y="341844"/>
            <a:ext cx="0" cy="1781504"/>
          </a:xfrm>
          <a:prstGeom prst="line">
            <a:avLst/>
          </a:prstGeom>
          <a:ln w="28575">
            <a:solidFill>
              <a:srgbClr val="A7A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F150F3-752E-49BE-931E-32BBFDE3DE7D}"/>
              </a:ext>
            </a:extLst>
          </p:cNvPr>
          <p:cNvCxnSpPr/>
          <p:nvPr/>
        </p:nvCxnSpPr>
        <p:spPr>
          <a:xfrm flipV="1">
            <a:off x="8120442" y="341844"/>
            <a:ext cx="0" cy="1781504"/>
          </a:xfrm>
          <a:prstGeom prst="line">
            <a:avLst/>
          </a:prstGeom>
          <a:ln w="28575">
            <a:solidFill>
              <a:srgbClr val="A7A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69A061-B364-49E4-9272-3B9BC5C7C307}"/>
              </a:ext>
            </a:extLst>
          </p:cNvPr>
          <p:cNvCxnSpPr/>
          <p:nvPr/>
        </p:nvCxnSpPr>
        <p:spPr>
          <a:xfrm flipV="1">
            <a:off x="11924070" y="341844"/>
            <a:ext cx="0" cy="1781504"/>
          </a:xfrm>
          <a:prstGeom prst="line">
            <a:avLst/>
          </a:prstGeom>
          <a:ln w="28575">
            <a:solidFill>
              <a:srgbClr val="A7A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58F82A7-94AA-41C4-80DA-349009DFE9BE}"/>
              </a:ext>
            </a:extLst>
          </p:cNvPr>
          <p:cNvGrpSpPr/>
          <p:nvPr/>
        </p:nvGrpSpPr>
        <p:grpSpPr>
          <a:xfrm>
            <a:off x="402779" y="388689"/>
            <a:ext cx="3732130" cy="1687815"/>
            <a:chOff x="470761" y="437433"/>
            <a:chExt cx="3732130" cy="168781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16FE58-1ED7-453A-81B7-D81DB20383E6}"/>
                </a:ext>
              </a:extLst>
            </p:cNvPr>
            <p:cNvSpPr txBox="1"/>
            <p:nvPr/>
          </p:nvSpPr>
          <p:spPr>
            <a:xfrm>
              <a:off x="484078" y="437433"/>
              <a:ext cx="37188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Montserrat Black" panose="00000A00000000000000" pitchFamily="50" charset="0"/>
                </a:rPr>
                <a:t>Automatic </a:t>
              </a:r>
              <a:r>
                <a:rPr lang="en-US" sz="2800" dirty="0">
                  <a:latin typeface="Montserrat Light" panose="00000400000000000000" pitchFamily="50" charset="0"/>
                </a:rPr>
                <a:t>Kettle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A1B27D-EF2D-4794-A42E-3632367C0072}"/>
                </a:ext>
              </a:extLst>
            </p:cNvPr>
            <p:cNvSpPr txBox="1"/>
            <p:nvPr/>
          </p:nvSpPr>
          <p:spPr>
            <a:xfrm>
              <a:off x="470761" y="926185"/>
              <a:ext cx="36417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sz="1200" dirty="0">
                  <a:latin typeface="Montserrat Light" panose="00000400000000000000" pitchFamily="50" charset="0"/>
                </a:rPr>
                <a:t>Modern economical design Power supply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0AFCA1-2E82-4170-A6E3-A0B0CD21B21C}"/>
                </a:ext>
              </a:extLst>
            </p:cNvPr>
            <p:cNvSpPr txBox="1"/>
            <p:nvPr/>
          </p:nvSpPr>
          <p:spPr>
            <a:xfrm>
              <a:off x="548241" y="1768701"/>
              <a:ext cx="32430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u="sng" dirty="0">
                  <a:latin typeface="Montserrat SemiBold" panose="00000700000000000000" pitchFamily="50" charset="0"/>
                </a:rPr>
                <a:t>Availability</a:t>
              </a:r>
              <a:r>
                <a:rPr lang="en-US" sz="1400" dirty="0">
                  <a:latin typeface="Montserrat SemiBold" panose="00000700000000000000" pitchFamily="50" charset="0"/>
                </a:rPr>
                <a:t> </a:t>
              </a:r>
              <a:r>
                <a:rPr lang="en-US" sz="1400" dirty="0">
                  <a:latin typeface="Montserrat Light" panose="00000400000000000000" pitchFamily="50" charset="0"/>
                </a:rPr>
                <a:t>In Store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E41E081-5392-40A4-898D-CBE233E228F8}"/>
                </a:ext>
              </a:extLst>
            </p:cNvPr>
            <p:cNvSpPr/>
            <p:nvPr/>
          </p:nvSpPr>
          <p:spPr>
            <a:xfrm>
              <a:off x="564171" y="1752836"/>
              <a:ext cx="1136684" cy="372412"/>
            </a:xfrm>
            <a:prstGeom prst="rect">
              <a:avLst/>
            </a:prstGeom>
            <a:solidFill>
              <a:srgbClr val="8B21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Montserrat SemiBold" panose="00000700000000000000" pitchFamily="50" charset="0"/>
                </a:rPr>
                <a:t>$60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4452C26-B2A9-4BB1-BB9A-D14C74ECE9E9}"/>
              </a:ext>
            </a:extLst>
          </p:cNvPr>
          <p:cNvGrpSpPr/>
          <p:nvPr/>
        </p:nvGrpSpPr>
        <p:grpSpPr>
          <a:xfrm>
            <a:off x="4388311" y="388688"/>
            <a:ext cx="3641745" cy="1687816"/>
            <a:chOff x="470761" y="437432"/>
            <a:chExt cx="3641745" cy="168781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3F6B81-1170-4A44-AEBA-79045BEEE20C}"/>
                </a:ext>
              </a:extLst>
            </p:cNvPr>
            <p:cNvSpPr txBox="1"/>
            <p:nvPr/>
          </p:nvSpPr>
          <p:spPr>
            <a:xfrm>
              <a:off x="484079" y="437432"/>
              <a:ext cx="30968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Montserrat Black" panose="00000A00000000000000" pitchFamily="50" charset="0"/>
                </a:rPr>
                <a:t>Gray </a:t>
              </a:r>
              <a:r>
                <a:rPr lang="en-US" sz="2800" dirty="0">
                  <a:latin typeface="Montserrat Light" panose="00000400000000000000" pitchFamily="50" charset="0"/>
                </a:rPr>
                <a:t>Kettle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696B8A2-F723-4556-B2DD-0DFDA5B63DBA}"/>
                </a:ext>
              </a:extLst>
            </p:cNvPr>
            <p:cNvSpPr txBox="1"/>
            <p:nvPr/>
          </p:nvSpPr>
          <p:spPr>
            <a:xfrm>
              <a:off x="470761" y="926185"/>
              <a:ext cx="36417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Montserrat Light" panose="00000400000000000000" pitchFamily="50" charset="0"/>
                </a:rPr>
                <a:t>Automatic Power Off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C33CBF-6D94-43CB-B8C5-E154D92E8921}"/>
                </a:ext>
              </a:extLst>
            </p:cNvPr>
            <p:cNvSpPr txBox="1"/>
            <p:nvPr/>
          </p:nvSpPr>
          <p:spPr>
            <a:xfrm>
              <a:off x="548241" y="1768701"/>
              <a:ext cx="32430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u="sng" dirty="0">
                  <a:latin typeface="Montserrat SemiBold" panose="00000700000000000000" pitchFamily="50" charset="0"/>
                </a:rPr>
                <a:t>Availability</a:t>
              </a:r>
              <a:r>
                <a:rPr lang="en-US" sz="1400" dirty="0">
                  <a:latin typeface="Montserrat SemiBold" panose="00000700000000000000" pitchFamily="50" charset="0"/>
                </a:rPr>
                <a:t> </a:t>
              </a:r>
              <a:r>
                <a:rPr lang="en-US" sz="1400" dirty="0">
                  <a:latin typeface="Montserrat Light" panose="00000400000000000000" pitchFamily="50" charset="0"/>
                </a:rPr>
                <a:t>In Store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54AB7AE-F282-4E46-8375-385D37767FB6}"/>
                </a:ext>
              </a:extLst>
            </p:cNvPr>
            <p:cNvSpPr/>
            <p:nvPr/>
          </p:nvSpPr>
          <p:spPr>
            <a:xfrm>
              <a:off x="564171" y="1752836"/>
              <a:ext cx="1136684" cy="372412"/>
            </a:xfrm>
            <a:prstGeom prst="rect">
              <a:avLst/>
            </a:prstGeom>
            <a:solidFill>
              <a:srgbClr val="4F4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Montserrat SemiBold" panose="00000700000000000000" pitchFamily="50" charset="0"/>
                </a:rPr>
                <a:t>$20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7DD2212-B015-4856-87B4-C559C279D9F7}"/>
              </a:ext>
            </a:extLst>
          </p:cNvPr>
          <p:cNvGrpSpPr/>
          <p:nvPr/>
        </p:nvGrpSpPr>
        <p:grpSpPr>
          <a:xfrm>
            <a:off x="8154005" y="388688"/>
            <a:ext cx="3641745" cy="1687816"/>
            <a:chOff x="470761" y="437432"/>
            <a:chExt cx="3641745" cy="168781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D59D10-7811-4C04-9B86-DBF2A3BA9A51}"/>
                </a:ext>
              </a:extLst>
            </p:cNvPr>
            <p:cNvSpPr txBox="1"/>
            <p:nvPr/>
          </p:nvSpPr>
          <p:spPr>
            <a:xfrm>
              <a:off x="484079" y="437432"/>
              <a:ext cx="30968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Montserrat Black" panose="00000A00000000000000" pitchFamily="50" charset="0"/>
                </a:rPr>
                <a:t>Electric </a:t>
              </a:r>
              <a:r>
                <a:rPr lang="en-US" sz="2800" dirty="0">
                  <a:latin typeface="Montserrat Light" panose="00000400000000000000" pitchFamily="50" charset="0"/>
                </a:rPr>
                <a:t>Kettle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2582F8-1FC6-415A-B033-E9230EDBD4DB}"/>
                </a:ext>
              </a:extLst>
            </p:cNvPr>
            <p:cNvSpPr txBox="1"/>
            <p:nvPr/>
          </p:nvSpPr>
          <p:spPr>
            <a:xfrm>
              <a:off x="470761" y="926185"/>
              <a:ext cx="36417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Montserrat Light" panose="00000400000000000000" pitchFamily="50" charset="0"/>
                </a:rPr>
                <a:t>Cordless Kettle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60E91B9-0EFF-4AF1-8D4C-2EAE738625DF}"/>
                </a:ext>
              </a:extLst>
            </p:cNvPr>
            <p:cNvSpPr txBox="1"/>
            <p:nvPr/>
          </p:nvSpPr>
          <p:spPr>
            <a:xfrm>
              <a:off x="548241" y="1768701"/>
              <a:ext cx="32430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u="sng" dirty="0">
                  <a:latin typeface="Montserrat SemiBold" panose="00000700000000000000" pitchFamily="50" charset="0"/>
                </a:rPr>
                <a:t>Availability</a:t>
              </a:r>
              <a:r>
                <a:rPr lang="en-US" sz="1400" dirty="0">
                  <a:latin typeface="Montserrat SemiBold" panose="00000700000000000000" pitchFamily="50" charset="0"/>
                </a:rPr>
                <a:t> </a:t>
              </a:r>
              <a:r>
                <a:rPr lang="en-US" sz="1400" dirty="0">
                  <a:latin typeface="Montserrat Light" panose="00000400000000000000" pitchFamily="50" charset="0"/>
                </a:rPr>
                <a:t>In Store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B849B59-AD51-4CBD-9710-1801F4058BE6}"/>
                </a:ext>
              </a:extLst>
            </p:cNvPr>
            <p:cNvSpPr/>
            <p:nvPr/>
          </p:nvSpPr>
          <p:spPr>
            <a:xfrm>
              <a:off x="564171" y="1752836"/>
              <a:ext cx="1136684" cy="372412"/>
            </a:xfrm>
            <a:prstGeom prst="rect">
              <a:avLst/>
            </a:prstGeom>
            <a:solidFill>
              <a:srgbClr val="0073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Montserrat SemiBold" panose="00000700000000000000" pitchFamily="50" charset="0"/>
                </a:rPr>
                <a:t>$15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F21E50E-B34A-4CF2-B29C-90D741F7E797}"/>
              </a:ext>
            </a:extLst>
          </p:cNvPr>
          <p:cNvGrpSpPr/>
          <p:nvPr/>
        </p:nvGrpSpPr>
        <p:grpSpPr>
          <a:xfrm>
            <a:off x="1000225" y="2650879"/>
            <a:ext cx="2171543" cy="987619"/>
            <a:chOff x="5588715" y="598485"/>
            <a:chExt cx="2890324" cy="131452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4B2E485-8D7F-40C7-86D4-B206BCC51356}"/>
                </a:ext>
              </a:extLst>
            </p:cNvPr>
            <p:cNvGrpSpPr/>
            <p:nvPr/>
          </p:nvGrpSpPr>
          <p:grpSpPr>
            <a:xfrm>
              <a:off x="5588715" y="786373"/>
              <a:ext cx="2890324" cy="1126633"/>
              <a:chOff x="3430146" y="800100"/>
              <a:chExt cx="2890324" cy="1126633"/>
            </a:xfrm>
          </p:grpSpPr>
          <p:sp>
            <p:nvSpPr>
              <p:cNvPr id="42" name="Rectangle 6">
                <a:extLst>
                  <a:ext uri="{FF2B5EF4-FFF2-40B4-BE49-F238E27FC236}">
                    <a16:creationId xmlns:a16="http://schemas.microsoft.com/office/drawing/2014/main" id="{54A59990-B805-4EC7-AB7A-01083E53FCBA}"/>
                  </a:ext>
                </a:extLst>
              </p:cNvPr>
              <p:cNvSpPr/>
              <p:nvPr/>
            </p:nvSpPr>
            <p:spPr>
              <a:xfrm>
                <a:off x="3430146" y="1317942"/>
                <a:ext cx="2777960" cy="321416"/>
              </a:xfrm>
              <a:custGeom>
                <a:avLst/>
                <a:gdLst>
                  <a:gd name="connsiteX0" fmla="*/ 0 w 2535382"/>
                  <a:gd name="connsiteY0" fmla="*/ 0 h 395099"/>
                  <a:gd name="connsiteX1" fmla="*/ 2535382 w 2535382"/>
                  <a:gd name="connsiteY1" fmla="*/ 0 h 395099"/>
                  <a:gd name="connsiteX2" fmla="*/ 2535382 w 2535382"/>
                  <a:gd name="connsiteY2" fmla="*/ 395099 h 395099"/>
                  <a:gd name="connsiteX3" fmla="*/ 0 w 2535382"/>
                  <a:gd name="connsiteY3" fmla="*/ 395099 h 395099"/>
                  <a:gd name="connsiteX4" fmla="*/ 0 w 2535382"/>
                  <a:gd name="connsiteY4" fmla="*/ 0 h 395099"/>
                  <a:gd name="connsiteX0" fmla="*/ 239151 w 2774533"/>
                  <a:gd name="connsiteY0" fmla="*/ 12864 h 407963"/>
                  <a:gd name="connsiteX1" fmla="*/ 2774533 w 2774533"/>
                  <a:gd name="connsiteY1" fmla="*/ 12864 h 407963"/>
                  <a:gd name="connsiteX2" fmla="*/ 2774533 w 2774533"/>
                  <a:gd name="connsiteY2" fmla="*/ 407963 h 407963"/>
                  <a:gd name="connsiteX3" fmla="*/ 0 w 2774533"/>
                  <a:gd name="connsiteY3" fmla="*/ 0 h 407963"/>
                  <a:gd name="connsiteX4" fmla="*/ 239151 w 2774533"/>
                  <a:gd name="connsiteY4" fmla="*/ 12864 h 407963"/>
                  <a:gd name="connsiteX0" fmla="*/ 0 w 2535382"/>
                  <a:gd name="connsiteY0" fmla="*/ 0 h 395099"/>
                  <a:gd name="connsiteX1" fmla="*/ 2535382 w 2535382"/>
                  <a:gd name="connsiteY1" fmla="*/ 0 h 395099"/>
                  <a:gd name="connsiteX2" fmla="*/ 2535382 w 2535382"/>
                  <a:gd name="connsiteY2" fmla="*/ 395099 h 395099"/>
                  <a:gd name="connsiteX3" fmla="*/ 724486 w 2535382"/>
                  <a:gd name="connsiteY3" fmla="*/ 345863 h 395099"/>
                  <a:gd name="connsiteX4" fmla="*/ 0 w 2535382"/>
                  <a:gd name="connsiteY4" fmla="*/ 0 h 395099"/>
                  <a:gd name="connsiteX0" fmla="*/ 0 w 2795634"/>
                  <a:gd name="connsiteY0" fmla="*/ 0 h 409167"/>
                  <a:gd name="connsiteX1" fmla="*/ 2795634 w 2795634"/>
                  <a:gd name="connsiteY1" fmla="*/ 14068 h 409167"/>
                  <a:gd name="connsiteX2" fmla="*/ 2795634 w 2795634"/>
                  <a:gd name="connsiteY2" fmla="*/ 409167 h 409167"/>
                  <a:gd name="connsiteX3" fmla="*/ 984738 w 2795634"/>
                  <a:gd name="connsiteY3" fmla="*/ 359931 h 409167"/>
                  <a:gd name="connsiteX4" fmla="*/ 0 w 2795634"/>
                  <a:gd name="connsiteY4" fmla="*/ 0 h 409167"/>
                  <a:gd name="connsiteX0" fmla="*/ 0 w 2795634"/>
                  <a:gd name="connsiteY0" fmla="*/ 56271 h 465438"/>
                  <a:gd name="connsiteX1" fmla="*/ 1796828 w 2795634"/>
                  <a:gd name="connsiteY1" fmla="*/ 0 h 465438"/>
                  <a:gd name="connsiteX2" fmla="*/ 2795634 w 2795634"/>
                  <a:gd name="connsiteY2" fmla="*/ 465438 h 465438"/>
                  <a:gd name="connsiteX3" fmla="*/ 984738 w 2795634"/>
                  <a:gd name="connsiteY3" fmla="*/ 416202 h 465438"/>
                  <a:gd name="connsiteX4" fmla="*/ 0 w 2795634"/>
                  <a:gd name="connsiteY4" fmla="*/ 56271 h 465438"/>
                  <a:gd name="connsiteX0" fmla="*/ 0 w 2776584"/>
                  <a:gd name="connsiteY0" fmla="*/ 56271 h 416202"/>
                  <a:gd name="connsiteX1" fmla="*/ 1796828 w 2776584"/>
                  <a:gd name="connsiteY1" fmla="*/ 0 h 416202"/>
                  <a:gd name="connsiteX2" fmla="*/ 2776584 w 2776584"/>
                  <a:gd name="connsiteY2" fmla="*/ 274938 h 416202"/>
                  <a:gd name="connsiteX3" fmla="*/ 984738 w 2776584"/>
                  <a:gd name="connsiteY3" fmla="*/ 416202 h 416202"/>
                  <a:gd name="connsiteX4" fmla="*/ 0 w 2776584"/>
                  <a:gd name="connsiteY4" fmla="*/ 56271 h 416202"/>
                  <a:gd name="connsiteX0" fmla="*/ 0 w 2776584"/>
                  <a:gd name="connsiteY0" fmla="*/ 56271 h 368577"/>
                  <a:gd name="connsiteX1" fmla="*/ 1796828 w 2776584"/>
                  <a:gd name="connsiteY1" fmla="*/ 0 h 368577"/>
                  <a:gd name="connsiteX2" fmla="*/ 2776584 w 2776584"/>
                  <a:gd name="connsiteY2" fmla="*/ 274938 h 368577"/>
                  <a:gd name="connsiteX3" fmla="*/ 1413363 w 2776584"/>
                  <a:gd name="connsiteY3" fmla="*/ 368577 h 368577"/>
                  <a:gd name="connsiteX4" fmla="*/ 0 w 2776584"/>
                  <a:gd name="connsiteY4" fmla="*/ 56271 h 368577"/>
                  <a:gd name="connsiteX0" fmla="*/ 0 w 2768724"/>
                  <a:gd name="connsiteY0" fmla="*/ 69371 h 368577"/>
                  <a:gd name="connsiteX1" fmla="*/ 1788968 w 2768724"/>
                  <a:gd name="connsiteY1" fmla="*/ 0 h 368577"/>
                  <a:gd name="connsiteX2" fmla="*/ 2768724 w 2768724"/>
                  <a:gd name="connsiteY2" fmla="*/ 274938 h 368577"/>
                  <a:gd name="connsiteX3" fmla="*/ 1405503 w 2768724"/>
                  <a:gd name="connsiteY3" fmla="*/ 368577 h 368577"/>
                  <a:gd name="connsiteX4" fmla="*/ 0 w 2768724"/>
                  <a:gd name="connsiteY4" fmla="*/ 69371 h 368577"/>
                  <a:gd name="connsiteX0" fmla="*/ 0 w 2768724"/>
                  <a:gd name="connsiteY0" fmla="*/ 69371 h 368577"/>
                  <a:gd name="connsiteX1" fmla="*/ 1788968 w 2768724"/>
                  <a:gd name="connsiteY1" fmla="*/ 0 h 368577"/>
                  <a:gd name="connsiteX2" fmla="*/ 2768724 w 2768724"/>
                  <a:gd name="connsiteY2" fmla="*/ 274938 h 368577"/>
                  <a:gd name="connsiteX3" fmla="*/ 1405503 w 2768724"/>
                  <a:gd name="connsiteY3" fmla="*/ 368577 h 368577"/>
                  <a:gd name="connsiteX4" fmla="*/ 0 w 2768724"/>
                  <a:gd name="connsiteY4" fmla="*/ 69371 h 368577"/>
                  <a:gd name="connsiteX0" fmla="*/ 0 w 2768724"/>
                  <a:gd name="connsiteY0" fmla="*/ 22210 h 321416"/>
                  <a:gd name="connsiteX1" fmla="*/ 1974992 w 2768724"/>
                  <a:gd name="connsiteY1" fmla="*/ 0 h 321416"/>
                  <a:gd name="connsiteX2" fmla="*/ 2768724 w 2768724"/>
                  <a:gd name="connsiteY2" fmla="*/ 227777 h 321416"/>
                  <a:gd name="connsiteX3" fmla="*/ 1405503 w 2768724"/>
                  <a:gd name="connsiteY3" fmla="*/ 321416 h 321416"/>
                  <a:gd name="connsiteX4" fmla="*/ 0 w 2768724"/>
                  <a:gd name="connsiteY4" fmla="*/ 22210 h 321416"/>
                  <a:gd name="connsiteX0" fmla="*/ 0 w 2777960"/>
                  <a:gd name="connsiteY0" fmla="*/ 22210 h 321416"/>
                  <a:gd name="connsiteX1" fmla="*/ 1974992 w 2777960"/>
                  <a:gd name="connsiteY1" fmla="*/ 0 h 321416"/>
                  <a:gd name="connsiteX2" fmla="*/ 2777960 w 2777960"/>
                  <a:gd name="connsiteY2" fmla="*/ 212383 h 321416"/>
                  <a:gd name="connsiteX3" fmla="*/ 1405503 w 2777960"/>
                  <a:gd name="connsiteY3" fmla="*/ 321416 h 321416"/>
                  <a:gd name="connsiteX4" fmla="*/ 0 w 2777960"/>
                  <a:gd name="connsiteY4" fmla="*/ 22210 h 321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960" h="321416">
                    <a:moveTo>
                      <a:pt x="0" y="22210"/>
                    </a:moveTo>
                    <a:cubicBezTo>
                      <a:pt x="701125" y="20046"/>
                      <a:pt x="1378669" y="23124"/>
                      <a:pt x="1974992" y="0"/>
                    </a:cubicBezTo>
                    <a:lnTo>
                      <a:pt x="2777960" y="212383"/>
                    </a:lnTo>
                    <a:lnTo>
                      <a:pt x="1405503" y="321416"/>
                    </a:lnTo>
                    <a:lnTo>
                      <a:pt x="0" y="22210"/>
                    </a:lnTo>
                    <a:close/>
                  </a:path>
                </a:pathLst>
              </a:custGeom>
              <a:solidFill>
                <a:srgbClr val="731B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/>
              </a:p>
            </p:txBody>
          </p:sp>
          <p:sp>
            <p:nvSpPr>
              <p:cNvPr id="43" name="Rectangle 5">
                <a:extLst>
                  <a:ext uri="{FF2B5EF4-FFF2-40B4-BE49-F238E27FC236}">
                    <a16:creationId xmlns:a16="http://schemas.microsoft.com/office/drawing/2014/main" id="{D6D448FE-8CA7-4B87-8325-0E4C75A4C0D5}"/>
                  </a:ext>
                </a:extLst>
              </p:cNvPr>
              <p:cNvSpPr/>
              <p:nvPr/>
            </p:nvSpPr>
            <p:spPr>
              <a:xfrm>
                <a:off x="3828761" y="1531634"/>
                <a:ext cx="2379345" cy="395099"/>
              </a:xfrm>
              <a:custGeom>
                <a:avLst/>
                <a:gdLst>
                  <a:gd name="connsiteX0" fmla="*/ 0 w 2379345"/>
                  <a:gd name="connsiteY0" fmla="*/ 0 h 395099"/>
                  <a:gd name="connsiteX1" fmla="*/ 2379345 w 2379345"/>
                  <a:gd name="connsiteY1" fmla="*/ 0 h 395099"/>
                  <a:gd name="connsiteX2" fmla="*/ 2379345 w 2379345"/>
                  <a:gd name="connsiteY2" fmla="*/ 395099 h 395099"/>
                  <a:gd name="connsiteX3" fmla="*/ 0 w 2379345"/>
                  <a:gd name="connsiteY3" fmla="*/ 395099 h 395099"/>
                  <a:gd name="connsiteX4" fmla="*/ 0 w 2379345"/>
                  <a:gd name="connsiteY4" fmla="*/ 0 h 395099"/>
                  <a:gd name="connsiteX0" fmla="*/ 59821 w 2379345"/>
                  <a:gd name="connsiteY0" fmla="*/ 17091 h 395099"/>
                  <a:gd name="connsiteX1" fmla="*/ 2379345 w 2379345"/>
                  <a:gd name="connsiteY1" fmla="*/ 0 h 395099"/>
                  <a:gd name="connsiteX2" fmla="*/ 2379345 w 2379345"/>
                  <a:gd name="connsiteY2" fmla="*/ 395099 h 395099"/>
                  <a:gd name="connsiteX3" fmla="*/ 0 w 2379345"/>
                  <a:gd name="connsiteY3" fmla="*/ 395099 h 395099"/>
                  <a:gd name="connsiteX4" fmla="*/ 59821 w 2379345"/>
                  <a:gd name="connsiteY4" fmla="*/ 17091 h 395099"/>
                  <a:gd name="connsiteX0" fmla="*/ 59821 w 2379345"/>
                  <a:gd name="connsiteY0" fmla="*/ 17091 h 395099"/>
                  <a:gd name="connsiteX1" fmla="*/ 2379345 w 2379345"/>
                  <a:gd name="connsiteY1" fmla="*/ 0 h 395099"/>
                  <a:gd name="connsiteX2" fmla="*/ 2285341 w 2379345"/>
                  <a:gd name="connsiteY2" fmla="*/ 386554 h 395099"/>
                  <a:gd name="connsiteX3" fmla="*/ 0 w 2379345"/>
                  <a:gd name="connsiteY3" fmla="*/ 395099 h 395099"/>
                  <a:gd name="connsiteX4" fmla="*/ 59821 w 2379345"/>
                  <a:gd name="connsiteY4" fmla="*/ 17091 h 39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9345" h="395099">
                    <a:moveTo>
                      <a:pt x="59821" y="17091"/>
                    </a:moveTo>
                    <a:lnTo>
                      <a:pt x="2379345" y="0"/>
                    </a:lnTo>
                    <a:lnTo>
                      <a:pt x="2285341" y="386554"/>
                    </a:lnTo>
                    <a:lnTo>
                      <a:pt x="0" y="395099"/>
                    </a:lnTo>
                    <a:lnTo>
                      <a:pt x="59821" y="17091"/>
                    </a:lnTo>
                    <a:close/>
                  </a:path>
                </a:pathLst>
              </a:custGeom>
              <a:solidFill>
                <a:srgbClr val="A5272D"/>
              </a:solidFill>
              <a:ln>
                <a:noFill/>
              </a:ln>
              <a:effectLst>
                <a:outerShdw blurRad="203200" dist="266700" dir="5400000" sx="90000" sy="-19000" rotWithShape="0">
                  <a:prstClr val="black">
                    <a:alpha val="4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i="1" dirty="0">
                    <a:latin typeface="Montserrat SemiBold" panose="00000700000000000000" pitchFamily="50" charset="0"/>
                  </a:rPr>
                  <a:t>Model: </a:t>
                </a:r>
                <a:r>
                  <a:rPr lang="en-US" sz="1100" i="1" dirty="0" err="1">
                    <a:latin typeface="Montserrat Light" panose="00000400000000000000" pitchFamily="50" charset="0"/>
                  </a:rPr>
                  <a:t>Lor-Em</a:t>
                </a:r>
                <a:r>
                  <a:rPr lang="en-US" sz="1100" i="1" dirty="0">
                    <a:latin typeface="Montserrat Light" panose="00000400000000000000" pitchFamily="50" charset="0"/>
                  </a:rPr>
                  <a:t> 1234</a:t>
                </a:r>
              </a:p>
            </p:txBody>
          </p:sp>
          <p:sp>
            <p:nvSpPr>
              <p:cNvPr id="44" name="Rectangle 3">
                <a:extLst>
                  <a:ext uri="{FF2B5EF4-FFF2-40B4-BE49-F238E27FC236}">
                    <a16:creationId xmlns:a16="http://schemas.microsoft.com/office/drawing/2014/main" id="{2E28A35E-267A-4655-B02B-DBEF887F3BD8}"/>
                  </a:ext>
                </a:extLst>
              </p:cNvPr>
              <p:cNvSpPr/>
              <p:nvPr/>
            </p:nvSpPr>
            <p:spPr>
              <a:xfrm>
                <a:off x="3437546" y="800100"/>
                <a:ext cx="2882924" cy="541020"/>
              </a:xfrm>
              <a:custGeom>
                <a:avLst/>
                <a:gdLst>
                  <a:gd name="connsiteX0" fmla="*/ 0 w 2788920"/>
                  <a:gd name="connsiteY0" fmla="*/ 0 h 541020"/>
                  <a:gd name="connsiteX1" fmla="*/ 2788920 w 2788920"/>
                  <a:gd name="connsiteY1" fmla="*/ 0 h 541020"/>
                  <a:gd name="connsiteX2" fmla="*/ 2788920 w 2788920"/>
                  <a:gd name="connsiteY2" fmla="*/ 541020 h 541020"/>
                  <a:gd name="connsiteX3" fmla="*/ 0 w 2788920"/>
                  <a:gd name="connsiteY3" fmla="*/ 541020 h 541020"/>
                  <a:gd name="connsiteX4" fmla="*/ 0 w 2788920"/>
                  <a:gd name="connsiteY4" fmla="*/ 0 h 541020"/>
                  <a:gd name="connsiteX0" fmla="*/ 85458 w 2788920"/>
                  <a:gd name="connsiteY0" fmla="*/ 8546 h 541020"/>
                  <a:gd name="connsiteX1" fmla="*/ 2788920 w 2788920"/>
                  <a:gd name="connsiteY1" fmla="*/ 0 h 541020"/>
                  <a:gd name="connsiteX2" fmla="*/ 2788920 w 2788920"/>
                  <a:gd name="connsiteY2" fmla="*/ 541020 h 541020"/>
                  <a:gd name="connsiteX3" fmla="*/ 0 w 2788920"/>
                  <a:gd name="connsiteY3" fmla="*/ 541020 h 541020"/>
                  <a:gd name="connsiteX4" fmla="*/ 85458 w 2788920"/>
                  <a:gd name="connsiteY4" fmla="*/ 8546 h 541020"/>
                  <a:gd name="connsiteX0" fmla="*/ 85458 w 2882924"/>
                  <a:gd name="connsiteY0" fmla="*/ 8546 h 541020"/>
                  <a:gd name="connsiteX1" fmla="*/ 2882924 w 2882924"/>
                  <a:gd name="connsiteY1" fmla="*/ 0 h 541020"/>
                  <a:gd name="connsiteX2" fmla="*/ 2788920 w 2882924"/>
                  <a:gd name="connsiteY2" fmla="*/ 541020 h 541020"/>
                  <a:gd name="connsiteX3" fmla="*/ 0 w 2882924"/>
                  <a:gd name="connsiteY3" fmla="*/ 541020 h 541020"/>
                  <a:gd name="connsiteX4" fmla="*/ 85458 w 2882924"/>
                  <a:gd name="connsiteY4" fmla="*/ 8546 h 54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2924" h="541020">
                    <a:moveTo>
                      <a:pt x="85458" y="8546"/>
                    </a:moveTo>
                    <a:lnTo>
                      <a:pt x="2882924" y="0"/>
                    </a:lnTo>
                    <a:lnTo>
                      <a:pt x="2788920" y="541020"/>
                    </a:lnTo>
                    <a:lnTo>
                      <a:pt x="0" y="541020"/>
                    </a:lnTo>
                    <a:lnTo>
                      <a:pt x="85458" y="8546"/>
                    </a:lnTo>
                    <a:close/>
                  </a:path>
                </a:pathLst>
              </a:custGeom>
              <a:solidFill>
                <a:srgbClr val="A52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aseline="-25000" dirty="0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D30C31B-FA6A-4AAC-8343-B917CE3CC765}"/>
                </a:ext>
              </a:extLst>
            </p:cNvPr>
            <p:cNvSpPr/>
            <p:nvPr/>
          </p:nvSpPr>
          <p:spPr>
            <a:xfrm>
              <a:off x="6327806" y="598485"/>
              <a:ext cx="1299787" cy="6144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i="1" baseline="-250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Iowa</a:t>
              </a:r>
              <a:endParaRPr lang="en-US" sz="3600" i="1" baseline="-25000" dirty="0">
                <a:solidFill>
                  <a:schemeClr val="bg1"/>
                </a:solidFill>
                <a:latin typeface="Montserrat Light" panose="00000400000000000000" pitchFamily="50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FA2F330-6525-469D-9B7E-ABD22AC1AC83}"/>
              </a:ext>
            </a:extLst>
          </p:cNvPr>
          <p:cNvGrpSpPr/>
          <p:nvPr/>
        </p:nvGrpSpPr>
        <p:grpSpPr>
          <a:xfrm>
            <a:off x="5001521" y="2650879"/>
            <a:ext cx="2171543" cy="987619"/>
            <a:chOff x="5588715" y="598485"/>
            <a:chExt cx="2890324" cy="131452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422572C-5DC9-4D91-94E9-F23E91C5E91F}"/>
                </a:ext>
              </a:extLst>
            </p:cNvPr>
            <p:cNvGrpSpPr/>
            <p:nvPr/>
          </p:nvGrpSpPr>
          <p:grpSpPr>
            <a:xfrm>
              <a:off x="5588715" y="786373"/>
              <a:ext cx="2890324" cy="1126633"/>
              <a:chOff x="3430146" y="800100"/>
              <a:chExt cx="2890324" cy="1126633"/>
            </a:xfrm>
          </p:grpSpPr>
          <p:sp>
            <p:nvSpPr>
              <p:cNvPr id="48" name="Rectangle 6">
                <a:extLst>
                  <a:ext uri="{FF2B5EF4-FFF2-40B4-BE49-F238E27FC236}">
                    <a16:creationId xmlns:a16="http://schemas.microsoft.com/office/drawing/2014/main" id="{71B824D5-8CB5-46EF-8AEE-DA43964C962C}"/>
                  </a:ext>
                </a:extLst>
              </p:cNvPr>
              <p:cNvSpPr/>
              <p:nvPr/>
            </p:nvSpPr>
            <p:spPr>
              <a:xfrm>
                <a:off x="3430146" y="1317942"/>
                <a:ext cx="2777960" cy="321416"/>
              </a:xfrm>
              <a:custGeom>
                <a:avLst/>
                <a:gdLst>
                  <a:gd name="connsiteX0" fmla="*/ 0 w 2535382"/>
                  <a:gd name="connsiteY0" fmla="*/ 0 h 395099"/>
                  <a:gd name="connsiteX1" fmla="*/ 2535382 w 2535382"/>
                  <a:gd name="connsiteY1" fmla="*/ 0 h 395099"/>
                  <a:gd name="connsiteX2" fmla="*/ 2535382 w 2535382"/>
                  <a:gd name="connsiteY2" fmla="*/ 395099 h 395099"/>
                  <a:gd name="connsiteX3" fmla="*/ 0 w 2535382"/>
                  <a:gd name="connsiteY3" fmla="*/ 395099 h 395099"/>
                  <a:gd name="connsiteX4" fmla="*/ 0 w 2535382"/>
                  <a:gd name="connsiteY4" fmla="*/ 0 h 395099"/>
                  <a:gd name="connsiteX0" fmla="*/ 239151 w 2774533"/>
                  <a:gd name="connsiteY0" fmla="*/ 12864 h 407963"/>
                  <a:gd name="connsiteX1" fmla="*/ 2774533 w 2774533"/>
                  <a:gd name="connsiteY1" fmla="*/ 12864 h 407963"/>
                  <a:gd name="connsiteX2" fmla="*/ 2774533 w 2774533"/>
                  <a:gd name="connsiteY2" fmla="*/ 407963 h 407963"/>
                  <a:gd name="connsiteX3" fmla="*/ 0 w 2774533"/>
                  <a:gd name="connsiteY3" fmla="*/ 0 h 407963"/>
                  <a:gd name="connsiteX4" fmla="*/ 239151 w 2774533"/>
                  <a:gd name="connsiteY4" fmla="*/ 12864 h 407963"/>
                  <a:gd name="connsiteX0" fmla="*/ 0 w 2535382"/>
                  <a:gd name="connsiteY0" fmla="*/ 0 h 395099"/>
                  <a:gd name="connsiteX1" fmla="*/ 2535382 w 2535382"/>
                  <a:gd name="connsiteY1" fmla="*/ 0 h 395099"/>
                  <a:gd name="connsiteX2" fmla="*/ 2535382 w 2535382"/>
                  <a:gd name="connsiteY2" fmla="*/ 395099 h 395099"/>
                  <a:gd name="connsiteX3" fmla="*/ 724486 w 2535382"/>
                  <a:gd name="connsiteY3" fmla="*/ 345863 h 395099"/>
                  <a:gd name="connsiteX4" fmla="*/ 0 w 2535382"/>
                  <a:gd name="connsiteY4" fmla="*/ 0 h 395099"/>
                  <a:gd name="connsiteX0" fmla="*/ 0 w 2795634"/>
                  <a:gd name="connsiteY0" fmla="*/ 0 h 409167"/>
                  <a:gd name="connsiteX1" fmla="*/ 2795634 w 2795634"/>
                  <a:gd name="connsiteY1" fmla="*/ 14068 h 409167"/>
                  <a:gd name="connsiteX2" fmla="*/ 2795634 w 2795634"/>
                  <a:gd name="connsiteY2" fmla="*/ 409167 h 409167"/>
                  <a:gd name="connsiteX3" fmla="*/ 984738 w 2795634"/>
                  <a:gd name="connsiteY3" fmla="*/ 359931 h 409167"/>
                  <a:gd name="connsiteX4" fmla="*/ 0 w 2795634"/>
                  <a:gd name="connsiteY4" fmla="*/ 0 h 409167"/>
                  <a:gd name="connsiteX0" fmla="*/ 0 w 2795634"/>
                  <a:gd name="connsiteY0" fmla="*/ 56271 h 465438"/>
                  <a:gd name="connsiteX1" fmla="*/ 1796828 w 2795634"/>
                  <a:gd name="connsiteY1" fmla="*/ 0 h 465438"/>
                  <a:gd name="connsiteX2" fmla="*/ 2795634 w 2795634"/>
                  <a:gd name="connsiteY2" fmla="*/ 465438 h 465438"/>
                  <a:gd name="connsiteX3" fmla="*/ 984738 w 2795634"/>
                  <a:gd name="connsiteY3" fmla="*/ 416202 h 465438"/>
                  <a:gd name="connsiteX4" fmla="*/ 0 w 2795634"/>
                  <a:gd name="connsiteY4" fmla="*/ 56271 h 465438"/>
                  <a:gd name="connsiteX0" fmla="*/ 0 w 2776584"/>
                  <a:gd name="connsiteY0" fmla="*/ 56271 h 416202"/>
                  <a:gd name="connsiteX1" fmla="*/ 1796828 w 2776584"/>
                  <a:gd name="connsiteY1" fmla="*/ 0 h 416202"/>
                  <a:gd name="connsiteX2" fmla="*/ 2776584 w 2776584"/>
                  <a:gd name="connsiteY2" fmla="*/ 274938 h 416202"/>
                  <a:gd name="connsiteX3" fmla="*/ 984738 w 2776584"/>
                  <a:gd name="connsiteY3" fmla="*/ 416202 h 416202"/>
                  <a:gd name="connsiteX4" fmla="*/ 0 w 2776584"/>
                  <a:gd name="connsiteY4" fmla="*/ 56271 h 416202"/>
                  <a:gd name="connsiteX0" fmla="*/ 0 w 2776584"/>
                  <a:gd name="connsiteY0" fmla="*/ 56271 h 368577"/>
                  <a:gd name="connsiteX1" fmla="*/ 1796828 w 2776584"/>
                  <a:gd name="connsiteY1" fmla="*/ 0 h 368577"/>
                  <a:gd name="connsiteX2" fmla="*/ 2776584 w 2776584"/>
                  <a:gd name="connsiteY2" fmla="*/ 274938 h 368577"/>
                  <a:gd name="connsiteX3" fmla="*/ 1413363 w 2776584"/>
                  <a:gd name="connsiteY3" fmla="*/ 368577 h 368577"/>
                  <a:gd name="connsiteX4" fmla="*/ 0 w 2776584"/>
                  <a:gd name="connsiteY4" fmla="*/ 56271 h 368577"/>
                  <a:gd name="connsiteX0" fmla="*/ 0 w 2768724"/>
                  <a:gd name="connsiteY0" fmla="*/ 69371 h 368577"/>
                  <a:gd name="connsiteX1" fmla="*/ 1788968 w 2768724"/>
                  <a:gd name="connsiteY1" fmla="*/ 0 h 368577"/>
                  <a:gd name="connsiteX2" fmla="*/ 2768724 w 2768724"/>
                  <a:gd name="connsiteY2" fmla="*/ 274938 h 368577"/>
                  <a:gd name="connsiteX3" fmla="*/ 1405503 w 2768724"/>
                  <a:gd name="connsiteY3" fmla="*/ 368577 h 368577"/>
                  <a:gd name="connsiteX4" fmla="*/ 0 w 2768724"/>
                  <a:gd name="connsiteY4" fmla="*/ 69371 h 368577"/>
                  <a:gd name="connsiteX0" fmla="*/ 0 w 2768724"/>
                  <a:gd name="connsiteY0" fmla="*/ 69371 h 368577"/>
                  <a:gd name="connsiteX1" fmla="*/ 1788968 w 2768724"/>
                  <a:gd name="connsiteY1" fmla="*/ 0 h 368577"/>
                  <a:gd name="connsiteX2" fmla="*/ 2768724 w 2768724"/>
                  <a:gd name="connsiteY2" fmla="*/ 274938 h 368577"/>
                  <a:gd name="connsiteX3" fmla="*/ 1405503 w 2768724"/>
                  <a:gd name="connsiteY3" fmla="*/ 368577 h 368577"/>
                  <a:gd name="connsiteX4" fmla="*/ 0 w 2768724"/>
                  <a:gd name="connsiteY4" fmla="*/ 69371 h 368577"/>
                  <a:gd name="connsiteX0" fmla="*/ 0 w 2768724"/>
                  <a:gd name="connsiteY0" fmla="*/ 22210 h 321416"/>
                  <a:gd name="connsiteX1" fmla="*/ 1974992 w 2768724"/>
                  <a:gd name="connsiteY1" fmla="*/ 0 h 321416"/>
                  <a:gd name="connsiteX2" fmla="*/ 2768724 w 2768724"/>
                  <a:gd name="connsiteY2" fmla="*/ 227777 h 321416"/>
                  <a:gd name="connsiteX3" fmla="*/ 1405503 w 2768724"/>
                  <a:gd name="connsiteY3" fmla="*/ 321416 h 321416"/>
                  <a:gd name="connsiteX4" fmla="*/ 0 w 2768724"/>
                  <a:gd name="connsiteY4" fmla="*/ 22210 h 321416"/>
                  <a:gd name="connsiteX0" fmla="*/ 0 w 2777960"/>
                  <a:gd name="connsiteY0" fmla="*/ 22210 h 321416"/>
                  <a:gd name="connsiteX1" fmla="*/ 1974992 w 2777960"/>
                  <a:gd name="connsiteY1" fmla="*/ 0 h 321416"/>
                  <a:gd name="connsiteX2" fmla="*/ 2777960 w 2777960"/>
                  <a:gd name="connsiteY2" fmla="*/ 212383 h 321416"/>
                  <a:gd name="connsiteX3" fmla="*/ 1405503 w 2777960"/>
                  <a:gd name="connsiteY3" fmla="*/ 321416 h 321416"/>
                  <a:gd name="connsiteX4" fmla="*/ 0 w 2777960"/>
                  <a:gd name="connsiteY4" fmla="*/ 22210 h 321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960" h="321416">
                    <a:moveTo>
                      <a:pt x="0" y="22210"/>
                    </a:moveTo>
                    <a:cubicBezTo>
                      <a:pt x="701125" y="20046"/>
                      <a:pt x="1378669" y="23124"/>
                      <a:pt x="1974992" y="0"/>
                    </a:cubicBezTo>
                    <a:lnTo>
                      <a:pt x="2777960" y="212383"/>
                    </a:lnTo>
                    <a:lnTo>
                      <a:pt x="1405503" y="321416"/>
                    </a:lnTo>
                    <a:lnTo>
                      <a:pt x="0" y="22210"/>
                    </a:lnTo>
                    <a:close/>
                  </a:path>
                </a:pathLst>
              </a:custGeom>
              <a:solidFill>
                <a:srgbClr val="414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/>
              </a:p>
            </p:txBody>
          </p:sp>
          <p:sp>
            <p:nvSpPr>
              <p:cNvPr id="49" name="Rectangle 5">
                <a:extLst>
                  <a:ext uri="{FF2B5EF4-FFF2-40B4-BE49-F238E27FC236}">
                    <a16:creationId xmlns:a16="http://schemas.microsoft.com/office/drawing/2014/main" id="{9ED5E59F-E63F-45E5-B916-33D94417169D}"/>
                  </a:ext>
                </a:extLst>
              </p:cNvPr>
              <p:cNvSpPr/>
              <p:nvPr/>
            </p:nvSpPr>
            <p:spPr>
              <a:xfrm>
                <a:off x="3828761" y="1531634"/>
                <a:ext cx="2379345" cy="395099"/>
              </a:xfrm>
              <a:custGeom>
                <a:avLst/>
                <a:gdLst>
                  <a:gd name="connsiteX0" fmla="*/ 0 w 2379345"/>
                  <a:gd name="connsiteY0" fmla="*/ 0 h 395099"/>
                  <a:gd name="connsiteX1" fmla="*/ 2379345 w 2379345"/>
                  <a:gd name="connsiteY1" fmla="*/ 0 h 395099"/>
                  <a:gd name="connsiteX2" fmla="*/ 2379345 w 2379345"/>
                  <a:gd name="connsiteY2" fmla="*/ 395099 h 395099"/>
                  <a:gd name="connsiteX3" fmla="*/ 0 w 2379345"/>
                  <a:gd name="connsiteY3" fmla="*/ 395099 h 395099"/>
                  <a:gd name="connsiteX4" fmla="*/ 0 w 2379345"/>
                  <a:gd name="connsiteY4" fmla="*/ 0 h 395099"/>
                  <a:gd name="connsiteX0" fmla="*/ 59821 w 2379345"/>
                  <a:gd name="connsiteY0" fmla="*/ 17091 h 395099"/>
                  <a:gd name="connsiteX1" fmla="*/ 2379345 w 2379345"/>
                  <a:gd name="connsiteY1" fmla="*/ 0 h 395099"/>
                  <a:gd name="connsiteX2" fmla="*/ 2379345 w 2379345"/>
                  <a:gd name="connsiteY2" fmla="*/ 395099 h 395099"/>
                  <a:gd name="connsiteX3" fmla="*/ 0 w 2379345"/>
                  <a:gd name="connsiteY3" fmla="*/ 395099 h 395099"/>
                  <a:gd name="connsiteX4" fmla="*/ 59821 w 2379345"/>
                  <a:gd name="connsiteY4" fmla="*/ 17091 h 395099"/>
                  <a:gd name="connsiteX0" fmla="*/ 59821 w 2379345"/>
                  <a:gd name="connsiteY0" fmla="*/ 17091 h 395099"/>
                  <a:gd name="connsiteX1" fmla="*/ 2379345 w 2379345"/>
                  <a:gd name="connsiteY1" fmla="*/ 0 h 395099"/>
                  <a:gd name="connsiteX2" fmla="*/ 2285341 w 2379345"/>
                  <a:gd name="connsiteY2" fmla="*/ 386554 h 395099"/>
                  <a:gd name="connsiteX3" fmla="*/ 0 w 2379345"/>
                  <a:gd name="connsiteY3" fmla="*/ 395099 h 395099"/>
                  <a:gd name="connsiteX4" fmla="*/ 59821 w 2379345"/>
                  <a:gd name="connsiteY4" fmla="*/ 17091 h 39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9345" h="395099">
                    <a:moveTo>
                      <a:pt x="59821" y="17091"/>
                    </a:moveTo>
                    <a:lnTo>
                      <a:pt x="2379345" y="0"/>
                    </a:lnTo>
                    <a:lnTo>
                      <a:pt x="2285341" y="386554"/>
                    </a:lnTo>
                    <a:lnTo>
                      <a:pt x="0" y="395099"/>
                    </a:lnTo>
                    <a:lnTo>
                      <a:pt x="59821" y="1709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  <a:effectLst>
                <a:outerShdw blurRad="203200" dist="266700" dir="5400000" sx="90000" sy="-19000" rotWithShape="0">
                  <a:prstClr val="black">
                    <a:alpha val="4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i="1" dirty="0">
                    <a:latin typeface="Montserrat SemiBold" panose="00000700000000000000" pitchFamily="50" charset="0"/>
                  </a:rPr>
                  <a:t>Model: </a:t>
                </a:r>
                <a:r>
                  <a:rPr lang="en-US" sz="1100" i="1" dirty="0" err="1">
                    <a:latin typeface="Montserrat Light" panose="00000400000000000000" pitchFamily="50" charset="0"/>
                  </a:rPr>
                  <a:t>Lor-Em</a:t>
                </a:r>
                <a:r>
                  <a:rPr lang="en-US" sz="1100" i="1" dirty="0">
                    <a:latin typeface="Montserrat Light" panose="00000400000000000000" pitchFamily="50" charset="0"/>
                  </a:rPr>
                  <a:t> 1234</a:t>
                </a:r>
              </a:p>
            </p:txBody>
          </p:sp>
          <p:sp>
            <p:nvSpPr>
              <p:cNvPr id="50" name="Rectangle 3">
                <a:extLst>
                  <a:ext uri="{FF2B5EF4-FFF2-40B4-BE49-F238E27FC236}">
                    <a16:creationId xmlns:a16="http://schemas.microsoft.com/office/drawing/2014/main" id="{0E57DD46-119C-45C0-A5EA-AFB1D50F7B00}"/>
                  </a:ext>
                </a:extLst>
              </p:cNvPr>
              <p:cNvSpPr/>
              <p:nvPr/>
            </p:nvSpPr>
            <p:spPr>
              <a:xfrm>
                <a:off x="3437546" y="800100"/>
                <a:ext cx="2882924" cy="541020"/>
              </a:xfrm>
              <a:custGeom>
                <a:avLst/>
                <a:gdLst>
                  <a:gd name="connsiteX0" fmla="*/ 0 w 2788920"/>
                  <a:gd name="connsiteY0" fmla="*/ 0 h 541020"/>
                  <a:gd name="connsiteX1" fmla="*/ 2788920 w 2788920"/>
                  <a:gd name="connsiteY1" fmla="*/ 0 h 541020"/>
                  <a:gd name="connsiteX2" fmla="*/ 2788920 w 2788920"/>
                  <a:gd name="connsiteY2" fmla="*/ 541020 h 541020"/>
                  <a:gd name="connsiteX3" fmla="*/ 0 w 2788920"/>
                  <a:gd name="connsiteY3" fmla="*/ 541020 h 541020"/>
                  <a:gd name="connsiteX4" fmla="*/ 0 w 2788920"/>
                  <a:gd name="connsiteY4" fmla="*/ 0 h 541020"/>
                  <a:gd name="connsiteX0" fmla="*/ 85458 w 2788920"/>
                  <a:gd name="connsiteY0" fmla="*/ 8546 h 541020"/>
                  <a:gd name="connsiteX1" fmla="*/ 2788920 w 2788920"/>
                  <a:gd name="connsiteY1" fmla="*/ 0 h 541020"/>
                  <a:gd name="connsiteX2" fmla="*/ 2788920 w 2788920"/>
                  <a:gd name="connsiteY2" fmla="*/ 541020 h 541020"/>
                  <a:gd name="connsiteX3" fmla="*/ 0 w 2788920"/>
                  <a:gd name="connsiteY3" fmla="*/ 541020 h 541020"/>
                  <a:gd name="connsiteX4" fmla="*/ 85458 w 2788920"/>
                  <a:gd name="connsiteY4" fmla="*/ 8546 h 541020"/>
                  <a:gd name="connsiteX0" fmla="*/ 85458 w 2882924"/>
                  <a:gd name="connsiteY0" fmla="*/ 8546 h 541020"/>
                  <a:gd name="connsiteX1" fmla="*/ 2882924 w 2882924"/>
                  <a:gd name="connsiteY1" fmla="*/ 0 h 541020"/>
                  <a:gd name="connsiteX2" fmla="*/ 2788920 w 2882924"/>
                  <a:gd name="connsiteY2" fmla="*/ 541020 h 541020"/>
                  <a:gd name="connsiteX3" fmla="*/ 0 w 2882924"/>
                  <a:gd name="connsiteY3" fmla="*/ 541020 h 541020"/>
                  <a:gd name="connsiteX4" fmla="*/ 85458 w 2882924"/>
                  <a:gd name="connsiteY4" fmla="*/ 8546 h 54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2924" h="541020">
                    <a:moveTo>
                      <a:pt x="85458" y="8546"/>
                    </a:moveTo>
                    <a:lnTo>
                      <a:pt x="2882924" y="0"/>
                    </a:lnTo>
                    <a:lnTo>
                      <a:pt x="2788920" y="541020"/>
                    </a:lnTo>
                    <a:lnTo>
                      <a:pt x="0" y="541020"/>
                    </a:lnTo>
                    <a:lnTo>
                      <a:pt x="85458" y="8546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aseline="-25000" dirty="0"/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3FE03EE-B2E1-4145-8866-E42C616F68D5}"/>
                </a:ext>
              </a:extLst>
            </p:cNvPr>
            <p:cNvSpPr/>
            <p:nvPr/>
          </p:nvSpPr>
          <p:spPr>
            <a:xfrm>
              <a:off x="6095246" y="598485"/>
              <a:ext cx="1764911" cy="6144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i="1" baseline="-250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Eureka</a:t>
              </a:r>
              <a:endParaRPr lang="en-US" sz="3600" i="1" baseline="-25000" dirty="0">
                <a:solidFill>
                  <a:schemeClr val="bg1"/>
                </a:solidFill>
                <a:latin typeface="Montserrat Light" panose="00000400000000000000" pitchFamily="50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57D9C7A-96F9-4402-A471-E39BDA5BD191}"/>
              </a:ext>
            </a:extLst>
          </p:cNvPr>
          <p:cNvGrpSpPr/>
          <p:nvPr/>
        </p:nvGrpSpPr>
        <p:grpSpPr>
          <a:xfrm>
            <a:off x="8767216" y="2650879"/>
            <a:ext cx="2171543" cy="987619"/>
            <a:chOff x="5588715" y="598485"/>
            <a:chExt cx="2890324" cy="131452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61C6BA1-569D-4BA4-A90B-23E035552167}"/>
                </a:ext>
              </a:extLst>
            </p:cNvPr>
            <p:cNvGrpSpPr/>
            <p:nvPr/>
          </p:nvGrpSpPr>
          <p:grpSpPr>
            <a:xfrm>
              <a:off x="5588715" y="786373"/>
              <a:ext cx="2890324" cy="1126633"/>
              <a:chOff x="3430146" y="800100"/>
              <a:chExt cx="2890324" cy="1126633"/>
            </a:xfrm>
          </p:grpSpPr>
          <p:sp>
            <p:nvSpPr>
              <p:cNvPr id="54" name="Rectangle 6">
                <a:extLst>
                  <a:ext uri="{FF2B5EF4-FFF2-40B4-BE49-F238E27FC236}">
                    <a16:creationId xmlns:a16="http://schemas.microsoft.com/office/drawing/2014/main" id="{883BE921-35DE-4B5B-BC5D-755F6F49889A}"/>
                  </a:ext>
                </a:extLst>
              </p:cNvPr>
              <p:cNvSpPr/>
              <p:nvPr/>
            </p:nvSpPr>
            <p:spPr>
              <a:xfrm>
                <a:off x="3430146" y="1317942"/>
                <a:ext cx="2777960" cy="321416"/>
              </a:xfrm>
              <a:custGeom>
                <a:avLst/>
                <a:gdLst>
                  <a:gd name="connsiteX0" fmla="*/ 0 w 2535382"/>
                  <a:gd name="connsiteY0" fmla="*/ 0 h 395099"/>
                  <a:gd name="connsiteX1" fmla="*/ 2535382 w 2535382"/>
                  <a:gd name="connsiteY1" fmla="*/ 0 h 395099"/>
                  <a:gd name="connsiteX2" fmla="*/ 2535382 w 2535382"/>
                  <a:gd name="connsiteY2" fmla="*/ 395099 h 395099"/>
                  <a:gd name="connsiteX3" fmla="*/ 0 w 2535382"/>
                  <a:gd name="connsiteY3" fmla="*/ 395099 h 395099"/>
                  <a:gd name="connsiteX4" fmla="*/ 0 w 2535382"/>
                  <a:gd name="connsiteY4" fmla="*/ 0 h 395099"/>
                  <a:gd name="connsiteX0" fmla="*/ 239151 w 2774533"/>
                  <a:gd name="connsiteY0" fmla="*/ 12864 h 407963"/>
                  <a:gd name="connsiteX1" fmla="*/ 2774533 w 2774533"/>
                  <a:gd name="connsiteY1" fmla="*/ 12864 h 407963"/>
                  <a:gd name="connsiteX2" fmla="*/ 2774533 w 2774533"/>
                  <a:gd name="connsiteY2" fmla="*/ 407963 h 407963"/>
                  <a:gd name="connsiteX3" fmla="*/ 0 w 2774533"/>
                  <a:gd name="connsiteY3" fmla="*/ 0 h 407963"/>
                  <a:gd name="connsiteX4" fmla="*/ 239151 w 2774533"/>
                  <a:gd name="connsiteY4" fmla="*/ 12864 h 407963"/>
                  <a:gd name="connsiteX0" fmla="*/ 0 w 2535382"/>
                  <a:gd name="connsiteY0" fmla="*/ 0 h 395099"/>
                  <a:gd name="connsiteX1" fmla="*/ 2535382 w 2535382"/>
                  <a:gd name="connsiteY1" fmla="*/ 0 h 395099"/>
                  <a:gd name="connsiteX2" fmla="*/ 2535382 w 2535382"/>
                  <a:gd name="connsiteY2" fmla="*/ 395099 h 395099"/>
                  <a:gd name="connsiteX3" fmla="*/ 724486 w 2535382"/>
                  <a:gd name="connsiteY3" fmla="*/ 345863 h 395099"/>
                  <a:gd name="connsiteX4" fmla="*/ 0 w 2535382"/>
                  <a:gd name="connsiteY4" fmla="*/ 0 h 395099"/>
                  <a:gd name="connsiteX0" fmla="*/ 0 w 2795634"/>
                  <a:gd name="connsiteY0" fmla="*/ 0 h 409167"/>
                  <a:gd name="connsiteX1" fmla="*/ 2795634 w 2795634"/>
                  <a:gd name="connsiteY1" fmla="*/ 14068 h 409167"/>
                  <a:gd name="connsiteX2" fmla="*/ 2795634 w 2795634"/>
                  <a:gd name="connsiteY2" fmla="*/ 409167 h 409167"/>
                  <a:gd name="connsiteX3" fmla="*/ 984738 w 2795634"/>
                  <a:gd name="connsiteY3" fmla="*/ 359931 h 409167"/>
                  <a:gd name="connsiteX4" fmla="*/ 0 w 2795634"/>
                  <a:gd name="connsiteY4" fmla="*/ 0 h 409167"/>
                  <a:gd name="connsiteX0" fmla="*/ 0 w 2795634"/>
                  <a:gd name="connsiteY0" fmla="*/ 56271 h 465438"/>
                  <a:gd name="connsiteX1" fmla="*/ 1796828 w 2795634"/>
                  <a:gd name="connsiteY1" fmla="*/ 0 h 465438"/>
                  <a:gd name="connsiteX2" fmla="*/ 2795634 w 2795634"/>
                  <a:gd name="connsiteY2" fmla="*/ 465438 h 465438"/>
                  <a:gd name="connsiteX3" fmla="*/ 984738 w 2795634"/>
                  <a:gd name="connsiteY3" fmla="*/ 416202 h 465438"/>
                  <a:gd name="connsiteX4" fmla="*/ 0 w 2795634"/>
                  <a:gd name="connsiteY4" fmla="*/ 56271 h 465438"/>
                  <a:gd name="connsiteX0" fmla="*/ 0 w 2776584"/>
                  <a:gd name="connsiteY0" fmla="*/ 56271 h 416202"/>
                  <a:gd name="connsiteX1" fmla="*/ 1796828 w 2776584"/>
                  <a:gd name="connsiteY1" fmla="*/ 0 h 416202"/>
                  <a:gd name="connsiteX2" fmla="*/ 2776584 w 2776584"/>
                  <a:gd name="connsiteY2" fmla="*/ 274938 h 416202"/>
                  <a:gd name="connsiteX3" fmla="*/ 984738 w 2776584"/>
                  <a:gd name="connsiteY3" fmla="*/ 416202 h 416202"/>
                  <a:gd name="connsiteX4" fmla="*/ 0 w 2776584"/>
                  <a:gd name="connsiteY4" fmla="*/ 56271 h 416202"/>
                  <a:gd name="connsiteX0" fmla="*/ 0 w 2776584"/>
                  <a:gd name="connsiteY0" fmla="*/ 56271 h 368577"/>
                  <a:gd name="connsiteX1" fmla="*/ 1796828 w 2776584"/>
                  <a:gd name="connsiteY1" fmla="*/ 0 h 368577"/>
                  <a:gd name="connsiteX2" fmla="*/ 2776584 w 2776584"/>
                  <a:gd name="connsiteY2" fmla="*/ 274938 h 368577"/>
                  <a:gd name="connsiteX3" fmla="*/ 1413363 w 2776584"/>
                  <a:gd name="connsiteY3" fmla="*/ 368577 h 368577"/>
                  <a:gd name="connsiteX4" fmla="*/ 0 w 2776584"/>
                  <a:gd name="connsiteY4" fmla="*/ 56271 h 368577"/>
                  <a:gd name="connsiteX0" fmla="*/ 0 w 2768724"/>
                  <a:gd name="connsiteY0" fmla="*/ 69371 h 368577"/>
                  <a:gd name="connsiteX1" fmla="*/ 1788968 w 2768724"/>
                  <a:gd name="connsiteY1" fmla="*/ 0 h 368577"/>
                  <a:gd name="connsiteX2" fmla="*/ 2768724 w 2768724"/>
                  <a:gd name="connsiteY2" fmla="*/ 274938 h 368577"/>
                  <a:gd name="connsiteX3" fmla="*/ 1405503 w 2768724"/>
                  <a:gd name="connsiteY3" fmla="*/ 368577 h 368577"/>
                  <a:gd name="connsiteX4" fmla="*/ 0 w 2768724"/>
                  <a:gd name="connsiteY4" fmla="*/ 69371 h 368577"/>
                  <a:gd name="connsiteX0" fmla="*/ 0 w 2768724"/>
                  <a:gd name="connsiteY0" fmla="*/ 69371 h 368577"/>
                  <a:gd name="connsiteX1" fmla="*/ 1788968 w 2768724"/>
                  <a:gd name="connsiteY1" fmla="*/ 0 h 368577"/>
                  <a:gd name="connsiteX2" fmla="*/ 2768724 w 2768724"/>
                  <a:gd name="connsiteY2" fmla="*/ 274938 h 368577"/>
                  <a:gd name="connsiteX3" fmla="*/ 1405503 w 2768724"/>
                  <a:gd name="connsiteY3" fmla="*/ 368577 h 368577"/>
                  <a:gd name="connsiteX4" fmla="*/ 0 w 2768724"/>
                  <a:gd name="connsiteY4" fmla="*/ 69371 h 368577"/>
                  <a:gd name="connsiteX0" fmla="*/ 0 w 2768724"/>
                  <a:gd name="connsiteY0" fmla="*/ 22210 h 321416"/>
                  <a:gd name="connsiteX1" fmla="*/ 1974992 w 2768724"/>
                  <a:gd name="connsiteY1" fmla="*/ 0 h 321416"/>
                  <a:gd name="connsiteX2" fmla="*/ 2768724 w 2768724"/>
                  <a:gd name="connsiteY2" fmla="*/ 227777 h 321416"/>
                  <a:gd name="connsiteX3" fmla="*/ 1405503 w 2768724"/>
                  <a:gd name="connsiteY3" fmla="*/ 321416 h 321416"/>
                  <a:gd name="connsiteX4" fmla="*/ 0 w 2768724"/>
                  <a:gd name="connsiteY4" fmla="*/ 22210 h 321416"/>
                  <a:gd name="connsiteX0" fmla="*/ 0 w 2777960"/>
                  <a:gd name="connsiteY0" fmla="*/ 22210 h 321416"/>
                  <a:gd name="connsiteX1" fmla="*/ 1974992 w 2777960"/>
                  <a:gd name="connsiteY1" fmla="*/ 0 h 321416"/>
                  <a:gd name="connsiteX2" fmla="*/ 2777960 w 2777960"/>
                  <a:gd name="connsiteY2" fmla="*/ 212383 h 321416"/>
                  <a:gd name="connsiteX3" fmla="*/ 1405503 w 2777960"/>
                  <a:gd name="connsiteY3" fmla="*/ 321416 h 321416"/>
                  <a:gd name="connsiteX4" fmla="*/ 0 w 2777960"/>
                  <a:gd name="connsiteY4" fmla="*/ 22210 h 321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960" h="321416">
                    <a:moveTo>
                      <a:pt x="0" y="22210"/>
                    </a:moveTo>
                    <a:cubicBezTo>
                      <a:pt x="701125" y="20046"/>
                      <a:pt x="1378669" y="23124"/>
                      <a:pt x="1974992" y="0"/>
                    </a:cubicBezTo>
                    <a:lnTo>
                      <a:pt x="2777960" y="212383"/>
                    </a:lnTo>
                    <a:lnTo>
                      <a:pt x="1405503" y="321416"/>
                    </a:lnTo>
                    <a:lnTo>
                      <a:pt x="0" y="22210"/>
                    </a:lnTo>
                    <a:close/>
                  </a:path>
                </a:pathLst>
              </a:custGeom>
              <a:solidFill>
                <a:srgbClr val="005F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/>
              </a:p>
            </p:txBody>
          </p:sp>
          <p:sp>
            <p:nvSpPr>
              <p:cNvPr id="55" name="Rectangle 5">
                <a:extLst>
                  <a:ext uri="{FF2B5EF4-FFF2-40B4-BE49-F238E27FC236}">
                    <a16:creationId xmlns:a16="http://schemas.microsoft.com/office/drawing/2014/main" id="{75F182A8-74FF-422E-A55F-5BB72E017A22}"/>
                  </a:ext>
                </a:extLst>
              </p:cNvPr>
              <p:cNvSpPr/>
              <p:nvPr/>
            </p:nvSpPr>
            <p:spPr>
              <a:xfrm>
                <a:off x="3828761" y="1531634"/>
                <a:ext cx="2379345" cy="395099"/>
              </a:xfrm>
              <a:custGeom>
                <a:avLst/>
                <a:gdLst>
                  <a:gd name="connsiteX0" fmla="*/ 0 w 2379345"/>
                  <a:gd name="connsiteY0" fmla="*/ 0 h 395099"/>
                  <a:gd name="connsiteX1" fmla="*/ 2379345 w 2379345"/>
                  <a:gd name="connsiteY1" fmla="*/ 0 h 395099"/>
                  <a:gd name="connsiteX2" fmla="*/ 2379345 w 2379345"/>
                  <a:gd name="connsiteY2" fmla="*/ 395099 h 395099"/>
                  <a:gd name="connsiteX3" fmla="*/ 0 w 2379345"/>
                  <a:gd name="connsiteY3" fmla="*/ 395099 h 395099"/>
                  <a:gd name="connsiteX4" fmla="*/ 0 w 2379345"/>
                  <a:gd name="connsiteY4" fmla="*/ 0 h 395099"/>
                  <a:gd name="connsiteX0" fmla="*/ 59821 w 2379345"/>
                  <a:gd name="connsiteY0" fmla="*/ 17091 h 395099"/>
                  <a:gd name="connsiteX1" fmla="*/ 2379345 w 2379345"/>
                  <a:gd name="connsiteY1" fmla="*/ 0 h 395099"/>
                  <a:gd name="connsiteX2" fmla="*/ 2379345 w 2379345"/>
                  <a:gd name="connsiteY2" fmla="*/ 395099 h 395099"/>
                  <a:gd name="connsiteX3" fmla="*/ 0 w 2379345"/>
                  <a:gd name="connsiteY3" fmla="*/ 395099 h 395099"/>
                  <a:gd name="connsiteX4" fmla="*/ 59821 w 2379345"/>
                  <a:gd name="connsiteY4" fmla="*/ 17091 h 395099"/>
                  <a:gd name="connsiteX0" fmla="*/ 59821 w 2379345"/>
                  <a:gd name="connsiteY0" fmla="*/ 17091 h 395099"/>
                  <a:gd name="connsiteX1" fmla="*/ 2379345 w 2379345"/>
                  <a:gd name="connsiteY1" fmla="*/ 0 h 395099"/>
                  <a:gd name="connsiteX2" fmla="*/ 2285341 w 2379345"/>
                  <a:gd name="connsiteY2" fmla="*/ 386554 h 395099"/>
                  <a:gd name="connsiteX3" fmla="*/ 0 w 2379345"/>
                  <a:gd name="connsiteY3" fmla="*/ 395099 h 395099"/>
                  <a:gd name="connsiteX4" fmla="*/ 59821 w 2379345"/>
                  <a:gd name="connsiteY4" fmla="*/ 17091 h 39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9345" h="395099">
                    <a:moveTo>
                      <a:pt x="59821" y="17091"/>
                    </a:moveTo>
                    <a:lnTo>
                      <a:pt x="2379345" y="0"/>
                    </a:lnTo>
                    <a:lnTo>
                      <a:pt x="2285341" y="386554"/>
                    </a:lnTo>
                    <a:lnTo>
                      <a:pt x="0" y="395099"/>
                    </a:lnTo>
                    <a:lnTo>
                      <a:pt x="59821" y="17091"/>
                    </a:lnTo>
                    <a:close/>
                  </a:path>
                </a:pathLst>
              </a:custGeom>
              <a:solidFill>
                <a:srgbClr val="0078B4"/>
              </a:solidFill>
              <a:ln>
                <a:noFill/>
              </a:ln>
              <a:effectLst>
                <a:outerShdw blurRad="203200" dist="266700" dir="5400000" sx="90000" sy="-19000" rotWithShape="0">
                  <a:prstClr val="black">
                    <a:alpha val="4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i="1" dirty="0">
                    <a:latin typeface="Montserrat SemiBold" panose="00000700000000000000" pitchFamily="50" charset="0"/>
                  </a:rPr>
                  <a:t>Model: </a:t>
                </a:r>
                <a:r>
                  <a:rPr lang="en-US" sz="1100" i="1" dirty="0" err="1">
                    <a:latin typeface="Montserrat Light" panose="00000400000000000000" pitchFamily="50" charset="0"/>
                  </a:rPr>
                  <a:t>Lor-Em</a:t>
                </a:r>
                <a:r>
                  <a:rPr lang="en-US" sz="1100" i="1" dirty="0">
                    <a:latin typeface="Montserrat Light" panose="00000400000000000000" pitchFamily="50" charset="0"/>
                  </a:rPr>
                  <a:t> 1234</a:t>
                </a:r>
              </a:p>
            </p:txBody>
          </p:sp>
          <p:sp>
            <p:nvSpPr>
              <p:cNvPr id="56" name="Rectangle 3">
                <a:extLst>
                  <a:ext uri="{FF2B5EF4-FFF2-40B4-BE49-F238E27FC236}">
                    <a16:creationId xmlns:a16="http://schemas.microsoft.com/office/drawing/2014/main" id="{7EEF5495-77E1-4C24-B39C-DBE49D5A027C}"/>
                  </a:ext>
                </a:extLst>
              </p:cNvPr>
              <p:cNvSpPr/>
              <p:nvPr/>
            </p:nvSpPr>
            <p:spPr>
              <a:xfrm>
                <a:off x="3437546" y="800100"/>
                <a:ext cx="2882924" cy="541020"/>
              </a:xfrm>
              <a:custGeom>
                <a:avLst/>
                <a:gdLst>
                  <a:gd name="connsiteX0" fmla="*/ 0 w 2788920"/>
                  <a:gd name="connsiteY0" fmla="*/ 0 h 541020"/>
                  <a:gd name="connsiteX1" fmla="*/ 2788920 w 2788920"/>
                  <a:gd name="connsiteY1" fmla="*/ 0 h 541020"/>
                  <a:gd name="connsiteX2" fmla="*/ 2788920 w 2788920"/>
                  <a:gd name="connsiteY2" fmla="*/ 541020 h 541020"/>
                  <a:gd name="connsiteX3" fmla="*/ 0 w 2788920"/>
                  <a:gd name="connsiteY3" fmla="*/ 541020 h 541020"/>
                  <a:gd name="connsiteX4" fmla="*/ 0 w 2788920"/>
                  <a:gd name="connsiteY4" fmla="*/ 0 h 541020"/>
                  <a:gd name="connsiteX0" fmla="*/ 85458 w 2788920"/>
                  <a:gd name="connsiteY0" fmla="*/ 8546 h 541020"/>
                  <a:gd name="connsiteX1" fmla="*/ 2788920 w 2788920"/>
                  <a:gd name="connsiteY1" fmla="*/ 0 h 541020"/>
                  <a:gd name="connsiteX2" fmla="*/ 2788920 w 2788920"/>
                  <a:gd name="connsiteY2" fmla="*/ 541020 h 541020"/>
                  <a:gd name="connsiteX3" fmla="*/ 0 w 2788920"/>
                  <a:gd name="connsiteY3" fmla="*/ 541020 h 541020"/>
                  <a:gd name="connsiteX4" fmla="*/ 85458 w 2788920"/>
                  <a:gd name="connsiteY4" fmla="*/ 8546 h 541020"/>
                  <a:gd name="connsiteX0" fmla="*/ 85458 w 2882924"/>
                  <a:gd name="connsiteY0" fmla="*/ 8546 h 541020"/>
                  <a:gd name="connsiteX1" fmla="*/ 2882924 w 2882924"/>
                  <a:gd name="connsiteY1" fmla="*/ 0 h 541020"/>
                  <a:gd name="connsiteX2" fmla="*/ 2788920 w 2882924"/>
                  <a:gd name="connsiteY2" fmla="*/ 541020 h 541020"/>
                  <a:gd name="connsiteX3" fmla="*/ 0 w 2882924"/>
                  <a:gd name="connsiteY3" fmla="*/ 541020 h 541020"/>
                  <a:gd name="connsiteX4" fmla="*/ 85458 w 2882924"/>
                  <a:gd name="connsiteY4" fmla="*/ 8546 h 54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2924" h="541020">
                    <a:moveTo>
                      <a:pt x="85458" y="8546"/>
                    </a:moveTo>
                    <a:lnTo>
                      <a:pt x="2882924" y="0"/>
                    </a:lnTo>
                    <a:lnTo>
                      <a:pt x="2788920" y="541020"/>
                    </a:lnTo>
                    <a:lnTo>
                      <a:pt x="0" y="541020"/>
                    </a:lnTo>
                    <a:lnTo>
                      <a:pt x="85458" y="8546"/>
                    </a:lnTo>
                    <a:close/>
                  </a:path>
                </a:pathLst>
              </a:custGeom>
              <a:solidFill>
                <a:srgbClr val="007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aseline="-25000" dirty="0"/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21A6213-6B10-4CFC-8035-E90350229BB7}"/>
                </a:ext>
              </a:extLst>
            </p:cNvPr>
            <p:cNvSpPr/>
            <p:nvPr/>
          </p:nvSpPr>
          <p:spPr>
            <a:xfrm>
              <a:off x="6473954" y="598485"/>
              <a:ext cx="1007483" cy="6144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i="1" baseline="-250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Mei</a:t>
              </a:r>
              <a:endParaRPr lang="en-US" sz="3600" i="1" baseline="-25000" dirty="0">
                <a:solidFill>
                  <a:schemeClr val="bg1"/>
                </a:solidFill>
                <a:latin typeface="Montserrat Light" panose="000004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718260"/>
      </p:ext>
    </p:extLst>
  </p:cSld>
  <p:clrMapOvr>
    <a:masterClrMapping/>
  </p:clrMapOvr>
  <p:transition spd="slow" advTm="931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decel="10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56D8B9-FF5C-497D-A015-8FE0F9C90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31786"/>
            <a:ext cx="12192000" cy="116171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1420B8-79EC-4AD1-BF79-1EB328BA7997}"/>
              </a:ext>
            </a:extLst>
          </p:cNvPr>
          <p:cNvSpPr/>
          <p:nvPr/>
        </p:nvSpPr>
        <p:spPr>
          <a:xfrm>
            <a:off x="-3708271" y="794084"/>
            <a:ext cx="19618807" cy="5269832"/>
          </a:xfrm>
          <a:prstGeom prst="rect">
            <a:avLst/>
          </a:prstGeom>
          <a:gradFill>
            <a:gsLst>
              <a:gs pos="0">
                <a:srgbClr val="08A7EB"/>
              </a:gs>
              <a:gs pos="61000">
                <a:srgbClr val="5C4ED4"/>
              </a:gs>
              <a:gs pos="100000">
                <a:srgbClr val="A50CC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D34F05-2F19-4F9E-8F97-A6FF7ACD9EC7}"/>
              </a:ext>
            </a:extLst>
          </p:cNvPr>
          <p:cNvSpPr/>
          <p:nvPr/>
        </p:nvSpPr>
        <p:spPr>
          <a:xfrm>
            <a:off x="391265" y="320047"/>
            <a:ext cx="11333271" cy="621790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D56316-4639-4BD1-9637-C667E14EAAB6}"/>
              </a:ext>
            </a:extLst>
          </p:cNvPr>
          <p:cNvSpPr/>
          <p:nvPr/>
        </p:nvSpPr>
        <p:spPr>
          <a:xfrm>
            <a:off x="5963336" y="2995195"/>
            <a:ext cx="3302533" cy="70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gradFill>
                  <a:gsLst>
                    <a:gs pos="0">
                      <a:srgbClr val="08A7EB"/>
                    </a:gs>
                    <a:gs pos="61000">
                      <a:srgbClr val="5C4ED4"/>
                    </a:gs>
                    <a:gs pos="100000">
                      <a:srgbClr val="A50CCB"/>
                    </a:gs>
                  </a:gsLst>
                  <a:lin ang="2700000" scaled="0"/>
                </a:gradFill>
                <a:latin typeface="Montserrat Black" panose="00000A00000000000000" pitchFamily="50" charset="0"/>
              </a:rPr>
              <a:t>DISCOUNT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FF5587-E263-472C-A5EA-53FDAC1E766B}"/>
              </a:ext>
            </a:extLst>
          </p:cNvPr>
          <p:cNvSpPr txBox="1"/>
          <p:nvPr/>
        </p:nvSpPr>
        <p:spPr>
          <a:xfrm>
            <a:off x="2926132" y="2937137"/>
            <a:ext cx="3037203" cy="837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400" dirty="0">
                <a:solidFill>
                  <a:schemeClr val="bg1"/>
                </a:solidFill>
                <a:latin typeface="Montserrat SemiBold" panose="00000700000000000000" pitchFamily="50" charset="0"/>
              </a:rPr>
              <a:t>TAKE</a:t>
            </a:r>
          </a:p>
          <a:p>
            <a:pPr algn="r">
              <a:lnSpc>
                <a:spcPts val="3000"/>
              </a:lnSpc>
            </a:pPr>
            <a:r>
              <a:rPr lang="en-US" sz="2400" dirty="0">
                <a:solidFill>
                  <a:schemeClr val="bg1"/>
                </a:solidFill>
                <a:latin typeface="Montserrat Light" panose="00000400000000000000" pitchFamily="50" charset="0"/>
              </a:rPr>
              <a:t>ADVANTAGE OF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32D369-4BC4-43E1-BA98-63F08ACDFFB9}"/>
              </a:ext>
            </a:extLst>
          </p:cNvPr>
          <p:cNvGrpSpPr/>
          <p:nvPr/>
        </p:nvGrpSpPr>
        <p:grpSpPr>
          <a:xfrm>
            <a:off x="-4161333" y="-3062284"/>
            <a:ext cx="20502545" cy="13322241"/>
            <a:chOff x="-4161333" y="-3062284"/>
            <a:chExt cx="20502545" cy="1332224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DA88B3-7147-4FB3-A4AE-2ACA8BC04410}"/>
                </a:ext>
              </a:extLst>
            </p:cNvPr>
            <p:cNvSpPr/>
            <p:nvPr/>
          </p:nvSpPr>
          <p:spPr>
            <a:xfrm>
              <a:off x="-3752850" y="-3062284"/>
              <a:ext cx="19697700" cy="306228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825D1C1-0921-4052-8B78-7D0025A71386}"/>
                </a:ext>
              </a:extLst>
            </p:cNvPr>
            <p:cNvSpPr/>
            <p:nvPr/>
          </p:nvSpPr>
          <p:spPr>
            <a:xfrm>
              <a:off x="-3752850" y="6858001"/>
              <a:ext cx="19697700" cy="3292174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2E5E849-C774-4DDC-9C88-131D4A1F041E}"/>
                </a:ext>
              </a:extLst>
            </p:cNvPr>
            <p:cNvSpPr/>
            <p:nvPr/>
          </p:nvSpPr>
          <p:spPr>
            <a:xfrm rot="5400000">
              <a:off x="7608562" y="1527306"/>
              <a:ext cx="13322240" cy="414306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E1C6BD5-2841-4E91-AEBE-49DC993D48A8}"/>
                </a:ext>
              </a:extLst>
            </p:cNvPr>
            <p:cNvSpPr/>
            <p:nvPr/>
          </p:nvSpPr>
          <p:spPr>
            <a:xfrm rot="5400000">
              <a:off x="-8750922" y="1527305"/>
              <a:ext cx="13322240" cy="414306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8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6"/>
    </mc:Choice>
    <mc:Fallback xmlns="">
      <p:transition spd="slow" advTm="8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-0.14722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500170B-CA4F-4796-9573-F0352C2BB5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50" b="2261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FF3C36D-5D98-4B39-9B50-89A3C95B33F1}"/>
              </a:ext>
            </a:extLst>
          </p:cNvPr>
          <p:cNvSpPr/>
          <p:nvPr/>
        </p:nvSpPr>
        <p:spPr>
          <a:xfrm>
            <a:off x="0" y="1"/>
            <a:ext cx="12192000" cy="3920186"/>
          </a:xfrm>
          <a:prstGeom prst="rect">
            <a:avLst/>
          </a:prstGeom>
          <a:solidFill>
            <a:srgbClr val="414141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D56ECE-7B88-45D5-AFF8-40A9EA55479E}"/>
              </a:ext>
            </a:extLst>
          </p:cNvPr>
          <p:cNvSpPr/>
          <p:nvPr/>
        </p:nvSpPr>
        <p:spPr>
          <a:xfrm>
            <a:off x="391265" y="320047"/>
            <a:ext cx="11333271" cy="621790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24DFDED-B50E-4EEC-8749-B6B2867F7C98}"/>
              </a:ext>
            </a:extLst>
          </p:cNvPr>
          <p:cNvSpPr/>
          <p:nvPr/>
        </p:nvSpPr>
        <p:spPr>
          <a:xfrm>
            <a:off x="391265" y="3920188"/>
            <a:ext cx="11333272" cy="261776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5CA73E-F408-4277-96F2-2FBD85E32A38}"/>
              </a:ext>
            </a:extLst>
          </p:cNvPr>
          <p:cNvSpPr txBox="1"/>
          <p:nvPr/>
        </p:nvSpPr>
        <p:spPr>
          <a:xfrm>
            <a:off x="3456903" y="4427938"/>
            <a:ext cx="527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Montserrat Black" panose="00000A00000000000000" pitchFamily="50" charset="0"/>
              </a:rPr>
              <a:t>DYNAMIC </a:t>
            </a:r>
            <a:r>
              <a:rPr lang="en-US" sz="3600" dirty="0">
                <a:latin typeface="Montserrat Light" panose="00000400000000000000" pitchFamily="50" charset="0"/>
              </a:rPr>
              <a:t>SPEAKER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6ED17C-169F-43EB-992B-4C08F453CD7C}"/>
              </a:ext>
            </a:extLst>
          </p:cNvPr>
          <p:cNvSpPr txBox="1"/>
          <p:nvPr/>
        </p:nvSpPr>
        <p:spPr>
          <a:xfrm>
            <a:off x="4275128" y="5143692"/>
            <a:ext cx="36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ontserrat SemiBold" panose="00000700000000000000" pitchFamily="50" charset="0"/>
              </a:rPr>
              <a:t>MODEL</a:t>
            </a:r>
            <a:r>
              <a:rPr lang="en-US" sz="1600" dirty="0">
                <a:latin typeface="Montserrat Light" panose="00000400000000000000" pitchFamily="50" charset="0"/>
              </a:rPr>
              <a:t> : </a:t>
            </a:r>
            <a:r>
              <a:rPr lang="en-US" sz="1600" dirty="0" err="1">
                <a:latin typeface="Montserrat Light" panose="00000400000000000000" pitchFamily="50" charset="0"/>
              </a:rPr>
              <a:t>Conzert</a:t>
            </a:r>
            <a:endParaRPr lang="en-US" sz="1600" dirty="0">
              <a:latin typeface="Montserrat Light" panose="00000400000000000000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99EBCE-C963-4001-9AF5-1AD7AAB6D61F}"/>
              </a:ext>
            </a:extLst>
          </p:cNvPr>
          <p:cNvSpPr txBox="1"/>
          <p:nvPr/>
        </p:nvSpPr>
        <p:spPr>
          <a:xfrm>
            <a:off x="4163877" y="5551670"/>
            <a:ext cx="3864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Montserrat Light" panose="00000400000000000000" pitchFamily="50" charset="0"/>
              </a:rPr>
              <a:t>Premium audio brand Master &amp; Dynamic possesses a deep passion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5E1E56F-19AC-497D-A614-46B14B75274E}"/>
              </a:ext>
            </a:extLst>
          </p:cNvPr>
          <p:cNvGrpSpPr/>
          <p:nvPr/>
        </p:nvGrpSpPr>
        <p:grpSpPr>
          <a:xfrm>
            <a:off x="-6509876" y="659999"/>
            <a:ext cx="17744608" cy="3260187"/>
            <a:chOff x="-6509876" y="659999"/>
            <a:chExt cx="17744608" cy="326018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28340B-2684-4F6F-92B3-2D9629457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6463"/>
            <a:stretch/>
          </p:blipFill>
          <p:spPr>
            <a:xfrm>
              <a:off x="8516695" y="1013577"/>
              <a:ext cx="2718037" cy="2553031"/>
            </a:xfrm>
            <a:prstGeom prst="rect">
              <a:avLst/>
            </a:prstGeom>
            <a:effectLst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41AA3F-D5C1-4072-BD04-F6F53AC95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6667"/>
            <a:stretch/>
          </p:blipFill>
          <p:spPr>
            <a:xfrm>
              <a:off x="808271" y="1053471"/>
              <a:ext cx="2488604" cy="2473242"/>
            </a:xfrm>
            <a:prstGeom prst="rect">
              <a:avLst/>
            </a:prstGeom>
            <a:effectLst/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4F055A-B44A-457A-BF51-5C6FE8C9F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41798" y="1065379"/>
              <a:ext cx="2449427" cy="2449426"/>
            </a:xfrm>
            <a:prstGeom prst="rect">
              <a:avLst/>
            </a:prstGeom>
            <a:effectLst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5B042C-B126-44B9-8ECB-17671A64E3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2448"/>
            <a:stretch/>
          </p:blipFill>
          <p:spPr>
            <a:xfrm>
              <a:off x="-6509876" y="996364"/>
              <a:ext cx="2528611" cy="2587456"/>
            </a:xfrm>
            <a:prstGeom prst="rect">
              <a:avLst/>
            </a:prstGeom>
            <a:effectLst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5891106-63FA-4D73-B7F7-D7C4A8E584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2448"/>
            <a:stretch/>
          </p:blipFill>
          <p:spPr>
            <a:xfrm>
              <a:off x="4248694" y="659999"/>
              <a:ext cx="3186041" cy="3260187"/>
            </a:xfrm>
            <a:prstGeom prst="rect">
              <a:avLst/>
            </a:prstGeom>
            <a:effectLst/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53BF948-7510-44B2-B63B-0CA6DD20B4F1}"/>
                </a:ext>
              </a:extLst>
            </p:cNvPr>
            <p:cNvGrpSpPr/>
            <p:nvPr/>
          </p:nvGrpSpPr>
          <p:grpSpPr>
            <a:xfrm>
              <a:off x="4087198" y="2671394"/>
              <a:ext cx="1035620" cy="320604"/>
              <a:chOff x="4087198" y="2671394"/>
              <a:chExt cx="1035620" cy="320604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8F9FBA9-33EA-4074-932B-EB2B2B92A212}"/>
                  </a:ext>
                </a:extLst>
              </p:cNvPr>
              <p:cNvSpPr/>
              <p:nvPr/>
            </p:nvSpPr>
            <p:spPr>
              <a:xfrm>
                <a:off x="4147008" y="2701664"/>
                <a:ext cx="841759" cy="2404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7C00812-07E8-4844-B03C-32AC72EF26A1}"/>
                  </a:ext>
                </a:extLst>
              </p:cNvPr>
              <p:cNvGrpSpPr/>
              <p:nvPr/>
            </p:nvGrpSpPr>
            <p:grpSpPr>
              <a:xfrm>
                <a:off x="4087198" y="2671394"/>
                <a:ext cx="1035620" cy="320604"/>
                <a:chOff x="3652276" y="3477686"/>
                <a:chExt cx="1035620" cy="387930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7939313-691D-4803-A2F6-72762B854EDD}"/>
                    </a:ext>
                  </a:extLst>
                </p:cNvPr>
                <p:cNvSpPr txBox="1"/>
                <p:nvPr/>
              </p:nvSpPr>
              <p:spPr>
                <a:xfrm>
                  <a:off x="3652276" y="3477686"/>
                  <a:ext cx="929645" cy="3724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Montserrat SemiBold" panose="00000700000000000000" pitchFamily="50" charset="0"/>
                    </a:rPr>
                    <a:t>$199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7520C1D-D09C-4365-A0BF-C1B0778DBE59}"/>
                    </a:ext>
                  </a:extLst>
                </p:cNvPr>
                <p:cNvSpPr txBox="1"/>
                <p:nvPr/>
              </p:nvSpPr>
              <p:spPr>
                <a:xfrm>
                  <a:off x="4071083" y="3503836"/>
                  <a:ext cx="616813" cy="361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800"/>
                    </a:lnSpc>
                  </a:pPr>
                  <a:r>
                    <a:rPr lang="en-US" sz="900" dirty="0">
                      <a:latin typeface="Montserrat SemiBold" panose="00000700000000000000" pitchFamily="50" charset="0"/>
                    </a:rPr>
                    <a:t>OLD</a:t>
                  </a:r>
                </a:p>
                <a:p>
                  <a:pPr>
                    <a:lnSpc>
                      <a:spcPts val="800"/>
                    </a:lnSpc>
                  </a:pPr>
                  <a:r>
                    <a:rPr lang="en-US" sz="900" dirty="0">
                      <a:latin typeface="Montserrat SemiBold" panose="00000700000000000000" pitchFamily="50" charset="0"/>
                    </a:rPr>
                    <a:t>PRICE</a:t>
                  </a:r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35DB587-E33B-4309-AFF6-CA965793B51C}"/>
                </a:ext>
              </a:extLst>
            </p:cNvPr>
            <p:cNvGrpSpPr/>
            <p:nvPr/>
          </p:nvGrpSpPr>
          <p:grpSpPr>
            <a:xfrm>
              <a:off x="3603180" y="2960075"/>
              <a:ext cx="1472071" cy="374971"/>
              <a:chOff x="3605513" y="3124868"/>
              <a:chExt cx="1472071" cy="374971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615119A-15F7-4504-8B60-9969D9ADD422}"/>
                  </a:ext>
                </a:extLst>
              </p:cNvPr>
              <p:cNvSpPr/>
              <p:nvPr/>
            </p:nvSpPr>
            <p:spPr>
              <a:xfrm>
                <a:off x="3675305" y="3124868"/>
                <a:ext cx="1315795" cy="354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D9BCE9A-10E5-4548-807C-0A8EA1074D2B}"/>
                  </a:ext>
                </a:extLst>
              </p:cNvPr>
              <p:cNvSpPr txBox="1"/>
              <p:nvPr/>
            </p:nvSpPr>
            <p:spPr>
              <a:xfrm>
                <a:off x="3605513" y="3130507"/>
                <a:ext cx="14720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Montserrat SemiBold" panose="00000700000000000000" pitchFamily="50" charset="0"/>
                  </a:rPr>
                  <a:t>NOW $100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11E1833-3E46-4D58-9D98-30D6F086F182}"/>
              </a:ext>
            </a:extLst>
          </p:cNvPr>
          <p:cNvGrpSpPr/>
          <p:nvPr/>
        </p:nvGrpSpPr>
        <p:grpSpPr>
          <a:xfrm>
            <a:off x="-8229604" y="-3062284"/>
            <a:ext cx="24570816" cy="13322241"/>
            <a:chOff x="-8229604" y="-3062284"/>
            <a:chExt cx="24570816" cy="1332224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916F41E-B7B0-490F-8913-54B3F604215E}"/>
                </a:ext>
              </a:extLst>
            </p:cNvPr>
            <p:cNvSpPr/>
            <p:nvPr/>
          </p:nvSpPr>
          <p:spPr>
            <a:xfrm>
              <a:off x="-3752850" y="-3062284"/>
              <a:ext cx="19697700" cy="306228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3D93994-3B7F-4F81-A95B-51643B47901E}"/>
                </a:ext>
              </a:extLst>
            </p:cNvPr>
            <p:cNvSpPr/>
            <p:nvPr/>
          </p:nvSpPr>
          <p:spPr>
            <a:xfrm>
              <a:off x="-3752850" y="6858001"/>
              <a:ext cx="19697700" cy="3292174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720A061-6E11-40A1-8AD5-6821CF98BAEF}"/>
                </a:ext>
              </a:extLst>
            </p:cNvPr>
            <p:cNvSpPr/>
            <p:nvPr/>
          </p:nvSpPr>
          <p:spPr>
            <a:xfrm rot="5400000">
              <a:off x="7608562" y="1527306"/>
              <a:ext cx="13322240" cy="414306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56C8ABD-4A5C-4BF3-9614-20B95B142D9B}"/>
                </a:ext>
              </a:extLst>
            </p:cNvPr>
            <p:cNvSpPr/>
            <p:nvPr/>
          </p:nvSpPr>
          <p:spPr>
            <a:xfrm rot="5400000">
              <a:off x="-10785058" y="-506830"/>
              <a:ext cx="13322240" cy="821133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595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0"/>
    </mc:Choice>
    <mc:Fallback xmlns="">
      <p:transition spd="slow" advTm="8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13" grpId="0"/>
      <p:bldP spid="1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94097ADD-EDBE-4C2D-9AC5-94B1A77A4D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50" b="2261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D4D5BB4C-2DA6-4C71-921D-13DB66DD6F73}"/>
              </a:ext>
            </a:extLst>
          </p:cNvPr>
          <p:cNvSpPr/>
          <p:nvPr/>
        </p:nvSpPr>
        <p:spPr>
          <a:xfrm>
            <a:off x="390212" y="3920187"/>
            <a:ext cx="11333271" cy="2632607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F3C36D-5D98-4B39-9B50-89A3C95B33F1}"/>
              </a:ext>
            </a:extLst>
          </p:cNvPr>
          <p:cNvSpPr/>
          <p:nvPr/>
        </p:nvSpPr>
        <p:spPr>
          <a:xfrm>
            <a:off x="0" y="1"/>
            <a:ext cx="12192000" cy="3920186"/>
          </a:xfrm>
          <a:prstGeom prst="rect">
            <a:avLst/>
          </a:prstGeom>
          <a:solidFill>
            <a:srgbClr val="414141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D56ECE-7B88-45D5-AFF8-40A9EA55479E}"/>
              </a:ext>
            </a:extLst>
          </p:cNvPr>
          <p:cNvSpPr/>
          <p:nvPr/>
        </p:nvSpPr>
        <p:spPr>
          <a:xfrm>
            <a:off x="391265" y="320047"/>
            <a:ext cx="11333271" cy="621790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43FFC5-0BA8-4C7D-8BF6-D72907DBF79E}"/>
              </a:ext>
            </a:extLst>
          </p:cNvPr>
          <p:cNvSpPr txBox="1"/>
          <p:nvPr/>
        </p:nvSpPr>
        <p:spPr>
          <a:xfrm>
            <a:off x="3675305" y="4427938"/>
            <a:ext cx="4841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Montserrat Black" panose="00000A00000000000000" pitchFamily="50" charset="0"/>
              </a:rPr>
              <a:t>COFFEE </a:t>
            </a:r>
            <a:r>
              <a:rPr lang="en-US" sz="3600" dirty="0">
                <a:latin typeface="Montserrat Light" panose="00000400000000000000" pitchFamily="50" charset="0"/>
              </a:rPr>
              <a:t>MACHINE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6CDA38-BA7D-4FD5-9457-4EF3C95E8BF9}"/>
              </a:ext>
            </a:extLst>
          </p:cNvPr>
          <p:cNvSpPr txBox="1"/>
          <p:nvPr/>
        </p:nvSpPr>
        <p:spPr>
          <a:xfrm>
            <a:off x="4275128" y="5143692"/>
            <a:ext cx="36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ontserrat SemiBold" panose="00000700000000000000" pitchFamily="50" charset="0"/>
              </a:rPr>
              <a:t>MODEL</a:t>
            </a:r>
            <a:r>
              <a:rPr lang="en-US" sz="1600" dirty="0">
                <a:latin typeface="Montserrat Light" panose="00000400000000000000" pitchFamily="50" charset="0"/>
              </a:rPr>
              <a:t> : Eureka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343726-11B4-4D11-8FA2-1D30EE57284D}"/>
              </a:ext>
            </a:extLst>
          </p:cNvPr>
          <p:cNvSpPr txBox="1"/>
          <p:nvPr/>
        </p:nvSpPr>
        <p:spPr>
          <a:xfrm>
            <a:off x="4163877" y="5551670"/>
            <a:ext cx="3864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200" dirty="0">
                <a:latin typeface="Montserrat Light" panose="00000400000000000000" pitchFamily="50" charset="0"/>
              </a:rPr>
              <a:t>Capture the freshness with beans to espresso in under a minute. </a:t>
            </a:r>
            <a:endParaRPr lang="en-US" sz="1200" dirty="0">
              <a:latin typeface="Montserrat Light" panose="00000400000000000000" pitchFamily="50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7401A5-0BC7-40CD-9C84-F32F447DAD92}"/>
              </a:ext>
            </a:extLst>
          </p:cNvPr>
          <p:cNvGrpSpPr/>
          <p:nvPr/>
        </p:nvGrpSpPr>
        <p:grpSpPr>
          <a:xfrm>
            <a:off x="-2776304" y="619159"/>
            <a:ext cx="17744608" cy="3621074"/>
            <a:chOff x="-2776304" y="619159"/>
            <a:chExt cx="17744608" cy="36210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28340B-2684-4F6F-92B3-2D9629457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6463"/>
            <a:stretch/>
          </p:blipFill>
          <p:spPr>
            <a:xfrm>
              <a:off x="12250267" y="1013577"/>
              <a:ext cx="2718037" cy="2553031"/>
            </a:xfrm>
            <a:prstGeom prst="rect">
              <a:avLst/>
            </a:prstGeom>
            <a:effectLst/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4F055A-B44A-457A-BF51-5C6FE8C9F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774" y="1046329"/>
              <a:ext cx="2449427" cy="2449426"/>
            </a:xfrm>
            <a:prstGeom prst="rect">
              <a:avLst/>
            </a:prstGeom>
            <a:effectLst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5B042C-B126-44B9-8ECB-17671A64E3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2448"/>
            <a:stretch/>
          </p:blipFill>
          <p:spPr>
            <a:xfrm>
              <a:off x="-2776304" y="996364"/>
              <a:ext cx="2528611" cy="2587456"/>
            </a:xfrm>
            <a:prstGeom prst="rect">
              <a:avLst/>
            </a:prstGeom>
            <a:effectLst/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5ECD9A4-0CC5-4DF0-B0C5-B6419EF7F19A}"/>
                </a:ext>
              </a:extLst>
            </p:cNvPr>
            <p:cNvGrpSpPr/>
            <p:nvPr/>
          </p:nvGrpSpPr>
          <p:grpSpPr>
            <a:xfrm>
              <a:off x="7625423" y="1369947"/>
              <a:ext cx="2749247" cy="1840290"/>
              <a:chOff x="3603180" y="1176717"/>
              <a:chExt cx="3326589" cy="222675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5891106-63FA-4D73-B7F7-D7C4A8E584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Blu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2448"/>
              <a:stretch/>
            </p:blipFill>
            <p:spPr>
              <a:xfrm>
                <a:off x="4753660" y="1176717"/>
                <a:ext cx="2176109" cy="2226751"/>
              </a:xfrm>
              <a:prstGeom prst="rect">
                <a:avLst/>
              </a:prstGeom>
              <a:effectLst/>
            </p:spPr>
          </p:pic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53BF948-7510-44B2-B63B-0CA6DD20B4F1}"/>
                  </a:ext>
                </a:extLst>
              </p:cNvPr>
              <p:cNvGrpSpPr/>
              <p:nvPr/>
            </p:nvGrpSpPr>
            <p:grpSpPr>
              <a:xfrm>
                <a:off x="4087198" y="2671392"/>
                <a:ext cx="1000148" cy="327356"/>
                <a:chOff x="4087198" y="2671392"/>
                <a:chExt cx="1000148" cy="327356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8F9FBA9-33EA-4074-932B-EB2B2B92A212}"/>
                    </a:ext>
                  </a:extLst>
                </p:cNvPr>
                <p:cNvSpPr/>
                <p:nvPr/>
              </p:nvSpPr>
              <p:spPr>
                <a:xfrm>
                  <a:off x="4147008" y="2701664"/>
                  <a:ext cx="841759" cy="2404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57C00812-07E8-4844-B03C-32AC72EF26A1}"/>
                    </a:ext>
                  </a:extLst>
                </p:cNvPr>
                <p:cNvGrpSpPr/>
                <p:nvPr/>
              </p:nvGrpSpPr>
              <p:grpSpPr>
                <a:xfrm>
                  <a:off x="4087198" y="2671392"/>
                  <a:ext cx="1000148" cy="327356"/>
                  <a:chOff x="3652276" y="3477686"/>
                  <a:chExt cx="1000148" cy="396100"/>
                </a:xfrm>
              </p:grpSpPr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27939313-691D-4803-A2F6-72762B854EDD}"/>
                      </a:ext>
                    </a:extLst>
                  </p:cNvPr>
                  <p:cNvSpPr txBox="1"/>
                  <p:nvPr/>
                </p:nvSpPr>
                <p:spPr>
                  <a:xfrm>
                    <a:off x="3652276" y="3477686"/>
                    <a:ext cx="929645" cy="3830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>
                        <a:latin typeface="Montserrat SemiBold" panose="00000700000000000000" pitchFamily="50" charset="0"/>
                      </a:rPr>
                      <a:t>$199</a:t>
                    </a:r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E7520C1D-D09C-4365-A0BF-C1B0778DBE59}"/>
                      </a:ext>
                    </a:extLst>
                  </p:cNvPr>
                  <p:cNvSpPr txBox="1"/>
                  <p:nvPr/>
                </p:nvSpPr>
                <p:spPr>
                  <a:xfrm>
                    <a:off x="4083327" y="3508788"/>
                    <a:ext cx="569097" cy="3649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600"/>
                      </a:lnSpc>
                    </a:pPr>
                    <a:r>
                      <a:rPr lang="en-US" sz="700" dirty="0">
                        <a:latin typeface="Montserrat SemiBold" panose="00000700000000000000" pitchFamily="50" charset="0"/>
                      </a:rPr>
                      <a:t>OLD</a:t>
                    </a:r>
                  </a:p>
                  <a:p>
                    <a:pPr>
                      <a:lnSpc>
                        <a:spcPts val="600"/>
                      </a:lnSpc>
                    </a:pPr>
                    <a:r>
                      <a:rPr lang="en-US" sz="700" dirty="0">
                        <a:latin typeface="Montserrat SemiBold" panose="00000700000000000000" pitchFamily="50" charset="0"/>
                      </a:rPr>
                      <a:t>PRICE</a:t>
                    </a:r>
                  </a:p>
                </p:txBody>
              </p:sp>
            </p:grp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35DB587-E33B-4309-AFF6-CA965793B51C}"/>
                  </a:ext>
                </a:extLst>
              </p:cNvPr>
              <p:cNvGrpSpPr/>
              <p:nvPr/>
            </p:nvGrpSpPr>
            <p:grpSpPr>
              <a:xfrm>
                <a:off x="3603180" y="2938801"/>
                <a:ext cx="1472071" cy="375677"/>
                <a:chOff x="3605513" y="3103594"/>
                <a:chExt cx="1472071" cy="375677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615119A-15F7-4504-8B60-9969D9ADD422}"/>
                    </a:ext>
                  </a:extLst>
                </p:cNvPr>
                <p:cNvSpPr/>
                <p:nvPr/>
              </p:nvSpPr>
              <p:spPr>
                <a:xfrm>
                  <a:off x="3675305" y="3124868"/>
                  <a:ext cx="1315795" cy="3544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D9BCE9A-10E5-4548-807C-0A8EA1074D2B}"/>
                    </a:ext>
                  </a:extLst>
                </p:cNvPr>
                <p:cNvSpPr txBox="1"/>
                <p:nvPr/>
              </p:nvSpPr>
              <p:spPr>
                <a:xfrm>
                  <a:off x="3605513" y="3103594"/>
                  <a:ext cx="1472071" cy="3724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Montserrat SemiBold" panose="00000700000000000000" pitchFamily="50" charset="0"/>
                    </a:rPr>
                    <a:t>NOW $100</a:t>
                  </a:r>
                </a:p>
              </p:txBody>
            </p: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1D83808-776D-4DCE-A65F-E3911BAC0742}"/>
                </a:ext>
              </a:extLst>
            </p:cNvPr>
            <p:cNvGrpSpPr/>
            <p:nvPr/>
          </p:nvGrpSpPr>
          <p:grpSpPr>
            <a:xfrm>
              <a:off x="3603180" y="619159"/>
              <a:ext cx="4004747" cy="3621074"/>
              <a:chOff x="3603180" y="619159"/>
              <a:chExt cx="4004747" cy="362107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141AA3F-D5C1-4072-BD04-F6F53AC95C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6667"/>
              <a:stretch/>
            </p:blipFill>
            <p:spPr>
              <a:xfrm>
                <a:off x="3964363" y="619159"/>
                <a:ext cx="3643564" cy="3621074"/>
              </a:xfrm>
              <a:prstGeom prst="rect">
                <a:avLst/>
              </a:prstGeom>
            </p:spPr>
          </p:pic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519D69C-CD80-43EA-8BD2-01428C74F8FE}"/>
                  </a:ext>
                </a:extLst>
              </p:cNvPr>
              <p:cNvGrpSpPr/>
              <p:nvPr/>
            </p:nvGrpSpPr>
            <p:grpSpPr>
              <a:xfrm>
                <a:off x="4128914" y="2671389"/>
                <a:ext cx="929645" cy="307777"/>
                <a:chOff x="4128914" y="2671389"/>
                <a:chExt cx="929645" cy="307777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CAA3F2D9-64C7-4C32-B9ED-98FF4DE28603}"/>
                    </a:ext>
                  </a:extLst>
                </p:cNvPr>
                <p:cNvSpPr/>
                <p:nvPr/>
              </p:nvSpPr>
              <p:spPr>
                <a:xfrm>
                  <a:off x="4147008" y="2701664"/>
                  <a:ext cx="841759" cy="2404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687460C4-D38C-4D00-B7E4-3F946D045BBE}"/>
                    </a:ext>
                  </a:extLst>
                </p:cNvPr>
                <p:cNvGrpSpPr/>
                <p:nvPr/>
              </p:nvGrpSpPr>
              <p:grpSpPr>
                <a:xfrm>
                  <a:off x="4128914" y="2671389"/>
                  <a:ext cx="929645" cy="307777"/>
                  <a:chOff x="3693992" y="3477686"/>
                  <a:chExt cx="929645" cy="372410"/>
                </a:xfrm>
              </p:grpSpPr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D02A4CA-96D5-479F-9CF0-BCC7C7AEE05D}"/>
                      </a:ext>
                    </a:extLst>
                  </p:cNvPr>
                  <p:cNvSpPr txBox="1"/>
                  <p:nvPr/>
                </p:nvSpPr>
                <p:spPr>
                  <a:xfrm>
                    <a:off x="3693992" y="3477686"/>
                    <a:ext cx="929645" cy="3724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Montserrat SemiBold" panose="00000700000000000000" pitchFamily="50" charset="0"/>
                      </a:rPr>
                      <a:t>$59</a:t>
                    </a: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7856D8AB-1A85-4DFB-9E08-8F78DDF05D6F}"/>
                      </a:ext>
                    </a:extLst>
                  </p:cNvPr>
                  <p:cNvSpPr txBox="1"/>
                  <p:nvPr/>
                </p:nvSpPr>
                <p:spPr>
                  <a:xfrm>
                    <a:off x="4083326" y="3513508"/>
                    <a:ext cx="530328" cy="3309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700"/>
                      </a:lnSpc>
                    </a:pPr>
                    <a:r>
                      <a:rPr lang="en-US" sz="800" dirty="0">
                        <a:latin typeface="Montserrat SemiBold" panose="00000700000000000000" pitchFamily="50" charset="0"/>
                      </a:rPr>
                      <a:t>OLD</a:t>
                    </a:r>
                  </a:p>
                  <a:p>
                    <a:pPr>
                      <a:lnSpc>
                        <a:spcPts val="700"/>
                      </a:lnSpc>
                    </a:pPr>
                    <a:r>
                      <a:rPr lang="en-US" sz="800" dirty="0">
                        <a:latin typeface="Montserrat SemiBold" panose="00000700000000000000" pitchFamily="50" charset="0"/>
                      </a:rPr>
                      <a:t>PRICE</a:t>
                    </a:r>
                  </a:p>
                </p:txBody>
              </p:sp>
            </p:grp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56FF80ED-ABFB-40BC-A708-20A676244F6B}"/>
                  </a:ext>
                </a:extLst>
              </p:cNvPr>
              <p:cNvGrpSpPr/>
              <p:nvPr/>
            </p:nvGrpSpPr>
            <p:grpSpPr>
              <a:xfrm>
                <a:off x="3603180" y="2960075"/>
                <a:ext cx="1472071" cy="374971"/>
                <a:chOff x="3605513" y="3124868"/>
                <a:chExt cx="1472071" cy="374971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26940A89-0581-4913-997E-6AD2BF45E8C7}"/>
                    </a:ext>
                  </a:extLst>
                </p:cNvPr>
                <p:cNvSpPr/>
                <p:nvPr/>
              </p:nvSpPr>
              <p:spPr>
                <a:xfrm>
                  <a:off x="3675305" y="3124868"/>
                  <a:ext cx="1315795" cy="3544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8D4A8EAC-A42F-49E8-947C-5A2298DA26CA}"/>
                    </a:ext>
                  </a:extLst>
                </p:cNvPr>
                <p:cNvSpPr txBox="1"/>
                <p:nvPr/>
              </p:nvSpPr>
              <p:spPr>
                <a:xfrm>
                  <a:off x="3605513" y="3130507"/>
                  <a:ext cx="14720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Montserrat SemiBold" panose="00000700000000000000" pitchFamily="50" charset="0"/>
                    </a:rPr>
                    <a:t>NOW $30</a:t>
                  </a:r>
                </a:p>
              </p:txBody>
            </p:sp>
          </p:grp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63BC7B9-3BF7-4307-B2B1-875770BDA063}"/>
              </a:ext>
            </a:extLst>
          </p:cNvPr>
          <p:cNvGrpSpPr/>
          <p:nvPr/>
        </p:nvGrpSpPr>
        <p:grpSpPr>
          <a:xfrm>
            <a:off x="-4161333" y="-3062284"/>
            <a:ext cx="20502545" cy="13322241"/>
            <a:chOff x="-4161333" y="-3062284"/>
            <a:chExt cx="20502545" cy="1332224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D9187F6-885A-4FE9-A1C0-4C0A87B6BC56}"/>
                </a:ext>
              </a:extLst>
            </p:cNvPr>
            <p:cNvSpPr/>
            <p:nvPr/>
          </p:nvSpPr>
          <p:spPr>
            <a:xfrm>
              <a:off x="-3752850" y="-3062284"/>
              <a:ext cx="19697700" cy="306228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0F47399-81AB-4110-81F2-8B2CB8309907}"/>
                </a:ext>
              </a:extLst>
            </p:cNvPr>
            <p:cNvSpPr/>
            <p:nvPr/>
          </p:nvSpPr>
          <p:spPr>
            <a:xfrm>
              <a:off x="-3752850" y="6858001"/>
              <a:ext cx="19697700" cy="3292174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20B89FC-43F8-43DF-9222-70CADB054264}"/>
                </a:ext>
              </a:extLst>
            </p:cNvPr>
            <p:cNvSpPr/>
            <p:nvPr/>
          </p:nvSpPr>
          <p:spPr>
            <a:xfrm rot="5400000">
              <a:off x="7608562" y="1527306"/>
              <a:ext cx="13322240" cy="414306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B610427-E920-48CB-B1E1-C9E3D06B0EF6}"/>
                </a:ext>
              </a:extLst>
            </p:cNvPr>
            <p:cNvSpPr/>
            <p:nvPr/>
          </p:nvSpPr>
          <p:spPr>
            <a:xfrm rot="5400000">
              <a:off x="-8750922" y="1527305"/>
              <a:ext cx="13322240" cy="414306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693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76">
        <p:fade/>
      </p:transition>
    </mc:Choice>
    <mc:Fallback xmlns="">
      <p:transition spd="med" advTm="81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1E08F01D-DC0C-4980-B494-00CB143512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50" b="2261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A3BA3E17-8941-4369-A596-8C495A566236}"/>
              </a:ext>
            </a:extLst>
          </p:cNvPr>
          <p:cNvSpPr/>
          <p:nvPr/>
        </p:nvSpPr>
        <p:spPr>
          <a:xfrm>
            <a:off x="391265" y="3920187"/>
            <a:ext cx="11333271" cy="263572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F3C36D-5D98-4B39-9B50-89A3C95B33F1}"/>
              </a:ext>
            </a:extLst>
          </p:cNvPr>
          <p:cNvSpPr/>
          <p:nvPr/>
        </p:nvSpPr>
        <p:spPr>
          <a:xfrm>
            <a:off x="0" y="1"/>
            <a:ext cx="12192000" cy="3920186"/>
          </a:xfrm>
          <a:prstGeom prst="rect">
            <a:avLst/>
          </a:prstGeom>
          <a:solidFill>
            <a:srgbClr val="414141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D56ECE-7B88-45D5-AFF8-40A9EA55479E}"/>
              </a:ext>
            </a:extLst>
          </p:cNvPr>
          <p:cNvSpPr/>
          <p:nvPr/>
        </p:nvSpPr>
        <p:spPr>
          <a:xfrm>
            <a:off x="391265" y="320047"/>
            <a:ext cx="11333271" cy="621790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43FFC5-0BA8-4C7D-8BF6-D72907DBF79E}"/>
              </a:ext>
            </a:extLst>
          </p:cNvPr>
          <p:cNvSpPr txBox="1"/>
          <p:nvPr/>
        </p:nvSpPr>
        <p:spPr>
          <a:xfrm>
            <a:off x="3675305" y="4427938"/>
            <a:ext cx="6373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Montserrat Black" panose="00000A00000000000000" pitchFamily="50" charset="0"/>
              </a:rPr>
              <a:t>CONZERT </a:t>
            </a:r>
            <a:r>
              <a:rPr lang="en-US" sz="3600" dirty="0">
                <a:latin typeface="Montserrat Light" panose="00000400000000000000" pitchFamily="50" charset="0"/>
              </a:rPr>
              <a:t>SPEAKER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6CDA38-BA7D-4FD5-9457-4EF3C95E8BF9}"/>
              </a:ext>
            </a:extLst>
          </p:cNvPr>
          <p:cNvSpPr txBox="1"/>
          <p:nvPr/>
        </p:nvSpPr>
        <p:spPr>
          <a:xfrm>
            <a:off x="4275128" y="5143692"/>
            <a:ext cx="36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ontserrat SemiBold" panose="00000700000000000000" pitchFamily="50" charset="0"/>
              </a:rPr>
              <a:t>MODEL</a:t>
            </a:r>
            <a:r>
              <a:rPr lang="en-US" sz="1600" dirty="0">
                <a:latin typeface="Montserrat Light" panose="00000400000000000000" pitchFamily="50" charset="0"/>
              </a:rPr>
              <a:t> : </a:t>
            </a:r>
            <a:r>
              <a:rPr lang="en-US" sz="1600" dirty="0" err="1">
                <a:latin typeface="Montserrat Light" panose="00000400000000000000" pitchFamily="50" charset="0"/>
              </a:rPr>
              <a:t>Abc</a:t>
            </a:r>
            <a:r>
              <a:rPr lang="en-US" sz="1600" dirty="0">
                <a:latin typeface="Montserrat Light" panose="00000400000000000000" pitchFamily="50" charset="0"/>
              </a:rPr>
              <a:t> - 123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343726-11B4-4D11-8FA2-1D30EE57284D}"/>
              </a:ext>
            </a:extLst>
          </p:cNvPr>
          <p:cNvSpPr txBox="1"/>
          <p:nvPr/>
        </p:nvSpPr>
        <p:spPr>
          <a:xfrm>
            <a:off x="4163877" y="5551670"/>
            <a:ext cx="3864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200" dirty="0">
                <a:latin typeface="Montserrat Light" panose="00000400000000000000" pitchFamily="50" charset="0"/>
              </a:rPr>
              <a:t>2-Way Karaoke Speaker Micro Component System with Bluetooth/FM/USB/MMC port (Black) Features: Mic Volume </a:t>
            </a:r>
            <a:endParaRPr lang="en-US" sz="1200" dirty="0">
              <a:latin typeface="Montserrat Light" panose="00000400000000000000" pitchFamily="50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5C2B11-D367-487F-9C9B-F728086BB902}"/>
              </a:ext>
            </a:extLst>
          </p:cNvPr>
          <p:cNvGrpSpPr/>
          <p:nvPr/>
        </p:nvGrpSpPr>
        <p:grpSpPr>
          <a:xfrm>
            <a:off x="1115423" y="298629"/>
            <a:ext cx="17832393" cy="3944827"/>
            <a:chOff x="1115423" y="298629"/>
            <a:chExt cx="17832393" cy="39448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28340B-2684-4F6F-92B3-2D9629457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6463"/>
            <a:stretch/>
          </p:blipFill>
          <p:spPr>
            <a:xfrm>
              <a:off x="16229779" y="1013577"/>
              <a:ext cx="2718037" cy="2553031"/>
            </a:xfrm>
            <a:prstGeom prst="rect">
              <a:avLst/>
            </a:prstGeom>
            <a:effectLst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5B042C-B126-44B9-8ECB-17671A64E3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2448"/>
            <a:stretch/>
          </p:blipFill>
          <p:spPr>
            <a:xfrm>
              <a:off x="1115423" y="1318095"/>
              <a:ext cx="1899783" cy="1943995"/>
            </a:xfrm>
            <a:prstGeom prst="rect">
              <a:avLst/>
            </a:prstGeom>
            <a:effectLst/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5ECD9A4-0CC5-4DF0-B0C5-B6419EF7F19A}"/>
                </a:ext>
              </a:extLst>
            </p:cNvPr>
            <p:cNvGrpSpPr/>
            <p:nvPr/>
          </p:nvGrpSpPr>
          <p:grpSpPr>
            <a:xfrm>
              <a:off x="12192000" y="1369947"/>
              <a:ext cx="2749247" cy="1840290"/>
              <a:chOff x="3603180" y="1176717"/>
              <a:chExt cx="3326589" cy="222675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5891106-63FA-4D73-B7F7-D7C4A8E584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Blu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2448"/>
              <a:stretch/>
            </p:blipFill>
            <p:spPr>
              <a:xfrm>
                <a:off x="4753660" y="1176717"/>
                <a:ext cx="2176109" cy="2226751"/>
              </a:xfrm>
              <a:prstGeom prst="rect">
                <a:avLst/>
              </a:prstGeom>
              <a:effectLst/>
            </p:spPr>
          </p:pic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53BF948-7510-44B2-B63B-0CA6DD20B4F1}"/>
                  </a:ext>
                </a:extLst>
              </p:cNvPr>
              <p:cNvGrpSpPr/>
              <p:nvPr/>
            </p:nvGrpSpPr>
            <p:grpSpPr>
              <a:xfrm>
                <a:off x="4087198" y="2671395"/>
                <a:ext cx="1000148" cy="316548"/>
                <a:chOff x="4087198" y="2671395"/>
                <a:chExt cx="1000148" cy="316548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8F9FBA9-33EA-4074-932B-EB2B2B92A212}"/>
                    </a:ext>
                  </a:extLst>
                </p:cNvPr>
                <p:cNvSpPr/>
                <p:nvPr/>
              </p:nvSpPr>
              <p:spPr>
                <a:xfrm>
                  <a:off x="4147008" y="2701664"/>
                  <a:ext cx="841759" cy="2404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57C00812-07E8-4844-B03C-32AC72EF26A1}"/>
                    </a:ext>
                  </a:extLst>
                </p:cNvPr>
                <p:cNvGrpSpPr/>
                <p:nvPr/>
              </p:nvGrpSpPr>
              <p:grpSpPr>
                <a:xfrm>
                  <a:off x="4087198" y="2671395"/>
                  <a:ext cx="1000148" cy="316548"/>
                  <a:chOff x="3652276" y="3477686"/>
                  <a:chExt cx="1000148" cy="383022"/>
                </a:xfrm>
              </p:grpSpPr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27939313-691D-4803-A2F6-72762B854EDD}"/>
                      </a:ext>
                    </a:extLst>
                  </p:cNvPr>
                  <p:cNvSpPr txBox="1"/>
                  <p:nvPr/>
                </p:nvSpPr>
                <p:spPr>
                  <a:xfrm>
                    <a:off x="3652276" y="3477686"/>
                    <a:ext cx="929645" cy="3830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>
                        <a:latin typeface="Montserrat SemiBold" panose="00000700000000000000" pitchFamily="50" charset="0"/>
                      </a:rPr>
                      <a:t>$199</a:t>
                    </a:r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E7520C1D-D09C-4365-A0BF-C1B0778DBE59}"/>
                      </a:ext>
                    </a:extLst>
                  </p:cNvPr>
                  <p:cNvSpPr txBox="1"/>
                  <p:nvPr/>
                </p:nvSpPr>
                <p:spPr>
                  <a:xfrm>
                    <a:off x="4083327" y="3488929"/>
                    <a:ext cx="569097" cy="3649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600"/>
                      </a:lnSpc>
                    </a:pPr>
                    <a:r>
                      <a:rPr lang="en-US" sz="700" dirty="0">
                        <a:latin typeface="Montserrat SemiBold" panose="00000700000000000000" pitchFamily="50" charset="0"/>
                      </a:rPr>
                      <a:t>OLD</a:t>
                    </a:r>
                  </a:p>
                  <a:p>
                    <a:pPr>
                      <a:lnSpc>
                        <a:spcPts val="600"/>
                      </a:lnSpc>
                    </a:pPr>
                    <a:r>
                      <a:rPr lang="en-US" sz="700" dirty="0">
                        <a:latin typeface="Montserrat SemiBold" panose="00000700000000000000" pitchFamily="50" charset="0"/>
                      </a:rPr>
                      <a:t>PRICE</a:t>
                    </a:r>
                  </a:p>
                </p:txBody>
              </p:sp>
            </p:grp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35DB587-E33B-4309-AFF6-CA965793B51C}"/>
                  </a:ext>
                </a:extLst>
              </p:cNvPr>
              <p:cNvGrpSpPr/>
              <p:nvPr/>
            </p:nvGrpSpPr>
            <p:grpSpPr>
              <a:xfrm>
                <a:off x="3603180" y="2938801"/>
                <a:ext cx="1472071" cy="375677"/>
                <a:chOff x="3605513" y="3103594"/>
                <a:chExt cx="1472071" cy="375677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615119A-15F7-4504-8B60-9969D9ADD422}"/>
                    </a:ext>
                  </a:extLst>
                </p:cNvPr>
                <p:cNvSpPr/>
                <p:nvPr/>
              </p:nvSpPr>
              <p:spPr>
                <a:xfrm>
                  <a:off x="3675305" y="3124868"/>
                  <a:ext cx="1315795" cy="3544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D9BCE9A-10E5-4548-807C-0A8EA1074D2B}"/>
                    </a:ext>
                  </a:extLst>
                </p:cNvPr>
                <p:cNvSpPr txBox="1"/>
                <p:nvPr/>
              </p:nvSpPr>
              <p:spPr>
                <a:xfrm>
                  <a:off x="3605513" y="3103594"/>
                  <a:ext cx="1472071" cy="3724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Montserrat SemiBold" panose="00000700000000000000" pitchFamily="50" charset="0"/>
                    </a:rPr>
                    <a:t>NOW $109</a:t>
                  </a:r>
                </a:p>
              </p:txBody>
            </p: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1D83808-776D-4DCE-A65F-E3911BAC0742}"/>
                </a:ext>
              </a:extLst>
            </p:cNvPr>
            <p:cNvGrpSpPr/>
            <p:nvPr/>
          </p:nvGrpSpPr>
          <p:grpSpPr>
            <a:xfrm>
              <a:off x="8535877" y="1193075"/>
              <a:ext cx="2757252" cy="2473242"/>
              <a:chOff x="3571034" y="619159"/>
              <a:chExt cx="4036894" cy="362107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141AA3F-D5C1-4072-BD04-F6F53AC95C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Blu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6667"/>
              <a:stretch/>
            </p:blipFill>
            <p:spPr>
              <a:xfrm>
                <a:off x="3964363" y="619159"/>
                <a:ext cx="3643565" cy="3621074"/>
              </a:xfrm>
              <a:prstGeom prst="rect">
                <a:avLst/>
              </a:prstGeom>
            </p:spPr>
          </p:pic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519D69C-CD80-43EA-8BD2-01428C74F8FE}"/>
                  </a:ext>
                </a:extLst>
              </p:cNvPr>
              <p:cNvGrpSpPr/>
              <p:nvPr/>
            </p:nvGrpSpPr>
            <p:grpSpPr>
              <a:xfrm>
                <a:off x="4091910" y="2627220"/>
                <a:ext cx="1002016" cy="383023"/>
                <a:chOff x="4091910" y="2627220"/>
                <a:chExt cx="1002016" cy="383023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CAA3F2D9-64C7-4C32-B9ED-98FF4DE28603}"/>
                    </a:ext>
                  </a:extLst>
                </p:cNvPr>
                <p:cNvSpPr/>
                <p:nvPr/>
              </p:nvSpPr>
              <p:spPr>
                <a:xfrm>
                  <a:off x="4147008" y="2701664"/>
                  <a:ext cx="841759" cy="2404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687460C4-D38C-4D00-B7E4-3F946D045BBE}"/>
                    </a:ext>
                  </a:extLst>
                </p:cNvPr>
                <p:cNvGrpSpPr/>
                <p:nvPr/>
              </p:nvGrpSpPr>
              <p:grpSpPr>
                <a:xfrm>
                  <a:off x="4091910" y="2627220"/>
                  <a:ext cx="1002016" cy="383023"/>
                  <a:chOff x="3656988" y="3424238"/>
                  <a:chExt cx="1002016" cy="463457"/>
                </a:xfrm>
              </p:grpSpPr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D02A4CA-96D5-479F-9CF0-BCC7C7AEE05D}"/>
                      </a:ext>
                    </a:extLst>
                  </p:cNvPr>
                  <p:cNvSpPr txBox="1"/>
                  <p:nvPr/>
                </p:nvSpPr>
                <p:spPr>
                  <a:xfrm>
                    <a:off x="3656988" y="3424238"/>
                    <a:ext cx="929645" cy="4634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50" dirty="0">
                        <a:latin typeface="Montserrat SemiBold" panose="00000700000000000000" pitchFamily="50" charset="0"/>
                      </a:rPr>
                      <a:t>$59</a:t>
                    </a: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7856D8AB-1A85-4DFB-9E08-8F78DDF05D6F}"/>
                      </a:ext>
                    </a:extLst>
                  </p:cNvPr>
                  <p:cNvSpPr txBox="1"/>
                  <p:nvPr/>
                </p:nvSpPr>
                <p:spPr>
                  <a:xfrm>
                    <a:off x="4032208" y="3474688"/>
                    <a:ext cx="626796" cy="3963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500"/>
                      </a:lnSpc>
                    </a:pPr>
                    <a:r>
                      <a:rPr lang="en-US" sz="500" dirty="0">
                        <a:latin typeface="Montserrat SemiBold" panose="00000700000000000000" pitchFamily="50" charset="0"/>
                      </a:rPr>
                      <a:t>OLD</a:t>
                    </a:r>
                  </a:p>
                  <a:p>
                    <a:pPr>
                      <a:lnSpc>
                        <a:spcPts val="500"/>
                      </a:lnSpc>
                    </a:pPr>
                    <a:r>
                      <a:rPr lang="en-US" sz="500" dirty="0">
                        <a:latin typeface="Montserrat SemiBold" panose="00000700000000000000" pitchFamily="50" charset="0"/>
                      </a:rPr>
                      <a:t>PRICE</a:t>
                    </a:r>
                  </a:p>
                </p:txBody>
              </p:sp>
            </p:grp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56FF80ED-ABFB-40BC-A708-20A676244F6B}"/>
                  </a:ext>
                </a:extLst>
              </p:cNvPr>
              <p:cNvGrpSpPr/>
              <p:nvPr/>
            </p:nvGrpSpPr>
            <p:grpSpPr>
              <a:xfrm>
                <a:off x="3571034" y="2927476"/>
                <a:ext cx="1472071" cy="405554"/>
                <a:chOff x="3573367" y="3092269"/>
                <a:chExt cx="1472071" cy="405554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26940A89-0581-4913-997E-6AD2BF45E8C7}"/>
                    </a:ext>
                  </a:extLst>
                </p:cNvPr>
                <p:cNvSpPr/>
                <p:nvPr/>
              </p:nvSpPr>
              <p:spPr>
                <a:xfrm>
                  <a:off x="3675305" y="3124868"/>
                  <a:ext cx="1315795" cy="3544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8D4A8EAC-A42F-49E8-947C-5A2298DA26CA}"/>
                    </a:ext>
                  </a:extLst>
                </p:cNvPr>
                <p:cNvSpPr txBox="1"/>
                <p:nvPr/>
              </p:nvSpPr>
              <p:spPr>
                <a:xfrm>
                  <a:off x="3573367" y="3092269"/>
                  <a:ext cx="1472071" cy="405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Montserrat SemiBold" panose="00000700000000000000" pitchFamily="50" charset="0"/>
                    </a:rPr>
                    <a:t>NOW $39</a:t>
                  </a:r>
                </a:p>
              </p:txBody>
            </p:sp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9735CFE-6323-43CD-92A0-28E4ADC59E46}"/>
                </a:ext>
              </a:extLst>
            </p:cNvPr>
            <p:cNvGrpSpPr/>
            <p:nvPr/>
          </p:nvGrpSpPr>
          <p:grpSpPr>
            <a:xfrm>
              <a:off x="3603180" y="298629"/>
              <a:ext cx="4465233" cy="3944827"/>
              <a:chOff x="3603180" y="298629"/>
              <a:chExt cx="4465233" cy="394482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A4F055A-B44A-457A-BF51-5C6FE8C9F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3585" y="298629"/>
                <a:ext cx="3944828" cy="3944827"/>
              </a:xfrm>
              <a:prstGeom prst="rect">
                <a:avLst/>
              </a:prstGeom>
            </p:spPr>
          </p:pic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AD24A21-C257-44F0-AB52-2C9A82C2A837}"/>
                  </a:ext>
                </a:extLst>
              </p:cNvPr>
              <p:cNvGrpSpPr/>
              <p:nvPr/>
            </p:nvGrpSpPr>
            <p:grpSpPr>
              <a:xfrm>
                <a:off x="4087198" y="2671389"/>
                <a:ext cx="999270" cy="307777"/>
                <a:chOff x="4087198" y="2671389"/>
                <a:chExt cx="999270" cy="307777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66294349-19E7-4CEC-96AD-E210724E5CDA}"/>
                    </a:ext>
                  </a:extLst>
                </p:cNvPr>
                <p:cNvSpPr/>
                <p:nvPr/>
              </p:nvSpPr>
              <p:spPr>
                <a:xfrm>
                  <a:off x="4147008" y="2701664"/>
                  <a:ext cx="841759" cy="2404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A7B7FE30-E819-4BFD-82A5-59266A4EB06E}"/>
                    </a:ext>
                  </a:extLst>
                </p:cNvPr>
                <p:cNvGrpSpPr/>
                <p:nvPr/>
              </p:nvGrpSpPr>
              <p:grpSpPr>
                <a:xfrm>
                  <a:off x="4087198" y="2671389"/>
                  <a:ext cx="999270" cy="307777"/>
                  <a:chOff x="3652276" y="3477686"/>
                  <a:chExt cx="999270" cy="372410"/>
                </a:xfrm>
              </p:grpSpPr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184AF726-3E5E-43B1-B9D4-92862A4DE054}"/>
                      </a:ext>
                    </a:extLst>
                  </p:cNvPr>
                  <p:cNvSpPr txBox="1"/>
                  <p:nvPr/>
                </p:nvSpPr>
                <p:spPr>
                  <a:xfrm>
                    <a:off x="3652276" y="3477686"/>
                    <a:ext cx="929645" cy="3724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Montserrat SemiBold" panose="00000700000000000000" pitchFamily="50" charset="0"/>
                      </a:rPr>
                      <a:t>$219</a:t>
                    </a: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C40570A6-A6C5-46CA-A8EF-C0751B764D9F}"/>
                      </a:ext>
                    </a:extLst>
                  </p:cNvPr>
                  <p:cNvSpPr txBox="1"/>
                  <p:nvPr/>
                </p:nvSpPr>
                <p:spPr>
                  <a:xfrm>
                    <a:off x="4083326" y="3513508"/>
                    <a:ext cx="568220" cy="3346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700"/>
                      </a:lnSpc>
                    </a:pPr>
                    <a:r>
                      <a:rPr lang="en-US" sz="900" dirty="0">
                        <a:latin typeface="Montserrat SemiBold" panose="00000700000000000000" pitchFamily="50" charset="0"/>
                      </a:rPr>
                      <a:t>OLD PRICE</a:t>
                    </a:r>
                  </a:p>
                </p:txBody>
              </p:sp>
            </p:grp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895A24C7-F5C6-4CA5-89DC-85E4569D034A}"/>
                  </a:ext>
                </a:extLst>
              </p:cNvPr>
              <p:cNvGrpSpPr/>
              <p:nvPr/>
            </p:nvGrpSpPr>
            <p:grpSpPr>
              <a:xfrm>
                <a:off x="3603180" y="2960075"/>
                <a:ext cx="1472071" cy="374971"/>
                <a:chOff x="3605513" y="3124868"/>
                <a:chExt cx="1472071" cy="374971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F588D90F-043C-4202-8CEF-06AF96E69BA3}"/>
                    </a:ext>
                  </a:extLst>
                </p:cNvPr>
                <p:cNvSpPr/>
                <p:nvPr/>
              </p:nvSpPr>
              <p:spPr>
                <a:xfrm>
                  <a:off x="3675305" y="3124868"/>
                  <a:ext cx="1315795" cy="3544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103767C-F090-4E26-9E7C-28729BB24F7B}"/>
                    </a:ext>
                  </a:extLst>
                </p:cNvPr>
                <p:cNvSpPr txBox="1"/>
                <p:nvPr/>
              </p:nvSpPr>
              <p:spPr>
                <a:xfrm>
                  <a:off x="3605513" y="3130507"/>
                  <a:ext cx="14720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Montserrat SemiBold" panose="00000700000000000000" pitchFamily="50" charset="0"/>
                    </a:rPr>
                    <a:t>NOW $179</a:t>
                  </a:r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6757F56-5D40-400A-805D-64E205AD4EA0}"/>
              </a:ext>
            </a:extLst>
          </p:cNvPr>
          <p:cNvGrpSpPr/>
          <p:nvPr/>
        </p:nvGrpSpPr>
        <p:grpSpPr>
          <a:xfrm>
            <a:off x="-4161333" y="-3062284"/>
            <a:ext cx="23109150" cy="13322241"/>
            <a:chOff x="-4161333" y="-3062284"/>
            <a:chExt cx="23109150" cy="13322241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808753F-A82F-4D76-B83E-DD48BB329C5B}"/>
                </a:ext>
              </a:extLst>
            </p:cNvPr>
            <p:cNvSpPr/>
            <p:nvPr/>
          </p:nvSpPr>
          <p:spPr>
            <a:xfrm>
              <a:off x="-3752850" y="-3062284"/>
              <a:ext cx="19697700" cy="306228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C261C1E-CB46-4B9A-882F-C227206C7F53}"/>
                </a:ext>
              </a:extLst>
            </p:cNvPr>
            <p:cNvSpPr/>
            <p:nvPr/>
          </p:nvSpPr>
          <p:spPr>
            <a:xfrm>
              <a:off x="-3752850" y="6858001"/>
              <a:ext cx="19697700" cy="3292174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93B0E48-F9F9-4C09-A24F-01EED6EFDF39}"/>
                </a:ext>
              </a:extLst>
            </p:cNvPr>
            <p:cNvSpPr/>
            <p:nvPr/>
          </p:nvSpPr>
          <p:spPr>
            <a:xfrm rot="5400000">
              <a:off x="8911864" y="224004"/>
              <a:ext cx="13322240" cy="6749666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4FB89FB-38C0-4EDD-B376-23DF65ED8118}"/>
                </a:ext>
              </a:extLst>
            </p:cNvPr>
            <p:cNvSpPr/>
            <p:nvPr/>
          </p:nvSpPr>
          <p:spPr>
            <a:xfrm rot="5400000">
              <a:off x="-8750922" y="1527305"/>
              <a:ext cx="13322240" cy="414306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375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19">
        <p:fade/>
      </p:transition>
    </mc:Choice>
    <mc:Fallback xmlns="">
      <p:transition spd="med" advTm="78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444EA72-D076-47CB-AAC0-EE31FB79FFAA}"/>
              </a:ext>
            </a:extLst>
          </p:cNvPr>
          <p:cNvSpPr/>
          <p:nvPr/>
        </p:nvSpPr>
        <p:spPr>
          <a:xfrm>
            <a:off x="4237968" y="-18527"/>
            <a:ext cx="3716063" cy="4192257"/>
          </a:xfrm>
          <a:prstGeom prst="rect">
            <a:avLst/>
          </a:prstGeom>
          <a:solidFill>
            <a:srgbClr val="5E7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46099E-D60D-4F30-9B48-256C6C4384F5}"/>
              </a:ext>
            </a:extLst>
          </p:cNvPr>
          <p:cNvSpPr/>
          <p:nvPr/>
        </p:nvSpPr>
        <p:spPr>
          <a:xfrm>
            <a:off x="8120442" y="-18527"/>
            <a:ext cx="3803628" cy="4192257"/>
          </a:xfrm>
          <a:prstGeom prst="rect">
            <a:avLst/>
          </a:prstGeom>
          <a:solidFill>
            <a:srgbClr val="F45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26BE44-CAFE-4722-A057-F6FEA0B0B089}"/>
              </a:ext>
            </a:extLst>
          </p:cNvPr>
          <p:cNvSpPr/>
          <p:nvPr/>
        </p:nvSpPr>
        <p:spPr>
          <a:xfrm>
            <a:off x="267930" y="-18527"/>
            <a:ext cx="3803628" cy="4192257"/>
          </a:xfrm>
          <a:prstGeom prst="rect">
            <a:avLst/>
          </a:prstGeom>
          <a:solidFill>
            <a:srgbClr val="484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A8F3E5-7778-4747-942F-C540A43F576A}"/>
              </a:ext>
            </a:extLst>
          </p:cNvPr>
          <p:cNvCxnSpPr/>
          <p:nvPr/>
        </p:nvCxnSpPr>
        <p:spPr>
          <a:xfrm flipV="1">
            <a:off x="267930" y="4638519"/>
            <a:ext cx="0" cy="1781504"/>
          </a:xfrm>
          <a:prstGeom prst="line">
            <a:avLst/>
          </a:prstGeom>
          <a:ln w="28575">
            <a:solidFill>
              <a:srgbClr val="A7A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1D8A8F-F691-4EB0-A6E4-10FE5209F70C}"/>
              </a:ext>
            </a:extLst>
          </p:cNvPr>
          <p:cNvCxnSpPr/>
          <p:nvPr/>
        </p:nvCxnSpPr>
        <p:spPr>
          <a:xfrm flipV="1">
            <a:off x="4246810" y="4638519"/>
            <a:ext cx="0" cy="1781504"/>
          </a:xfrm>
          <a:prstGeom prst="line">
            <a:avLst/>
          </a:prstGeom>
          <a:ln w="28575">
            <a:solidFill>
              <a:srgbClr val="A7A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F150F3-752E-49BE-931E-32BBFDE3DE7D}"/>
              </a:ext>
            </a:extLst>
          </p:cNvPr>
          <p:cNvCxnSpPr/>
          <p:nvPr/>
        </p:nvCxnSpPr>
        <p:spPr>
          <a:xfrm flipV="1">
            <a:off x="8120442" y="4638519"/>
            <a:ext cx="0" cy="1781504"/>
          </a:xfrm>
          <a:prstGeom prst="line">
            <a:avLst/>
          </a:prstGeom>
          <a:ln w="28575">
            <a:solidFill>
              <a:srgbClr val="A7A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69A061-B364-49E4-9272-3B9BC5C7C307}"/>
              </a:ext>
            </a:extLst>
          </p:cNvPr>
          <p:cNvCxnSpPr/>
          <p:nvPr/>
        </p:nvCxnSpPr>
        <p:spPr>
          <a:xfrm flipV="1">
            <a:off x="11924070" y="4638519"/>
            <a:ext cx="0" cy="1781504"/>
          </a:xfrm>
          <a:prstGeom prst="line">
            <a:avLst/>
          </a:prstGeom>
          <a:ln w="28575">
            <a:solidFill>
              <a:srgbClr val="A7A8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D16FE58-1ED7-453A-81B7-D81DB20383E6}"/>
              </a:ext>
            </a:extLst>
          </p:cNvPr>
          <p:cNvSpPr txBox="1"/>
          <p:nvPr/>
        </p:nvSpPr>
        <p:spPr>
          <a:xfrm>
            <a:off x="416096" y="4923889"/>
            <a:ext cx="3857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ontserrat Black" panose="00000A00000000000000" pitchFamily="50" charset="0"/>
              </a:rPr>
              <a:t>DSLR </a:t>
            </a:r>
            <a:r>
              <a:rPr lang="en-US" sz="2800" dirty="0">
                <a:latin typeface="Montserrat Light" panose="00000400000000000000" pitchFamily="50" charset="0"/>
              </a:rPr>
              <a:t>CAMERA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endParaRPr lang="en-US" sz="2800" dirty="0">
              <a:latin typeface="Montserrat Light" panose="00000400000000000000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A1B27D-EF2D-4794-A42E-3632367C0072}"/>
              </a:ext>
            </a:extLst>
          </p:cNvPr>
          <p:cNvSpPr txBox="1"/>
          <p:nvPr/>
        </p:nvSpPr>
        <p:spPr>
          <a:xfrm>
            <a:off x="402779" y="5412641"/>
            <a:ext cx="364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ontserrat Light" panose="00000400000000000000" pitchFamily="50" charset="0"/>
              </a:rPr>
              <a:t>Features: 24Mp 3.0 TFT LCD 1080P FHD Digital Camera with UV Filter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3F6B81-1170-4A44-AEBA-79045BEEE20C}"/>
              </a:ext>
            </a:extLst>
          </p:cNvPr>
          <p:cNvSpPr txBox="1"/>
          <p:nvPr/>
        </p:nvSpPr>
        <p:spPr>
          <a:xfrm>
            <a:off x="4401628" y="4923888"/>
            <a:ext cx="3705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ontserrat Black" panose="00000A00000000000000" pitchFamily="50" charset="0"/>
              </a:rPr>
              <a:t>WEB </a:t>
            </a:r>
            <a:r>
              <a:rPr lang="en-US" sz="2800" dirty="0">
                <a:latin typeface="Montserrat Light" panose="00000400000000000000" pitchFamily="50" charset="0"/>
              </a:rPr>
              <a:t>CAMERA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96B8A2-F723-4556-B2DD-0DFDA5B63DBA}"/>
              </a:ext>
            </a:extLst>
          </p:cNvPr>
          <p:cNvSpPr txBox="1"/>
          <p:nvPr/>
        </p:nvSpPr>
        <p:spPr>
          <a:xfrm>
            <a:off x="4388311" y="5412641"/>
            <a:ext cx="3641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ontserrat Light" panose="00000400000000000000" pitchFamily="50" charset="0"/>
              </a:rPr>
              <a:t>18Mp 1080 Full HD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D59D10-7811-4C04-9B86-DBF2A3BA9A51}"/>
              </a:ext>
            </a:extLst>
          </p:cNvPr>
          <p:cNvSpPr txBox="1"/>
          <p:nvPr/>
        </p:nvSpPr>
        <p:spPr>
          <a:xfrm>
            <a:off x="8167322" y="4923888"/>
            <a:ext cx="380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ontserrat Black" panose="00000A00000000000000" pitchFamily="50" charset="0"/>
              </a:rPr>
              <a:t>GOPRO </a:t>
            </a:r>
            <a:r>
              <a:rPr lang="en-US" sz="2800" dirty="0">
                <a:latin typeface="Montserrat Light" panose="00000400000000000000" pitchFamily="50" charset="0"/>
              </a:rPr>
              <a:t>HELMET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2582F8-1FC6-415A-B033-E9230EDBD4DB}"/>
              </a:ext>
            </a:extLst>
          </p:cNvPr>
          <p:cNvSpPr txBox="1"/>
          <p:nvPr/>
        </p:nvSpPr>
        <p:spPr>
          <a:xfrm>
            <a:off x="8154005" y="5412641"/>
            <a:ext cx="364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200" dirty="0">
                <a:latin typeface="Montserrat Light" panose="00000400000000000000" pitchFamily="50" charset="0"/>
              </a:rPr>
              <a:t>Motorcycle Full Face Helmet Chin Mount for All Go Pro</a:t>
            </a:r>
            <a:endParaRPr lang="en-US" sz="1200" dirty="0">
              <a:latin typeface="Montserrat Light" panose="00000400000000000000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0AFCA1-2E82-4170-A6E3-A0B0CD21B21C}"/>
              </a:ext>
            </a:extLst>
          </p:cNvPr>
          <p:cNvSpPr txBox="1"/>
          <p:nvPr/>
        </p:nvSpPr>
        <p:spPr>
          <a:xfrm>
            <a:off x="480259" y="6134173"/>
            <a:ext cx="3243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Montserrat SemiBold" panose="00000700000000000000" pitchFamily="50" charset="0"/>
              </a:rPr>
              <a:t>Availability</a:t>
            </a:r>
            <a:r>
              <a:rPr lang="en-US" sz="1400" dirty="0">
                <a:latin typeface="Montserrat SemiBold" panose="00000700000000000000" pitchFamily="50" charset="0"/>
              </a:rPr>
              <a:t> </a:t>
            </a:r>
            <a:r>
              <a:rPr lang="en-US" sz="1400" dirty="0">
                <a:latin typeface="Montserrat Light" panose="00000400000000000000" pitchFamily="50" charset="0"/>
              </a:rPr>
              <a:t>In Stoke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C33CBF-6D94-43CB-B8C5-E154D92E8921}"/>
              </a:ext>
            </a:extLst>
          </p:cNvPr>
          <p:cNvSpPr txBox="1"/>
          <p:nvPr/>
        </p:nvSpPr>
        <p:spPr>
          <a:xfrm>
            <a:off x="4465791" y="6134173"/>
            <a:ext cx="3243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Montserrat SemiBold" panose="00000700000000000000" pitchFamily="50" charset="0"/>
              </a:rPr>
              <a:t>Availability</a:t>
            </a:r>
            <a:r>
              <a:rPr lang="en-US" sz="1400" dirty="0">
                <a:latin typeface="Montserrat SemiBold" panose="00000700000000000000" pitchFamily="50" charset="0"/>
              </a:rPr>
              <a:t> </a:t>
            </a:r>
            <a:r>
              <a:rPr lang="en-US" sz="1400" dirty="0">
                <a:latin typeface="Montserrat Light" panose="00000400000000000000" pitchFamily="50" charset="0"/>
              </a:rPr>
              <a:t>In Stoke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0E91B9-0EFF-4AF1-8D4C-2EAE738625DF}"/>
              </a:ext>
            </a:extLst>
          </p:cNvPr>
          <p:cNvSpPr txBox="1"/>
          <p:nvPr/>
        </p:nvSpPr>
        <p:spPr>
          <a:xfrm>
            <a:off x="8231485" y="6134173"/>
            <a:ext cx="3243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>
                <a:latin typeface="Montserrat SemiBold" panose="00000700000000000000" pitchFamily="50" charset="0"/>
              </a:rPr>
              <a:t>Availability</a:t>
            </a:r>
            <a:r>
              <a:rPr lang="en-US" sz="1400">
                <a:latin typeface="Montserrat SemiBold" panose="00000700000000000000" pitchFamily="50" charset="0"/>
              </a:rPr>
              <a:t> </a:t>
            </a:r>
            <a:r>
              <a:rPr lang="en-US" sz="1400" dirty="0">
                <a:latin typeface="Montserrat Light" panose="00000400000000000000" pitchFamily="50" charset="0"/>
              </a:rPr>
              <a:t>In Stoke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41E081-5392-40A4-898D-CBE233E228F8}"/>
              </a:ext>
            </a:extLst>
          </p:cNvPr>
          <p:cNvSpPr/>
          <p:nvPr/>
        </p:nvSpPr>
        <p:spPr>
          <a:xfrm>
            <a:off x="496189" y="4476276"/>
            <a:ext cx="1136684" cy="372412"/>
          </a:xfrm>
          <a:prstGeom prst="rect">
            <a:avLst/>
          </a:prstGeom>
          <a:solidFill>
            <a:srgbClr val="3E4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ontserrat SemiBold" panose="00000700000000000000" pitchFamily="50" charset="0"/>
              </a:rPr>
              <a:t>$269.9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4AB7AE-F282-4E46-8375-385D37767FB6}"/>
              </a:ext>
            </a:extLst>
          </p:cNvPr>
          <p:cNvSpPr/>
          <p:nvPr/>
        </p:nvSpPr>
        <p:spPr>
          <a:xfrm>
            <a:off x="4481721" y="4476276"/>
            <a:ext cx="1136684" cy="372412"/>
          </a:xfrm>
          <a:prstGeom prst="rect">
            <a:avLst/>
          </a:prstGeom>
          <a:solidFill>
            <a:srgbClr val="576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ontserrat SemiBold" panose="00000700000000000000" pitchFamily="50" charset="0"/>
              </a:rPr>
              <a:t>$47.9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B849B59-AD51-4CBD-9710-1801F4058BE6}"/>
              </a:ext>
            </a:extLst>
          </p:cNvPr>
          <p:cNvSpPr/>
          <p:nvPr/>
        </p:nvSpPr>
        <p:spPr>
          <a:xfrm>
            <a:off x="8247415" y="4476276"/>
            <a:ext cx="1136684" cy="372412"/>
          </a:xfrm>
          <a:prstGeom prst="rect">
            <a:avLst/>
          </a:prstGeom>
          <a:solidFill>
            <a:srgbClr val="DA4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ontserrat SemiBold" panose="00000700000000000000" pitchFamily="50" charset="0"/>
              </a:rPr>
              <a:t>$124.9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F21E50E-B34A-4CF2-B29C-90D741F7E797}"/>
              </a:ext>
            </a:extLst>
          </p:cNvPr>
          <p:cNvGrpSpPr/>
          <p:nvPr/>
        </p:nvGrpSpPr>
        <p:grpSpPr>
          <a:xfrm>
            <a:off x="958395" y="125634"/>
            <a:ext cx="2213373" cy="987619"/>
            <a:chOff x="5533039" y="598485"/>
            <a:chExt cx="2946000" cy="131452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4B2E485-8D7F-40C7-86D4-B206BCC51356}"/>
                </a:ext>
              </a:extLst>
            </p:cNvPr>
            <p:cNvGrpSpPr/>
            <p:nvPr/>
          </p:nvGrpSpPr>
          <p:grpSpPr>
            <a:xfrm>
              <a:off x="5588715" y="786373"/>
              <a:ext cx="2890324" cy="1126633"/>
              <a:chOff x="3430146" y="800100"/>
              <a:chExt cx="2890324" cy="1126633"/>
            </a:xfrm>
          </p:grpSpPr>
          <p:sp>
            <p:nvSpPr>
              <p:cNvPr id="42" name="Rectangle 6">
                <a:extLst>
                  <a:ext uri="{FF2B5EF4-FFF2-40B4-BE49-F238E27FC236}">
                    <a16:creationId xmlns:a16="http://schemas.microsoft.com/office/drawing/2014/main" id="{54A59990-B805-4EC7-AB7A-01083E53FCBA}"/>
                  </a:ext>
                </a:extLst>
              </p:cNvPr>
              <p:cNvSpPr/>
              <p:nvPr/>
            </p:nvSpPr>
            <p:spPr>
              <a:xfrm>
                <a:off x="3430146" y="1317942"/>
                <a:ext cx="2777960" cy="321416"/>
              </a:xfrm>
              <a:custGeom>
                <a:avLst/>
                <a:gdLst>
                  <a:gd name="connsiteX0" fmla="*/ 0 w 2535382"/>
                  <a:gd name="connsiteY0" fmla="*/ 0 h 395099"/>
                  <a:gd name="connsiteX1" fmla="*/ 2535382 w 2535382"/>
                  <a:gd name="connsiteY1" fmla="*/ 0 h 395099"/>
                  <a:gd name="connsiteX2" fmla="*/ 2535382 w 2535382"/>
                  <a:gd name="connsiteY2" fmla="*/ 395099 h 395099"/>
                  <a:gd name="connsiteX3" fmla="*/ 0 w 2535382"/>
                  <a:gd name="connsiteY3" fmla="*/ 395099 h 395099"/>
                  <a:gd name="connsiteX4" fmla="*/ 0 w 2535382"/>
                  <a:gd name="connsiteY4" fmla="*/ 0 h 395099"/>
                  <a:gd name="connsiteX0" fmla="*/ 239151 w 2774533"/>
                  <a:gd name="connsiteY0" fmla="*/ 12864 h 407963"/>
                  <a:gd name="connsiteX1" fmla="*/ 2774533 w 2774533"/>
                  <a:gd name="connsiteY1" fmla="*/ 12864 h 407963"/>
                  <a:gd name="connsiteX2" fmla="*/ 2774533 w 2774533"/>
                  <a:gd name="connsiteY2" fmla="*/ 407963 h 407963"/>
                  <a:gd name="connsiteX3" fmla="*/ 0 w 2774533"/>
                  <a:gd name="connsiteY3" fmla="*/ 0 h 407963"/>
                  <a:gd name="connsiteX4" fmla="*/ 239151 w 2774533"/>
                  <a:gd name="connsiteY4" fmla="*/ 12864 h 407963"/>
                  <a:gd name="connsiteX0" fmla="*/ 0 w 2535382"/>
                  <a:gd name="connsiteY0" fmla="*/ 0 h 395099"/>
                  <a:gd name="connsiteX1" fmla="*/ 2535382 w 2535382"/>
                  <a:gd name="connsiteY1" fmla="*/ 0 h 395099"/>
                  <a:gd name="connsiteX2" fmla="*/ 2535382 w 2535382"/>
                  <a:gd name="connsiteY2" fmla="*/ 395099 h 395099"/>
                  <a:gd name="connsiteX3" fmla="*/ 724486 w 2535382"/>
                  <a:gd name="connsiteY3" fmla="*/ 345863 h 395099"/>
                  <a:gd name="connsiteX4" fmla="*/ 0 w 2535382"/>
                  <a:gd name="connsiteY4" fmla="*/ 0 h 395099"/>
                  <a:gd name="connsiteX0" fmla="*/ 0 w 2795634"/>
                  <a:gd name="connsiteY0" fmla="*/ 0 h 409167"/>
                  <a:gd name="connsiteX1" fmla="*/ 2795634 w 2795634"/>
                  <a:gd name="connsiteY1" fmla="*/ 14068 h 409167"/>
                  <a:gd name="connsiteX2" fmla="*/ 2795634 w 2795634"/>
                  <a:gd name="connsiteY2" fmla="*/ 409167 h 409167"/>
                  <a:gd name="connsiteX3" fmla="*/ 984738 w 2795634"/>
                  <a:gd name="connsiteY3" fmla="*/ 359931 h 409167"/>
                  <a:gd name="connsiteX4" fmla="*/ 0 w 2795634"/>
                  <a:gd name="connsiteY4" fmla="*/ 0 h 409167"/>
                  <a:gd name="connsiteX0" fmla="*/ 0 w 2795634"/>
                  <a:gd name="connsiteY0" fmla="*/ 56271 h 465438"/>
                  <a:gd name="connsiteX1" fmla="*/ 1796828 w 2795634"/>
                  <a:gd name="connsiteY1" fmla="*/ 0 h 465438"/>
                  <a:gd name="connsiteX2" fmla="*/ 2795634 w 2795634"/>
                  <a:gd name="connsiteY2" fmla="*/ 465438 h 465438"/>
                  <a:gd name="connsiteX3" fmla="*/ 984738 w 2795634"/>
                  <a:gd name="connsiteY3" fmla="*/ 416202 h 465438"/>
                  <a:gd name="connsiteX4" fmla="*/ 0 w 2795634"/>
                  <a:gd name="connsiteY4" fmla="*/ 56271 h 465438"/>
                  <a:gd name="connsiteX0" fmla="*/ 0 w 2776584"/>
                  <a:gd name="connsiteY0" fmla="*/ 56271 h 416202"/>
                  <a:gd name="connsiteX1" fmla="*/ 1796828 w 2776584"/>
                  <a:gd name="connsiteY1" fmla="*/ 0 h 416202"/>
                  <a:gd name="connsiteX2" fmla="*/ 2776584 w 2776584"/>
                  <a:gd name="connsiteY2" fmla="*/ 274938 h 416202"/>
                  <a:gd name="connsiteX3" fmla="*/ 984738 w 2776584"/>
                  <a:gd name="connsiteY3" fmla="*/ 416202 h 416202"/>
                  <a:gd name="connsiteX4" fmla="*/ 0 w 2776584"/>
                  <a:gd name="connsiteY4" fmla="*/ 56271 h 416202"/>
                  <a:gd name="connsiteX0" fmla="*/ 0 w 2776584"/>
                  <a:gd name="connsiteY0" fmla="*/ 56271 h 368577"/>
                  <a:gd name="connsiteX1" fmla="*/ 1796828 w 2776584"/>
                  <a:gd name="connsiteY1" fmla="*/ 0 h 368577"/>
                  <a:gd name="connsiteX2" fmla="*/ 2776584 w 2776584"/>
                  <a:gd name="connsiteY2" fmla="*/ 274938 h 368577"/>
                  <a:gd name="connsiteX3" fmla="*/ 1413363 w 2776584"/>
                  <a:gd name="connsiteY3" fmla="*/ 368577 h 368577"/>
                  <a:gd name="connsiteX4" fmla="*/ 0 w 2776584"/>
                  <a:gd name="connsiteY4" fmla="*/ 56271 h 368577"/>
                  <a:gd name="connsiteX0" fmla="*/ 0 w 2768724"/>
                  <a:gd name="connsiteY0" fmla="*/ 69371 h 368577"/>
                  <a:gd name="connsiteX1" fmla="*/ 1788968 w 2768724"/>
                  <a:gd name="connsiteY1" fmla="*/ 0 h 368577"/>
                  <a:gd name="connsiteX2" fmla="*/ 2768724 w 2768724"/>
                  <a:gd name="connsiteY2" fmla="*/ 274938 h 368577"/>
                  <a:gd name="connsiteX3" fmla="*/ 1405503 w 2768724"/>
                  <a:gd name="connsiteY3" fmla="*/ 368577 h 368577"/>
                  <a:gd name="connsiteX4" fmla="*/ 0 w 2768724"/>
                  <a:gd name="connsiteY4" fmla="*/ 69371 h 368577"/>
                  <a:gd name="connsiteX0" fmla="*/ 0 w 2768724"/>
                  <a:gd name="connsiteY0" fmla="*/ 69371 h 368577"/>
                  <a:gd name="connsiteX1" fmla="*/ 1788968 w 2768724"/>
                  <a:gd name="connsiteY1" fmla="*/ 0 h 368577"/>
                  <a:gd name="connsiteX2" fmla="*/ 2768724 w 2768724"/>
                  <a:gd name="connsiteY2" fmla="*/ 274938 h 368577"/>
                  <a:gd name="connsiteX3" fmla="*/ 1405503 w 2768724"/>
                  <a:gd name="connsiteY3" fmla="*/ 368577 h 368577"/>
                  <a:gd name="connsiteX4" fmla="*/ 0 w 2768724"/>
                  <a:gd name="connsiteY4" fmla="*/ 69371 h 368577"/>
                  <a:gd name="connsiteX0" fmla="*/ 0 w 2768724"/>
                  <a:gd name="connsiteY0" fmla="*/ 22210 h 321416"/>
                  <a:gd name="connsiteX1" fmla="*/ 1974992 w 2768724"/>
                  <a:gd name="connsiteY1" fmla="*/ 0 h 321416"/>
                  <a:gd name="connsiteX2" fmla="*/ 2768724 w 2768724"/>
                  <a:gd name="connsiteY2" fmla="*/ 227777 h 321416"/>
                  <a:gd name="connsiteX3" fmla="*/ 1405503 w 2768724"/>
                  <a:gd name="connsiteY3" fmla="*/ 321416 h 321416"/>
                  <a:gd name="connsiteX4" fmla="*/ 0 w 2768724"/>
                  <a:gd name="connsiteY4" fmla="*/ 22210 h 321416"/>
                  <a:gd name="connsiteX0" fmla="*/ 0 w 2777960"/>
                  <a:gd name="connsiteY0" fmla="*/ 22210 h 321416"/>
                  <a:gd name="connsiteX1" fmla="*/ 1974992 w 2777960"/>
                  <a:gd name="connsiteY1" fmla="*/ 0 h 321416"/>
                  <a:gd name="connsiteX2" fmla="*/ 2777960 w 2777960"/>
                  <a:gd name="connsiteY2" fmla="*/ 212383 h 321416"/>
                  <a:gd name="connsiteX3" fmla="*/ 1405503 w 2777960"/>
                  <a:gd name="connsiteY3" fmla="*/ 321416 h 321416"/>
                  <a:gd name="connsiteX4" fmla="*/ 0 w 2777960"/>
                  <a:gd name="connsiteY4" fmla="*/ 22210 h 321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960" h="321416">
                    <a:moveTo>
                      <a:pt x="0" y="22210"/>
                    </a:moveTo>
                    <a:cubicBezTo>
                      <a:pt x="701125" y="20046"/>
                      <a:pt x="1378669" y="23124"/>
                      <a:pt x="1974992" y="0"/>
                    </a:cubicBezTo>
                    <a:lnTo>
                      <a:pt x="2777960" y="212383"/>
                    </a:lnTo>
                    <a:lnTo>
                      <a:pt x="1405503" y="321416"/>
                    </a:lnTo>
                    <a:lnTo>
                      <a:pt x="0" y="22210"/>
                    </a:lnTo>
                    <a:close/>
                  </a:path>
                </a:pathLst>
              </a:custGeom>
              <a:solidFill>
                <a:srgbClr val="3234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/>
              </a:p>
            </p:txBody>
          </p:sp>
          <p:sp>
            <p:nvSpPr>
              <p:cNvPr id="43" name="Rectangle 5">
                <a:extLst>
                  <a:ext uri="{FF2B5EF4-FFF2-40B4-BE49-F238E27FC236}">
                    <a16:creationId xmlns:a16="http://schemas.microsoft.com/office/drawing/2014/main" id="{D6D448FE-8CA7-4B87-8325-0E4C75A4C0D5}"/>
                  </a:ext>
                </a:extLst>
              </p:cNvPr>
              <p:cNvSpPr/>
              <p:nvPr/>
            </p:nvSpPr>
            <p:spPr>
              <a:xfrm>
                <a:off x="3828761" y="1531634"/>
                <a:ext cx="2379345" cy="395099"/>
              </a:xfrm>
              <a:custGeom>
                <a:avLst/>
                <a:gdLst>
                  <a:gd name="connsiteX0" fmla="*/ 0 w 2379345"/>
                  <a:gd name="connsiteY0" fmla="*/ 0 h 395099"/>
                  <a:gd name="connsiteX1" fmla="*/ 2379345 w 2379345"/>
                  <a:gd name="connsiteY1" fmla="*/ 0 h 395099"/>
                  <a:gd name="connsiteX2" fmla="*/ 2379345 w 2379345"/>
                  <a:gd name="connsiteY2" fmla="*/ 395099 h 395099"/>
                  <a:gd name="connsiteX3" fmla="*/ 0 w 2379345"/>
                  <a:gd name="connsiteY3" fmla="*/ 395099 h 395099"/>
                  <a:gd name="connsiteX4" fmla="*/ 0 w 2379345"/>
                  <a:gd name="connsiteY4" fmla="*/ 0 h 395099"/>
                  <a:gd name="connsiteX0" fmla="*/ 59821 w 2379345"/>
                  <a:gd name="connsiteY0" fmla="*/ 17091 h 395099"/>
                  <a:gd name="connsiteX1" fmla="*/ 2379345 w 2379345"/>
                  <a:gd name="connsiteY1" fmla="*/ 0 h 395099"/>
                  <a:gd name="connsiteX2" fmla="*/ 2379345 w 2379345"/>
                  <a:gd name="connsiteY2" fmla="*/ 395099 h 395099"/>
                  <a:gd name="connsiteX3" fmla="*/ 0 w 2379345"/>
                  <a:gd name="connsiteY3" fmla="*/ 395099 h 395099"/>
                  <a:gd name="connsiteX4" fmla="*/ 59821 w 2379345"/>
                  <a:gd name="connsiteY4" fmla="*/ 17091 h 395099"/>
                  <a:gd name="connsiteX0" fmla="*/ 59821 w 2379345"/>
                  <a:gd name="connsiteY0" fmla="*/ 17091 h 395099"/>
                  <a:gd name="connsiteX1" fmla="*/ 2379345 w 2379345"/>
                  <a:gd name="connsiteY1" fmla="*/ 0 h 395099"/>
                  <a:gd name="connsiteX2" fmla="*/ 2285341 w 2379345"/>
                  <a:gd name="connsiteY2" fmla="*/ 386554 h 395099"/>
                  <a:gd name="connsiteX3" fmla="*/ 0 w 2379345"/>
                  <a:gd name="connsiteY3" fmla="*/ 395099 h 395099"/>
                  <a:gd name="connsiteX4" fmla="*/ 59821 w 2379345"/>
                  <a:gd name="connsiteY4" fmla="*/ 17091 h 39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9345" h="395099">
                    <a:moveTo>
                      <a:pt x="59821" y="17091"/>
                    </a:moveTo>
                    <a:lnTo>
                      <a:pt x="2379345" y="0"/>
                    </a:lnTo>
                    <a:lnTo>
                      <a:pt x="2285341" y="386554"/>
                    </a:lnTo>
                    <a:lnTo>
                      <a:pt x="0" y="395099"/>
                    </a:lnTo>
                    <a:lnTo>
                      <a:pt x="59821" y="17091"/>
                    </a:lnTo>
                    <a:close/>
                  </a:path>
                </a:pathLst>
              </a:custGeom>
              <a:solidFill>
                <a:srgbClr val="3E4357"/>
              </a:solidFill>
              <a:ln>
                <a:noFill/>
              </a:ln>
              <a:effectLst>
                <a:outerShdw blurRad="203200" dist="266700" dir="5400000" sx="90000" sy="-19000" rotWithShape="0">
                  <a:prstClr val="black">
                    <a:alpha val="4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i="1" dirty="0">
                    <a:latin typeface="Montserrat SemiBold" panose="00000700000000000000" pitchFamily="50" charset="0"/>
                  </a:rPr>
                  <a:t>Model: </a:t>
                </a:r>
                <a:r>
                  <a:rPr lang="en-US" sz="1100" i="1" dirty="0" err="1">
                    <a:latin typeface="Montserrat Light" panose="00000400000000000000" pitchFamily="50" charset="0"/>
                  </a:rPr>
                  <a:t>Lor-Em</a:t>
                </a:r>
                <a:r>
                  <a:rPr lang="en-US" sz="1100" i="1" dirty="0">
                    <a:latin typeface="Montserrat Light" panose="00000400000000000000" pitchFamily="50" charset="0"/>
                  </a:rPr>
                  <a:t> 1234</a:t>
                </a:r>
              </a:p>
            </p:txBody>
          </p:sp>
          <p:sp>
            <p:nvSpPr>
              <p:cNvPr id="44" name="Rectangle 3">
                <a:extLst>
                  <a:ext uri="{FF2B5EF4-FFF2-40B4-BE49-F238E27FC236}">
                    <a16:creationId xmlns:a16="http://schemas.microsoft.com/office/drawing/2014/main" id="{2E28A35E-267A-4655-B02B-DBEF887F3BD8}"/>
                  </a:ext>
                </a:extLst>
              </p:cNvPr>
              <p:cNvSpPr/>
              <p:nvPr/>
            </p:nvSpPr>
            <p:spPr>
              <a:xfrm>
                <a:off x="3437546" y="800100"/>
                <a:ext cx="2882924" cy="541020"/>
              </a:xfrm>
              <a:custGeom>
                <a:avLst/>
                <a:gdLst>
                  <a:gd name="connsiteX0" fmla="*/ 0 w 2788920"/>
                  <a:gd name="connsiteY0" fmla="*/ 0 h 541020"/>
                  <a:gd name="connsiteX1" fmla="*/ 2788920 w 2788920"/>
                  <a:gd name="connsiteY1" fmla="*/ 0 h 541020"/>
                  <a:gd name="connsiteX2" fmla="*/ 2788920 w 2788920"/>
                  <a:gd name="connsiteY2" fmla="*/ 541020 h 541020"/>
                  <a:gd name="connsiteX3" fmla="*/ 0 w 2788920"/>
                  <a:gd name="connsiteY3" fmla="*/ 541020 h 541020"/>
                  <a:gd name="connsiteX4" fmla="*/ 0 w 2788920"/>
                  <a:gd name="connsiteY4" fmla="*/ 0 h 541020"/>
                  <a:gd name="connsiteX0" fmla="*/ 85458 w 2788920"/>
                  <a:gd name="connsiteY0" fmla="*/ 8546 h 541020"/>
                  <a:gd name="connsiteX1" fmla="*/ 2788920 w 2788920"/>
                  <a:gd name="connsiteY1" fmla="*/ 0 h 541020"/>
                  <a:gd name="connsiteX2" fmla="*/ 2788920 w 2788920"/>
                  <a:gd name="connsiteY2" fmla="*/ 541020 h 541020"/>
                  <a:gd name="connsiteX3" fmla="*/ 0 w 2788920"/>
                  <a:gd name="connsiteY3" fmla="*/ 541020 h 541020"/>
                  <a:gd name="connsiteX4" fmla="*/ 85458 w 2788920"/>
                  <a:gd name="connsiteY4" fmla="*/ 8546 h 541020"/>
                  <a:gd name="connsiteX0" fmla="*/ 85458 w 2882924"/>
                  <a:gd name="connsiteY0" fmla="*/ 8546 h 541020"/>
                  <a:gd name="connsiteX1" fmla="*/ 2882924 w 2882924"/>
                  <a:gd name="connsiteY1" fmla="*/ 0 h 541020"/>
                  <a:gd name="connsiteX2" fmla="*/ 2788920 w 2882924"/>
                  <a:gd name="connsiteY2" fmla="*/ 541020 h 541020"/>
                  <a:gd name="connsiteX3" fmla="*/ 0 w 2882924"/>
                  <a:gd name="connsiteY3" fmla="*/ 541020 h 541020"/>
                  <a:gd name="connsiteX4" fmla="*/ 85458 w 2882924"/>
                  <a:gd name="connsiteY4" fmla="*/ 8546 h 54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2924" h="541020">
                    <a:moveTo>
                      <a:pt x="85458" y="8546"/>
                    </a:moveTo>
                    <a:lnTo>
                      <a:pt x="2882924" y="0"/>
                    </a:lnTo>
                    <a:lnTo>
                      <a:pt x="2788920" y="541020"/>
                    </a:lnTo>
                    <a:lnTo>
                      <a:pt x="0" y="541020"/>
                    </a:lnTo>
                    <a:lnTo>
                      <a:pt x="85458" y="8546"/>
                    </a:lnTo>
                    <a:close/>
                  </a:path>
                </a:pathLst>
              </a:custGeom>
              <a:solidFill>
                <a:srgbClr val="3E43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aseline="-25000" dirty="0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D30C31B-FA6A-4AAC-8343-B917CE3CC765}"/>
                </a:ext>
              </a:extLst>
            </p:cNvPr>
            <p:cNvSpPr/>
            <p:nvPr/>
          </p:nvSpPr>
          <p:spPr>
            <a:xfrm>
              <a:off x="5533039" y="598485"/>
              <a:ext cx="2889318" cy="6144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i="1" baseline="-250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Canon </a:t>
              </a:r>
              <a:r>
                <a:rPr lang="en-US" sz="3600" i="1" baseline="-25000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DSLR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FA2F330-6525-469D-9B7E-ABD22AC1AC83}"/>
              </a:ext>
            </a:extLst>
          </p:cNvPr>
          <p:cNvGrpSpPr/>
          <p:nvPr/>
        </p:nvGrpSpPr>
        <p:grpSpPr>
          <a:xfrm>
            <a:off x="4599019" y="125634"/>
            <a:ext cx="2892138" cy="987619"/>
            <a:chOff x="5052983" y="598485"/>
            <a:chExt cx="3849436" cy="131452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422572C-5DC9-4D91-94E9-F23E91C5E91F}"/>
                </a:ext>
              </a:extLst>
            </p:cNvPr>
            <p:cNvGrpSpPr/>
            <p:nvPr/>
          </p:nvGrpSpPr>
          <p:grpSpPr>
            <a:xfrm>
              <a:off x="5588715" y="786373"/>
              <a:ext cx="2890324" cy="1126633"/>
              <a:chOff x="3430146" y="800100"/>
              <a:chExt cx="2890324" cy="1126633"/>
            </a:xfrm>
          </p:grpSpPr>
          <p:sp>
            <p:nvSpPr>
              <p:cNvPr id="48" name="Rectangle 6">
                <a:extLst>
                  <a:ext uri="{FF2B5EF4-FFF2-40B4-BE49-F238E27FC236}">
                    <a16:creationId xmlns:a16="http://schemas.microsoft.com/office/drawing/2014/main" id="{71B824D5-8CB5-46EF-8AEE-DA43964C962C}"/>
                  </a:ext>
                </a:extLst>
              </p:cNvPr>
              <p:cNvSpPr/>
              <p:nvPr/>
            </p:nvSpPr>
            <p:spPr>
              <a:xfrm>
                <a:off x="3430146" y="1317942"/>
                <a:ext cx="2777960" cy="321416"/>
              </a:xfrm>
              <a:custGeom>
                <a:avLst/>
                <a:gdLst>
                  <a:gd name="connsiteX0" fmla="*/ 0 w 2535382"/>
                  <a:gd name="connsiteY0" fmla="*/ 0 h 395099"/>
                  <a:gd name="connsiteX1" fmla="*/ 2535382 w 2535382"/>
                  <a:gd name="connsiteY1" fmla="*/ 0 h 395099"/>
                  <a:gd name="connsiteX2" fmla="*/ 2535382 w 2535382"/>
                  <a:gd name="connsiteY2" fmla="*/ 395099 h 395099"/>
                  <a:gd name="connsiteX3" fmla="*/ 0 w 2535382"/>
                  <a:gd name="connsiteY3" fmla="*/ 395099 h 395099"/>
                  <a:gd name="connsiteX4" fmla="*/ 0 w 2535382"/>
                  <a:gd name="connsiteY4" fmla="*/ 0 h 395099"/>
                  <a:gd name="connsiteX0" fmla="*/ 239151 w 2774533"/>
                  <a:gd name="connsiteY0" fmla="*/ 12864 h 407963"/>
                  <a:gd name="connsiteX1" fmla="*/ 2774533 w 2774533"/>
                  <a:gd name="connsiteY1" fmla="*/ 12864 h 407963"/>
                  <a:gd name="connsiteX2" fmla="*/ 2774533 w 2774533"/>
                  <a:gd name="connsiteY2" fmla="*/ 407963 h 407963"/>
                  <a:gd name="connsiteX3" fmla="*/ 0 w 2774533"/>
                  <a:gd name="connsiteY3" fmla="*/ 0 h 407963"/>
                  <a:gd name="connsiteX4" fmla="*/ 239151 w 2774533"/>
                  <a:gd name="connsiteY4" fmla="*/ 12864 h 407963"/>
                  <a:gd name="connsiteX0" fmla="*/ 0 w 2535382"/>
                  <a:gd name="connsiteY0" fmla="*/ 0 h 395099"/>
                  <a:gd name="connsiteX1" fmla="*/ 2535382 w 2535382"/>
                  <a:gd name="connsiteY1" fmla="*/ 0 h 395099"/>
                  <a:gd name="connsiteX2" fmla="*/ 2535382 w 2535382"/>
                  <a:gd name="connsiteY2" fmla="*/ 395099 h 395099"/>
                  <a:gd name="connsiteX3" fmla="*/ 724486 w 2535382"/>
                  <a:gd name="connsiteY3" fmla="*/ 345863 h 395099"/>
                  <a:gd name="connsiteX4" fmla="*/ 0 w 2535382"/>
                  <a:gd name="connsiteY4" fmla="*/ 0 h 395099"/>
                  <a:gd name="connsiteX0" fmla="*/ 0 w 2795634"/>
                  <a:gd name="connsiteY0" fmla="*/ 0 h 409167"/>
                  <a:gd name="connsiteX1" fmla="*/ 2795634 w 2795634"/>
                  <a:gd name="connsiteY1" fmla="*/ 14068 h 409167"/>
                  <a:gd name="connsiteX2" fmla="*/ 2795634 w 2795634"/>
                  <a:gd name="connsiteY2" fmla="*/ 409167 h 409167"/>
                  <a:gd name="connsiteX3" fmla="*/ 984738 w 2795634"/>
                  <a:gd name="connsiteY3" fmla="*/ 359931 h 409167"/>
                  <a:gd name="connsiteX4" fmla="*/ 0 w 2795634"/>
                  <a:gd name="connsiteY4" fmla="*/ 0 h 409167"/>
                  <a:gd name="connsiteX0" fmla="*/ 0 w 2795634"/>
                  <a:gd name="connsiteY0" fmla="*/ 56271 h 465438"/>
                  <a:gd name="connsiteX1" fmla="*/ 1796828 w 2795634"/>
                  <a:gd name="connsiteY1" fmla="*/ 0 h 465438"/>
                  <a:gd name="connsiteX2" fmla="*/ 2795634 w 2795634"/>
                  <a:gd name="connsiteY2" fmla="*/ 465438 h 465438"/>
                  <a:gd name="connsiteX3" fmla="*/ 984738 w 2795634"/>
                  <a:gd name="connsiteY3" fmla="*/ 416202 h 465438"/>
                  <a:gd name="connsiteX4" fmla="*/ 0 w 2795634"/>
                  <a:gd name="connsiteY4" fmla="*/ 56271 h 465438"/>
                  <a:gd name="connsiteX0" fmla="*/ 0 w 2776584"/>
                  <a:gd name="connsiteY0" fmla="*/ 56271 h 416202"/>
                  <a:gd name="connsiteX1" fmla="*/ 1796828 w 2776584"/>
                  <a:gd name="connsiteY1" fmla="*/ 0 h 416202"/>
                  <a:gd name="connsiteX2" fmla="*/ 2776584 w 2776584"/>
                  <a:gd name="connsiteY2" fmla="*/ 274938 h 416202"/>
                  <a:gd name="connsiteX3" fmla="*/ 984738 w 2776584"/>
                  <a:gd name="connsiteY3" fmla="*/ 416202 h 416202"/>
                  <a:gd name="connsiteX4" fmla="*/ 0 w 2776584"/>
                  <a:gd name="connsiteY4" fmla="*/ 56271 h 416202"/>
                  <a:gd name="connsiteX0" fmla="*/ 0 w 2776584"/>
                  <a:gd name="connsiteY0" fmla="*/ 56271 h 368577"/>
                  <a:gd name="connsiteX1" fmla="*/ 1796828 w 2776584"/>
                  <a:gd name="connsiteY1" fmla="*/ 0 h 368577"/>
                  <a:gd name="connsiteX2" fmla="*/ 2776584 w 2776584"/>
                  <a:gd name="connsiteY2" fmla="*/ 274938 h 368577"/>
                  <a:gd name="connsiteX3" fmla="*/ 1413363 w 2776584"/>
                  <a:gd name="connsiteY3" fmla="*/ 368577 h 368577"/>
                  <a:gd name="connsiteX4" fmla="*/ 0 w 2776584"/>
                  <a:gd name="connsiteY4" fmla="*/ 56271 h 368577"/>
                  <a:gd name="connsiteX0" fmla="*/ 0 w 2768724"/>
                  <a:gd name="connsiteY0" fmla="*/ 69371 h 368577"/>
                  <a:gd name="connsiteX1" fmla="*/ 1788968 w 2768724"/>
                  <a:gd name="connsiteY1" fmla="*/ 0 h 368577"/>
                  <a:gd name="connsiteX2" fmla="*/ 2768724 w 2768724"/>
                  <a:gd name="connsiteY2" fmla="*/ 274938 h 368577"/>
                  <a:gd name="connsiteX3" fmla="*/ 1405503 w 2768724"/>
                  <a:gd name="connsiteY3" fmla="*/ 368577 h 368577"/>
                  <a:gd name="connsiteX4" fmla="*/ 0 w 2768724"/>
                  <a:gd name="connsiteY4" fmla="*/ 69371 h 368577"/>
                  <a:gd name="connsiteX0" fmla="*/ 0 w 2768724"/>
                  <a:gd name="connsiteY0" fmla="*/ 69371 h 368577"/>
                  <a:gd name="connsiteX1" fmla="*/ 1788968 w 2768724"/>
                  <a:gd name="connsiteY1" fmla="*/ 0 h 368577"/>
                  <a:gd name="connsiteX2" fmla="*/ 2768724 w 2768724"/>
                  <a:gd name="connsiteY2" fmla="*/ 274938 h 368577"/>
                  <a:gd name="connsiteX3" fmla="*/ 1405503 w 2768724"/>
                  <a:gd name="connsiteY3" fmla="*/ 368577 h 368577"/>
                  <a:gd name="connsiteX4" fmla="*/ 0 w 2768724"/>
                  <a:gd name="connsiteY4" fmla="*/ 69371 h 368577"/>
                  <a:gd name="connsiteX0" fmla="*/ 0 w 2768724"/>
                  <a:gd name="connsiteY0" fmla="*/ 22210 h 321416"/>
                  <a:gd name="connsiteX1" fmla="*/ 1974992 w 2768724"/>
                  <a:gd name="connsiteY1" fmla="*/ 0 h 321416"/>
                  <a:gd name="connsiteX2" fmla="*/ 2768724 w 2768724"/>
                  <a:gd name="connsiteY2" fmla="*/ 227777 h 321416"/>
                  <a:gd name="connsiteX3" fmla="*/ 1405503 w 2768724"/>
                  <a:gd name="connsiteY3" fmla="*/ 321416 h 321416"/>
                  <a:gd name="connsiteX4" fmla="*/ 0 w 2768724"/>
                  <a:gd name="connsiteY4" fmla="*/ 22210 h 321416"/>
                  <a:gd name="connsiteX0" fmla="*/ 0 w 2777960"/>
                  <a:gd name="connsiteY0" fmla="*/ 22210 h 321416"/>
                  <a:gd name="connsiteX1" fmla="*/ 1974992 w 2777960"/>
                  <a:gd name="connsiteY1" fmla="*/ 0 h 321416"/>
                  <a:gd name="connsiteX2" fmla="*/ 2777960 w 2777960"/>
                  <a:gd name="connsiteY2" fmla="*/ 212383 h 321416"/>
                  <a:gd name="connsiteX3" fmla="*/ 1405503 w 2777960"/>
                  <a:gd name="connsiteY3" fmla="*/ 321416 h 321416"/>
                  <a:gd name="connsiteX4" fmla="*/ 0 w 2777960"/>
                  <a:gd name="connsiteY4" fmla="*/ 22210 h 321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960" h="321416">
                    <a:moveTo>
                      <a:pt x="0" y="22210"/>
                    </a:moveTo>
                    <a:cubicBezTo>
                      <a:pt x="701125" y="20046"/>
                      <a:pt x="1378669" y="23124"/>
                      <a:pt x="1974992" y="0"/>
                    </a:cubicBezTo>
                    <a:lnTo>
                      <a:pt x="2777960" y="212383"/>
                    </a:lnTo>
                    <a:lnTo>
                      <a:pt x="1405503" y="321416"/>
                    </a:lnTo>
                    <a:lnTo>
                      <a:pt x="0" y="22210"/>
                    </a:lnTo>
                    <a:close/>
                  </a:path>
                </a:pathLst>
              </a:custGeom>
              <a:solidFill>
                <a:srgbClr val="3B4C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/>
              </a:p>
            </p:txBody>
          </p:sp>
          <p:sp>
            <p:nvSpPr>
              <p:cNvPr id="49" name="Rectangle 5">
                <a:extLst>
                  <a:ext uri="{FF2B5EF4-FFF2-40B4-BE49-F238E27FC236}">
                    <a16:creationId xmlns:a16="http://schemas.microsoft.com/office/drawing/2014/main" id="{9ED5E59F-E63F-45E5-B916-33D94417169D}"/>
                  </a:ext>
                </a:extLst>
              </p:cNvPr>
              <p:cNvSpPr/>
              <p:nvPr/>
            </p:nvSpPr>
            <p:spPr>
              <a:xfrm>
                <a:off x="3828761" y="1531634"/>
                <a:ext cx="2379345" cy="395099"/>
              </a:xfrm>
              <a:custGeom>
                <a:avLst/>
                <a:gdLst>
                  <a:gd name="connsiteX0" fmla="*/ 0 w 2379345"/>
                  <a:gd name="connsiteY0" fmla="*/ 0 h 395099"/>
                  <a:gd name="connsiteX1" fmla="*/ 2379345 w 2379345"/>
                  <a:gd name="connsiteY1" fmla="*/ 0 h 395099"/>
                  <a:gd name="connsiteX2" fmla="*/ 2379345 w 2379345"/>
                  <a:gd name="connsiteY2" fmla="*/ 395099 h 395099"/>
                  <a:gd name="connsiteX3" fmla="*/ 0 w 2379345"/>
                  <a:gd name="connsiteY3" fmla="*/ 395099 h 395099"/>
                  <a:gd name="connsiteX4" fmla="*/ 0 w 2379345"/>
                  <a:gd name="connsiteY4" fmla="*/ 0 h 395099"/>
                  <a:gd name="connsiteX0" fmla="*/ 59821 w 2379345"/>
                  <a:gd name="connsiteY0" fmla="*/ 17091 h 395099"/>
                  <a:gd name="connsiteX1" fmla="*/ 2379345 w 2379345"/>
                  <a:gd name="connsiteY1" fmla="*/ 0 h 395099"/>
                  <a:gd name="connsiteX2" fmla="*/ 2379345 w 2379345"/>
                  <a:gd name="connsiteY2" fmla="*/ 395099 h 395099"/>
                  <a:gd name="connsiteX3" fmla="*/ 0 w 2379345"/>
                  <a:gd name="connsiteY3" fmla="*/ 395099 h 395099"/>
                  <a:gd name="connsiteX4" fmla="*/ 59821 w 2379345"/>
                  <a:gd name="connsiteY4" fmla="*/ 17091 h 395099"/>
                  <a:gd name="connsiteX0" fmla="*/ 59821 w 2379345"/>
                  <a:gd name="connsiteY0" fmla="*/ 17091 h 395099"/>
                  <a:gd name="connsiteX1" fmla="*/ 2379345 w 2379345"/>
                  <a:gd name="connsiteY1" fmla="*/ 0 h 395099"/>
                  <a:gd name="connsiteX2" fmla="*/ 2285341 w 2379345"/>
                  <a:gd name="connsiteY2" fmla="*/ 386554 h 395099"/>
                  <a:gd name="connsiteX3" fmla="*/ 0 w 2379345"/>
                  <a:gd name="connsiteY3" fmla="*/ 395099 h 395099"/>
                  <a:gd name="connsiteX4" fmla="*/ 59821 w 2379345"/>
                  <a:gd name="connsiteY4" fmla="*/ 17091 h 39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9345" h="395099">
                    <a:moveTo>
                      <a:pt x="59821" y="17091"/>
                    </a:moveTo>
                    <a:lnTo>
                      <a:pt x="2379345" y="0"/>
                    </a:lnTo>
                    <a:lnTo>
                      <a:pt x="2285341" y="386554"/>
                    </a:lnTo>
                    <a:lnTo>
                      <a:pt x="0" y="395099"/>
                    </a:lnTo>
                    <a:lnTo>
                      <a:pt x="59821" y="17091"/>
                    </a:lnTo>
                    <a:close/>
                  </a:path>
                </a:pathLst>
              </a:custGeom>
              <a:solidFill>
                <a:srgbClr val="5468E4"/>
              </a:solidFill>
              <a:ln>
                <a:noFill/>
              </a:ln>
              <a:effectLst>
                <a:outerShdw blurRad="203200" dist="266700" dir="5400000" sx="90000" sy="-19000" rotWithShape="0">
                  <a:prstClr val="black">
                    <a:alpha val="4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i="1" dirty="0">
                    <a:latin typeface="Montserrat SemiBold" panose="00000700000000000000" pitchFamily="50" charset="0"/>
                  </a:rPr>
                  <a:t>Model: </a:t>
                </a:r>
                <a:r>
                  <a:rPr lang="en-US" sz="1100" i="1" dirty="0" err="1">
                    <a:latin typeface="Montserrat Light" panose="00000400000000000000" pitchFamily="50" charset="0"/>
                  </a:rPr>
                  <a:t>Lor-Em</a:t>
                </a:r>
                <a:r>
                  <a:rPr lang="en-US" sz="1100" i="1" dirty="0">
                    <a:latin typeface="Montserrat Light" panose="00000400000000000000" pitchFamily="50" charset="0"/>
                  </a:rPr>
                  <a:t> 1234</a:t>
                </a:r>
              </a:p>
            </p:txBody>
          </p:sp>
          <p:sp>
            <p:nvSpPr>
              <p:cNvPr id="50" name="Rectangle 3">
                <a:extLst>
                  <a:ext uri="{FF2B5EF4-FFF2-40B4-BE49-F238E27FC236}">
                    <a16:creationId xmlns:a16="http://schemas.microsoft.com/office/drawing/2014/main" id="{0E57DD46-119C-45C0-A5EA-AFB1D50F7B00}"/>
                  </a:ext>
                </a:extLst>
              </p:cNvPr>
              <p:cNvSpPr/>
              <p:nvPr/>
            </p:nvSpPr>
            <p:spPr>
              <a:xfrm>
                <a:off x="3437546" y="800100"/>
                <a:ext cx="2882924" cy="541020"/>
              </a:xfrm>
              <a:custGeom>
                <a:avLst/>
                <a:gdLst>
                  <a:gd name="connsiteX0" fmla="*/ 0 w 2788920"/>
                  <a:gd name="connsiteY0" fmla="*/ 0 h 541020"/>
                  <a:gd name="connsiteX1" fmla="*/ 2788920 w 2788920"/>
                  <a:gd name="connsiteY1" fmla="*/ 0 h 541020"/>
                  <a:gd name="connsiteX2" fmla="*/ 2788920 w 2788920"/>
                  <a:gd name="connsiteY2" fmla="*/ 541020 h 541020"/>
                  <a:gd name="connsiteX3" fmla="*/ 0 w 2788920"/>
                  <a:gd name="connsiteY3" fmla="*/ 541020 h 541020"/>
                  <a:gd name="connsiteX4" fmla="*/ 0 w 2788920"/>
                  <a:gd name="connsiteY4" fmla="*/ 0 h 541020"/>
                  <a:gd name="connsiteX0" fmla="*/ 85458 w 2788920"/>
                  <a:gd name="connsiteY0" fmla="*/ 8546 h 541020"/>
                  <a:gd name="connsiteX1" fmla="*/ 2788920 w 2788920"/>
                  <a:gd name="connsiteY1" fmla="*/ 0 h 541020"/>
                  <a:gd name="connsiteX2" fmla="*/ 2788920 w 2788920"/>
                  <a:gd name="connsiteY2" fmla="*/ 541020 h 541020"/>
                  <a:gd name="connsiteX3" fmla="*/ 0 w 2788920"/>
                  <a:gd name="connsiteY3" fmla="*/ 541020 h 541020"/>
                  <a:gd name="connsiteX4" fmla="*/ 85458 w 2788920"/>
                  <a:gd name="connsiteY4" fmla="*/ 8546 h 541020"/>
                  <a:gd name="connsiteX0" fmla="*/ 85458 w 2882924"/>
                  <a:gd name="connsiteY0" fmla="*/ 8546 h 541020"/>
                  <a:gd name="connsiteX1" fmla="*/ 2882924 w 2882924"/>
                  <a:gd name="connsiteY1" fmla="*/ 0 h 541020"/>
                  <a:gd name="connsiteX2" fmla="*/ 2788920 w 2882924"/>
                  <a:gd name="connsiteY2" fmla="*/ 541020 h 541020"/>
                  <a:gd name="connsiteX3" fmla="*/ 0 w 2882924"/>
                  <a:gd name="connsiteY3" fmla="*/ 541020 h 541020"/>
                  <a:gd name="connsiteX4" fmla="*/ 85458 w 2882924"/>
                  <a:gd name="connsiteY4" fmla="*/ 8546 h 54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2924" h="541020">
                    <a:moveTo>
                      <a:pt x="85458" y="8546"/>
                    </a:moveTo>
                    <a:lnTo>
                      <a:pt x="2882924" y="0"/>
                    </a:lnTo>
                    <a:lnTo>
                      <a:pt x="2788920" y="541020"/>
                    </a:lnTo>
                    <a:lnTo>
                      <a:pt x="0" y="541020"/>
                    </a:lnTo>
                    <a:lnTo>
                      <a:pt x="85458" y="8546"/>
                    </a:lnTo>
                    <a:close/>
                  </a:path>
                </a:pathLst>
              </a:custGeom>
              <a:solidFill>
                <a:srgbClr val="5468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aseline="-25000" dirty="0"/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3FE03EE-B2E1-4145-8866-E42C616F68D5}"/>
                </a:ext>
              </a:extLst>
            </p:cNvPr>
            <p:cNvSpPr/>
            <p:nvPr/>
          </p:nvSpPr>
          <p:spPr>
            <a:xfrm>
              <a:off x="5052983" y="598485"/>
              <a:ext cx="3849436" cy="6144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i="1" baseline="-250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Canon </a:t>
              </a:r>
              <a:r>
                <a:rPr lang="en-US" sz="3600" i="1" baseline="-25000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Web Cam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57D9C7A-96F9-4402-A471-E39BDA5BD191}"/>
              </a:ext>
            </a:extLst>
          </p:cNvPr>
          <p:cNvGrpSpPr/>
          <p:nvPr/>
        </p:nvGrpSpPr>
        <p:grpSpPr>
          <a:xfrm>
            <a:off x="8627605" y="125634"/>
            <a:ext cx="2366353" cy="987619"/>
            <a:chOff x="5402892" y="598485"/>
            <a:chExt cx="3149616" cy="131452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61C6BA1-569D-4BA4-A90B-23E035552167}"/>
                </a:ext>
              </a:extLst>
            </p:cNvPr>
            <p:cNvGrpSpPr/>
            <p:nvPr/>
          </p:nvGrpSpPr>
          <p:grpSpPr>
            <a:xfrm>
              <a:off x="5588715" y="786373"/>
              <a:ext cx="2890324" cy="1126633"/>
              <a:chOff x="3430146" y="800100"/>
              <a:chExt cx="2890324" cy="1126633"/>
            </a:xfrm>
          </p:grpSpPr>
          <p:sp>
            <p:nvSpPr>
              <p:cNvPr id="54" name="Rectangle 6">
                <a:extLst>
                  <a:ext uri="{FF2B5EF4-FFF2-40B4-BE49-F238E27FC236}">
                    <a16:creationId xmlns:a16="http://schemas.microsoft.com/office/drawing/2014/main" id="{883BE921-35DE-4B5B-BC5D-755F6F49889A}"/>
                  </a:ext>
                </a:extLst>
              </p:cNvPr>
              <p:cNvSpPr/>
              <p:nvPr/>
            </p:nvSpPr>
            <p:spPr>
              <a:xfrm>
                <a:off x="3430146" y="1317942"/>
                <a:ext cx="2777960" cy="321416"/>
              </a:xfrm>
              <a:custGeom>
                <a:avLst/>
                <a:gdLst>
                  <a:gd name="connsiteX0" fmla="*/ 0 w 2535382"/>
                  <a:gd name="connsiteY0" fmla="*/ 0 h 395099"/>
                  <a:gd name="connsiteX1" fmla="*/ 2535382 w 2535382"/>
                  <a:gd name="connsiteY1" fmla="*/ 0 h 395099"/>
                  <a:gd name="connsiteX2" fmla="*/ 2535382 w 2535382"/>
                  <a:gd name="connsiteY2" fmla="*/ 395099 h 395099"/>
                  <a:gd name="connsiteX3" fmla="*/ 0 w 2535382"/>
                  <a:gd name="connsiteY3" fmla="*/ 395099 h 395099"/>
                  <a:gd name="connsiteX4" fmla="*/ 0 w 2535382"/>
                  <a:gd name="connsiteY4" fmla="*/ 0 h 395099"/>
                  <a:gd name="connsiteX0" fmla="*/ 239151 w 2774533"/>
                  <a:gd name="connsiteY0" fmla="*/ 12864 h 407963"/>
                  <a:gd name="connsiteX1" fmla="*/ 2774533 w 2774533"/>
                  <a:gd name="connsiteY1" fmla="*/ 12864 h 407963"/>
                  <a:gd name="connsiteX2" fmla="*/ 2774533 w 2774533"/>
                  <a:gd name="connsiteY2" fmla="*/ 407963 h 407963"/>
                  <a:gd name="connsiteX3" fmla="*/ 0 w 2774533"/>
                  <a:gd name="connsiteY3" fmla="*/ 0 h 407963"/>
                  <a:gd name="connsiteX4" fmla="*/ 239151 w 2774533"/>
                  <a:gd name="connsiteY4" fmla="*/ 12864 h 407963"/>
                  <a:gd name="connsiteX0" fmla="*/ 0 w 2535382"/>
                  <a:gd name="connsiteY0" fmla="*/ 0 h 395099"/>
                  <a:gd name="connsiteX1" fmla="*/ 2535382 w 2535382"/>
                  <a:gd name="connsiteY1" fmla="*/ 0 h 395099"/>
                  <a:gd name="connsiteX2" fmla="*/ 2535382 w 2535382"/>
                  <a:gd name="connsiteY2" fmla="*/ 395099 h 395099"/>
                  <a:gd name="connsiteX3" fmla="*/ 724486 w 2535382"/>
                  <a:gd name="connsiteY3" fmla="*/ 345863 h 395099"/>
                  <a:gd name="connsiteX4" fmla="*/ 0 w 2535382"/>
                  <a:gd name="connsiteY4" fmla="*/ 0 h 395099"/>
                  <a:gd name="connsiteX0" fmla="*/ 0 w 2795634"/>
                  <a:gd name="connsiteY0" fmla="*/ 0 h 409167"/>
                  <a:gd name="connsiteX1" fmla="*/ 2795634 w 2795634"/>
                  <a:gd name="connsiteY1" fmla="*/ 14068 h 409167"/>
                  <a:gd name="connsiteX2" fmla="*/ 2795634 w 2795634"/>
                  <a:gd name="connsiteY2" fmla="*/ 409167 h 409167"/>
                  <a:gd name="connsiteX3" fmla="*/ 984738 w 2795634"/>
                  <a:gd name="connsiteY3" fmla="*/ 359931 h 409167"/>
                  <a:gd name="connsiteX4" fmla="*/ 0 w 2795634"/>
                  <a:gd name="connsiteY4" fmla="*/ 0 h 409167"/>
                  <a:gd name="connsiteX0" fmla="*/ 0 w 2795634"/>
                  <a:gd name="connsiteY0" fmla="*/ 56271 h 465438"/>
                  <a:gd name="connsiteX1" fmla="*/ 1796828 w 2795634"/>
                  <a:gd name="connsiteY1" fmla="*/ 0 h 465438"/>
                  <a:gd name="connsiteX2" fmla="*/ 2795634 w 2795634"/>
                  <a:gd name="connsiteY2" fmla="*/ 465438 h 465438"/>
                  <a:gd name="connsiteX3" fmla="*/ 984738 w 2795634"/>
                  <a:gd name="connsiteY3" fmla="*/ 416202 h 465438"/>
                  <a:gd name="connsiteX4" fmla="*/ 0 w 2795634"/>
                  <a:gd name="connsiteY4" fmla="*/ 56271 h 465438"/>
                  <a:gd name="connsiteX0" fmla="*/ 0 w 2776584"/>
                  <a:gd name="connsiteY0" fmla="*/ 56271 h 416202"/>
                  <a:gd name="connsiteX1" fmla="*/ 1796828 w 2776584"/>
                  <a:gd name="connsiteY1" fmla="*/ 0 h 416202"/>
                  <a:gd name="connsiteX2" fmla="*/ 2776584 w 2776584"/>
                  <a:gd name="connsiteY2" fmla="*/ 274938 h 416202"/>
                  <a:gd name="connsiteX3" fmla="*/ 984738 w 2776584"/>
                  <a:gd name="connsiteY3" fmla="*/ 416202 h 416202"/>
                  <a:gd name="connsiteX4" fmla="*/ 0 w 2776584"/>
                  <a:gd name="connsiteY4" fmla="*/ 56271 h 416202"/>
                  <a:gd name="connsiteX0" fmla="*/ 0 w 2776584"/>
                  <a:gd name="connsiteY0" fmla="*/ 56271 h 368577"/>
                  <a:gd name="connsiteX1" fmla="*/ 1796828 w 2776584"/>
                  <a:gd name="connsiteY1" fmla="*/ 0 h 368577"/>
                  <a:gd name="connsiteX2" fmla="*/ 2776584 w 2776584"/>
                  <a:gd name="connsiteY2" fmla="*/ 274938 h 368577"/>
                  <a:gd name="connsiteX3" fmla="*/ 1413363 w 2776584"/>
                  <a:gd name="connsiteY3" fmla="*/ 368577 h 368577"/>
                  <a:gd name="connsiteX4" fmla="*/ 0 w 2776584"/>
                  <a:gd name="connsiteY4" fmla="*/ 56271 h 368577"/>
                  <a:gd name="connsiteX0" fmla="*/ 0 w 2768724"/>
                  <a:gd name="connsiteY0" fmla="*/ 69371 h 368577"/>
                  <a:gd name="connsiteX1" fmla="*/ 1788968 w 2768724"/>
                  <a:gd name="connsiteY1" fmla="*/ 0 h 368577"/>
                  <a:gd name="connsiteX2" fmla="*/ 2768724 w 2768724"/>
                  <a:gd name="connsiteY2" fmla="*/ 274938 h 368577"/>
                  <a:gd name="connsiteX3" fmla="*/ 1405503 w 2768724"/>
                  <a:gd name="connsiteY3" fmla="*/ 368577 h 368577"/>
                  <a:gd name="connsiteX4" fmla="*/ 0 w 2768724"/>
                  <a:gd name="connsiteY4" fmla="*/ 69371 h 368577"/>
                  <a:gd name="connsiteX0" fmla="*/ 0 w 2768724"/>
                  <a:gd name="connsiteY0" fmla="*/ 69371 h 368577"/>
                  <a:gd name="connsiteX1" fmla="*/ 1788968 w 2768724"/>
                  <a:gd name="connsiteY1" fmla="*/ 0 h 368577"/>
                  <a:gd name="connsiteX2" fmla="*/ 2768724 w 2768724"/>
                  <a:gd name="connsiteY2" fmla="*/ 274938 h 368577"/>
                  <a:gd name="connsiteX3" fmla="*/ 1405503 w 2768724"/>
                  <a:gd name="connsiteY3" fmla="*/ 368577 h 368577"/>
                  <a:gd name="connsiteX4" fmla="*/ 0 w 2768724"/>
                  <a:gd name="connsiteY4" fmla="*/ 69371 h 368577"/>
                  <a:gd name="connsiteX0" fmla="*/ 0 w 2768724"/>
                  <a:gd name="connsiteY0" fmla="*/ 22210 h 321416"/>
                  <a:gd name="connsiteX1" fmla="*/ 1974992 w 2768724"/>
                  <a:gd name="connsiteY1" fmla="*/ 0 h 321416"/>
                  <a:gd name="connsiteX2" fmla="*/ 2768724 w 2768724"/>
                  <a:gd name="connsiteY2" fmla="*/ 227777 h 321416"/>
                  <a:gd name="connsiteX3" fmla="*/ 1405503 w 2768724"/>
                  <a:gd name="connsiteY3" fmla="*/ 321416 h 321416"/>
                  <a:gd name="connsiteX4" fmla="*/ 0 w 2768724"/>
                  <a:gd name="connsiteY4" fmla="*/ 22210 h 321416"/>
                  <a:gd name="connsiteX0" fmla="*/ 0 w 2777960"/>
                  <a:gd name="connsiteY0" fmla="*/ 22210 h 321416"/>
                  <a:gd name="connsiteX1" fmla="*/ 1974992 w 2777960"/>
                  <a:gd name="connsiteY1" fmla="*/ 0 h 321416"/>
                  <a:gd name="connsiteX2" fmla="*/ 2777960 w 2777960"/>
                  <a:gd name="connsiteY2" fmla="*/ 212383 h 321416"/>
                  <a:gd name="connsiteX3" fmla="*/ 1405503 w 2777960"/>
                  <a:gd name="connsiteY3" fmla="*/ 321416 h 321416"/>
                  <a:gd name="connsiteX4" fmla="*/ 0 w 2777960"/>
                  <a:gd name="connsiteY4" fmla="*/ 22210 h 321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960" h="321416">
                    <a:moveTo>
                      <a:pt x="0" y="22210"/>
                    </a:moveTo>
                    <a:cubicBezTo>
                      <a:pt x="701125" y="20046"/>
                      <a:pt x="1378669" y="23124"/>
                      <a:pt x="1974992" y="0"/>
                    </a:cubicBezTo>
                    <a:lnTo>
                      <a:pt x="2777960" y="212383"/>
                    </a:lnTo>
                    <a:lnTo>
                      <a:pt x="1405503" y="321416"/>
                    </a:lnTo>
                    <a:lnTo>
                      <a:pt x="0" y="22210"/>
                    </a:lnTo>
                    <a:close/>
                  </a:path>
                </a:pathLst>
              </a:custGeom>
              <a:solidFill>
                <a:srgbClr val="B032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/>
              </a:p>
            </p:txBody>
          </p:sp>
          <p:sp>
            <p:nvSpPr>
              <p:cNvPr id="55" name="Rectangle 5">
                <a:extLst>
                  <a:ext uri="{FF2B5EF4-FFF2-40B4-BE49-F238E27FC236}">
                    <a16:creationId xmlns:a16="http://schemas.microsoft.com/office/drawing/2014/main" id="{75F182A8-74FF-422E-A55F-5BB72E017A22}"/>
                  </a:ext>
                </a:extLst>
              </p:cNvPr>
              <p:cNvSpPr/>
              <p:nvPr/>
            </p:nvSpPr>
            <p:spPr>
              <a:xfrm>
                <a:off x="3828761" y="1531634"/>
                <a:ext cx="2379345" cy="395099"/>
              </a:xfrm>
              <a:custGeom>
                <a:avLst/>
                <a:gdLst>
                  <a:gd name="connsiteX0" fmla="*/ 0 w 2379345"/>
                  <a:gd name="connsiteY0" fmla="*/ 0 h 395099"/>
                  <a:gd name="connsiteX1" fmla="*/ 2379345 w 2379345"/>
                  <a:gd name="connsiteY1" fmla="*/ 0 h 395099"/>
                  <a:gd name="connsiteX2" fmla="*/ 2379345 w 2379345"/>
                  <a:gd name="connsiteY2" fmla="*/ 395099 h 395099"/>
                  <a:gd name="connsiteX3" fmla="*/ 0 w 2379345"/>
                  <a:gd name="connsiteY3" fmla="*/ 395099 h 395099"/>
                  <a:gd name="connsiteX4" fmla="*/ 0 w 2379345"/>
                  <a:gd name="connsiteY4" fmla="*/ 0 h 395099"/>
                  <a:gd name="connsiteX0" fmla="*/ 59821 w 2379345"/>
                  <a:gd name="connsiteY0" fmla="*/ 17091 h 395099"/>
                  <a:gd name="connsiteX1" fmla="*/ 2379345 w 2379345"/>
                  <a:gd name="connsiteY1" fmla="*/ 0 h 395099"/>
                  <a:gd name="connsiteX2" fmla="*/ 2379345 w 2379345"/>
                  <a:gd name="connsiteY2" fmla="*/ 395099 h 395099"/>
                  <a:gd name="connsiteX3" fmla="*/ 0 w 2379345"/>
                  <a:gd name="connsiteY3" fmla="*/ 395099 h 395099"/>
                  <a:gd name="connsiteX4" fmla="*/ 59821 w 2379345"/>
                  <a:gd name="connsiteY4" fmla="*/ 17091 h 395099"/>
                  <a:gd name="connsiteX0" fmla="*/ 59821 w 2379345"/>
                  <a:gd name="connsiteY0" fmla="*/ 17091 h 395099"/>
                  <a:gd name="connsiteX1" fmla="*/ 2379345 w 2379345"/>
                  <a:gd name="connsiteY1" fmla="*/ 0 h 395099"/>
                  <a:gd name="connsiteX2" fmla="*/ 2285341 w 2379345"/>
                  <a:gd name="connsiteY2" fmla="*/ 386554 h 395099"/>
                  <a:gd name="connsiteX3" fmla="*/ 0 w 2379345"/>
                  <a:gd name="connsiteY3" fmla="*/ 395099 h 395099"/>
                  <a:gd name="connsiteX4" fmla="*/ 59821 w 2379345"/>
                  <a:gd name="connsiteY4" fmla="*/ 17091 h 39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9345" h="395099">
                    <a:moveTo>
                      <a:pt x="59821" y="17091"/>
                    </a:moveTo>
                    <a:lnTo>
                      <a:pt x="2379345" y="0"/>
                    </a:lnTo>
                    <a:lnTo>
                      <a:pt x="2285341" y="386554"/>
                    </a:lnTo>
                    <a:lnTo>
                      <a:pt x="0" y="395099"/>
                    </a:lnTo>
                    <a:lnTo>
                      <a:pt x="59821" y="17091"/>
                    </a:lnTo>
                    <a:close/>
                  </a:path>
                </a:pathLst>
              </a:custGeom>
              <a:solidFill>
                <a:srgbClr val="DA4748"/>
              </a:solidFill>
              <a:ln>
                <a:noFill/>
              </a:ln>
              <a:effectLst>
                <a:outerShdw blurRad="203200" dist="266700" dir="5400000" sx="90000" sy="-19000" rotWithShape="0">
                  <a:prstClr val="black">
                    <a:alpha val="4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i="1" dirty="0">
                    <a:latin typeface="Montserrat SemiBold" panose="00000700000000000000" pitchFamily="50" charset="0"/>
                  </a:rPr>
                  <a:t>Model: </a:t>
                </a:r>
                <a:r>
                  <a:rPr lang="en-US" sz="1100" i="1" dirty="0" err="1">
                    <a:latin typeface="Montserrat Light" panose="00000400000000000000" pitchFamily="50" charset="0"/>
                  </a:rPr>
                  <a:t>Lor-Em</a:t>
                </a:r>
                <a:r>
                  <a:rPr lang="en-US" sz="1100" i="1" dirty="0">
                    <a:latin typeface="Montserrat Light" panose="00000400000000000000" pitchFamily="50" charset="0"/>
                  </a:rPr>
                  <a:t> 1234</a:t>
                </a:r>
              </a:p>
            </p:txBody>
          </p:sp>
          <p:sp>
            <p:nvSpPr>
              <p:cNvPr id="56" name="Rectangle 3">
                <a:extLst>
                  <a:ext uri="{FF2B5EF4-FFF2-40B4-BE49-F238E27FC236}">
                    <a16:creationId xmlns:a16="http://schemas.microsoft.com/office/drawing/2014/main" id="{7EEF5495-77E1-4C24-B39C-DBE49D5A027C}"/>
                  </a:ext>
                </a:extLst>
              </p:cNvPr>
              <p:cNvSpPr/>
              <p:nvPr/>
            </p:nvSpPr>
            <p:spPr>
              <a:xfrm>
                <a:off x="3437546" y="800100"/>
                <a:ext cx="2882924" cy="541020"/>
              </a:xfrm>
              <a:custGeom>
                <a:avLst/>
                <a:gdLst>
                  <a:gd name="connsiteX0" fmla="*/ 0 w 2788920"/>
                  <a:gd name="connsiteY0" fmla="*/ 0 h 541020"/>
                  <a:gd name="connsiteX1" fmla="*/ 2788920 w 2788920"/>
                  <a:gd name="connsiteY1" fmla="*/ 0 h 541020"/>
                  <a:gd name="connsiteX2" fmla="*/ 2788920 w 2788920"/>
                  <a:gd name="connsiteY2" fmla="*/ 541020 h 541020"/>
                  <a:gd name="connsiteX3" fmla="*/ 0 w 2788920"/>
                  <a:gd name="connsiteY3" fmla="*/ 541020 h 541020"/>
                  <a:gd name="connsiteX4" fmla="*/ 0 w 2788920"/>
                  <a:gd name="connsiteY4" fmla="*/ 0 h 541020"/>
                  <a:gd name="connsiteX0" fmla="*/ 85458 w 2788920"/>
                  <a:gd name="connsiteY0" fmla="*/ 8546 h 541020"/>
                  <a:gd name="connsiteX1" fmla="*/ 2788920 w 2788920"/>
                  <a:gd name="connsiteY1" fmla="*/ 0 h 541020"/>
                  <a:gd name="connsiteX2" fmla="*/ 2788920 w 2788920"/>
                  <a:gd name="connsiteY2" fmla="*/ 541020 h 541020"/>
                  <a:gd name="connsiteX3" fmla="*/ 0 w 2788920"/>
                  <a:gd name="connsiteY3" fmla="*/ 541020 h 541020"/>
                  <a:gd name="connsiteX4" fmla="*/ 85458 w 2788920"/>
                  <a:gd name="connsiteY4" fmla="*/ 8546 h 541020"/>
                  <a:gd name="connsiteX0" fmla="*/ 85458 w 2882924"/>
                  <a:gd name="connsiteY0" fmla="*/ 8546 h 541020"/>
                  <a:gd name="connsiteX1" fmla="*/ 2882924 w 2882924"/>
                  <a:gd name="connsiteY1" fmla="*/ 0 h 541020"/>
                  <a:gd name="connsiteX2" fmla="*/ 2788920 w 2882924"/>
                  <a:gd name="connsiteY2" fmla="*/ 541020 h 541020"/>
                  <a:gd name="connsiteX3" fmla="*/ 0 w 2882924"/>
                  <a:gd name="connsiteY3" fmla="*/ 541020 h 541020"/>
                  <a:gd name="connsiteX4" fmla="*/ 85458 w 2882924"/>
                  <a:gd name="connsiteY4" fmla="*/ 8546 h 54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2924" h="541020">
                    <a:moveTo>
                      <a:pt x="85458" y="8546"/>
                    </a:moveTo>
                    <a:lnTo>
                      <a:pt x="2882924" y="0"/>
                    </a:lnTo>
                    <a:lnTo>
                      <a:pt x="2788920" y="541020"/>
                    </a:lnTo>
                    <a:lnTo>
                      <a:pt x="0" y="541020"/>
                    </a:lnTo>
                    <a:lnTo>
                      <a:pt x="85458" y="8546"/>
                    </a:lnTo>
                    <a:close/>
                  </a:path>
                </a:pathLst>
              </a:custGeom>
              <a:solidFill>
                <a:srgbClr val="DA4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aseline="-25000" dirty="0"/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21A6213-6B10-4CFC-8035-E90350229BB7}"/>
                </a:ext>
              </a:extLst>
            </p:cNvPr>
            <p:cNvSpPr/>
            <p:nvPr/>
          </p:nvSpPr>
          <p:spPr>
            <a:xfrm>
              <a:off x="5402892" y="598485"/>
              <a:ext cx="3149616" cy="6144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i="1" baseline="-250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Canon </a:t>
              </a:r>
              <a:r>
                <a:rPr lang="en-US" sz="3600" i="1" baseline="-25000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Go Pro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8251AB8F-4A4B-4BF2-8406-0372034B7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01" y="1573193"/>
            <a:ext cx="1765401" cy="215125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605C462-0C6E-4280-B8FD-5314D57D5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367" y="1540214"/>
            <a:ext cx="2061241" cy="221721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4368C59-BB56-4F01-B143-92C9D2407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73" y="1700478"/>
            <a:ext cx="2197062" cy="189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6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0"/>
    </mc:Choice>
    <mc:Fallback xmlns="">
      <p:transition spd="slow" advTm="11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decel="10000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decel="10000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decel="10000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decel="100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decel="10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decel="10000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decel="10000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decel="10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decel="10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" grpId="0" animBg="1"/>
      <p:bldP spid="17" grpId="0"/>
      <p:bldP spid="18" grpId="0"/>
      <p:bldP spid="24" grpId="0"/>
      <p:bldP spid="25" grpId="0"/>
      <p:bldP spid="29" grpId="0"/>
      <p:bldP spid="30" grpId="0"/>
      <p:bldP spid="19" grpId="0"/>
      <p:bldP spid="26" grpId="0"/>
      <p:bldP spid="31" grpId="0"/>
      <p:bldP spid="20" grpId="0" animBg="1"/>
      <p:bldP spid="27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523</Words>
  <Application>Microsoft Office PowerPoint</Application>
  <PresentationFormat>Widescreen</PresentationFormat>
  <Paragraphs>108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Bahnschrift SemiCondensed</vt:lpstr>
      <vt:lpstr>Montserrat Black</vt:lpstr>
      <vt:lpstr>Bahnschrift Light</vt:lpstr>
      <vt:lpstr>Montserrat Light</vt:lpstr>
      <vt:lpstr>Arial</vt:lpstr>
      <vt:lpstr>Calibri</vt:lpstr>
      <vt:lpstr>Work Sans</vt:lpstr>
      <vt:lpstr>Calibri Light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presentaion point</dc:creator>
  <cp:lastModifiedBy>Bram Dupont</cp:lastModifiedBy>
  <cp:revision>75</cp:revision>
  <dcterms:created xsi:type="dcterms:W3CDTF">2019-04-08T23:18:33Z</dcterms:created>
  <dcterms:modified xsi:type="dcterms:W3CDTF">2019-09-23T17:23:58Z</dcterms:modified>
</cp:coreProperties>
</file>