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6" r:id="rId6"/>
    <p:sldId id="268" r:id="rId7"/>
    <p:sldId id="269" r:id="rId8"/>
    <p:sldId id="270" r:id="rId9"/>
    <p:sldId id="272" r:id="rId10"/>
    <p:sldId id="274" r:id="rId11"/>
    <p:sldId id="27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ontserrat Alternates Light" panose="020B0604020202020204" charset="0"/>
      <p:regular r:id="rId20"/>
      <p:italic r:id="rId21"/>
    </p:embeddedFont>
    <p:embeddedFont>
      <p:font typeface="Montserrat Black" panose="00000A00000000000000" pitchFamily="50" charset="0"/>
      <p:bold r:id="rId22"/>
      <p:boldItalic r:id="rId23"/>
    </p:embeddedFont>
    <p:embeddedFont>
      <p:font typeface="Montserrat Light" panose="020B0604020202020204" charset="0"/>
      <p:regular r:id="rId24"/>
      <p:italic r:id="rId25"/>
    </p:embeddedFont>
    <p:embeddedFont>
      <p:font typeface="Montserrat SemiBold" panose="00000700000000000000" pitchFamily="50" charset="0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66"/>
    <a:srgbClr val="CC1C2D"/>
    <a:srgbClr val="3EE08F"/>
    <a:srgbClr val="93F6CD"/>
    <a:srgbClr val="C80C1D"/>
    <a:srgbClr val="D84231"/>
    <a:srgbClr val="EFA092"/>
    <a:srgbClr val="DF5E66"/>
    <a:srgbClr val="15AF45"/>
    <a:srgbClr val="259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452B66-BAEA-4D1B-BC4E-9DB7DCF7B400}" v="23" dt="2019-09-23T17:19:51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1320" autoAdjust="0"/>
  </p:normalViewPr>
  <p:slideViewPr>
    <p:cSldViewPr snapToGrid="0">
      <p:cViewPr varScale="1">
        <p:scale>
          <a:sx n="91" d="100"/>
          <a:sy n="91" d="100"/>
        </p:scale>
        <p:origin x="90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Dupont" userId="9042b1d383435627" providerId="LiveId" clId="{53452B66-BAEA-4D1B-BC4E-9DB7DCF7B400}"/>
    <pc:docChg chg="addSld delSld modSld">
      <pc:chgData name="Bram Dupont" userId="9042b1d383435627" providerId="LiveId" clId="{53452B66-BAEA-4D1B-BC4E-9DB7DCF7B400}" dt="2019-09-23T17:19:51.074" v="22"/>
      <pc:docMkLst>
        <pc:docMk/>
      </pc:docMkLst>
      <pc:sldChg chg="modSp">
        <pc:chgData name="Bram Dupont" userId="9042b1d383435627" providerId="LiveId" clId="{53452B66-BAEA-4D1B-BC4E-9DB7DCF7B400}" dt="2019-09-23T17:07:07.515" v="1" actId="20577"/>
        <pc:sldMkLst>
          <pc:docMk/>
          <pc:sldMk cId="3686979713" sldId="256"/>
        </pc:sldMkLst>
        <pc:spChg chg="mod">
          <ac:chgData name="Bram Dupont" userId="9042b1d383435627" providerId="LiveId" clId="{53452B66-BAEA-4D1B-BC4E-9DB7DCF7B400}" dt="2019-09-23T17:07:07.515" v="1" actId="20577"/>
          <ac:spMkLst>
            <pc:docMk/>
            <pc:sldMk cId="3686979713" sldId="256"/>
            <ac:spMk id="6" creationId="{00000000-0000-0000-0000-000000000000}"/>
          </ac:spMkLst>
        </pc:spChg>
      </pc:sldChg>
      <pc:sldChg chg="modSp">
        <pc:chgData name="Bram Dupont" userId="9042b1d383435627" providerId="LiveId" clId="{53452B66-BAEA-4D1B-BC4E-9DB7DCF7B400}" dt="2019-09-23T17:07:10.845" v="3" actId="20577"/>
        <pc:sldMkLst>
          <pc:docMk/>
          <pc:sldMk cId="937093714" sldId="257"/>
        </pc:sldMkLst>
        <pc:spChg chg="mod">
          <ac:chgData name="Bram Dupont" userId="9042b1d383435627" providerId="LiveId" clId="{53452B66-BAEA-4D1B-BC4E-9DB7DCF7B400}" dt="2019-09-23T17:07:10.845" v="3" actId="20577"/>
          <ac:spMkLst>
            <pc:docMk/>
            <pc:sldMk cId="937093714" sldId="257"/>
            <ac:spMk id="21" creationId="{136A6D88-EAB5-41BE-9B18-6605512763B8}"/>
          </ac:spMkLst>
        </pc:spChg>
      </pc:sldChg>
      <pc:sldChg chg="modSp">
        <pc:chgData name="Bram Dupont" userId="9042b1d383435627" providerId="LiveId" clId="{53452B66-BAEA-4D1B-BC4E-9DB7DCF7B400}" dt="2019-09-23T17:07:29.417" v="6" actId="20577"/>
        <pc:sldMkLst>
          <pc:docMk/>
          <pc:sldMk cId="1200907939" sldId="258"/>
        </pc:sldMkLst>
        <pc:spChg chg="mod">
          <ac:chgData name="Bram Dupont" userId="9042b1d383435627" providerId="LiveId" clId="{53452B66-BAEA-4D1B-BC4E-9DB7DCF7B400}" dt="2019-09-23T17:07:23.059" v="4" actId="33524"/>
          <ac:spMkLst>
            <pc:docMk/>
            <pc:sldMk cId="1200907939" sldId="258"/>
            <ac:spMk id="16" creationId="{763204FE-F8EE-4FB9-836C-00DA857249B5}"/>
          </ac:spMkLst>
        </pc:spChg>
        <pc:spChg chg="mod">
          <ac:chgData name="Bram Dupont" userId="9042b1d383435627" providerId="LiveId" clId="{53452B66-BAEA-4D1B-BC4E-9DB7DCF7B400}" dt="2019-09-23T17:07:29.417" v="6" actId="20577"/>
          <ac:spMkLst>
            <pc:docMk/>
            <pc:sldMk cId="1200907939" sldId="258"/>
            <ac:spMk id="20" creationId="{C9FC84FE-7174-4C5B-9A05-4BEB91F73523}"/>
          </ac:spMkLst>
        </pc:spChg>
      </pc:sldChg>
      <pc:sldChg chg="modSp">
        <pc:chgData name="Bram Dupont" userId="9042b1d383435627" providerId="LiveId" clId="{53452B66-BAEA-4D1B-BC4E-9DB7DCF7B400}" dt="2019-09-23T17:13:06.296" v="7" actId="33524"/>
        <pc:sldMkLst>
          <pc:docMk/>
          <pc:sldMk cId="180906801" sldId="267"/>
        </pc:sldMkLst>
        <pc:spChg chg="mod">
          <ac:chgData name="Bram Dupont" userId="9042b1d383435627" providerId="LiveId" clId="{53452B66-BAEA-4D1B-BC4E-9DB7DCF7B400}" dt="2019-09-23T17:13:06.296" v="7" actId="33524"/>
          <ac:spMkLst>
            <pc:docMk/>
            <pc:sldMk cId="180906801" sldId="267"/>
            <ac:spMk id="6" creationId="{CB7F47C2-638D-4A41-8122-4D6C55699315}"/>
          </ac:spMkLst>
        </pc:spChg>
      </pc:sldChg>
      <pc:sldChg chg="modSp">
        <pc:chgData name="Bram Dupont" userId="9042b1d383435627" providerId="LiveId" clId="{53452B66-BAEA-4D1B-BC4E-9DB7DCF7B400}" dt="2019-09-23T17:17:47.412" v="8" actId="20577"/>
        <pc:sldMkLst>
          <pc:docMk/>
          <pc:sldMk cId="2061007238" sldId="268"/>
        </pc:sldMkLst>
        <pc:spChg chg="mod">
          <ac:chgData name="Bram Dupont" userId="9042b1d383435627" providerId="LiveId" clId="{53452B66-BAEA-4D1B-BC4E-9DB7DCF7B400}" dt="2019-09-23T17:17:47.412" v="8" actId="20577"/>
          <ac:spMkLst>
            <pc:docMk/>
            <pc:sldMk cId="2061007238" sldId="268"/>
            <ac:spMk id="6" creationId="{00000000-0000-0000-0000-000000000000}"/>
          </ac:spMkLst>
        </pc:spChg>
      </pc:sldChg>
      <pc:sldChg chg="modSp">
        <pc:chgData name="Bram Dupont" userId="9042b1d383435627" providerId="LiveId" clId="{53452B66-BAEA-4D1B-BC4E-9DB7DCF7B400}" dt="2019-09-23T17:17:57.750" v="9" actId="33524"/>
        <pc:sldMkLst>
          <pc:docMk/>
          <pc:sldMk cId="496633209" sldId="269"/>
        </pc:sldMkLst>
        <pc:spChg chg="mod">
          <ac:chgData name="Bram Dupont" userId="9042b1d383435627" providerId="LiveId" clId="{53452B66-BAEA-4D1B-BC4E-9DB7DCF7B400}" dt="2019-09-23T17:17:57.750" v="9" actId="33524"/>
          <ac:spMkLst>
            <pc:docMk/>
            <pc:sldMk cId="496633209" sldId="269"/>
            <ac:spMk id="16" creationId="{763204FE-F8EE-4FB9-836C-00DA857249B5}"/>
          </ac:spMkLst>
        </pc:spChg>
      </pc:sldChg>
      <pc:sldChg chg="modSp">
        <pc:chgData name="Bram Dupont" userId="9042b1d383435627" providerId="LiveId" clId="{53452B66-BAEA-4D1B-BC4E-9DB7DCF7B400}" dt="2019-09-23T17:19:32.869" v="19" actId="20577"/>
        <pc:sldMkLst>
          <pc:docMk/>
          <pc:sldMk cId="1115121684" sldId="272"/>
        </pc:sldMkLst>
        <pc:spChg chg="mod">
          <ac:chgData name="Bram Dupont" userId="9042b1d383435627" providerId="LiveId" clId="{53452B66-BAEA-4D1B-BC4E-9DB7DCF7B400}" dt="2019-09-23T17:19:32.869" v="19" actId="20577"/>
          <ac:spMkLst>
            <pc:docMk/>
            <pc:sldMk cId="1115121684" sldId="272"/>
            <ac:spMk id="419" creationId="{D7287580-D4DD-425D-8D44-6550A63DDDC1}"/>
          </ac:spMkLst>
        </pc:spChg>
      </pc:sldChg>
      <pc:sldChg chg="modSp">
        <pc:chgData name="Bram Dupont" userId="9042b1d383435627" providerId="LiveId" clId="{53452B66-BAEA-4D1B-BC4E-9DB7DCF7B400}" dt="2019-09-23T17:19:44.931" v="20" actId="20577"/>
        <pc:sldMkLst>
          <pc:docMk/>
          <pc:sldMk cId="2421491280" sldId="274"/>
        </pc:sldMkLst>
        <pc:spChg chg="mod">
          <ac:chgData name="Bram Dupont" userId="9042b1d383435627" providerId="LiveId" clId="{53452B66-BAEA-4D1B-BC4E-9DB7DCF7B400}" dt="2019-09-23T17:19:44.931" v="20" actId="20577"/>
          <ac:spMkLst>
            <pc:docMk/>
            <pc:sldMk cId="2421491280" sldId="274"/>
            <ac:spMk id="6" creationId="{00000000-0000-0000-0000-000000000000}"/>
          </ac:spMkLst>
        </pc:spChg>
      </pc:sldChg>
      <pc:sldChg chg="add del">
        <pc:chgData name="Bram Dupont" userId="9042b1d383435627" providerId="LiveId" clId="{53452B66-BAEA-4D1B-BC4E-9DB7DCF7B400}" dt="2019-09-23T17:19:51.074" v="22"/>
        <pc:sldMkLst>
          <pc:docMk/>
          <pc:sldMk cId="136939988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 Alternates Light" panose="000004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 Alternates Light" panose="00000400000000000000" pitchFamily="50" charset="0"/>
              </a:defRPr>
            </a:lvl1pPr>
          </a:lstStyle>
          <a:p>
            <a:fld id="{2F2BF3E7-0112-4F12-BAF7-E2E00B5CF792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 Alternates Light" panose="000004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 Alternates Light" panose="00000400000000000000" pitchFamily="50" charset="0"/>
              </a:defRPr>
            </a:lvl1pPr>
          </a:lstStyle>
          <a:p>
            <a:fld id="{DB0104C2-D9CB-47CA-9F06-6B9F194220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8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 Alternates Light" panose="000004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 Alternates Light" panose="000004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 Alternates Light" panose="000004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 Alternates Light" panose="000004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 Alternates Light" panose="000004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yqx7mv/download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y6fqly/download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zn6jjj/download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gkcc31/download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27yh7d/download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5pb3b5/download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xn3058/download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4zazx5/download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46he3u/download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5pb3b5/download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https://www.pngfly.com/png-yqx7mv/download.html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104C2-D9CB-47CA-9F06-6B9F194220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3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https://www.pngfly.com/png-y6fqly/download.html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104C2-D9CB-47CA-9F06-6B9F194220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4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https://www.pngfly.com/png-zn6jjj/download.html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104C2-D9CB-47CA-9F06-6B9F194220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6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https://www.pngfly.com/png-gkcc31/download.html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104C2-D9CB-47CA-9F06-6B9F194220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5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https://www.pngfly.com/png-27yh7d/download.html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104C2-D9CB-47CA-9F06-6B9F1942203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0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https://www.pngfly.com/png-5pb3b5/download.html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104C2-D9CB-47CA-9F06-6B9F1942203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4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https://www.pngfly.com/png-xn3058/download.html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104C2-D9CB-47CA-9F06-6B9F194220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71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https://www.pngfly.com/png-4zazx5/download.html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104C2-D9CB-47CA-9F06-6B9F194220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56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https://www.pngfly.com/png-46he3u/download.html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104C2-D9CB-47CA-9F06-6B9F194220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9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https://www.pngfly.com/png-5pb3b5/download.html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104C2-D9CB-47CA-9F06-6B9F1942203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3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4636-E475-494C-B283-4806B261E35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B3BA-CA9E-42B0-9AC4-1B973DA4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8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4636-E475-494C-B283-4806B261E35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B3BA-CA9E-42B0-9AC4-1B973DA4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4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4636-E475-494C-B283-4806B261E35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B3BA-CA9E-42B0-9AC4-1B973DA4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0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4636-E475-494C-B283-4806B261E35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B3BA-CA9E-42B0-9AC4-1B973DA4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4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4636-E475-494C-B283-4806B261E35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B3BA-CA9E-42B0-9AC4-1B973DA4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4636-E475-494C-B283-4806B261E35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B3BA-CA9E-42B0-9AC4-1B973DA4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4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4636-E475-494C-B283-4806B261E35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B3BA-CA9E-42B0-9AC4-1B973DA4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4636-E475-494C-B283-4806B261E35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B3BA-CA9E-42B0-9AC4-1B973DA4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0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4636-E475-494C-B283-4806B261E35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B3BA-CA9E-42B0-9AC4-1B973DA4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6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4636-E475-494C-B283-4806B261E35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B3BA-CA9E-42B0-9AC4-1B973DA4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7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4636-E475-494C-B283-4806B261E35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B3BA-CA9E-42B0-9AC4-1B973DA48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 Alternates Light" panose="00000400000000000000" pitchFamily="50" charset="0"/>
              </a:defRPr>
            </a:lvl1pPr>
          </a:lstStyle>
          <a:p>
            <a:fld id="{11944636-E475-494C-B283-4806B261E352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 Alternates Light" panose="000004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Alternates Light" panose="00000400000000000000" pitchFamily="50" charset="0"/>
              </a:defRPr>
            </a:lvl1pPr>
          </a:lstStyle>
          <a:p>
            <a:fld id="{8F50B3BA-CA9E-42B0-9AC4-1B973DA48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Alternates Light" panose="000004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Alternates Light" panose="000004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Alternates Light" panose="000004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Alternates Light" panose="000004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Alternates Light" panose="000004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3EE08F"/>
          </a:fgClr>
          <a:bgClr>
            <a:srgbClr val="85F3C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B258A30-0D6D-4734-9CA5-B5F7B263BF4E}"/>
              </a:ext>
            </a:extLst>
          </p:cNvPr>
          <p:cNvGrpSpPr/>
          <p:nvPr/>
        </p:nvGrpSpPr>
        <p:grpSpPr>
          <a:xfrm flipV="1">
            <a:off x="9048750" y="-444042"/>
            <a:ext cx="3143250" cy="444040"/>
            <a:chOff x="4642971" y="1166648"/>
            <a:chExt cx="3089618" cy="6223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8347BCA-4C40-482B-8AC3-2602E79F5D48}"/>
                </a:ext>
              </a:extLst>
            </p:cNvPr>
            <p:cNvSpPr/>
            <p:nvPr/>
          </p:nvSpPr>
          <p:spPr>
            <a:xfrm>
              <a:off x="5465410" y="1166648"/>
              <a:ext cx="622300" cy="622300"/>
            </a:xfrm>
            <a:prstGeom prst="rect">
              <a:avLst/>
            </a:prstGeom>
            <a:solidFill>
              <a:srgbClr val="93F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50F6F0-ABE4-4CBB-B8B9-2410A9B5A957}"/>
                </a:ext>
              </a:extLst>
            </p:cNvPr>
            <p:cNvSpPr/>
            <p:nvPr/>
          </p:nvSpPr>
          <p:spPr>
            <a:xfrm>
              <a:off x="7110289" y="1166648"/>
              <a:ext cx="622300" cy="622300"/>
            </a:xfrm>
            <a:prstGeom prst="rect">
              <a:avLst/>
            </a:prstGeom>
            <a:solidFill>
              <a:srgbClr val="3EE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651334-B52A-422D-BDF6-53C8272E70B2}"/>
                </a:ext>
              </a:extLst>
            </p:cNvPr>
            <p:cNvSpPr/>
            <p:nvPr/>
          </p:nvSpPr>
          <p:spPr>
            <a:xfrm>
              <a:off x="6287849" y="1166648"/>
              <a:ext cx="622300" cy="622300"/>
            </a:xfrm>
            <a:prstGeom prst="rect">
              <a:avLst/>
            </a:prstGeom>
            <a:solidFill>
              <a:srgbClr val="3EE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1BC67C-D0E2-4FDB-A61D-9D887CC1541E}"/>
                </a:ext>
              </a:extLst>
            </p:cNvPr>
            <p:cNvSpPr/>
            <p:nvPr/>
          </p:nvSpPr>
          <p:spPr>
            <a:xfrm>
              <a:off x="4642971" y="1166648"/>
              <a:ext cx="622300" cy="622300"/>
            </a:xfrm>
            <a:prstGeom prst="rect">
              <a:avLst/>
            </a:prstGeom>
            <a:solidFill>
              <a:srgbClr val="40E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49A61FFA-3513-4CEC-B345-1A6CB3F16AAA}"/>
              </a:ext>
            </a:extLst>
          </p:cNvPr>
          <p:cNvSpPr/>
          <p:nvPr/>
        </p:nvSpPr>
        <p:spPr>
          <a:xfrm>
            <a:off x="10582958" y="2908092"/>
            <a:ext cx="469590" cy="469590"/>
          </a:xfrm>
          <a:prstGeom prst="ellipse">
            <a:avLst/>
          </a:prstGeom>
          <a:solidFill>
            <a:srgbClr val="93F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F11E54E-4A95-420E-B663-4275E3B3C3D1}"/>
              </a:ext>
            </a:extLst>
          </p:cNvPr>
          <p:cNvSpPr/>
          <p:nvPr/>
        </p:nvSpPr>
        <p:spPr>
          <a:xfrm>
            <a:off x="7927167" y="5321765"/>
            <a:ext cx="3067050" cy="959540"/>
          </a:xfrm>
          <a:prstGeom prst="roundRect">
            <a:avLst/>
          </a:prstGeom>
          <a:solidFill>
            <a:srgbClr val="3EE08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/>
              <a:t>{{{{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97" y="576695"/>
            <a:ext cx="3807373" cy="4379152"/>
          </a:xfrm>
          <a:prstGeom prst="rect">
            <a:avLst/>
          </a:prstGeom>
          <a:effectLst>
            <a:outerShdw blurRad="368300" dist="50800" dir="5400000" sx="103000" sy="103000" algn="ctr" rotWithShape="0">
              <a:srgbClr val="000000">
                <a:alpha val="64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72284" y="4885339"/>
            <a:ext cx="337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Discount 10%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F680FBE0-139E-4FF0-AE60-E7BEA9E4ACCF}"/>
              </a:ext>
            </a:extLst>
          </p:cNvPr>
          <p:cNvSpPr/>
          <p:nvPr/>
        </p:nvSpPr>
        <p:spPr>
          <a:xfrm>
            <a:off x="8066579" y="5396035"/>
            <a:ext cx="2788227" cy="793008"/>
          </a:xfrm>
          <a:prstGeom prst="roundRect">
            <a:avLst/>
          </a:prstGeom>
          <a:solidFill>
            <a:srgbClr val="3EE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35934" y="5347004"/>
            <a:ext cx="204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SemiBold" panose="00000700000000000000" pitchFamily="50" charset="0"/>
              </a:rPr>
              <a:t>$60</a:t>
            </a:r>
          </a:p>
        </p:txBody>
      </p:sp>
      <p:sp>
        <p:nvSpPr>
          <p:cNvPr id="112" name="Rectangle: Top Corners Rounded 111">
            <a:extLst>
              <a:ext uri="{FF2B5EF4-FFF2-40B4-BE49-F238E27FC236}">
                <a16:creationId xmlns:a16="http://schemas.microsoft.com/office/drawing/2014/main" id="{22D08583-8ED8-4E1F-A2AC-7ECA034CA9A1}"/>
              </a:ext>
            </a:extLst>
          </p:cNvPr>
          <p:cNvSpPr/>
          <p:nvPr/>
        </p:nvSpPr>
        <p:spPr>
          <a:xfrm rot="5400000">
            <a:off x="-1254578" y="-510626"/>
            <a:ext cx="8880858" cy="787924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EE08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: Top Corners Rounded 110">
            <a:extLst>
              <a:ext uri="{FF2B5EF4-FFF2-40B4-BE49-F238E27FC236}">
                <a16:creationId xmlns:a16="http://schemas.microsoft.com/office/drawing/2014/main" id="{9EDCF6D0-B246-4673-99D4-11361A5E7704}"/>
              </a:ext>
            </a:extLst>
          </p:cNvPr>
          <p:cNvSpPr/>
          <p:nvPr/>
        </p:nvSpPr>
        <p:spPr>
          <a:xfrm rot="5400000">
            <a:off x="-759056" y="-7227"/>
            <a:ext cx="7746078" cy="687245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EE08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: Top Corners Rounded 108">
            <a:extLst>
              <a:ext uri="{FF2B5EF4-FFF2-40B4-BE49-F238E27FC236}">
                <a16:creationId xmlns:a16="http://schemas.microsoft.com/office/drawing/2014/main" id="{D24E450C-D76E-443E-96B8-885B85652E41}"/>
              </a:ext>
            </a:extLst>
          </p:cNvPr>
          <p:cNvSpPr/>
          <p:nvPr/>
        </p:nvSpPr>
        <p:spPr>
          <a:xfrm rot="5400000">
            <a:off x="-386732" y="386732"/>
            <a:ext cx="6858002" cy="6084537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40E0AB">
                  <a:alpha val="32000"/>
                </a:srgbClr>
              </a:gs>
              <a:gs pos="100000">
                <a:srgbClr val="93F6CD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5115" y="1708278"/>
            <a:ext cx="4430110" cy="179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Smart </a:t>
            </a:r>
          </a:p>
          <a:p>
            <a:pPr>
              <a:lnSpc>
                <a:spcPts val="65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Bag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115" y="3774396"/>
            <a:ext cx="488731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At checkpoint, unfolds to flat position keeping above and below the laptop sections clear. Adjustable padded laptop straps inside to fit different size laptops.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7430DB1-AA82-4529-905C-F534C37BDD6C}"/>
              </a:ext>
            </a:extLst>
          </p:cNvPr>
          <p:cNvSpPr/>
          <p:nvPr/>
        </p:nvSpPr>
        <p:spPr>
          <a:xfrm>
            <a:off x="7790433" y="3518505"/>
            <a:ext cx="367695" cy="367695"/>
          </a:xfrm>
          <a:prstGeom prst="ellipse">
            <a:avLst/>
          </a:prstGeom>
          <a:solidFill>
            <a:srgbClr val="3EE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7D163685-DF92-4826-AEC3-88AC552FD99D}"/>
              </a:ext>
            </a:extLst>
          </p:cNvPr>
          <p:cNvSpPr/>
          <p:nvPr/>
        </p:nvSpPr>
        <p:spPr>
          <a:xfrm rot="2700000">
            <a:off x="7466855" y="5456156"/>
            <a:ext cx="367695" cy="367695"/>
          </a:xfrm>
          <a:prstGeom prst="triangle">
            <a:avLst/>
          </a:prstGeom>
          <a:solidFill>
            <a:srgbClr val="3EE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D17A916-0A72-4D81-AB1B-17151B6B5EAC}"/>
              </a:ext>
            </a:extLst>
          </p:cNvPr>
          <p:cNvSpPr/>
          <p:nvPr/>
        </p:nvSpPr>
        <p:spPr>
          <a:xfrm>
            <a:off x="7414815" y="1052164"/>
            <a:ext cx="751236" cy="751236"/>
          </a:xfrm>
          <a:prstGeom prst="ellipse">
            <a:avLst/>
          </a:prstGeom>
          <a:solidFill>
            <a:srgbClr val="4EE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4D2E1C7F-CCDF-4391-AB97-206A5A3ED9B3}"/>
              </a:ext>
            </a:extLst>
          </p:cNvPr>
          <p:cNvSpPr/>
          <p:nvPr/>
        </p:nvSpPr>
        <p:spPr>
          <a:xfrm rot="18900000">
            <a:off x="6658159" y="3953834"/>
            <a:ext cx="1027780" cy="1027774"/>
          </a:xfrm>
          <a:prstGeom prst="triangle">
            <a:avLst/>
          </a:prstGeom>
          <a:solidFill>
            <a:srgbClr val="3EE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7A689B0-C8D8-4030-AFF6-5E444FB53C11}"/>
              </a:ext>
            </a:extLst>
          </p:cNvPr>
          <p:cNvSpPr/>
          <p:nvPr/>
        </p:nvSpPr>
        <p:spPr>
          <a:xfrm>
            <a:off x="11142684" y="1581706"/>
            <a:ext cx="443388" cy="443388"/>
          </a:xfrm>
          <a:prstGeom prst="ellipse">
            <a:avLst/>
          </a:prstGeom>
          <a:solidFill>
            <a:srgbClr val="4EE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556EFFA2-D510-450A-A4A7-02E8F139A748}"/>
              </a:ext>
            </a:extLst>
          </p:cNvPr>
          <p:cNvSpPr/>
          <p:nvPr/>
        </p:nvSpPr>
        <p:spPr>
          <a:xfrm rot="3600000">
            <a:off x="11330778" y="3615508"/>
            <a:ext cx="1027780" cy="1027774"/>
          </a:xfrm>
          <a:prstGeom prst="triangle">
            <a:avLst/>
          </a:prstGeom>
          <a:solidFill>
            <a:srgbClr val="3EE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F25D95-058D-43F9-B54C-6CECF86A6127}"/>
              </a:ext>
            </a:extLst>
          </p:cNvPr>
          <p:cNvGrpSpPr/>
          <p:nvPr/>
        </p:nvGrpSpPr>
        <p:grpSpPr>
          <a:xfrm>
            <a:off x="-5988847" y="-3076561"/>
            <a:ext cx="24146769" cy="12908486"/>
            <a:chOff x="-5981755" y="-3047545"/>
            <a:chExt cx="24146769" cy="12908486"/>
          </a:xfrm>
          <a:solidFill>
            <a:srgbClr val="666666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71D3AFD-F0E1-40D4-92E0-067479F03FC2}"/>
                </a:ext>
              </a:extLst>
            </p:cNvPr>
            <p:cNvSpPr/>
            <p:nvPr/>
          </p:nvSpPr>
          <p:spPr>
            <a:xfrm>
              <a:off x="-2915265" y="-3047545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C94BE9-ABB5-4603-BD34-D1360EF68761}"/>
                </a:ext>
              </a:extLst>
            </p:cNvPr>
            <p:cNvSpPr/>
            <p:nvPr/>
          </p:nvSpPr>
          <p:spPr>
            <a:xfrm>
              <a:off x="-2915265" y="6804087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76A2A8B-7FDA-4A9C-8C81-EC6A14B1242C}"/>
                </a:ext>
              </a:extLst>
            </p:cNvPr>
            <p:cNvSpPr/>
            <p:nvPr/>
          </p:nvSpPr>
          <p:spPr>
            <a:xfrm rot="5400000">
              <a:off x="8724264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65063E-F856-4B00-8E0A-50FAE6FF65C1}"/>
                </a:ext>
              </a:extLst>
            </p:cNvPr>
            <p:cNvSpPr/>
            <p:nvPr/>
          </p:nvSpPr>
          <p:spPr>
            <a:xfrm rot="5400000">
              <a:off x="-9449490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620" y="5494640"/>
            <a:ext cx="3355210" cy="595799"/>
            <a:chOff x="615620" y="5494640"/>
            <a:chExt cx="3355210" cy="59579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965CBD4-EC5A-4C43-A7CC-ABEA6563E599}"/>
                </a:ext>
              </a:extLst>
            </p:cNvPr>
            <p:cNvSpPr/>
            <p:nvPr/>
          </p:nvSpPr>
          <p:spPr>
            <a:xfrm>
              <a:off x="645115" y="5494640"/>
              <a:ext cx="3218962" cy="595799"/>
            </a:xfrm>
            <a:prstGeom prst="roundRect">
              <a:avLst>
                <a:gd name="adj" fmla="val 50000"/>
              </a:avLst>
            </a:prstGeom>
            <a:solidFill>
              <a:srgbClr val="3EE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15620" y="5583788"/>
              <a:ext cx="3355210" cy="457201"/>
              <a:chOff x="645115" y="5580068"/>
              <a:chExt cx="3469685" cy="47280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A3E773-4672-4A58-907A-7864747ECAD6}"/>
                  </a:ext>
                </a:extLst>
              </p:cNvPr>
              <p:cNvSpPr txBox="1"/>
              <p:nvPr/>
            </p:nvSpPr>
            <p:spPr>
              <a:xfrm>
                <a:off x="1212868" y="5591203"/>
                <a:ext cx="2901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Montserrat SemiBold" panose="00000700000000000000" pitchFamily="50" charset="0"/>
                  </a:rPr>
                  <a:t>OSM</a:t>
                </a:r>
                <a:r>
                  <a:rPr lang="en-US" sz="2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COMPANY</a:t>
                </a: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115" y="5580068"/>
                <a:ext cx="762002" cy="4572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869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381">
        <p:fade/>
      </p:transition>
    </mc:Choice>
    <mc:Fallback xmlns="">
      <p:transition advTm="53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08" grpId="0" animBg="1"/>
      <p:bldP spid="5" grpId="0"/>
      <p:bldP spid="107" grpId="0" animBg="1"/>
      <p:bldP spid="6" grpId="0"/>
      <p:bldP spid="112" grpId="0" animBg="1"/>
      <p:bldP spid="111" grpId="0" animBg="1"/>
      <p:bldP spid="109" grpId="0" animBg="1"/>
      <p:bldP spid="7" grpId="0"/>
      <p:bldP spid="9" grpId="0"/>
      <p:bldP spid="114" grpId="0" animBg="1"/>
      <p:bldP spid="115" grpId="0" animBg="1"/>
      <p:bldP spid="116" grpId="0" animBg="1"/>
      <p:bldP spid="117" grpId="0" animBg="1"/>
      <p:bldP spid="119" grpId="0" animBg="1"/>
      <p:bldP spid="1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DF5E66"/>
          </a:fgClr>
          <a:bgClr>
            <a:srgbClr val="EFA0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>
            <a:extLst>
              <a:ext uri="{FF2B5EF4-FFF2-40B4-BE49-F238E27FC236}">
                <a16:creationId xmlns:a16="http://schemas.microsoft.com/office/drawing/2014/main" id="{87430DB1-AA82-4529-905C-F534C37BDD6C}"/>
              </a:ext>
            </a:extLst>
          </p:cNvPr>
          <p:cNvSpPr/>
          <p:nvPr/>
        </p:nvSpPr>
        <p:spPr>
          <a:xfrm>
            <a:off x="1854598" y="3518505"/>
            <a:ext cx="367695" cy="367695"/>
          </a:xfrm>
          <a:prstGeom prst="ellipse">
            <a:avLst/>
          </a:prstGeom>
          <a:solidFill>
            <a:srgbClr val="CC1C2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7D163685-DF92-4826-AEC3-88AC552FD99D}"/>
              </a:ext>
            </a:extLst>
          </p:cNvPr>
          <p:cNvSpPr/>
          <p:nvPr/>
        </p:nvSpPr>
        <p:spPr>
          <a:xfrm rot="2700000">
            <a:off x="3079357" y="5456156"/>
            <a:ext cx="367695" cy="367695"/>
          </a:xfrm>
          <a:prstGeom prst="triangle">
            <a:avLst/>
          </a:prstGeom>
          <a:solidFill>
            <a:srgbClr val="CC1C2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9A61FFA-3513-4CEC-B345-1A6CB3F16AAA}"/>
              </a:ext>
            </a:extLst>
          </p:cNvPr>
          <p:cNvSpPr/>
          <p:nvPr/>
        </p:nvSpPr>
        <p:spPr>
          <a:xfrm>
            <a:off x="4647123" y="2908092"/>
            <a:ext cx="469590" cy="469590"/>
          </a:xfrm>
          <a:prstGeom prst="ellipse">
            <a:avLst/>
          </a:prstGeom>
          <a:solidFill>
            <a:srgbClr val="C80C1D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F11E54E-4A95-420E-B663-4275E3B3C3D1}"/>
              </a:ext>
            </a:extLst>
          </p:cNvPr>
          <p:cNvSpPr/>
          <p:nvPr/>
        </p:nvSpPr>
        <p:spPr>
          <a:xfrm>
            <a:off x="1317736" y="5321765"/>
            <a:ext cx="2758828" cy="959540"/>
          </a:xfrm>
          <a:prstGeom prst="roundRect">
            <a:avLst/>
          </a:prstGeom>
          <a:solidFill>
            <a:srgbClr val="C80C1D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/>
              <a:t>{{{{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F680FBE0-139E-4FF0-AE60-E7BEA9E4ACCF}"/>
              </a:ext>
            </a:extLst>
          </p:cNvPr>
          <p:cNvSpPr/>
          <p:nvPr/>
        </p:nvSpPr>
        <p:spPr>
          <a:xfrm>
            <a:off x="1443138" y="5396035"/>
            <a:ext cx="2508025" cy="793008"/>
          </a:xfrm>
          <a:prstGeom prst="roundRect">
            <a:avLst/>
          </a:prstGeom>
          <a:solidFill>
            <a:srgbClr val="C80C1D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D17A916-0A72-4D81-AB1B-17151B6B5EAC}"/>
              </a:ext>
            </a:extLst>
          </p:cNvPr>
          <p:cNvSpPr/>
          <p:nvPr/>
        </p:nvSpPr>
        <p:spPr>
          <a:xfrm>
            <a:off x="1478980" y="1052164"/>
            <a:ext cx="751236" cy="751236"/>
          </a:xfrm>
          <a:prstGeom prst="ellipse">
            <a:avLst/>
          </a:prstGeom>
          <a:solidFill>
            <a:srgbClr val="C80C1D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4D2E1C7F-CCDF-4391-AB97-206A5A3ED9B3}"/>
              </a:ext>
            </a:extLst>
          </p:cNvPr>
          <p:cNvSpPr/>
          <p:nvPr/>
        </p:nvSpPr>
        <p:spPr>
          <a:xfrm rot="18900000">
            <a:off x="722324" y="3953834"/>
            <a:ext cx="1027780" cy="1027774"/>
          </a:xfrm>
          <a:prstGeom prst="triangle">
            <a:avLst/>
          </a:prstGeom>
          <a:solidFill>
            <a:srgbClr val="C80C1D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7A689B0-C8D8-4030-AFF6-5E444FB53C11}"/>
              </a:ext>
            </a:extLst>
          </p:cNvPr>
          <p:cNvSpPr/>
          <p:nvPr/>
        </p:nvSpPr>
        <p:spPr>
          <a:xfrm>
            <a:off x="5206849" y="1581706"/>
            <a:ext cx="443388" cy="443388"/>
          </a:xfrm>
          <a:prstGeom prst="ellipse">
            <a:avLst/>
          </a:prstGeom>
          <a:solidFill>
            <a:srgbClr val="C80C1D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556EFFA2-D510-450A-A4A7-02E8F139A748}"/>
              </a:ext>
            </a:extLst>
          </p:cNvPr>
          <p:cNvSpPr/>
          <p:nvPr/>
        </p:nvSpPr>
        <p:spPr>
          <a:xfrm rot="2700000">
            <a:off x="4066350" y="3401132"/>
            <a:ext cx="1462462" cy="1338690"/>
          </a:xfrm>
          <a:prstGeom prst="triangle">
            <a:avLst/>
          </a:prstGeom>
          <a:solidFill>
            <a:srgbClr val="C80C1D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: Top Corners Rounded 111">
            <a:extLst>
              <a:ext uri="{FF2B5EF4-FFF2-40B4-BE49-F238E27FC236}">
                <a16:creationId xmlns:a16="http://schemas.microsoft.com/office/drawing/2014/main" id="{22D08583-8ED8-4E1F-A2AC-7ECA034CA9A1}"/>
              </a:ext>
            </a:extLst>
          </p:cNvPr>
          <p:cNvSpPr/>
          <p:nvPr/>
        </p:nvSpPr>
        <p:spPr>
          <a:xfrm rot="16200000">
            <a:off x="4879182" y="-510625"/>
            <a:ext cx="8880858" cy="787924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80C1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: Top Corners Rounded 110">
            <a:extLst>
              <a:ext uri="{FF2B5EF4-FFF2-40B4-BE49-F238E27FC236}">
                <a16:creationId xmlns:a16="http://schemas.microsoft.com/office/drawing/2014/main" id="{9EDCF6D0-B246-4673-99D4-11361A5E7704}"/>
              </a:ext>
            </a:extLst>
          </p:cNvPr>
          <p:cNvSpPr/>
          <p:nvPr/>
        </p:nvSpPr>
        <p:spPr>
          <a:xfrm rot="16200000">
            <a:off x="5374704" y="-7226"/>
            <a:ext cx="7746078" cy="687245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80C1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: Top Corners Rounded 108">
            <a:extLst>
              <a:ext uri="{FF2B5EF4-FFF2-40B4-BE49-F238E27FC236}">
                <a16:creationId xmlns:a16="http://schemas.microsoft.com/office/drawing/2014/main" id="{D24E450C-D76E-443E-96B8-885B85652E41}"/>
              </a:ext>
            </a:extLst>
          </p:cNvPr>
          <p:cNvSpPr/>
          <p:nvPr/>
        </p:nvSpPr>
        <p:spPr>
          <a:xfrm rot="16200000">
            <a:off x="5747028" y="386733"/>
            <a:ext cx="6858002" cy="60845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80C1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8742" y="4885339"/>
            <a:ext cx="337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Discount 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2968" y="5347004"/>
            <a:ext cx="284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SemiBold" panose="00000700000000000000" pitchFamily="50" charset="0"/>
              </a:rPr>
              <a:t>$250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6470C90-54CF-4BBE-991B-855ED1E8F9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3" t="16390" r="16390" b="16390"/>
          <a:stretch/>
        </p:blipFill>
        <p:spPr>
          <a:xfrm>
            <a:off x="1185601" y="250918"/>
            <a:ext cx="3289737" cy="4609906"/>
          </a:xfrm>
          <a:prstGeom prst="rect">
            <a:avLst/>
          </a:prstGeom>
          <a:effectLst>
            <a:outerShdw blurRad="1524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927229" y="1002969"/>
            <a:ext cx="4430110" cy="181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500"/>
              </a:lnSpc>
            </a:pPr>
            <a:r>
              <a:rPr lang="en-US" sz="8800" dirty="0">
                <a:solidFill>
                  <a:schemeClr val="bg1"/>
                </a:solidFill>
                <a:latin typeface="Montserrat Black" panose="00000A00000000000000" pitchFamily="50" charset="0"/>
              </a:rPr>
              <a:t>Red</a:t>
            </a:r>
          </a:p>
          <a:p>
            <a:pPr algn="r">
              <a:lnSpc>
                <a:spcPts val="6500"/>
              </a:lnSpc>
            </a:pPr>
            <a:r>
              <a:rPr lang="en-US" sz="8800" dirty="0">
                <a:solidFill>
                  <a:schemeClr val="bg1"/>
                </a:solidFill>
                <a:latin typeface="Montserrat Black" panose="00000A00000000000000" pitchFamily="50" charset="0"/>
              </a:rPr>
              <a:t>Dress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6418" y="3132056"/>
            <a:ext cx="6320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Is a garment consisting of a skirt with an attached bodice (or a matching bodice giving the effect of a one-piece garment).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It consists of a top piece that covers the torso and hangs down over the legs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F71275-BBAA-455B-819E-D580F1A8F882}"/>
              </a:ext>
            </a:extLst>
          </p:cNvPr>
          <p:cNvGrpSpPr/>
          <p:nvPr/>
        </p:nvGrpSpPr>
        <p:grpSpPr>
          <a:xfrm>
            <a:off x="-5981755" y="-3047545"/>
            <a:ext cx="24146769" cy="12908486"/>
            <a:chOff x="-5981755" y="-3047545"/>
            <a:chExt cx="24146769" cy="12908486"/>
          </a:xfrm>
          <a:solidFill>
            <a:srgbClr val="666666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B734382-AF61-4BD8-8E9A-7D6F0928977E}"/>
                </a:ext>
              </a:extLst>
            </p:cNvPr>
            <p:cNvSpPr/>
            <p:nvPr/>
          </p:nvSpPr>
          <p:spPr>
            <a:xfrm>
              <a:off x="-2915265" y="-3047545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BF8F4B9-4DEC-48BC-A394-0C6E7D931429}"/>
                </a:ext>
              </a:extLst>
            </p:cNvPr>
            <p:cNvSpPr/>
            <p:nvPr/>
          </p:nvSpPr>
          <p:spPr>
            <a:xfrm>
              <a:off x="-2915265" y="6804087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54531D9-C193-4C8A-96E0-D0C21616CA15}"/>
                </a:ext>
              </a:extLst>
            </p:cNvPr>
            <p:cNvSpPr/>
            <p:nvPr/>
          </p:nvSpPr>
          <p:spPr>
            <a:xfrm rot="5400000">
              <a:off x="8724264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B57BA54-456A-4C88-ADDF-950BB7EC3B01}"/>
                </a:ext>
              </a:extLst>
            </p:cNvPr>
            <p:cNvSpPr/>
            <p:nvPr/>
          </p:nvSpPr>
          <p:spPr>
            <a:xfrm rot="5400000">
              <a:off x="-9449490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75639" y="5232134"/>
            <a:ext cx="3492193" cy="595799"/>
            <a:chOff x="7875639" y="5232134"/>
            <a:chExt cx="3492193" cy="59579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965CBD4-EC5A-4C43-A7CC-ABEA6563E599}"/>
                </a:ext>
              </a:extLst>
            </p:cNvPr>
            <p:cNvSpPr/>
            <p:nvPr/>
          </p:nvSpPr>
          <p:spPr>
            <a:xfrm>
              <a:off x="7875639" y="5232134"/>
              <a:ext cx="3481700" cy="595799"/>
            </a:xfrm>
            <a:prstGeom prst="roundRect">
              <a:avLst>
                <a:gd name="adj" fmla="val 50000"/>
              </a:avLst>
            </a:prstGeom>
            <a:solidFill>
              <a:srgbClr val="CC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012622" y="5276346"/>
              <a:ext cx="3355210" cy="457201"/>
              <a:chOff x="645115" y="5580068"/>
              <a:chExt cx="3469685" cy="47280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A3E773-4672-4A58-907A-7864747ECAD6}"/>
                  </a:ext>
                </a:extLst>
              </p:cNvPr>
              <p:cNvSpPr txBox="1"/>
              <p:nvPr/>
            </p:nvSpPr>
            <p:spPr>
              <a:xfrm>
                <a:off x="1212868" y="5591203"/>
                <a:ext cx="2901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Montserrat SemiBold" panose="00000700000000000000" pitchFamily="50" charset="0"/>
                  </a:rPr>
                  <a:t>OSM</a:t>
                </a:r>
                <a:r>
                  <a:rPr lang="en-US" sz="2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COMPANY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115" y="5580068"/>
                <a:ext cx="762002" cy="4572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214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577">
        <p:fade/>
      </p:transition>
    </mc:Choice>
    <mc:Fallback xmlns="">
      <p:transition advTm="55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8" grpId="0" animBg="1"/>
      <p:bldP spid="108" grpId="0" animBg="1"/>
      <p:bldP spid="107" grpId="0" animBg="1"/>
      <p:bldP spid="116" grpId="0" animBg="1"/>
      <p:bldP spid="117" grpId="0" animBg="1"/>
      <p:bldP spid="119" grpId="0" animBg="1"/>
      <p:bldP spid="120" grpId="0" animBg="1"/>
      <p:bldP spid="112" grpId="0" animBg="1"/>
      <p:bldP spid="111" grpId="0" animBg="1"/>
      <p:bldP spid="109" grpId="0" animBg="1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93F6CD"/>
          </a:fgClr>
          <a:bgClr>
            <a:srgbClr val="3EE08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E0150E4-8EF1-46F9-BD59-EB3F332B30B8}"/>
              </a:ext>
            </a:extLst>
          </p:cNvPr>
          <p:cNvGrpSpPr/>
          <p:nvPr/>
        </p:nvGrpSpPr>
        <p:grpSpPr>
          <a:xfrm>
            <a:off x="-5981755" y="-3047545"/>
            <a:ext cx="24146769" cy="12908486"/>
            <a:chOff x="-5981755" y="-3047545"/>
            <a:chExt cx="24146769" cy="12908486"/>
          </a:xfrm>
          <a:solidFill>
            <a:srgbClr val="666666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77B62E9-D800-430E-A576-4664D39E9C46}"/>
                </a:ext>
              </a:extLst>
            </p:cNvPr>
            <p:cNvSpPr/>
            <p:nvPr/>
          </p:nvSpPr>
          <p:spPr>
            <a:xfrm>
              <a:off x="-2915265" y="-3047545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64CD4-02CF-483D-9B6D-998AB3E98D2B}"/>
                </a:ext>
              </a:extLst>
            </p:cNvPr>
            <p:cNvSpPr/>
            <p:nvPr/>
          </p:nvSpPr>
          <p:spPr>
            <a:xfrm>
              <a:off x="-2915265" y="6804087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F26F18-DA3E-4815-8BB3-B28C85233059}"/>
                </a:ext>
              </a:extLst>
            </p:cNvPr>
            <p:cNvSpPr/>
            <p:nvPr/>
          </p:nvSpPr>
          <p:spPr>
            <a:xfrm rot="5400000">
              <a:off x="8724264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EC452B-9D07-4444-85E4-266247F24228}"/>
                </a:ext>
              </a:extLst>
            </p:cNvPr>
            <p:cNvSpPr/>
            <p:nvPr/>
          </p:nvSpPr>
          <p:spPr>
            <a:xfrm rot="5400000">
              <a:off x="-9449490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20" y="1716492"/>
            <a:ext cx="5634018" cy="338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258">
        <p:fade/>
      </p:transition>
    </mc:Choice>
    <mc:Fallback xmlns="">
      <p:transition advTm="325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E492C1"/>
          </a:fgClr>
          <a:bgClr>
            <a:srgbClr val="E087B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BD951C24-E1A5-4AF1-81EE-95382D244453}"/>
              </a:ext>
            </a:extLst>
          </p:cNvPr>
          <p:cNvSpPr/>
          <p:nvPr/>
        </p:nvSpPr>
        <p:spPr>
          <a:xfrm>
            <a:off x="4453555" y="3379543"/>
            <a:ext cx="469590" cy="469590"/>
          </a:xfrm>
          <a:prstGeom prst="ellipse">
            <a:avLst/>
          </a:prstGeom>
          <a:solidFill>
            <a:srgbClr val="CA2D6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8D47107-8F74-4744-8F47-9C81F32AC83B}"/>
              </a:ext>
            </a:extLst>
          </p:cNvPr>
          <p:cNvSpPr/>
          <p:nvPr/>
        </p:nvSpPr>
        <p:spPr>
          <a:xfrm>
            <a:off x="1661030" y="3989956"/>
            <a:ext cx="367695" cy="367695"/>
          </a:xfrm>
          <a:prstGeom prst="ellipse">
            <a:avLst/>
          </a:prstGeom>
          <a:solidFill>
            <a:srgbClr val="CA2D6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C51D3B9C-8CDF-44FF-990F-52066DE226C8}"/>
              </a:ext>
            </a:extLst>
          </p:cNvPr>
          <p:cNvSpPr/>
          <p:nvPr/>
        </p:nvSpPr>
        <p:spPr>
          <a:xfrm rot="2700000">
            <a:off x="3591062" y="3665285"/>
            <a:ext cx="367695" cy="367695"/>
          </a:xfrm>
          <a:prstGeom prst="triangle">
            <a:avLst/>
          </a:prstGeom>
          <a:solidFill>
            <a:srgbClr val="CA2D6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0915C4CF-26DD-406A-B60D-CFBEC7C3CC87}"/>
              </a:ext>
            </a:extLst>
          </p:cNvPr>
          <p:cNvSpPr/>
          <p:nvPr/>
        </p:nvSpPr>
        <p:spPr>
          <a:xfrm rot="18900000">
            <a:off x="554555" y="4764377"/>
            <a:ext cx="710125" cy="646868"/>
          </a:xfrm>
          <a:prstGeom prst="triangle">
            <a:avLst>
              <a:gd name="adj" fmla="val 51570"/>
            </a:avLst>
          </a:prstGeom>
          <a:solidFill>
            <a:srgbClr val="CA2D6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B266057-274C-4950-9799-0913B73AABFE}"/>
              </a:ext>
            </a:extLst>
          </p:cNvPr>
          <p:cNvSpPr/>
          <p:nvPr/>
        </p:nvSpPr>
        <p:spPr>
          <a:xfrm>
            <a:off x="5013281" y="2053157"/>
            <a:ext cx="443388" cy="443388"/>
          </a:xfrm>
          <a:prstGeom prst="ellipse">
            <a:avLst/>
          </a:prstGeom>
          <a:solidFill>
            <a:srgbClr val="CA2D6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0DC8F5-22A4-4763-BFDE-275F5275808F}"/>
              </a:ext>
            </a:extLst>
          </p:cNvPr>
          <p:cNvGrpSpPr/>
          <p:nvPr/>
        </p:nvGrpSpPr>
        <p:grpSpPr>
          <a:xfrm>
            <a:off x="0" y="-599892"/>
            <a:ext cx="2267178" cy="418616"/>
            <a:chOff x="4642971" y="1166648"/>
            <a:chExt cx="2267178" cy="6223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0FFD98-E3A8-467E-AE82-43E3BE8C3165}"/>
                </a:ext>
              </a:extLst>
            </p:cNvPr>
            <p:cNvSpPr/>
            <p:nvPr/>
          </p:nvSpPr>
          <p:spPr>
            <a:xfrm>
              <a:off x="5465410" y="1166648"/>
              <a:ext cx="622300" cy="622300"/>
            </a:xfrm>
            <a:prstGeom prst="rect">
              <a:avLst/>
            </a:prstGeom>
            <a:solidFill>
              <a:srgbClr val="E59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801657-9BCA-46DC-82D0-7D59A85C345C}"/>
                </a:ext>
              </a:extLst>
            </p:cNvPr>
            <p:cNvSpPr/>
            <p:nvPr/>
          </p:nvSpPr>
          <p:spPr>
            <a:xfrm>
              <a:off x="6287849" y="1166648"/>
              <a:ext cx="622300" cy="622300"/>
            </a:xfrm>
            <a:prstGeom prst="rect">
              <a:avLst/>
            </a:prstGeom>
            <a:solidFill>
              <a:srgbClr val="DA60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863710-0C4A-4B36-87BB-56E790AE3D78}"/>
                </a:ext>
              </a:extLst>
            </p:cNvPr>
            <p:cNvSpPr/>
            <p:nvPr/>
          </p:nvSpPr>
          <p:spPr>
            <a:xfrm>
              <a:off x="4642971" y="1166648"/>
              <a:ext cx="622300" cy="622300"/>
            </a:xfrm>
            <a:prstGeom prst="rect">
              <a:avLst/>
            </a:prstGeom>
            <a:solidFill>
              <a:srgbClr val="CA2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22463F-723B-4FBF-B446-6DAC801238EA}"/>
              </a:ext>
            </a:extLst>
          </p:cNvPr>
          <p:cNvSpPr/>
          <p:nvPr/>
        </p:nvSpPr>
        <p:spPr>
          <a:xfrm rot="18900000">
            <a:off x="7255210" y="-997146"/>
            <a:ext cx="8696030" cy="8664333"/>
          </a:xfrm>
          <a:prstGeom prst="roundRect">
            <a:avLst>
              <a:gd name="adj" fmla="val 10504"/>
            </a:avLst>
          </a:prstGeom>
          <a:solidFill>
            <a:srgbClr val="CA2D6A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ACF0C4-C212-4399-9DFD-7D17F83A751C}"/>
              </a:ext>
            </a:extLst>
          </p:cNvPr>
          <p:cNvSpPr/>
          <p:nvPr/>
        </p:nvSpPr>
        <p:spPr>
          <a:xfrm rot="18900000">
            <a:off x="6397115" y="-997146"/>
            <a:ext cx="8696030" cy="8664333"/>
          </a:xfrm>
          <a:prstGeom prst="roundRect">
            <a:avLst>
              <a:gd name="adj" fmla="val 10504"/>
            </a:avLst>
          </a:prstGeom>
          <a:solidFill>
            <a:srgbClr val="CA2D6A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07994B-24FD-46B7-825B-1E1CFB3ED313}"/>
              </a:ext>
            </a:extLst>
          </p:cNvPr>
          <p:cNvSpPr/>
          <p:nvPr/>
        </p:nvSpPr>
        <p:spPr>
          <a:xfrm rot="18900000">
            <a:off x="5846974" y="-1063298"/>
            <a:ext cx="8696030" cy="8664333"/>
          </a:xfrm>
          <a:prstGeom prst="roundRect">
            <a:avLst>
              <a:gd name="adj" fmla="val 10504"/>
            </a:avLst>
          </a:prstGeom>
          <a:solidFill>
            <a:srgbClr val="CA2D6A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6F17E-7722-47CE-9D8E-84003F1808D2}"/>
              </a:ext>
            </a:extLst>
          </p:cNvPr>
          <p:cNvSpPr txBox="1"/>
          <p:nvPr/>
        </p:nvSpPr>
        <p:spPr>
          <a:xfrm>
            <a:off x="6984812" y="1101005"/>
            <a:ext cx="4430110" cy="190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0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Sports</a:t>
            </a:r>
          </a:p>
          <a:p>
            <a:pPr algn="r">
              <a:lnSpc>
                <a:spcPts val="70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Shoes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489795-2EBF-4B33-A093-3D84F59A754C}"/>
              </a:ext>
            </a:extLst>
          </p:cNvPr>
          <p:cNvSpPr txBox="1"/>
          <p:nvPr/>
        </p:nvSpPr>
        <p:spPr>
          <a:xfrm>
            <a:off x="5441907" y="3067480"/>
            <a:ext cx="597301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You didn’t climb a rope 10 times to get better at climbing rope. You climb it because you want to be better you. Stay fearless and confident with new sandpaper-textured material built with Kevlar fiber and </a:t>
            </a:r>
            <a:r>
              <a:rPr lang="en-US" sz="2000" dirty="0" err="1">
                <a:solidFill>
                  <a:schemeClr val="bg1"/>
                </a:solidFill>
                <a:latin typeface="Montserrat Alternates Light" panose="00000400000000000000" pitchFamily="50" charset="0"/>
              </a:rPr>
              <a:t>RopePro</a:t>
            </a:r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+ technology in our update.</a:t>
            </a:r>
          </a:p>
          <a:p>
            <a:pPr algn="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The re-engineered anatomical shape</a:t>
            </a:r>
          </a:p>
          <a:p>
            <a:pPr algn="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 helps you get to that next level.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2E7E942-D9AB-4714-9341-E4160F98717B}"/>
              </a:ext>
            </a:extLst>
          </p:cNvPr>
          <p:cNvSpPr/>
          <p:nvPr/>
        </p:nvSpPr>
        <p:spPr>
          <a:xfrm>
            <a:off x="1385379" y="5321765"/>
            <a:ext cx="3067050" cy="959540"/>
          </a:xfrm>
          <a:prstGeom prst="roundRect">
            <a:avLst/>
          </a:prstGeom>
          <a:solidFill>
            <a:srgbClr val="D5579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/>
              <a:t>{{{{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6B4EE4-9D42-4318-8D52-0135EED90427}"/>
              </a:ext>
            </a:extLst>
          </p:cNvPr>
          <p:cNvSpPr txBox="1"/>
          <p:nvPr/>
        </p:nvSpPr>
        <p:spPr>
          <a:xfrm>
            <a:off x="1230496" y="4885339"/>
            <a:ext cx="337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Discount 25%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32C15B0-F18D-4787-83CE-A298CFE1FD0A}"/>
              </a:ext>
            </a:extLst>
          </p:cNvPr>
          <p:cNvSpPr/>
          <p:nvPr/>
        </p:nvSpPr>
        <p:spPr>
          <a:xfrm>
            <a:off x="1524791" y="5396035"/>
            <a:ext cx="2788227" cy="793008"/>
          </a:xfrm>
          <a:prstGeom prst="roundRect">
            <a:avLst/>
          </a:prstGeom>
          <a:solidFill>
            <a:srgbClr val="CA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027580B-D425-4648-96A4-53E0BD49D6AA}"/>
              </a:ext>
            </a:extLst>
          </p:cNvPr>
          <p:cNvSpPr/>
          <p:nvPr/>
        </p:nvSpPr>
        <p:spPr>
          <a:xfrm>
            <a:off x="1364240" y="2108272"/>
            <a:ext cx="1285935" cy="1285935"/>
          </a:xfrm>
          <a:prstGeom prst="ellipse">
            <a:avLst/>
          </a:prstGeom>
          <a:solidFill>
            <a:srgbClr val="CA2D6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FABB45B-FD22-41F4-86BA-0BBE6754E40E}"/>
              </a:ext>
            </a:extLst>
          </p:cNvPr>
          <p:cNvSpPr/>
          <p:nvPr/>
        </p:nvSpPr>
        <p:spPr>
          <a:xfrm rot="3600000">
            <a:off x="5201375" y="4086959"/>
            <a:ext cx="1027780" cy="1027774"/>
          </a:xfrm>
          <a:prstGeom prst="triangle">
            <a:avLst/>
          </a:prstGeom>
          <a:solidFill>
            <a:srgbClr val="CA2D6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6A6D88-EAB5-41BE-9B18-6605512763B8}"/>
              </a:ext>
            </a:extLst>
          </p:cNvPr>
          <p:cNvSpPr txBox="1"/>
          <p:nvPr/>
        </p:nvSpPr>
        <p:spPr>
          <a:xfrm>
            <a:off x="1894146" y="5347004"/>
            <a:ext cx="204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SemiBold" panose="00000700000000000000" pitchFamily="50" charset="0"/>
              </a:rPr>
              <a:t>$80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6" b="89927" l="0" r="97311">
                        <a14:foregroundMark x1="19816" y1="85834" x2="19816" y2="85834"/>
                        <a14:foregroundMark x1="50106" y1="73977" x2="50106" y2="73977"/>
                        <a14:foregroundMark x1="50389" y1="75761" x2="50389" y2="75761"/>
                        <a14:backgroundMark x1="23142" y1="85414" x2="23142" y2="85414"/>
                        <a14:backgroundMark x1="21019" y1="87198" x2="21019" y2="87198"/>
                        <a14:backgroundMark x1="40269" y1="77125" x2="40269" y2="77125"/>
                        <a14:backgroundMark x1="38004" y1="76705" x2="38004" y2="76705"/>
                        <a14:backgroundMark x1="37367" y1="83421" x2="37367" y2="83421"/>
                        <a14:backgroundMark x1="62703" y1="71354" x2="62703" y2="71354"/>
                        <a14:backgroundMark x1="62350" y1="78594" x2="62350" y2="78594"/>
                        <a14:backgroundMark x1="69498" y1="84365" x2="69498" y2="89612"/>
                        <a14:backgroundMark x1="73390" y1="84890" x2="59731" y2="84890"/>
                        <a14:backgroundMark x1="59731" y1="60336" x2="59731" y2="60336"/>
                        <a14:backgroundMark x1="27955" y1="84365" x2="27955" y2="84365"/>
                        <a14:backgroundMark x1="45789" y1="77125" x2="45789" y2="77125"/>
                        <a14:backgroundMark x1="53928" y1="76705" x2="53928" y2="76705"/>
                        <a14:backgroundMark x1="24982" y1="85834" x2="24982" y2="85834"/>
                        <a14:backgroundMark x1="60439" y1="58552" x2="60439" y2="58552"/>
                        <a14:backgroundMark x1="60651" y1="57608" x2="60651" y2="57608"/>
                        <a14:backgroundMark x1="32696" y1="44806" x2="32696" y2="44806"/>
                        <a14:backgroundMark x1="25124" y1="52361" x2="25124" y2="52361"/>
                        <a14:backgroundMark x1="22293" y1="56453" x2="22293" y2="56453"/>
                        <a14:backgroundMark x1="26327" y1="51941" x2="26327" y2="51941"/>
                        <a14:backgroundMark x1="72187" y1="33788" x2="72187" y2="33788"/>
                        <a14:backgroundMark x1="70205" y1="31270" x2="70205" y2="31270"/>
                        <a14:backgroundMark x1="70771" y1="27387" x2="70771" y2="27387"/>
                        <a14:backgroundMark x1="76362" y1="43337" x2="76362" y2="43337"/>
                        <a14:backgroundMark x1="79335" y1="50472" x2="79335" y2="50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3" y="1199195"/>
            <a:ext cx="5873523" cy="3960748"/>
          </a:xfrm>
          <a:prstGeom prst="rect">
            <a:avLst/>
          </a:prstGeom>
          <a:effectLst>
            <a:outerShdw blurRad="215900" dist="38100" dir="2700000" sx="103000" sy="103000" algn="tl" rotWithShape="0">
              <a:prstClr val="black">
                <a:alpha val="44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C473FB-0A31-49D4-AF45-1ABF96EFDA5C}"/>
              </a:ext>
            </a:extLst>
          </p:cNvPr>
          <p:cNvGrpSpPr/>
          <p:nvPr/>
        </p:nvGrpSpPr>
        <p:grpSpPr>
          <a:xfrm>
            <a:off x="-5981755" y="-3047545"/>
            <a:ext cx="24146769" cy="12908486"/>
            <a:chOff x="-5981755" y="-3047545"/>
            <a:chExt cx="24146769" cy="12908486"/>
          </a:xfrm>
          <a:solidFill>
            <a:srgbClr val="666666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F57D1F-69D3-49DF-A7F6-98F9F84F43FE}"/>
                </a:ext>
              </a:extLst>
            </p:cNvPr>
            <p:cNvSpPr/>
            <p:nvPr/>
          </p:nvSpPr>
          <p:spPr>
            <a:xfrm>
              <a:off x="-2915265" y="-3047545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DF52527-A999-4FC4-98F7-52C3F334CBDE}"/>
                </a:ext>
              </a:extLst>
            </p:cNvPr>
            <p:cNvSpPr/>
            <p:nvPr/>
          </p:nvSpPr>
          <p:spPr>
            <a:xfrm>
              <a:off x="-2915265" y="6804087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63DFEE-A74C-4565-ABBF-39480C459E35}"/>
                </a:ext>
              </a:extLst>
            </p:cNvPr>
            <p:cNvSpPr/>
            <p:nvPr/>
          </p:nvSpPr>
          <p:spPr>
            <a:xfrm rot="5400000">
              <a:off x="8724264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4EA1B55-8E17-4247-A253-059AC8A6BFCD}"/>
                </a:ext>
              </a:extLst>
            </p:cNvPr>
            <p:cNvSpPr/>
            <p:nvPr/>
          </p:nvSpPr>
          <p:spPr>
            <a:xfrm rot="5400000">
              <a:off x="-9449490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522525" y="5699757"/>
            <a:ext cx="3355210" cy="457201"/>
            <a:chOff x="645115" y="5580068"/>
            <a:chExt cx="3469685" cy="47280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BA3E773-4672-4A58-907A-7864747ECAD6}"/>
                </a:ext>
              </a:extLst>
            </p:cNvPr>
            <p:cNvSpPr txBox="1"/>
            <p:nvPr/>
          </p:nvSpPr>
          <p:spPr>
            <a:xfrm>
              <a:off x="1212868" y="5591203"/>
              <a:ext cx="2901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OSM</a:t>
              </a:r>
              <a:r>
                <a:rPr lang="en-US" sz="24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COMPANY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15" y="5580068"/>
              <a:ext cx="762002" cy="457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0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975">
        <p:fade/>
      </p:transition>
    </mc:Choice>
    <mc:Fallback xmlns="">
      <p:transition advTm="5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  <p:bldP spid="3" grpId="0" animBg="1"/>
      <p:bldP spid="14" grpId="0" animBg="1"/>
      <p:bldP spid="15" grpId="0" animBg="1"/>
      <p:bldP spid="16" grpId="0"/>
      <p:bldP spid="17" grpId="0"/>
      <p:bldP spid="18" grpId="0" animBg="1"/>
      <p:bldP spid="19" grpId="0"/>
      <p:bldP spid="20" grpId="0" animBg="1"/>
      <p:bldP spid="25" grpId="0" animBg="1"/>
      <p:bldP spid="28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79B7E"/>
          </a:fgClr>
          <a:bgClr>
            <a:srgbClr val="F36F3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9147B6-25FC-4338-BC03-2E55DCE68CC1}"/>
              </a:ext>
            </a:extLst>
          </p:cNvPr>
          <p:cNvGrpSpPr/>
          <p:nvPr/>
        </p:nvGrpSpPr>
        <p:grpSpPr>
          <a:xfrm>
            <a:off x="7957419" y="-533401"/>
            <a:ext cx="2267178" cy="404219"/>
            <a:chOff x="4642971" y="1166648"/>
            <a:chExt cx="2267178" cy="6223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210272-E18C-4CBC-9BFE-2946D9E5396B}"/>
                </a:ext>
              </a:extLst>
            </p:cNvPr>
            <p:cNvSpPr/>
            <p:nvPr/>
          </p:nvSpPr>
          <p:spPr>
            <a:xfrm>
              <a:off x="5465410" y="1166648"/>
              <a:ext cx="622300" cy="622300"/>
            </a:xfrm>
            <a:prstGeom prst="rect">
              <a:avLst/>
            </a:prstGeom>
            <a:solidFill>
              <a:srgbClr val="F79B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85D571-6C2D-474A-8CD9-A0ACCC412896}"/>
                </a:ext>
              </a:extLst>
            </p:cNvPr>
            <p:cNvSpPr/>
            <p:nvPr/>
          </p:nvSpPr>
          <p:spPr>
            <a:xfrm>
              <a:off x="6287849" y="1166648"/>
              <a:ext cx="622300" cy="622300"/>
            </a:xfrm>
            <a:prstGeom prst="rect">
              <a:avLst/>
            </a:prstGeom>
            <a:solidFill>
              <a:srgbClr val="F47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BD7DDE-7451-4549-B76A-DFF59C4E53FD}"/>
                </a:ext>
              </a:extLst>
            </p:cNvPr>
            <p:cNvSpPr/>
            <p:nvPr/>
          </p:nvSpPr>
          <p:spPr>
            <a:xfrm>
              <a:off x="4642971" y="1166648"/>
              <a:ext cx="622300" cy="622300"/>
            </a:xfrm>
            <a:prstGeom prst="rect">
              <a:avLst/>
            </a:prstGeom>
            <a:solidFill>
              <a:srgbClr val="F36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</p:grpSp>
      <p:sp>
        <p:nvSpPr>
          <p:cNvPr id="14" name="Octagon 13">
            <a:extLst>
              <a:ext uri="{FF2B5EF4-FFF2-40B4-BE49-F238E27FC236}">
                <a16:creationId xmlns:a16="http://schemas.microsoft.com/office/drawing/2014/main" id="{6F886077-8483-4A77-AC0B-AEEC55F9D384}"/>
              </a:ext>
            </a:extLst>
          </p:cNvPr>
          <p:cNvSpPr/>
          <p:nvPr/>
        </p:nvSpPr>
        <p:spPr>
          <a:xfrm>
            <a:off x="-2415228" y="-751481"/>
            <a:ext cx="8797605" cy="8332553"/>
          </a:xfrm>
          <a:prstGeom prst="octagon">
            <a:avLst>
              <a:gd name="adj" fmla="val 22984"/>
            </a:avLst>
          </a:prstGeom>
          <a:solidFill>
            <a:srgbClr val="F36F3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ctagon 12">
            <a:extLst>
              <a:ext uri="{FF2B5EF4-FFF2-40B4-BE49-F238E27FC236}">
                <a16:creationId xmlns:a16="http://schemas.microsoft.com/office/drawing/2014/main" id="{CAA9E5B0-E07D-4577-A64C-A059B0C28431}"/>
              </a:ext>
            </a:extLst>
          </p:cNvPr>
          <p:cNvSpPr/>
          <p:nvPr/>
        </p:nvSpPr>
        <p:spPr>
          <a:xfrm>
            <a:off x="-1651799" y="-372729"/>
            <a:ext cx="7270747" cy="7575048"/>
          </a:xfrm>
          <a:prstGeom prst="octagon">
            <a:avLst>
              <a:gd name="adj" fmla="val 22984"/>
            </a:avLst>
          </a:prstGeom>
          <a:solidFill>
            <a:srgbClr val="F36F3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ctagon 1">
            <a:extLst>
              <a:ext uri="{FF2B5EF4-FFF2-40B4-BE49-F238E27FC236}">
                <a16:creationId xmlns:a16="http://schemas.microsoft.com/office/drawing/2014/main" id="{BEC00093-77E9-437A-8953-0D05DFDBAB88}"/>
              </a:ext>
            </a:extLst>
          </p:cNvPr>
          <p:cNvSpPr/>
          <p:nvPr/>
        </p:nvSpPr>
        <p:spPr>
          <a:xfrm>
            <a:off x="-1321311" y="-28408"/>
            <a:ext cx="6609771" cy="6886407"/>
          </a:xfrm>
          <a:prstGeom prst="octagon">
            <a:avLst>
              <a:gd name="adj" fmla="val 22984"/>
            </a:avLst>
          </a:prstGeom>
          <a:solidFill>
            <a:srgbClr val="F36F3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F03E1B-F21E-4A29-B961-B0607BEAB2AF}"/>
              </a:ext>
            </a:extLst>
          </p:cNvPr>
          <p:cNvSpPr txBox="1"/>
          <p:nvPr/>
        </p:nvSpPr>
        <p:spPr>
          <a:xfrm>
            <a:off x="898634" y="1708278"/>
            <a:ext cx="4430110" cy="179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Smart </a:t>
            </a:r>
          </a:p>
          <a:p>
            <a:pPr>
              <a:lnSpc>
                <a:spcPts val="65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Watch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3204FE-F8EE-4FB9-836C-00DA857249B5}"/>
              </a:ext>
            </a:extLst>
          </p:cNvPr>
          <p:cNvSpPr txBox="1"/>
          <p:nvPr/>
        </p:nvSpPr>
        <p:spPr>
          <a:xfrm>
            <a:off x="906146" y="3448272"/>
            <a:ext cx="5923959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Phone calls reminding Ring, Two-way anti lost remind, Two-way search5. Pedometer, step motion meter, Calories calculation, Sports mileage records, Sedentary remind, Sleep monitoring, Remote photos, Alarm clock, Calendar, Notification remind, Time Synchronization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D4956C-0B0B-47E2-B606-1F4C3B5DFC13}"/>
              </a:ext>
            </a:extLst>
          </p:cNvPr>
          <p:cNvSpPr/>
          <p:nvPr/>
        </p:nvSpPr>
        <p:spPr>
          <a:xfrm>
            <a:off x="7927167" y="5381311"/>
            <a:ext cx="3067050" cy="959540"/>
          </a:xfrm>
          <a:prstGeom prst="roundRect">
            <a:avLst/>
          </a:prstGeom>
          <a:solidFill>
            <a:srgbClr val="F36F3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/>
              <a:t>{{{{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937110-1E48-4999-B766-91D750B57069}"/>
              </a:ext>
            </a:extLst>
          </p:cNvPr>
          <p:cNvSpPr txBox="1"/>
          <p:nvPr/>
        </p:nvSpPr>
        <p:spPr>
          <a:xfrm>
            <a:off x="7772284" y="4907026"/>
            <a:ext cx="337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Discount 8%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2B6C9E-7AB9-4CD3-9F71-3BAC78477BF7}"/>
              </a:ext>
            </a:extLst>
          </p:cNvPr>
          <p:cNvSpPr/>
          <p:nvPr/>
        </p:nvSpPr>
        <p:spPr>
          <a:xfrm>
            <a:off x="8066579" y="5455581"/>
            <a:ext cx="2788227" cy="793008"/>
          </a:xfrm>
          <a:prstGeom prst="roundRect">
            <a:avLst/>
          </a:prstGeom>
          <a:solidFill>
            <a:srgbClr val="F3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FC84FE-7174-4C5B-9A05-4BEB91F73523}"/>
              </a:ext>
            </a:extLst>
          </p:cNvPr>
          <p:cNvSpPr txBox="1"/>
          <p:nvPr/>
        </p:nvSpPr>
        <p:spPr>
          <a:xfrm>
            <a:off x="8435934" y="5406550"/>
            <a:ext cx="204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SemiBold" panose="00000700000000000000" pitchFamily="50" charset="0"/>
              </a:rPr>
              <a:t>$200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DF34CB-6FF0-479E-AC4D-B5EA3CBD051A}"/>
              </a:ext>
            </a:extLst>
          </p:cNvPr>
          <p:cNvSpPr/>
          <p:nvPr/>
        </p:nvSpPr>
        <p:spPr>
          <a:xfrm>
            <a:off x="10582958" y="2908092"/>
            <a:ext cx="469590" cy="469590"/>
          </a:xfrm>
          <a:prstGeom prst="ellipse">
            <a:avLst/>
          </a:prstGeom>
          <a:solidFill>
            <a:srgbClr val="F3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BE124D7-82DA-4462-83C9-1C8C26381B06}"/>
              </a:ext>
            </a:extLst>
          </p:cNvPr>
          <p:cNvSpPr/>
          <p:nvPr/>
        </p:nvSpPr>
        <p:spPr>
          <a:xfrm>
            <a:off x="7790433" y="3518505"/>
            <a:ext cx="367695" cy="367695"/>
          </a:xfrm>
          <a:prstGeom prst="ellipse">
            <a:avLst/>
          </a:prstGeom>
          <a:solidFill>
            <a:srgbClr val="F3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D40D41-21F7-4468-BDD4-E5A8830C368B}"/>
              </a:ext>
            </a:extLst>
          </p:cNvPr>
          <p:cNvSpPr/>
          <p:nvPr/>
        </p:nvSpPr>
        <p:spPr>
          <a:xfrm>
            <a:off x="7185962" y="1054043"/>
            <a:ext cx="1498714" cy="1498714"/>
          </a:xfrm>
          <a:prstGeom prst="ellipse">
            <a:avLst/>
          </a:prstGeom>
          <a:solidFill>
            <a:srgbClr val="F3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49009F7-B7EF-4784-B723-2CDCC4D7F90A}"/>
              </a:ext>
            </a:extLst>
          </p:cNvPr>
          <p:cNvSpPr/>
          <p:nvPr/>
        </p:nvSpPr>
        <p:spPr>
          <a:xfrm rot="18900000">
            <a:off x="7027931" y="3746790"/>
            <a:ext cx="1027780" cy="1027774"/>
          </a:xfrm>
          <a:prstGeom prst="triangle">
            <a:avLst/>
          </a:prstGeom>
          <a:solidFill>
            <a:srgbClr val="F3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F02F71-F462-4AA4-9587-ED3C69362E56}"/>
              </a:ext>
            </a:extLst>
          </p:cNvPr>
          <p:cNvSpPr/>
          <p:nvPr/>
        </p:nvSpPr>
        <p:spPr>
          <a:xfrm>
            <a:off x="11075802" y="1514824"/>
            <a:ext cx="577152" cy="577152"/>
          </a:xfrm>
          <a:prstGeom prst="ellipse">
            <a:avLst/>
          </a:prstGeom>
          <a:solidFill>
            <a:srgbClr val="F3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5CCC948-9D14-4445-88C6-2991999D031B}"/>
              </a:ext>
            </a:extLst>
          </p:cNvPr>
          <p:cNvSpPr/>
          <p:nvPr/>
        </p:nvSpPr>
        <p:spPr>
          <a:xfrm rot="18900000">
            <a:off x="9922299" y="3871211"/>
            <a:ext cx="659862" cy="659858"/>
          </a:xfrm>
          <a:prstGeom prst="triangle">
            <a:avLst/>
          </a:prstGeom>
          <a:solidFill>
            <a:srgbClr val="F3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2800" y="759716"/>
            <a:ext cx="4313316" cy="4313316"/>
          </a:xfrm>
          <a:prstGeom prst="rect">
            <a:avLst/>
          </a:prstGeom>
          <a:effectLst>
            <a:outerShdw blurRad="88900" dist="38100" dir="2700000" sx="101000" sy="101000" algn="tl" rotWithShape="0">
              <a:prstClr val="black">
                <a:alpha val="54000"/>
              </a:prstClr>
            </a:out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51E2820-0492-4785-AD21-C1AF562FC115}"/>
              </a:ext>
            </a:extLst>
          </p:cNvPr>
          <p:cNvGrpSpPr/>
          <p:nvPr/>
        </p:nvGrpSpPr>
        <p:grpSpPr>
          <a:xfrm>
            <a:off x="-6242856" y="-3076561"/>
            <a:ext cx="24146769" cy="12908486"/>
            <a:chOff x="-5981755" y="-3047545"/>
            <a:chExt cx="24146769" cy="12908486"/>
          </a:xfrm>
          <a:solidFill>
            <a:srgbClr val="666666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D035C73-1D09-40A8-8760-B0E5AB644810}"/>
                </a:ext>
              </a:extLst>
            </p:cNvPr>
            <p:cNvSpPr/>
            <p:nvPr/>
          </p:nvSpPr>
          <p:spPr>
            <a:xfrm>
              <a:off x="-2915265" y="-3047545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FA10BC-AF49-4FC3-8648-2A14119985BC}"/>
                </a:ext>
              </a:extLst>
            </p:cNvPr>
            <p:cNvSpPr/>
            <p:nvPr/>
          </p:nvSpPr>
          <p:spPr>
            <a:xfrm>
              <a:off x="-2915265" y="6804087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A7A31C-BDC0-4B26-9F71-5984113B107D}"/>
                </a:ext>
              </a:extLst>
            </p:cNvPr>
            <p:cNvSpPr/>
            <p:nvPr/>
          </p:nvSpPr>
          <p:spPr>
            <a:xfrm rot="5400000">
              <a:off x="8724264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27360BC-77BF-43E1-8B89-285A78B935C6}"/>
                </a:ext>
              </a:extLst>
            </p:cNvPr>
            <p:cNvSpPr/>
            <p:nvPr/>
          </p:nvSpPr>
          <p:spPr>
            <a:xfrm rot="5400000">
              <a:off x="-9449490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0427" y="5494640"/>
            <a:ext cx="3355210" cy="595799"/>
            <a:chOff x="870427" y="5494640"/>
            <a:chExt cx="3355210" cy="59579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FA036FB-4FCC-4D5A-8363-4D02880CC6D1}"/>
                </a:ext>
              </a:extLst>
            </p:cNvPr>
            <p:cNvSpPr/>
            <p:nvPr/>
          </p:nvSpPr>
          <p:spPr>
            <a:xfrm>
              <a:off x="907128" y="5494640"/>
              <a:ext cx="3163427" cy="595799"/>
            </a:xfrm>
            <a:prstGeom prst="roundRect">
              <a:avLst>
                <a:gd name="adj" fmla="val 50000"/>
              </a:avLst>
            </a:prstGeom>
            <a:solidFill>
              <a:srgbClr val="F79B7E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870427" y="5578686"/>
              <a:ext cx="3355210" cy="457201"/>
              <a:chOff x="645115" y="5580068"/>
              <a:chExt cx="3469685" cy="47280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A3E773-4672-4A58-907A-7864747ECAD6}"/>
                  </a:ext>
                </a:extLst>
              </p:cNvPr>
              <p:cNvSpPr txBox="1"/>
              <p:nvPr/>
            </p:nvSpPr>
            <p:spPr>
              <a:xfrm>
                <a:off x="1212868" y="5591203"/>
                <a:ext cx="2901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Montserrat SemiBold" panose="00000700000000000000" pitchFamily="50" charset="0"/>
                  </a:rPr>
                  <a:t>OSM</a:t>
                </a:r>
                <a:r>
                  <a:rPr lang="en-US" sz="2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COMPANY</a:t>
                </a: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115" y="5580068"/>
                <a:ext cx="762002" cy="4572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00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13">
        <p:fade/>
      </p:transition>
    </mc:Choice>
    <mc:Fallback xmlns="">
      <p:transition advTm="6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" grpId="0" animBg="1"/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Rectangle: Rounded Corners 471">
            <a:extLst>
              <a:ext uri="{FF2B5EF4-FFF2-40B4-BE49-F238E27FC236}">
                <a16:creationId xmlns:a16="http://schemas.microsoft.com/office/drawing/2014/main" id="{97B18FE2-3018-4C5A-BA63-DEF21FE084CD}"/>
              </a:ext>
            </a:extLst>
          </p:cNvPr>
          <p:cNvSpPr/>
          <p:nvPr/>
        </p:nvSpPr>
        <p:spPr>
          <a:xfrm rot="18900000">
            <a:off x="7255210" y="-997146"/>
            <a:ext cx="8696030" cy="8664333"/>
          </a:xfrm>
          <a:prstGeom prst="roundRect">
            <a:avLst>
              <a:gd name="adj" fmla="val 10504"/>
            </a:avLst>
          </a:prstGeom>
          <a:solidFill>
            <a:srgbClr val="EB847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A8D9D861-632C-4E4F-8BDE-7CD7D05A16CE}"/>
              </a:ext>
            </a:extLst>
          </p:cNvPr>
          <p:cNvGrpSpPr/>
          <p:nvPr/>
        </p:nvGrpSpPr>
        <p:grpSpPr>
          <a:xfrm rot="10800000">
            <a:off x="-2757140" y="918832"/>
            <a:ext cx="17686452" cy="433587"/>
            <a:chOff x="-5486400" y="0"/>
            <a:chExt cx="17686452" cy="433587"/>
          </a:xfrm>
          <a:solidFill>
            <a:srgbClr val="E59BC7"/>
          </a:solidFill>
        </p:grpSpPr>
        <p:sp>
          <p:nvSpPr>
            <p:cNvPr id="248" name="Arrow: Chevron 247">
              <a:extLst>
                <a:ext uri="{FF2B5EF4-FFF2-40B4-BE49-F238E27FC236}">
                  <a16:creationId xmlns:a16="http://schemas.microsoft.com/office/drawing/2014/main" id="{40721B26-81A2-4F43-820F-61BED1187CEC}"/>
                </a:ext>
              </a:extLst>
            </p:cNvPr>
            <p:cNvSpPr/>
            <p:nvPr/>
          </p:nvSpPr>
          <p:spPr>
            <a:xfrm>
              <a:off x="5491017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9A373BF7-E404-4B20-97CE-E271D205B5E8}"/>
                </a:ext>
              </a:extLst>
            </p:cNvPr>
            <p:cNvGrpSpPr/>
            <p:nvPr/>
          </p:nvGrpSpPr>
          <p:grpSpPr>
            <a:xfrm>
              <a:off x="0" y="0"/>
              <a:ext cx="5140173" cy="433587"/>
              <a:chOff x="0" y="0"/>
              <a:chExt cx="5140173" cy="433587"/>
            </a:xfrm>
            <a:grpFill/>
          </p:grpSpPr>
          <p:sp>
            <p:nvSpPr>
              <p:cNvPr id="267" name="Arrow: Chevron 266">
                <a:extLst>
                  <a:ext uri="{FF2B5EF4-FFF2-40B4-BE49-F238E27FC236}">
                    <a16:creationId xmlns:a16="http://schemas.microsoft.com/office/drawing/2014/main" id="{2252FC75-F657-4ED3-A9A8-3D21853DF607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F3F39681-8BF4-4F4E-B8C9-40D43096F23A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  <a:grpFill/>
            </p:grpSpPr>
            <p:sp>
              <p:nvSpPr>
                <p:cNvPr id="270" name="Arrow: Chevron 269">
                  <a:extLst>
                    <a:ext uri="{FF2B5EF4-FFF2-40B4-BE49-F238E27FC236}">
                      <a16:creationId xmlns:a16="http://schemas.microsoft.com/office/drawing/2014/main" id="{CFB7765F-AB88-4E50-84B0-195A246D0AF7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1" name="Arrow: Chevron 270">
                  <a:extLst>
                    <a:ext uri="{FF2B5EF4-FFF2-40B4-BE49-F238E27FC236}">
                      <a16:creationId xmlns:a16="http://schemas.microsoft.com/office/drawing/2014/main" id="{8D325A9A-5CC7-4876-9C74-6C8970E080F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2" name="Arrow: Chevron 271">
                  <a:extLst>
                    <a:ext uri="{FF2B5EF4-FFF2-40B4-BE49-F238E27FC236}">
                      <a16:creationId xmlns:a16="http://schemas.microsoft.com/office/drawing/2014/main" id="{4B2CCD25-94DF-427E-9BA8-BC25FC1836EE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3" name="Arrow: Chevron 272">
                  <a:extLst>
                    <a:ext uri="{FF2B5EF4-FFF2-40B4-BE49-F238E27FC236}">
                      <a16:creationId xmlns:a16="http://schemas.microsoft.com/office/drawing/2014/main" id="{DE51B847-5A69-4ECE-A42B-886CA51002DE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4" name="Arrow: Chevron 273">
                  <a:extLst>
                    <a:ext uri="{FF2B5EF4-FFF2-40B4-BE49-F238E27FC236}">
                      <a16:creationId xmlns:a16="http://schemas.microsoft.com/office/drawing/2014/main" id="{E8F94EE0-7F41-4BC4-A999-72A7E0B1E7D3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9" name="Arrow: Chevron 268">
                <a:extLst>
                  <a:ext uri="{FF2B5EF4-FFF2-40B4-BE49-F238E27FC236}">
                    <a16:creationId xmlns:a16="http://schemas.microsoft.com/office/drawing/2014/main" id="{7FC676CB-7DE2-4AF4-B4F4-0249D850DDCC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0" name="Arrow: Chevron 249">
              <a:extLst>
                <a:ext uri="{FF2B5EF4-FFF2-40B4-BE49-F238E27FC236}">
                  <a16:creationId xmlns:a16="http://schemas.microsoft.com/office/drawing/2014/main" id="{3133E08B-9F8D-42E9-9041-5B8E5679A789}"/>
                </a:ext>
              </a:extLst>
            </p:cNvPr>
            <p:cNvSpPr/>
            <p:nvPr/>
          </p:nvSpPr>
          <p:spPr>
            <a:xfrm>
              <a:off x="7059879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1" name="Arrow: Chevron 250">
              <a:extLst>
                <a:ext uri="{FF2B5EF4-FFF2-40B4-BE49-F238E27FC236}">
                  <a16:creationId xmlns:a16="http://schemas.microsoft.com/office/drawing/2014/main" id="{262B4074-1B1E-4DAB-AD14-2A4C73E55A96}"/>
                </a:ext>
              </a:extLst>
            </p:cNvPr>
            <p:cNvSpPr/>
            <p:nvPr/>
          </p:nvSpPr>
          <p:spPr>
            <a:xfrm>
              <a:off x="6275448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2" name="Arrow: Chevron 251">
              <a:extLst>
                <a:ext uri="{FF2B5EF4-FFF2-40B4-BE49-F238E27FC236}">
                  <a16:creationId xmlns:a16="http://schemas.microsoft.com/office/drawing/2014/main" id="{53BA1A2A-79A5-4EBB-A0B4-4683B8DE5F86}"/>
                </a:ext>
              </a:extLst>
            </p:cNvPr>
            <p:cNvSpPr/>
            <p:nvPr/>
          </p:nvSpPr>
          <p:spPr>
            <a:xfrm>
              <a:off x="8628741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3" name="Arrow: Chevron 252">
              <a:extLst>
                <a:ext uri="{FF2B5EF4-FFF2-40B4-BE49-F238E27FC236}">
                  <a16:creationId xmlns:a16="http://schemas.microsoft.com/office/drawing/2014/main" id="{54AF2124-4AD3-4458-B9C4-33308EBBB273}"/>
                </a:ext>
              </a:extLst>
            </p:cNvPr>
            <p:cNvSpPr/>
            <p:nvPr/>
          </p:nvSpPr>
          <p:spPr>
            <a:xfrm>
              <a:off x="7844310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4" name="Arrow: Chevron 253">
              <a:extLst>
                <a:ext uri="{FF2B5EF4-FFF2-40B4-BE49-F238E27FC236}">
                  <a16:creationId xmlns:a16="http://schemas.microsoft.com/office/drawing/2014/main" id="{4303BB1D-0E17-42A3-8AFB-D2E4384650F6}"/>
                </a:ext>
              </a:extLst>
            </p:cNvPr>
            <p:cNvSpPr/>
            <p:nvPr/>
          </p:nvSpPr>
          <p:spPr>
            <a:xfrm>
              <a:off x="10197603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5" name="Arrow: Chevron 254">
              <a:extLst>
                <a:ext uri="{FF2B5EF4-FFF2-40B4-BE49-F238E27FC236}">
                  <a16:creationId xmlns:a16="http://schemas.microsoft.com/office/drawing/2014/main" id="{30ECC47E-5756-4411-A0D8-61F63296A48B}"/>
                </a:ext>
              </a:extLst>
            </p:cNvPr>
            <p:cNvSpPr/>
            <p:nvPr/>
          </p:nvSpPr>
          <p:spPr>
            <a:xfrm>
              <a:off x="9413172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" name="Arrow: Chevron 255">
              <a:extLst>
                <a:ext uri="{FF2B5EF4-FFF2-40B4-BE49-F238E27FC236}">
                  <a16:creationId xmlns:a16="http://schemas.microsoft.com/office/drawing/2014/main" id="{0EA26181-1760-4AE7-873B-BEAA911BFD11}"/>
                </a:ext>
              </a:extLst>
            </p:cNvPr>
            <p:cNvSpPr/>
            <p:nvPr/>
          </p:nvSpPr>
          <p:spPr>
            <a:xfrm>
              <a:off x="11766465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7" name="Arrow: Chevron 256">
              <a:extLst>
                <a:ext uri="{FF2B5EF4-FFF2-40B4-BE49-F238E27FC236}">
                  <a16:creationId xmlns:a16="http://schemas.microsoft.com/office/drawing/2014/main" id="{9BF3E6DE-1E2B-4950-8E84-40DB2CD5A30E}"/>
                </a:ext>
              </a:extLst>
            </p:cNvPr>
            <p:cNvSpPr/>
            <p:nvPr/>
          </p:nvSpPr>
          <p:spPr>
            <a:xfrm>
              <a:off x="10982034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88465C19-83A8-4F4B-8BD1-A57F809AD1FB}"/>
                </a:ext>
              </a:extLst>
            </p:cNvPr>
            <p:cNvGrpSpPr/>
            <p:nvPr/>
          </p:nvGrpSpPr>
          <p:grpSpPr>
            <a:xfrm>
              <a:off x="-5486400" y="0"/>
              <a:ext cx="5140173" cy="433587"/>
              <a:chOff x="0" y="0"/>
              <a:chExt cx="5140173" cy="433587"/>
            </a:xfrm>
            <a:grpFill/>
          </p:grpSpPr>
          <p:sp>
            <p:nvSpPr>
              <p:cNvPr id="259" name="Arrow: Chevron 258">
                <a:extLst>
                  <a:ext uri="{FF2B5EF4-FFF2-40B4-BE49-F238E27FC236}">
                    <a16:creationId xmlns:a16="http://schemas.microsoft.com/office/drawing/2014/main" id="{AE5726E0-2871-44A4-A96B-FA9C9A07744F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A7181712-5020-4001-8776-A0497F9A5D78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  <a:grpFill/>
            </p:grpSpPr>
            <p:sp>
              <p:nvSpPr>
                <p:cNvPr id="262" name="Arrow: Chevron 261">
                  <a:extLst>
                    <a:ext uri="{FF2B5EF4-FFF2-40B4-BE49-F238E27FC236}">
                      <a16:creationId xmlns:a16="http://schemas.microsoft.com/office/drawing/2014/main" id="{986CCCF7-3632-4FA6-A260-2D12372800AE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3" name="Arrow: Chevron 262">
                  <a:extLst>
                    <a:ext uri="{FF2B5EF4-FFF2-40B4-BE49-F238E27FC236}">
                      <a16:creationId xmlns:a16="http://schemas.microsoft.com/office/drawing/2014/main" id="{736C52AD-020C-49B2-A31E-A679F52D42F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4" name="Arrow: Chevron 263">
                  <a:extLst>
                    <a:ext uri="{FF2B5EF4-FFF2-40B4-BE49-F238E27FC236}">
                      <a16:creationId xmlns:a16="http://schemas.microsoft.com/office/drawing/2014/main" id="{C78AC023-7920-4D2A-97CC-2EA98A27D545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5" name="Arrow: Chevron 264">
                  <a:extLst>
                    <a:ext uri="{FF2B5EF4-FFF2-40B4-BE49-F238E27FC236}">
                      <a16:creationId xmlns:a16="http://schemas.microsoft.com/office/drawing/2014/main" id="{9F4A1772-2D0D-4E94-BB06-7A38D91ADA9B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6" name="Arrow: Chevron 265">
                  <a:extLst>
                    <a:ext uri="{FF2B5EF4-FFF2-40B4-BE49-F238E27FC236}">
                      <a16:creationId xmlns:a16="http://schemas.microsoft.com/office/drawing/2014/main" id="{A76AAE83-29F6-44CB-8BDC-868B1E6EF4FC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1" name="Arrow: Chevron 260">
                <a:extLst>
                  <a:ext uri="{FF2B5EF4-FFF2-40B4-BE49-F238E27FC236}">
                    <a16:creationId xmlns:a16="http://schemas.microsoft.com/office/drawing/2014/main" id="{7EDF4C57-BBF5-4430-BE58-A4A352A04738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46B23479-6E5C-4402-9A59-240EBCE7FD1F}"/>
              </a:ext>
            </a:extLst>
          </p:cNvPr>
          <p:cNvGrpSpPr/>
          <p:nvPr/>
        </p:nvGrpSpPr>
        <p:grpSpPr>
          <a:xfrm rot="10800000">
            <a:off x="-2757140" y="2756496"/>
            <a:ext cx="17686452" cy="433587"/>
            <a:chOff x="-5486400" y="0"/>
            <a:chExt cx="17686452" cy="433587"/>
          </a:xfrm>
          <a:solidFill>
            <a:srgbClr val="E59BC7"/>
          </a:solidFill>
        </p:grpSpPr>
        <p:sp>
          <p:nvSpPr>
            <p:cNvPr id="304" name="Arrow: Chevron 303">
              <a:extLst>
                <a:ext uri="{FF2B5EF4-FFF2-40B4-BE49-F238E27FC236}">
                  <a16:creationId xmlns:a16="http://schemas.microsoft.com/office/drawing/2014/main" id="{88A05DA6-7DBF-4D5F-8039-F8FE82E6AF28}"/>
                </a:ext>
              </a:extLst>
            </p:cNvPr>
            <p:cNvSpPr/>
            <p:nvPr/>
          </p:nvSpPr>
          <p:spPr>
            <a:xfrm>
              <a:off x="5491017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52D53BC3-1971-47F0-9AF0-FCD37B2B06D8}"/>
                </a:ext>
              </a:extLst>
            </p:cNvPr>
            <p:cNvGrpSpPr/>
            <p:nvPr/>
          </p:nvGrpSpPr>
          <p:grpSpPr>
            <a:xfrm>
              <a:off x="0" y="0"/>
              <a:ext cx="5140173" cy="433587"/>
              <a:chOff x="0" y="0"/>
              <a:chExt cx="5140173" cy="433587"/>
            </a:xfrm>
            <a:grpFill/>
          </p:grpSpPr>
          <p:sp>
            <p:nvSpPr>
              <p:cNvPr id="323" name="Arrow: Chevron 322">
                <a:extLst>
                  <a:ext uri="{FF2B5EF4-FFF2-40B4-BE49-F238E27FC236}">
                    <a16:creationId xmlns:a16="http://schemas.microsoft.com/office/drawing/2014/main" id="{9151C5C7-EF66-4D26-B6C9-125E9B3A7A68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56C5DFBE-29CD-453E-BF86-C2D90A66B6DB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  <a:grpFill/>
            </p:grpSpPr>
            <p:sp>
              <p:nvSpPr>
                <p:cNvPr id="326" name="Arrow: Chevron 325">
                  <a:extLst>
                    <a:ext uri="{FF2B5EF4-FFF2-40B4-BE49-F238E27FC236}">
                      <a16:creationId xmlns:a16="http://schemas.microsoft.com/office/drawing/2014/main" id="{0D5B9A63-3E15-4D8A-BC0B-3D0CF012B2D5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7" name="Arrow: Chevron 326">
                  <a:extLst>
                    <a:ext uri="{FF2B5EF4-FFF2-40B4-BE49-F238E27FC236}">
                      <a16:creationId xmlns:a16="http://schemas.microsoft.com/office/drawing/2014/main" id="{BB2C5875-2720-42C0-8800-059CB9BE50B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8" name="Arrow: Chevron 327">
                  <a:extLst>
                    <a:ext uri="{FF2B5EF4-FFF2-40B4-BE49-F238E27FC236}">
                      <a16:creationId xmlns:a16="http://schemas.microsoft.com/office/drawing/2014/main" id="{67822C2C-3442-426E-90A9-A2D88FD4BCE7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9" name="Arrow: Chevron 328">
                  <a:extLst>
                    <a:ext uri="{FF2B5EF4-FFF2-40B4-BE49-F238E27FC236}">
                      <a16:creationId xmlns:a16="http://schemas.microsoft.com/office/drawing/2014/main" id="{088B3D4F-47D4-457C-9A54-963EC1A2F87A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0" name="Arrow: Chevron 329">
                  <a:extLst>
                    <a:ext uri="{FF2B5EF4-FFF2-40B4-BE49-F238E27FC236}">
                      <a16:creationId xmlns:a16="http://schemas.microsoft.com/office/drawing/2014/main" id="{68D9C1BC-EFE9-4EB7-A5F9-A047A914EEB5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5" name="Arrow: Chevron 324">
                <a:extLst>
                  <a:ext uri="{FF2B5EF4-FFF2-40B4-BE49-F238E27FC236}">
                    <a16:creationId xmlns:a16="http://schemas.microsoft.com/office/drawing/2014/main" id="{4D8A2C71-34B9-4BEC-A2DF-EA7579AB4C1D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6" name="Arrow: Chevron 305">
              <a:extLst>
                <a:ext uri="{FF2B5EF4-FFF2-40B4-BE49-F238E27FC236}">
                  <a16:creationId xmlns:a16="http://schemas.microsoft.com/office/drawing/2014/main" id="{72F2FAB3-AD14-41B3-84F6-FB6570751B34}"/>
                </a:ext>
              </a:extLst>
            </p:cNvPr>
            <p:cNvSpPr/>
            <p:nvPr/>
          </p:nvSpPr>
          <p:spPr>
            <a:xfrm>
              <a:off x="7059879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7" name="Arrow: Chevron 306">
              <a:extLst>
                <a:ext uri="{FF2B5EF4-FFF2-40B4-BE49-F238E27FC236}">
                  <a16:creationId xmlns:a16="http://schemas.microsoft.com/office/drawing/2014/main" id="{BF9F443B-8388-4559-B8AD-BE226AA71655}"/>
                </a:ext>
              </a:extLst>
            </p:cNvPr>
            <p:cNvSpPr/>
            <p:nvPr/>
          </p:nvSpPr>
          <p:spPr>
            <a:xfrm>
              <a:off x="6275448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" name="Arrow: Chevron 307">
              <a:extLst>
                <a:ext uri="{FF2B5EF4-FFF2-40B4-BE49-F238E27FC236}">
                  <a16:creationId xmlns:a16="http://schemas.microsoft.com/office/drawing/2014/main" id="{E1FAF8A1-093B-41E8-A1FD-271E67B895A6}"/>
                </a:ext>
              </a:extLst>
            </p:cNvPr>
            <p:cNvSpPr/>
            <p:nvPr/>
          </p:nvSpPr>
          <p:spPr>
            <a:xfrm>
              <a:off x="8628741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" name="Arrow: Chevron 308">
              <a:extLst>
                <a:ext uri="{FF2B5EF4-FFF2-40B4-BE49-F238E27FC236}">
                  <a16:creationId xmlns:a16="http://schemas.microsoft.com/office/drawing/2014/main" id="{072722CA-7785-467A-88B0-DB0D3BA4961A}"/>
                </a:ext>
              </a:extLst>
            </p:cNvPr>
            <p:cNvSpPr/>
            <p:nvPr/>
          </p:nvSpPr>
          <p:spPr>
            <a:xfrm>
              <a:off x="7844310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0" name="Arrow: Chevron 309">
              <a:extLst>
                <a:ext uri="{FF2B5EF4-FFF2-40B4-BE49-F238E27FC236}">
                  <a16:creationId xmlns:a16="http://schemas.microsoft.com/office/drawing/2014/main" id="{A41B48DA-C05C-4A1B-941F-77C01ABD3FEB}"/>
                </a:ext>
              </a:extLst>
            </p:cNvPr>
            <p:cNvSpPr/>
            <p:nvPr/>
          </p:nvSpPr>
          <p:spPr>
            <a:xfrm>
              <a:off x="10197603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1" name="Arrow: Chevron 310">
              <a:extLst>
                <a:ext uri="{FF2B5EF4-FFF2-40B4-BE49-F238E27FC236}">
                  <a16:creationId xmlns:a16="http://schemas.microsoft.com/office/drawing/2014/main" id="{7F95EBA0-AB17-43B7-99C7-EFEE7EA5205E}"/>
                </a:ext>
              </a:extLst>
            </p:cNvPr>
            <p:cNvSpPr/>
            <p:nvPr/>
          </p:nvSpPr>
          <p:spPr>
            <a:xfrm>
              <a:off x="9413172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2" name="Arrow: Chevron 311">
              <a:extLst>
                <a:ext uri="{FF2B5EF4-FFF2-40B4-BE49-F238E27FC236}">
                  <a16:creationId xmlns:a16="http://schemas.microsoft.com/office/drawing/2014/main" id="{5F7DDBB1-1386-44F9-956F-EA9C71033B50}"/>
                </a:ext>
              </a:extLst>
            </p:cNvPr>
            <p:cNvSpPr/>
            <p:nvPr/>
          </p:nvSpPr>
          <p:spPr>
            <a:xfrm>
              <a:off x="11766465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3" name="Arrow: Chevron 312">
              <a:extLst>
                <a:ext uri="{FF2B5EF4-FFF2-40B4-BE49-F238E27FC236}">
                  <a16:creationId xmlns:a16="http://schemas.microsoft.com/office/drawing/2014/main" id="{45F1D293-2F9C-45B4-B81D-7A647F56B2C3}"/>
                </a:ext>
              </a:extLst>
            </p:cNvPr>
            <p:cNvSpPr/>
            <p:nvPr/>
          </p:nvSpPr>
          <p:spPr>
            <a:xfrm>
              <a:off x="10982034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B9BAE479-FFFC-4ABF-B37A-D3FC28187855}"/>
                </a:ext>
              </a:extLst>
            </p:cNvPr>
            <p:cNvGrpSpPr/>
            <p:nvPr/>
          </p:nvGrpSpPr>
          <p:grpSpPr>
            <a:xfrm>
              <a:off x="-5486400" y="0"/>
              <a:ext cx="5140173" cy="433587"/>
              <a:chOff x="0" y="0"/>
              <a:chExt cx="5140173" cy="433587"/>
            </a:xfrm>
            <a:grpFill/>
          </p:grpSpPr>
          <p:sp>
            <p:nvSpPr>
              <p:cNvPr id="315" name="Arrow: Chevron 314">
                <a:extLst>
                  <a:ext uri="{FF2B5EF4-FFF2-40B4-BE49-F238E27FC236}">
                    <a16:creationId xmlns:a16="http://schemas.microsoft.com/office/drawing/2014/main" id="{28680E85-6196-4AC3-9717-F45101689E34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0CD45E7F-CF88-4783-AF69-6BFD2E2F9F25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  <a:grpFill/>
            </p:grpSpPr>
            <p:sp>
              <p:nvSpPr>
                <p:cNvPr id="318" name="Arrow: Chevron 317">
                  <a:extLst>
                    <a:ext uri="{FF2B5EF4-FFF2-40B4-BE49-F238E27FC236}">
                      <a16:creationId xmlns:a16="http://schemas.microsoft.com/office/drawing/2014/main" id="{9C165405-8A89-4DB3-90A8-3A5D276140F3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9" name="Arrow: Chevron 318">
                  <a:extLst>
                    <a:ext uri="{FF2B5EF4-FFF2-40B4-BE49-F238E27FC236}">
                      <a16:creationId xmlns:a16="http://schemas.microsoft.com/office/drawing/2014/main" id="{86A3DF28-FB13-4451-8FBB-60658DC4706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0" name="Arrow: Chevron 319">
                  <a:extLst>
                    <a:ext uri="{FF2B5EF4-FFF2-40B4-BE49-F238E27FC236}">
                      <a16:creationId xmlns:a16="http://schemas.microsoft.com/office/drawing/2014/main" id="{027BCD18-FB53-4F3D-BD22-FB9BE104F3A6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1" name="Arrow: Chevron 320">
                  <a:extLst>
                    <a:ext uri="{FF2B5EF4-FFF2-40B4-BE49-F238E27FC236}">
                      <a16:creationId xmlns:a16="http://schemas.microsoft.com/office/drawing/2014/main" id="{C1801C62-8E5D-49F2-866D-2EDD3C9DA6EB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2" name="Arrow: Chevron 321">
                  <a:extLst>
                    <a:ext uri="{FF2B5EF4-FFF2-40B4-BE49-F238E27FC236}">
                      <a16:creationId xmlns:a16="http://schemas.microsoft.com/office/drawing/2014/main" id="{A6B1CDB9-3AAB-418A-8CD9-FDE09EA1CA74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7" name="Arrow: Chevron 316">
                <a:extLst>
                  <a:ext uri="{FF2B5EF4-FFF2-40B4-BE49-F238E27FC236}">
                    <a16:creationId xmlns:a16="http://schemas.microsoft.com/office/drawing/2014/main" id="{43319B36-8A4A-4C83-A4E2-FE67504458E2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866DEAB3-D5A9-45AB-9AFA-55F4030934BB}"/>
              </a:ext>
            </a:extLst>
          </p:cNvPr>
          <p:cNvGrpSpPr/>
          <p:nvPr/>
        </p:nvGrpSpPr>
        <p:grpSpPr>
          <a:xfrm rot="10800000">
            <a:off x="-2757140" y="6431826"/>
            <a:ext cx="17686452" cy="433587"/>
            <a:chOff x="-5486400" y="0"/>
            <a:chExt cx="17686452" cy="433587"/>
          </a:xfrm>
          <a:solidFill>
            <a:srgbClr val="E59BC7"/>
          </a:solidFill>
        </p:grpSpPr>
        <p:sp>
          <p:nvSpPr>
            <p:cNvPr id="416" name="Arrow: Chevron 415">
              <a:extLst>
                <a:ext uri="{FF2B5EF4-FFF2-40B4-BE49-F238E27FC236}">
                  <a16:creationId xmlns:a16="http://schemas.microsoft.com/office/drawing/2014/main" id="{CE866136-6D01-49C4-B231-C3634CAA6F14}"/>
                </a:ext>
              </a:extLst>
            </p:cNvPr>
            <p:cNvSpPr/>
            <p:nvPr/>
          </p:nvSpPr>
          <p:spPr>
            <a:xfrm>
              <a:off x="5491017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2C1C1D98-75E8-4F3B-A71D-7EC7A80DAC69}"/>
                </a:ext>
              </a:extLst>
            </p:cNvPr>
            <p:cNvGrpSpPr/>
            <p:nvPr/>
          </p:nvGrpSpPr>
          <p:grpSpPr>
            <a:xfrm>
              <a:off x="0" y="0"/>
              <a:ext cx="5140173" cy="433587"/>
              <a:chOff x="0" y="0"/>
              <a:chExt cx="5140173" cy="433587"/>
            </a:xfrm>
            <a:grpFill/>
          </p:grpSpPr>
          <p:sp>
            <p:nvSpPr>
              <p:cNvPr id="435" name="Arrow: Chevron 434">
                <a:extLst>
                  <a:ext uri="{FF2B5EF4-FFF2-40B4-BE49-F238E27FC236}">
                    <a16:creationId xmlns:a16="http://schemas.microsoft.com/office/drawing/2014/main" id="{44D62B61-CCEA-4DE8-8EC4-7A92C8601CF9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6" name="Group 435">
                <a:extLst>
                  <a:ext uri="{FF2B5EF4-FFF2-40B4-BE49-F238E27FC236}">
                    <a16:creationId xmlns:a16="http://schemas.microsoft.com/office/drawing/2014/main" id="{AF4ED58F-FB5F-49F2-9D82-2996B54E2729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  <a:grpFill/>
            </p:grpSpPr>
            <p:sp>
              <p:nvSpPr>
                <p:cNvPr id="438" name="Arrow: Chevron 437">
                  <a:extLst>
                    <a:ext uri="{FF2B5EF4-FFF2-40B4-BE49-F238E27FC236}">
                      <a16:creationId xmlns:a16="http://schemas.microsoft.com/office/drawing/2014/main" id="{C1B976A3-6EBA-44F4-878A-58C1D081B566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9" name="Arrow: Chevron 438">
                  <a:extLst>
                    <a:ext uri="{FF2B5EF4-FFF2-40B4-BE49-F238E27FC236}">
                      <a16:creationId xmlns:a16="http://schemas.microsoft.com/office/drawing/2014/main" id="{F07FC55B-C7EF-408A-BC6E-89FEDCB07D0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0" name="Arrow: Chevron 439">
                  <a:extLst>
                    <a:ext uri="{FF2B5EF4-FFF2-40B4-BE49-F238E27FC236}">
                      <a16:creationId xmlns:a16="http://schemas.microsoft.com/office/drawing/2014/main" id="{CB935EB3-0E23-48BC-87C4-5F41D3094258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1" name="Arrow: Chevron 440">
                  <a:extLst>
                    <a:ext uri="{FF2B5EF4-FFF2-40B4-BE49-F238E27FC236}">
                      <a16:creationId xmlns:a16="http://schemas.microsoft.com/office/drawing/2014/main" id="{4ACCDB5A-868E-4EF1-9953-E0115B90A262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2" name="Arrow: Chevron 441">
                  <a:extLst>
                    <a:ext uri="{FF2B5EF4-FFF2-40B4-BE49-F238E27FC236}">
                      <a16:creationId xmlns:a16="http://schemas.microsoft.com/office/drawing/2014/main" id="{2EBAE2E4-2B72-4BF0-BFDE-99148357914C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37" name="Arrow: Chevron 436">
                <a:extLst>
                  <a:ext uri="{FF2B5EF4-FFF2-40B4-BE49-F238E27FC236}">
                    <a16:creationId xmlns:a16="http://schemas.microsoft.com/office/drawing/2014/main" id="{321FE81E-8E10-4D26-91E4-B6B815A16C0D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8" name="Arrow: Chevron 417">
              <a:extLst>
                <a:ext uri="{FF2B5EF4-FFF2-40B4-BE49-F238E27FC236}">
                  <a16:creationId xmlns:a16="http://schemas.microsoft.com/office/drawing/2014/main" id="{3D1B8A9E-8010-422E-A42C-F5DD3D86DB6B}"/>
                </a:ext>
              </a:extLst>
            </p:cNvPr>
            <p:cNvSpPr/>
            <p:nvPr/>
          </p:nvSpPr>
          <p:spPr>
            <a:xfrm>
              <a:off x="7059879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9" name="Arrow: Chevron 418">
              <a:extLst>
                <a:ext uri="{FF2B5EF4-FFF2-40B4-BE49-F238E27FC236}">
                  <a16:creationId xmlns:a16="http://schemas.microsoft.com/office/drawing/2014/main" id="{F4956EAA-8359-4530-B59B-C0854FF389CC}"/>
                </a:ext>
              </a:extLst>
            </p:cNvPr>
            <p:cNvSpPr/>
            <p:nvPr/>
          </p:nvSpPr>
          <p:spPr>
            <a:xfrm>
              <a:off x="6275448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0" name="Arrow: Chevron 419">
              <a:extLst>
                <a:ext uri="{FF2B5EF4-FFF2-40B4-BE49-F238E27FC236}">
                  <a16:creationId xmlns:a16="http://schemas.microsoft.com/office/drawing/2014/main" id="{9A1F0591-7370-4BEF-B56C-B1FE62D7C08E}"/>
                </a:ext>
              </a:extLst>
            </p:cNvPr>
            <p:cNvSpPr/>
            <p:nvPr/>
          </p:nvSpPr>
          <p:spPr>
            <a:xfrm>
              <a:off x="8628741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1" name="Arrow: Chevron 420">
              <a:extLst>
                <a:ext uri="{FF2B5EF4-FFF2-40B4-BE49-F238E27FC236}">
                  <a16:creationId xmlns:a16="http://schemas.microsoft.com/office/drawing/2014/main" id="{BE26CDD6-C0D8-4324-9F54-0C6A26E56C82}"/>
                </a:ext>
              </a:extLst>
            </p:cNvPr>
            <p:cNvSpPr/>
            <p:nvPr/>
          </p:nvSpPr>
          <p:spPr>
            <a:xfrm>
              <a:off x="7844310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2" name="Arrow: Chevron 421">
              <a:extLst>
                <a:ext uri="{FF2B5EF4-FFF2-40B4-BE49-F238E27FC236}">
                  <a16:creationId xmlns:a16="http://schemas.microsoft.com/office/drawing/2014/main" id="{58C4856C-5960-4AE0-8166-EE62828BC37A}"/>
                </a:ext>
              </a:extLst>
            </p:cNvPr>
            <p:cNvSpPr/>
            <p:nvPr/>
          </p:nvSpPr>
          <p:spPr>
            <a:xfrm>
              <a:off x="10197603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3" name="Arrow: Chevron 422">
              <a:extLst>
                <a:ext uri="{FF2B5EF4-FFF2-40B4-BE49-F238E27FC236}">
                  <a16:creationId xmlns:a16="http://schemas.microsoft.com/office/drawing/2014/main" id="{79F072CA-61AD-4663-B242-24F706D07531}"/>
                </a:ext>
              </a:extLst>
            </p:cNvPr>
            <p:cNvSpPr/>
            <p:nvPr/>
          </p:nvSpPr>
          <p:spPr>
            <a:xfrm>
              <a:off x="9413172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4" name="Arrow: Chevron 423">
              <a:extLst>
                <a:ext uri="{FF2B5EF4-FFF2-40B4-BE49-F238E27FC236}">
                  <a16:creationId xmlns:a16="http://schemas.microsoft.com/office/drawing/2014/main" id="{0C0AF012-38E1-4C29-A8E4-2C5828D93E35}"/>
                </a:ext>
              </a:extLst>
            </p:cNvPr>
            <p:cNvSpPr/>
            <p:nvPr/>
          </p:nvSpPr>
          <p:spPr>
            <a:xfrm>
              <a:off x="11766465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5" name="Arrow: Chevron 424">
              <a:extLst>
                <a:ext uri="{FF2B5EF4-FFF2-40B4-BE49-F238E27FC236}">
                  <a16:creationId xmlns:a16="http://schemas.microsoft.com/office/drawing/2014/main" id="{CA59977A-5964-4E04-8828-066AA7199477}"/>
                </a:ext>
              </a:extLst>
            </p:cNvPr>
            <p:cNvSpPr/>
            <p:nvPr/>
          </p:nvSpPr>
          <p:spPr>
            <a:xfrm>
              <a:off x="10982034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78E221A0-96FF-43A3-BBBC-8264E0354C51}"/>
                </a:ext>
              </a:extLst>
            </p:cNvPr>
            <p:cNvGrpSpPr/>
            <p:nvPr/>
          </p:nvGrpSpPr>
          <p:grpSpPr>
            <a:xfrm>
              <a:off x="-5486400" y="0"/>
              <a:ext cx="5140173" cy="433587"/>
              <a:chOff x="0" y="0"/>
              <a:chExt cx="5140173" cy="433587"/>
            </a:xfrm>
            <a:grpFill/>
          </p:grpSpPr>
          <p:sp>
            <p:nvSpPr>
              <p:cNvPr id="427" name="Arrow: Chevron 426">
                <a:extLst>
                  <a:ext uri="{FF2B5EF4-FFF2-40B4-BE49-F238E27FC236}">
                    <a16:creationId xmlns:a16="http://schemas.microsoft.com/office/drawing/2014/main" id="{74D4993D-651D-45DD-B101-8F25548C0571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3DA669E4-84C2-42AB-9C9D-735A72DC2B41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  <a:grpFill/>
            </p:grpSpPr>
            <p:sp>
              <p:nvSpPr>
                <p:cNvPr id="430" name="Arrow: Chevron 429">
                  <a:extLst>
                    <a:ext uri="{FF2B5EF4-FFF2-40B4-BE49-F238E27FC236}">
                      <a16:creationId xmlns:a16="http://schemas.microsoft.com/office/drawing/2014/main" id="{F0FE94F9-6EBA-4905-8ACE-17DB34B8B370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1" name="Arrow: Chevron 430">
                  <a:extLst>
                    <a:ext uri="{FF2B5EF4-FFF2-40B4-BE49-F238E27FC236}">
                      <a16:creationId xmlns:a16="http://schemas.microsoft.com/office/drawing/2014/main" id="{4019D97A-7780-4D24-95F5-CE327E549B0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2" name="Arrow: Chevron 431">
                  <a:extLst>
                    <a:ext uri="{FF2B5EF4-FFF2-40B4-BE49-F238E27FC236}">
                      <a16:creationId xmlns:a16="http://schemas.microsoft.com/office/drawing/2014/main" id="{15DD7361-0C17-4F41-8707-4185FFB8F0AC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3" name="Arrow: Chevron 432">
                  <a:extLst>
                    <a:ext uri="{FF2B5EF4-FFF2-40B4-BE49-F238E27FC236}">
                      <a16:creationId xmlns:a16="http://schemas.microsoft.com/office/drawing/2014/main" id="{3F12230D-6ABE-4958-8911-358C2BAF10D1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4" name="Arrow: Chevron 433">
                  <a:extLst>
                    <a:ext uri="{FF2B5EF4-FFF2-40B4-BE49-F238E27FC236}">
                      <a16:creationId xmlns:a16="http://schemas.microsoft.com/office/drawing/2014/main" id="{28B83C58-D52A-44F7-BDE2-2ECFEC3DABF7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9" name="Arrow: Chevron 428">
                <a:extLst>
                  <a:ext uri="{FF2B5EF4-FFF2-40B4-BE49-F238E27FC236}">
                    <a16:creationId xmlns:a16="http://schemas.microsoft.com/office/drawing/2014/main" id="{7A720557-CD79-438C-9777-F5E78184536B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1A351D72-3605-4DB3-B2E9-FB5962EF6C7A}"/>
              </a:ext>
            </a:extLst>
          </p:cNvPr>
          <p:cNvGrpSpPr/>
          <p:nvPr/>
        </p:nvGrpSpPr>
        <p:grpSpPr>
          <a:xfrm rot="10800000">
            <a:off x="-2757140" y="4594160"/>
            <a:ext cx="17686452" cy="433587"/>
            <a:chOff x="-5486400" y="0"/>
            <a:chExt cx="17686452" cy="433587"/>
          </a:xfrm>
          <a:solidFill>
            <a:srgbClr val="E59BC7"/>
          </a:solidFill>
        </p:grpSpPr>
        <p:sp>
          <p:nvSpPr>
            <p:cNvPr id="445" name="Arrow: Chevron 444">
              <a:extLst>
                <a:ext uri="{FF2B5EF4-FFF2-40B4-BE49-F238E27FC236}">
                  <a16:creationId xmlns:a16="http://schemas.microsoft.com/office/drawing/2014/main" id="{5F70045D-EC53-4F85-8DD0-5384B5B409DD}"/>
                </a:ext>
              </a:extLst>
            </p:cNvPr>
            <p:cNvSpPr/>
            <p:nvPr/>
          </p:nvSpPr>
          <p:spPr>
            <a:xfrm>
              <a:off x="5491017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AB424A56-30DE-41F4-8215-381D1C6CA6C2}"/>
                </a:ext>
              </a:extLst>
            </p:cNvPr>
            <p:cNvGrpSpPr/>
            <p:nvPr/>
          </p:nvGrpSpPr>
          <p:grpSpPr>
            <a:xfrm>
              <a:off x="0" y="0"/>
              <a:ext cx="5140173" cy="433587"/>
              <a:chOff x="0" y="0"/>
              <a:chExt cx="5140173" cy="433587"/>
            </a:xfrm>
            <a:grpFill/>
          </p:grpSpPr>
          <p:sp>
            <p:nvSpPr>
              <p:cNvPr id="464" name="Arrow: Chevron 463">
                <a:extLst>
                  <a:ext uri="{FF2B5EF4-FFF2-40B4-BE49-F238E27FC236}">
                    <a16:creationId xmlns:a16="http://schemas.microsoft.com/office/drawing/2014/main" id="{CC7C02E7-B25A-4411-905E-4BB119BEE63F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65" name="Group 464">
                <a:extLst>
                  <a:ext uri="{FF2B5EF4-FFF2-40B4-BE49-F238E27FC236}">
                    <a16:creationId xmlns:a16="http://schemas.microsoft.com/office/drawing/2014/main" id="{DF0A5058-66EB-4076-B092-A78D489E02E4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  <a:grpFill/>
            </p:grpSpPr>
            <p:sp>
              <p:nvSpPr>
                <p:cNvPr id="467" name="Arrow: Chevron 466">
                  <a:extLst>
                    <a:ext uri="{FF2B5EF4-FFF2-40B4-BE49-F238E27FC236}">
                      <a16:creationId xmlns:a16="http://schemas.microsoft.com/office/drawing/2014/main" id="{77DB078A-A82C-4B6E-8055-FBD1BAD458D8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8" name="Arrow: Chevron 467">
                  <a:extLst>
                    <a:ext uri="{FF2B5EF4-FFF2-40B4-BE49-F238E27FC236}">
                      <a16:creationId xmlns:a16="http://schemas.microsoft.com/office/drawing/2014/main" id="{A7264876-180A-496D-8A48-605B71527E7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9" name="Arrow: Chevron 468">
                  <a:extLst>
                    <a:ext uri="{FF2B5EF4-FFF2-40B4-BE49-F238E27FC236}">
                      <a16:creationId xmlns:a16="http://schemas.microsoft.com/office/drawing/2014/main" id="{ECB1FF87-AB8A-487A-AA4B-7EB4E8F272B9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0" name="Arrow: Chevron 469">
                  <a:extLst>
                    <a:ext uri="{FF2B5EF4-FFF2-40B4-BE49-F238E27FC236}">
                      <a16:creationId xmlns:a16="http://schemas.microsoft.com/office/drawing/2014/main" id="{DE74BBE3-A31B-48C3-B5D9-8E9B7ADB44E1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1" name="Arrow: Chevron 470">
                  <a:extLst>
                    <a:ext uri="{FF2B5EF4-FFF2-40B4-BE49-F238E27FC236}">
                      <a16:creationId xmlns:a16="http://schemas.microsoft.com/office/drawing/2014/main" id="{F386D5DE-7F8E-4E79-A13A-1B5158C9DD1D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66" name="Arrow: Chevron 465">
                <a:extLst>
                  <a:ext uri="{FF2B5EF4-FFF2-40B4-BE49-F238E27FC236}">
                    <a16:creationId xmlns:a16="http://schemas.microsoft.com/office/drawing/2014/main" id="{294C3A7E-261E-4E18-9080-A5513F28F59C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7" name="Arrow: Chevron 446">
              <a:extLst>
                <a:ext uri="{FF2B5EF4-FFF2-40B4-BE49-F238E27FC236}">
                  <a16:creationId xmlns:a16="http://schemas.microsoft.com/office/drawing/2014/main" id="{3C7FA2E4-79A8-4D1D-A48A-1E0A31F92D8B}"/>
                </a:ext>
              </a:extLst>
            </p:cNvPr>
            <p:cNvSpPr/>
            <p:nvPr/>
          </p:nvSpPr>
          <p:spPr>
            <a:xfrm>
              <a:off x="7059879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8" name="Arrow: Chevron 447">
              <a:extLst>
                <a:ext uri="{FF2B5EF4-FFF2-40B4-BE49-F238E27FC236}">
                  <a16:creationId xmlns:a16="http://schemas.microsoft.com/office/drawing/2014/main" id="{1E82B845-D3B6-4283-9D17-0B603483D116}"/>
                </a:ext>
              </a:extLst>
            </p:cNvPr>
            <p:cNvSpPr/>
            <p:nvPr/>
          </p:nvSpPr>
          <p:spPr>
            <a:xfrm>
              <a:off x="6275448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9" name="Arrow: Chevron 448">
              <a:extLst>
                <a:ext uri="{FF2B5EF4-FFF2-40B4-BE49-F238E27FC236}">
                  <a16:creationId xmlns:a16="http://schemas.microsoft.com/office/drawing/2014/main" id="{B1853E16-4415-4378-BD42-792ABC5D16E1}"/>
                </a:ext>
              </a:extLst>
            </p:cNvPr>
            <p:cNvSpPr/>
            <p:nvPr/>
          </p:nvSpPr>
          <p:spPr>
            <a:xfrm>
              <a:off x="8628741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0" name="Arrow: Chevron 449">
              <a:extLst>
                <a:ext uri="{FF2B5EF4-FFF2-40B4-BE49-F238E27FC236}">
                  <a16:creationId xmlns:a16="http://schemas.microsoft.com/office/drawing/2014/main" id="{5CAD30C8-983C-449F-8C80-4495A25CF080}"/>
                </a:ext>
              </a:extLst>
            </p:cNvPr>
            <p:cNvSpPr/>
            <p:nvPr/>
          </p:nvSpPr>
          <p:spPr>
            <a:xfrm>
              <a:off x="7844310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1" name="Arrow: Chevron 450">
              <a:extLst>
                <a:ext uri="{FF2B5EF4-FFF2-40B4-BE49-F238E27FC236}">
                  <a16:creationId xmlns:a16="http://schemas.microsoft.com/office/drawing/2014/main" id="{9ABB4D6B-E046-4535-AA9B-7C31C049017A}"/>
                </a:ext>
              </a:extLst>
            </p:cNvPr>
            <p:cNvSpPr/>
            <p:nvPr/>
          </p:nvSpPr>
          <p:spPr>
            <a:xfrm>
              <a:off x="10197603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2" name="Arrow: Chevron 451">
              <a:extLst>
                <a:ext uri="{FF2B5EF4-FFF2-40B4-BE49-F238E27FC236}">
                  <a16:creationId xmlns:a16="http://schemas.microsoft.com/office/drawing/2014/main" id="{3288C8D1-C220-4545-9146-8B0532794A3C}"/>
                </a:ext>
              </a:extLst>
            </p:cNvPr>
            <p:cNvSpPr/>
            <p:nvPr/>
          </p:nvSpPr>
          <p:spPr>
            <a:xfrm>
              <a:off x="9413172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3" name="Arrow: Chevron 452">
              <a:extLst>
                <a:ext uri="{FF2B5EF4-FFF2-40B4-BE49-F238E27FC236}">
                  <a16:creationId xmlns:a16="http://schemas.microsoft.com/office/drawing/2014/main" id="{05D73B18-E35B-4136-AE78-54EB054CBB09}"/>
                </a:ext>
              </a:extLst>
            </p:cNvPr>
            <p:cNvSpPr/>
            <p:nvPr/>
          </p:nvSpPr>
          <p:spPr>
            <a:xfrm>
              <a:off x="11766465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4" name="Arrow: Chevron 453">
              <a:extLst>
                <a:ext uri="{FF2B5EF4-FFF2-40B4-BE49-F238E27FC236}">
                  <a16:creationId xmlns:a16="http://schemas.microsoft.com/office/drawing/2014/main" id="{3E9E2401-92DE-4934-858D-EFDFD0347B96}"/>
                </a:ext>
              </a:extLst>
            </p:cNvPr>
            <p:cNvSpPr/>
            <p:nvPr/>
          </p:nvSpPr>
          <p:spPr>
            <a:xfrm>
              <a:off x="10982034" y="0"/>
              <a:ext cx="433587" cy="43358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87A1AE3E-E1E8-4796-AEA9-E369F4AE0379}"/>
                </a:ext>
              </a:extLst>
            </p:cNvPr>
            <p:cNvGrpSpPr/>
            <p:nvPr/>
          </p:nvGrpSpPr>
          <p:grpSpPr>
            <a:xfrm>
              <a:off x="-5486400" y="0"/>
              <a:ext cx="5140173" cy="433587"/>
              <a:chOff x="0" y="0"/>
              <a:chExt cx="5140173" cy="433587"/>
            </a:xfrm>
            <a:grpFill/>
          </p:grpSpPr>
          <p:sp>
            <p:nvSpPr>
              <p:cNvPr id="456" name="Arrow: Chevron 455">
                <a:extLst>
                  <a:ext uri="{FF2B5EF4-FFF2-40B4-BE49-F238E27FC236}">
                    <a16:creationId xmlns:a16="http://schemas.microsoft.com/office/drawing/2014/main" id="{17F2868A-EFED-4AEA-A5CB-6EB419957F27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7" name="Group 456">
                <a:extLst>
                  <a:ext uri="{FF2B5EF4-FFF2-40B4-BE49-F238E27FC236}">
                    <a16:creationId xmlns:a16="http://schemas.microsoft.com/office/drawing/2014/main" id="{7296B0E8-DE33-4963-A20F-9060B487C106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  <a:grpFill/>
            </p:grpSpPr>
            <p:sp>
              <p:nvSpPr>
                <p:cNvPr id="459" name="Arrow: Chevron 458">
                  <a:extLst>
                    <a:ext uri="{FF2B5EF4-FFF2-40B4-BE49-F238E27FC236}">
                      <a16:creationId xmlns:a16="http://schemas.microsoft.com/office/drawing/2014/main" id="{CCE9EEA9-B5B0-411A-9457-440E27EE0960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0" name="Arrow: Chevron 459">
                  <a:extLst>
                    <a:ext uri="{FF2B5EF4-FFF2-40B4-BE49-F238E27FC236}">
                      <a16:creationId xmlns:a16="http://schemas.microsoft.com/office/drawing/2014/main" id="{C6D51FFD-BA14-4373-B865-CE0A0C48EC9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1" name="Arrow: Chevron 460">
                  <a:extLst>
                    <a:ext uri="{FF2B5EF4-FFF2-40B4-BE49-F238E27FC236}">
                      <a16:creationId xmlns:a16="http://schemas.microsoft.com/office/drawing/2014/main" id="{F4B108C2-CC1C-4EA9-82C8-7EA352623366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2" name="Arrow: Chevron 461">
                  <a:extLst>
                    <a:ext uri="{FF2B5EF4-FFF2-40B4-BE49-F238E27FC236}">
                      <a16:creationId xmlns:a16="http://schemas.microsoft.com/office/drawing/2014/main" id="{B09154D5-48BE-4A0E-AC9F-05F37E144CC9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3" name="Arrow: Chevron 462">
                  <a:extLst>
                    <a:ext uri="{FF2B5EF4-FFF2-40B4-BE49-F238E27FC236}">
                      <a16:creationId xmlns:a16="http://schemas.microsoft.com/office/drawing/2014/main" id="{BA7F846D-400E-46B1-8A04-DD52C9F9C15E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58" name="Arrow: Chevron 457">
                <a:extLst>
                  <a:ext uri="{FF2B5EF4-FFF2-40B4-BE49-F238E27FC236}">
                    <a16:creationId xmlns:a16="http://schemas.microsoft.com/office/drawing/2014/main" id="{DC60C98E-A299-41CC-8AB8-80A05FA9E4EC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72338BCE-8BE3-46F8-BE6B-BFE96DB3DCB8}"/>
              </a:ext>
            </a:extLst>
          </p:cNvPr>
          <p:cNvGrpSpPr/>
          <p:nvPr/>
        </p:nvGrpSpPr>
        <p:grpSpPr>
          <a:xfrm>
            <a:off x="-2757140" y="0"/>
            <a:ext cx="17686452" cy="433587"/>
            <a:chOff x="-5486400" y="0"/>
            <a:chExt cx="17686452" cy="433587"/>
          </a:xfrm>
        </p:grpSpPr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EA177209-CA2E-4AB5-88AB-94361AD33C80}"/>
                </a:ext>
              </a:extLst>
            </p:cNvPr>
            <p:cNvSpPr/>
            <p:nvPr/>
          </p:nvSpPr>
          <p:spPr>
            <a:xfrm>
              <a:off x="5491017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4733C1D-5591-4C75-9E3A-0E65FBACC19C}"/>
                </a:ext>
              </a:extLst>
            </p:cNvPr>
            <p:cNvGrpSpPr/>
            <p:nvPr/>
          </p:nvGrpSpPr>
          <p:grpSpPr>
            <a:xfrm>
              <a:off x="0" y="0"/>
              <a:ext cx="5140173" cy="433587"/>
              <a:chOff x="0" y="0"/>
              <a:chExt cx="5140173" cy="433587"/>
            </a:xfrm>
          </p:grpSpPr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F77EE037-A525-40D7-AF6F-A23B279211A1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CCA9EC40-A6B2-4A9B-8C75-1B040BCC1D32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</p:grpSpPr>
            <p:sp>
              <p:nvSpPr>
                <p:cNvPr id="19" name="Arrow: Chevron 18">
                  <a:extLst>
                    <a:ext uri="{FF2B5EF4-FFF2-40B4-BE49-F238E27FC236}">
                      <a16:creationId xmlns:a16="http://schemas.microsoft.com/office/drawing/2014/main" id="{3811653D-666A-4432-B701-87AC7C717B7C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Arrow: Chevron 19">
                  <a:extLst>
                    <a:ext uri="{FF2B5EF4-FFF2-40B4-BE49-F238E27FC236}">
                      <a16:creationId xmlns:a16="http://schemas.microsoft.com/office/drawing/2014/main" id="{01BF2EC2-3F8D-4793-B74B-98C2C70C634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Arrow: Chevron 20">
                  <a:extLst>
                    <a:ext uri="{FF2B5EF4-FFF2-40B4-BE49-F238E27FC236}">
                      <a16:creationId xmlns:a16="http://schemas.microsoft.com/office/drawing/2014/main" id="{0455905E-610E-40EB-BF29-AE357A1919F5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Arrow: Chevron 21">
                  <a:extLst>
                    <a:ext uri="{FF2B5EF4-FFF2-40B4-BE49-F238E27FC236}">
                      <a16:creationId xmlns:a16="http://schemas.microsoft.com/office/drawing/2014/main" id="{9D795415-73CC-4888-B55A-651C4285DB19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Arrow: Chevron 23">
                  <a:extLst>
                    <a:ext uri="{FF2B5EF4-FFF2-40B4-BE49-F238E27FC236}">
                      <a16:creationId xmlns:a16="http://schemas.microsoft.com/office/drawing/2014/main" id="{69F331CE-8564-4E14-93EC-C6C8D39B9D21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E3F68312-25F0-4E43-BE00-DDA0035D87E2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C57DE1E7-6AB4-4292-ABBF-0A4F85D9B983}"/>
                </a:ext>
              </a:extLst>
            </p:cNvPr>
            <p:cNvSpPr/>
            <p:nvPr/>
          </p:nvSpPr>
          <p:spPr>
            <a:xfrm>
              <a:off x="7059879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80B8198E-C7A2-425A-9244-FA383C4610D5}"/>
                </a:ext>
              </a:extLst>
            </p:cNvPr>
            <p:cNvSpPr/>
            <p:nvPr/>
          </p:nvSpPr>
          <p:spPr>
            <a:xfrm>
              <a:off x="6275448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73962A66-4110-4526-90FB-8757312BEC0A}"/>
                </a:ext>
              </a:extLst>
            </p:cNvPr>
            <p:cNvSpPr/>
            <p:nvPr/>
          </p:nvSpPr>
          <p:spPr>
            <a:xfrm>
              <a:off x="8628741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64CC388F-983A-41F6-BB00-BD9983E0CD80}"/>
                </a:ext>
              </a:extLst>
            </p:cNvPr>
            <p:cNvSpPr/>
            <p:nvPr/>
          </p:nvSpPr>
          <p:spPr>
            <a:xfrm>
              <a:off x="7844310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5C39D96B-39C2-4313-A95E-E414E742F6C3}"/>
                </a:ext>
              </a:extLst>
            </p:cNvPr>
            <p:cNvSpPr/>
            <p:nvPr/>
          </p:nvSpPr>
          <p:spPr>
            <a:xfrm>
              <a:off x="10197603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718DEF3B-5DC7-4F26-9951-BF9B5C96B63C}"/>
                </a:ext>
              </a:extLst>
            </p:cNvPr>
            <p:cNvSpPr/>
            <p:nvPr/>
          </p:nvSpPr>
          <p:spPr>
            <a:xfrm>
              <a:off x="9413172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C1E06AAA-61D2-414A-949E-1C7E9E472ACB}"/>
                </a:ext>
              </a:extLst>
            </p:cNvPr>
            <p:cNvSpPr/>
            <p:nvPr/>
          </p:nvSpPr>
          <p:spPr>
            <a:xfrm>
              <a:off x="11766465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260A5E31-D3A4-46BA-A0E6-036CD1690859}"/>
                </a:ext>
              </a:extLst>
            </p:cNvPr>
            <p:cNvSpPr/>
            <p:nvPr/>
          </p:nvSpPr>
          <p:spPr>
            <a:xfrm>
              <a:off x="10982034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EE45984F-136C-430E-8A7B-5451A81E966C}"/>
                </a:ext>
              </a:extLst>
            </p:cNvPr>
            <p:cNvGrpSpPr/>
            <p:nvPr/>
          </p:nvGrpSpPr>
          <p:grpSpPr>
            <a:xfrm>
              <a:off x="-5486400" y="0"/>
              <a:ext cx="5140173" cy="433587"/>
              <a:chOff x="0" y="0"/>
              <a:chExt cx="5140173" cy="433587"/>
            </a:xfrm>
          </p:grpSpPr>
          <p:sp>
            <p:nvSpPr>
              <p:cNvPr id="238" name="Arrow: Chevron 237">
                <a:extLst>
                  <a:ext uri="{FF2B5EF4-FFF2-40B4-BE49-F238E27FC236}">
                    <a16:creationId xmlns:a16="http://schemas.microsoft.com/office/drawing/2014/main" id="{895C70DC-ED39-4027-9CA7-6867323437BA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B3EFCF9F-770B-4FAC-A95F-E483F9C009B8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</p:grpSpPr>
            <p:sp>
              <p:nvSpPr>
                <p:cNvPr id="241" name="Arrow: Chevron 240">
                  <a:extLst>
                    <a:ext uri="{FF2B5EF4-FFF2-40B4-BE49-F238E27FC236}">
                      <a16:creationId xmlns:a16="http://schemas.microsoft.com/office/drawing/2014/main" id="{8F7B6648-61F2-492F-98A5-DC299CB8B393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2" name="Arrow: Chevron 241">
                  <a:extLst>
                    <a:ext uri="{FF2B5EF4-FFF2-40B4-BE49-F238E27FC236}">
                      <a16:creationId xmlns:a16="http://schemas.microsoft.com/office/drawing/2014/main" id="{3EE0701D-380F-4512-923B-3B20E802BB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Arrow: Chevron 242">
                  <a:extLst>
                    <a:ext uri="{FF2B5EF4-FFF2-40B4-BE49-F238E27FC236}">
                      <a16:creationId xmlns:a16="http://schemas.microsoft.com/office/drawing/2014/main" id="{E82B3323-5634-4C87-95A1-D557B0F4CE5F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Arrow: Chevron 243">
                  <a:extLst>
                    <a:ext uri="{FF2B5EF4-FFF2-40B4-BE49-F238E27FC236}">
                      <a16:creationId xmlns:a16="http://schemas.microsoft.com/office/drawing/2014/main" id="{5AAC0E20-3F5D-4B08-AFE3-3F8181D7F3C3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Arrow: Chevron 244">
                  <a:extLst>
                    <a:ext uri="{FF2B5EF4-FFF2-40B4-BE49-F238E27FC236}">
                      <a16:creationId xmlns:a16="http://schemas.microsoft.com/office/drawing/2014/main" id="{4AD42D5A-A807-46FF-955D-3B9BE0116C1B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0" name="Arrow: Chevron 239">
                <a:extLst>
                  <a:ext uri="{FF2B5EF4-FFF2-40B4-BE49-F238E27FC236}">
                    <a16:creationId xmlns:a16="http://schemas.microsoft.com/office/drawing/2014/main" id="{006877A5-AD9B-4EEE-976E-84B330D82F19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E6C2AC1-665E-469E-B54E-1A328521FC6D}"/>
              </a:ext>
            </a:extLst>
          </p:cNvPr>
          <p:cNvGrpSpPr/>
          <p:nvPr/>
        </p:nvGrpSpPr>
        <p:grpSpPr>
          <a:xfrm>
            <a:off x="-2757140" y="1837664"/>
            <a:ext cx="17686452" cy="433587"/>
            <a:chOff x="-5486400" y="0"/>
            <a:chExt cx="17686452" cy="433587"/>
          </a:xfrm>
        </p:grpSpPr>
        <p:sp>
          <p:nvSpPr>
            <p:cNvPr id="276" name="Arrow: Chevron 275">
              <a:extLst>
                <a:ext uri="{FF2B5EF4-FFF2-40B4-BE49-F238E27FC236}">
                  <a16:creationId xmlns:a16="http://schemas.microsoft.com/office/drawing/2014/main" id="{26986B54-4A77-4976-8B0C-C1E27BD8D764}"/>
                </a:ext>
              </a:extLst>
            </p:cNvPr>
            <p:cNvSpPr/>
            <p:nvPr/>
          </p:nvSpPr>
          <p:spPr>
            <a:xfrm>
              <a:off x="5491017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25F54665-46B4-4994-9D51-2AEE58A9DE57}"/>
                </a:ext>
              </a:extLst>
            </p:cNvPr>
            <p:cNvGrpSpPr/>
            <p:nvPr/>
          </p:nvGrpSpPr>
          <p:grpSpPr>
            <a:xfrm>
              <a:off x="0" y="0"/>
              <a:ext cx="5140173" cy="433587"/>
              <a:chOff x="0" y="0"/>
              <a:chExt cx="5140173" cy="433587"/>
            </a:xfrm>
          </p:grpSpPr>
          <p:sp>
            <p:nvSpPr>
              <p:cNvPr id="295" name="Arrow: Chevron 294">
                <a:extLst>
                  <a:ext uri="{FF2B5EF4-FFF2-40B4-BE49-F238E27FC236}">
                    <a16:creationId xmlns:a16="http://schemas.microsoft.com/office/drawing/2014/main" id="{E699F5A4-591B-4347-9870-E7A14D7576DA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EB5D4159-E74E-4D68-AD6F-CF2FA18B6199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</p:grpSpPr>
            <p:sp>
              <p:nvSpPr>
                <p:cNvPr id="298" name="Arrow: Chevron 297">
                  <a:extLst>
                    <a:ext uri="{FF2B5EF4-FFF2-40B4-BE49-F238E27FC236}">
                      <a16:creationId xmlns:a16="http://schemas.microsoft.com/office/drawing/2014/main" id="{F7466C90-0ECD-424B-9089-5C45A15EE94D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9" name="Arrow: Chevron 298">
                  <a:extLst>
                    <a:ext uri="{FF2B5EF4-FFF2-40B4-BE49-F238E27FC236}">
                      <a16:creationId xmlns:a16="http://schemas.microsoft.com/office/drawing/2014/main" id="{860559FC-A574-432F-9D77-0AE30DCB4CE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0" name="Arrow: Chevron 299">
                  <a:extLst>
                    <a:ext uri="{FF2B5EF4-FFF2-40B4-BE49-F238E27FC236}">
                      <a16:creationId xmlns:a16="http://schemas.microsoft.com/office/drawing/2014/main" id="{8E20CD7A-B2DB-4C73-84B6-3A4B59FE44D9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Arrow: Chevron 300">
                  <a:extLst>
                    <a:ext uri="{FF2B5EF4-FFF2-40B4-BE49-F238E27FC236}">
                      <a16:creationId xmlns:a16="http://schemas.microsoft.com/office/drawing/2014/main" id="{2B8B1A02-16C4-4D90-9EAB-B849D1698E08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Arrow: Chevron 301">
                  <a:extLst>
                    <a:ext uri="{FF2B5EF4-FFF2-40B4-BE49-F238E27FC236}">
                      <a16:creationId xmlns:a16="http://schemas.microsoft.com/office/drawing/2014/main" id="{C4C0FD99-6F72-4F94-B45D-520C92847EA9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7" name="Arrow: Chevron 296">
                <a:extLst>
                  <a:ext uri="{FF2B5EF4-FFF2-40B4-BE49-F238E27FC236}">
                    <a16:creationId xmlns:a16="http://schemas.microsoft.com/office/drawing/2014/main" id="{9E06DEA8-6679-409B-8CBE-BA525948B580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8" name="Arrow: Chevron 277">
              <a:extLst>
                <a:ext uri="{FF2B5EF4-FFF2-40B4-BE49-F238E27FC236}">
                  <a16:creationId xmlns:a16="http://schemas.microsoft.com/office/drawing/2014/main" id="{31CC5537-E1DD-44A0-AD3E-3E9A177D450D}"/>
                </a:ext>
              </a:extLst>
            </p:cNvPr>
            <p:cNvSpPr/>
            <p:nvPr/>
          </p:nvSpPr>
          <p:spPr>
            <a:xfrm>
              <a:off x="7059879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9" name="Arrow: Chevron 278">
              <a:extLst>
                <a:ext uri="{FF2B5EF4-FFF2-40B4-BE49-F238E27FC236}">
                  <a16:creationId xmlns:a16="http://schemas.microsoft.com/office/drawing/2014/main" id="{76207341-804E-4D9A-A608-C6B94497F0CB}"/>
                </a:ext>
              </a:extLst>
            </p:cNvPr>
            <p:cNvSpPr/>
            <p:nvPr/>
          </p:nvSpPr>
          <p:spPr>
            <a:xfrm>
              <a:off x="6275448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0" name="Arrow: Chevron 279">
              <a:extLst>
                <a:ext uri="{FF2B5EF4-FFF2-40B4-BE49-F238E27FC236}">
                  <a16:creationId xmlns:a16="http://schemas.microsoft.com/office/drawing/2014/main" id="{3D155701-03C2-494E-9D0D-8C31AF3207D6}"/>
                </a:ext>
              </a:extLst>
            </p:cNvPr>
            <p:cNvSpPr/>
            <p:nvPr/>
          </p:nvSpPr>
          <p:spPr>
            <a:xfrm>
              <a:off x="8628741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1" name="Arrow: Chevron 280">
              <a:extLst>
                <a:ext uri="{FF2B5EF4-FFF2-40B4-BE49-F238E27FC236}">
                  <a16:creationId xmlns:a16="http://schemas.microsoft.com/office/drawing/2014/main" id="{7D6E4AAF-69E9-4D54-A737-625863917B28}"/>
                </a:ext>
              </a:extLst>
            </p:cNvPr>
            <p:cNvSpPr/>
            <p:nvPr/>
          </p:nvSpPr>
          <p:spPr>
            <a:xfrm>
              <a:off x="7844310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2" name="Arrow: Chevron 281">
              <a:extLst>
                <a:ext uri="{FF2B5EF4-FFF2-40B4-BE49-F238E27FC236}">
                  <a16:creationId xmlns:a16="http://schemas.microsoft.com/office/drawing/2014/main" id="{66EA9641-0746-4F3D-AD5C-5332023E92A6}"/>
                </a:ext>
              </a:extLst>
            </p:cNvPr>
            <p:cNvSpPr/>
            <p:nvPr/>
          </p:nvSpPr>
          <p:spPr>
            <a:xfrm>
              <a:off x="10197603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3" name="Arrow: Chevron 282">
              <a:extLst>
                <a:ext uri="{FF2B5EF4-FFF2-40B4-BE49-F238E27FC236}">
                  <a16:creationId xmlns:a16="http://schemas.microsoft.com/office/drawing/2014/main" id="{8378272F-C3FE-41FA-AA39-4E9E3CBACE4E}"/>
                </a:ext>
              </a:extLst>
            </p:cNvPr>
            <p:cNvSpPr/>
            <p:nvPr/>
          </p:nvSpPr>
          <p:spPr>
            <a:xfrm>
              <a:off x="9413172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4" name="Arrow: Chevron 283">
              <a:extLst>
                <a:ext uri="{FF2B5EF4-FFF2-40B4-BE49-F238E27FC236}">
                  <a16:creationId xmlns:a16="http://schemas.microsoft.com/office/drawing/2014/main" id="{5DB64F6F-0267-4D4E-822E-202618FBE380}"/>
                </a:ext>
              </a:extLst>
            </p:cNvPr>
            <p:cNvSpPr/>
            <p:nvPr/>
          </p:nvSpPr>
          <p:spPr>
            <a:xfrm>
              <a:off x="11766465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5" name="Arrow: Chevron 284">
              <a:extLst>
                <a:ext uri="{FF2B5EF4-FFF2-40B4-BE49-F238E27FC236}">
                  <a16:creationId xmlns:a16="http://schemas.microsoft.com/office/drawing/2014/main" id="{BA512FD7-AC36-4004-A363-806DE38B2DB7}"/>
                </a:ext>
              </a:extLst>
            </p:cNvPr>
            <p:cNvSpPr/>
            <p:nvPr/>
          </p:nvSpPr>
          <p:spPr>
            <a:xfrm>
              <a:off x="10982034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443491C3-C406-4070-B3C0-02B661A2C829}"/>
                </a:ext>
              </a:extLst>
            </p:cNvPr>
            <p:cNvGrpSpPr/>
            <p:nvPr/>
          </p:nvGrpSpPr>
          <p:grpSpPr>
            <a:xfrm>
              <a:off x="-5486400" y="0"/>
              <a:ext cx="5140173" cy="433587"/>
              <a:chOff x="0" y="0"/>
              <a:chExt cx="5140173" cy="433587"/>
            </a:xfrm>
          </p:grpSpPr>
          <p:sp>
            <p:nvSpPr>
              <p:cNvPr id="287" name="Arrow: Chevron 286">
                <a:extLst>
                  <a:ext uri="{FF2B5EF4-FFF2-40B4-BE49-F238E27FC236}">
                    <a16:creationId xmlns:a16="http://schemas.microsoft.com/office/drawing/2014/main" id="{9B4150AF-EA6C-4D6B-A782-25122706FD02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4C7D8038-288A-4CBF-A93A-B6705246B53A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</p:grpSpPr>
            <p:sp>
              <p:nvSpPr>
                <p:cNvPr id="290" name="Arrow: Chevron 289">
                  <a:extLst>
                    <a:ext uri="{FF2B5EF4-FFF2-40B4-BE49-F238E27FC236}">
                      <a16:creationId xmlns:a16="http://schemas.microsoft.com/office/drawing/2014/main" id="{7E4D2698-528E-4828-B952-25CD1F249203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1" name="Arrow: Chevron 290">
                  <a:extLst>
                    <a:ext uri="{FF2B5EF4-FFF2-40B4-BE49-F238E27FC236}">
                      <a16:creationId xmlns:a16="http://schemas.microsoft.com/office/drawing/2014/main" id="{F57E1D45-36DD-48FB-A744-DDC0B1553FB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2" name="Arrow: Chevron 291">
                  <a:extLst>
                    <a:ext uri="{FF2B5EF4-FFF2-40B4-BE49-F238E27FC236}">
                      <a16:creationId xmlns:a16="http://schemas.microsoft.com/office/drawing/2014/main" id="{26D28B8B-4B0C-4E9D-A1AB-0E7102CB84C9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3" name="Arrow: Chevron 292">
                  <a:extLst>
                    <a:ext uri="{FF2B5EF4-FFF2-40B4-BE49-F238E27FC236}">
                      <a16:creationId xmlns:a16="http://schemas.microsoft.com/office/drawing/2014/main" id="{2F14F613-BE69-4628-907C-5157A4E4F355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4" name="Arrow: Chevron 293">
                  <a:extLst>
                    <a:ext uri="{FF2B5EF4-FFF2-40B4-BE49-F238E27FC236}">
                      <a16:creationId xmlns:a16="http://schemas.microsoft.com/office/drawing/2014/main" id="{93CBD11D-BFF2-4AA2-9E8B-A852A0187288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9" name="Arrow: Chevron 288">
                <a:extLst>
                  <a:ext uri="{FF2B5EF4-FFF2-40B4-BE49-F238E27FC236}">
                    <a16:creationId xmlns:a16="http://schemas.microsoft.com/office/drawing/2014/main" id="{E900C41E-BBE3-4957-9385-A1AE6224D029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40AD6753-0FC1-4520-8BED-10660398F12F}"/>
              </a:ext>
            </a:extLst>
          </p:cNvPr>
          <p:cNvGrpSpPr/>
          <p:nvPr/>
        </p:nvGrpSpPr>
        <p:grpSpPr>
          <a:xfrm>
            <a:off x="-2757140" y="5512992"/>
            <a:ext cx="17686452" cy="433587"/>
            <a:chOff x="-5486400" y="0"/>
            <a:chExt cx="17686452" cy="433587"/>
          </a:xfrm>
        </p:grpSpPr>
        <p:sp>
          <p:nvSpPr>
            <p:cNvPr id="332" name="Arrow: Chevron 331">
              <a:extLst>
                <a:ext uri="{FF2B5EF4-FFF2-40B4-BE49-F238E27FC236}">
                  <a16:creationId xmlns:a16="http://schemas.microsoft.com/office/drawing/2014/main" id="{E38CBF3B-056D-4019-B144-74CD418C207E}"/>
                </a:ext>
              </a:extLst>
            </p:cNvPr>
            <p:cNvSpPr/>
            <p:nvPr/>
          </p:nvSpPr>
          <p:spPr>
            <a:xfrm>
              <a:off x="5491017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DE39122E-9E36-4C41-B633-B97E4432B143}"/>
                </a:ext>
              </a:extLst>
            </p:cNvPr>
            <p:cNvGrpSpPr/>
            <p:nvPr/>
          </p:nvGrpSpPr>
          <p:grpSpPr>
            <a:xfrm>
              <a:off x="0" y="0"/>
              <a:ext cx="5140173" cy="433587"/>
              <a:chOff x="0" y="0"/>
              <a:chExt cx="5140173" cy="433587"/>
            </a:xfrm>
          </p:grpSpPr>
          <p:sp>
            <p:nvSpPr>
              <p:cNvPr id="351" name="Arrow: Chevron 350">
                <a:extLst>
                  <a:ext uri="{FF2B5EF4-FFF2-40B4-BE49-F238E27FC236}">
                    <a16:creationId xmlns:a16="http://schemas.microsoft.com/office/drawing/2014/main" id="{1A8D0565-AF1B-4FCC-B7FD-ACCA54E846E3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52EF1F0D-CC91-4030-B7F8-B8C0A5787781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</p:grpSpPr>
            <p:sp>
              <p:nvSpPr>
                <p:cNvPr id="354" name="Arrow: Chevron 353">
                  <a:extLst>
                    <a:ext uri="{FF2B5EF4-FFF2-40B4-BE49-F238E27FC236}">
                      <a16:creationId xmlns:a16="http://schemas.microsoft.com/office/drawing/2014/main" id="{1BEC0F9F-B776-49B2-BC9F-E789943CC52B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5" name="Arrow: Chevron 354">
                  <a:extLst>
                    <a:ext uri="{FF2B5EF4-FFF2-40B4-BE49-F238E27FC236}">
                      <a16:creationId xmlns:a16="http://schemas.microsoft.com/office/drawing/2014/main" id="{5124AB84-6791-4526-A076-AFE74D638D3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6" name="Arrow: Chevron 355">
                  <a:extLst>
                    <a:ext uri="{FF2B5EF4-FFF2-40B4-BE49-F238E27FC236}">
                      <a16:creationId xmlns:a16="http://schemas.microsoft.com/office/drawing/2014/main" id="{394DC038-A2CF-4EBC-8661-7C17FFABDA71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7" name="Arrow: Chevron 356">
                  <a:extLst>
                    <a:ext uri="{FF2B5EF4-FFF2-40B4-BE49-F238E27FC236}">
                      <a16:creationId xmlns:a16="http://schemas.microsoft.com/office/drawing/2014/main" id="{B8995B68-F37E-41DF-B17E-354EE1BCEBC7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8" name="Arrow: Chevron 357">
                  <a:extLst>
                    <a:ext uri="{FF2B5EF4-FFF2-40B4-BE49-F238E27FC236}">
                      <a16:creationId xmlns:a16="http://schemas.microsoft.com/office/drawing/2014/main" id="{BA0C073F-5926-46E0-82BD-4FB12539B9B2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3" name="Arrow: Chevron 352">
                <a:extLst>
                  <a:ext uri="{FF2B5EF4-FFF2-40B4-BE49-F238E27FC236}">
                    <a16:creationId xmlns:a16="http://schemas.microsoft.com/office/drawing/2014/main" id="{903CA78C-EE77-42FD-9FF0-C055251E9A58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4" name="Arrow: Chevron 333">
              <a:extLst>
                <a:ext uri="{FF2B5EF4-FFF2-40B4-BE49-F238E27FC236}">
                  <a16:creationId xmlns:a16="http://schemas.microsoft.com/office/drawing/2014/main" id="{914F0F3F-F217-4308-838F-13704E65CF6A}"/>
                </a:ext>
              </a:extLst>
            </p:cNvPr>
            <p:cNvSpPr/>
            <p:nvPr/>
          </p:nvSpPr>
          <p:spPr>
            <a:xfrm>
              <a:off x="7059879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5" name="Arrow: Chevron 334">
              <a:extLst>
                <a:ext uri="{FF2B5EF4-FFF2-40B4-BE49-F238E27FC236}">
                  <a16:creationId xmlns:a16="http://schemas.microsoft.com/office/drawing/2014/main" id="{5DEE214A-DB27-4698-A1F1-774E4B3D732F}"/>
                </a:ext>
              </a:extLst>
            </p:cNvPr>
            <p:cNvSpPr/>
            <p:nvPr/>
          </p:nvSpPr>
          <p:spPr>
            <a:xfrm>
              <a:off x="6275448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6" name="Arrow: Chevron 335">
              <a:extLst>
                <a:ext uri="{FF2B5EF4-FFF2-40B4-BE49-F238E27FC236}">
                  <a16:creationId xmlns:a16="http://schemas.microsoft.com/office/drawing/2014/main" id="{AA7E475D-4291-48C8-AB6B-4FDD86943273}"/>
                </a:ext>
              </a:extLst>
            </p:cNvPr>
            <p:cNvSpPr/>
            <p:nvPr/>
          </p:nvSpPr>
          <p:spPr>
            <a:xfrm>
              <a:off x="8628741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7" name="Arrow: Chevron 336">
              <a:extLst>
                <a:ext uri="{FF2B5EF4-FFF2-40B4-BE49-F238E27FC236}">
                  <a16:creationId xmlns:a16="http://schemas.microsoft.com/office/drawing/2014/main" id="{30297369-AA92-4702-A815-88E98776E4B0}"/>
                </a:ext>
              </a:extLst>
            </p:cNvPr>
            <p:cNvSpPr/>
            <p:nvPr/>
          </p:nvSpPr>
          <p:spPr>
            <a:xfrm>
              <a:off x="7844310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8" name="Arrow: Chevron 337">
              <a:extLst>
                <a:ext uri="{FF2B5EF4-FFF2-40B4-BE49-F238E27FC236}">
                  <a16:creationId xmlns:a16="http://schemas.microsoft.com/office/drawing/2014/main" id="{8FA6F432-3CB3-4708-B9E2-E8671DA3E56B}"/>
                </a:ext>
              </a:extLst>
            </p:cNvPr>
            <p:cNvSpPr/>
            <p:nvPr/>
          </p:nvSpPr>
          <p:spPr>
            <a:xfrm>
              <a:off x="10197603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9" name="Arrow: Chevron 338">
              <a:extLst>
                <a:ext uri="{FF2B5EF4-FFF2-40B4-BE49-F238E27FC236}">
                  <a16:creationId xmlns:a16="http://schemas.microsoft.com/office/drawing/2014/main" id="{31CF2F11-F1DB-40C0-B00A-A5567B515AF6}"/>
                </a:ext>
              </a:extLst>
            </p:cNvPr>
            <p:cNvSpPr/>
            <p:nvPr/>
          </p:nvSpPr>
          <p:spPr>
            <a:xfrm>
              <a:off x="9413172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0" name="Arrow: Chevron 339">
              <a:extLst>
                <a:ext uri="{FF2B5EF4-FFF2-40B4-BE49-F238E27FC236}">
                  <a16:creationId xmlns:a16="http://schemas.microsoft.com/office/drawing/2014/main" id="{C3A747AA-F6F5-4192-AB60-693E2549E949}"/>
                </a:ext>
              </a:extLst>
            </p:cNvPr>
            <p:cNvSpPr/>
            <p:nvPr/>
          </p:nvSpPr>
          <p:spPr>
            <a:xfrm>
              <a:off x="11766465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1" name="Arrow: Chevron 340">
              <a:extLst>
                <a:ext uri="{FF2B5EF4-FFF2-40B4-BE49-F238E27FC236}">
                  <a16:creationId xmlns:a16="http://schemas.microsoft.com/office/drawing/2014/main" id="{ABECA23D-DDF3-47EB-849A-E7C4558C429B}"/>
                </a:ext>
              </a:extLst>
            </p:cNvPr>
            <p:cNvSpPr/>
            <p:nvPr/>
          </p:nvSpPr>
          <p:spPr>
            <a:xfrm>
              <a:off x="10982034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F5CF41A2-14E6-42CA-8C2B-EDDEA5309E78}"/>
                </a:ext>
              </a:extLst>
            </p:cNvPr>
            <p:cNvGrpSpPr/>
            <p:nvPr/>
          </p:nvGrpSpPr>
          <p:grpSpPr>
            <a:xfrm>
              <a:off x="-5486400" y="0"/>
              <a:ext cx="5140173" cy="433587"/>
              <a:chOff x="0" y="0"/>
              <a:chExt cx="5140173" cy="433587"/>
            </a:xfrm>
          </p:grpSpPr>
          <p:sp>
            <p:nvSpPr>
              <p:cNvPr id="343" name="Arrow: Chevron 342">
                <a:extLst>
                  <a:ext uri="{FF2B5EF4-FFF2-40B4-BE49-F238E27FC236}">
                    <a16:creationId xmlns:a16="http://schemas.microsoft.com/office/drawing/2014/main" id="{E78D32B7-D051-430A-9AF8-4F39ECA4DDC5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4" name="Group 343">
                <a:extLst>
                  <a:ext uri="{FF2B5EF4-FFF2-40B4-BE49-F238E27FC236}">
                    <a16:creationId xmlns:a16="http://schemas.microsoft.com/office/drawing/2014/main" id="{B8B3C0C8-5740-4812-BAF9-A8E94A2DA621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</p:grpSpPr>
            <p:sp>
              <p:nvSpPr>
                <p:cNvPr id="346" name="Arrow: Chevron 345">
                  <a:extLst>
                    <a:ext uri="{FF2B5EF4-FFF2-40B4-BE49-F238E27FC236}">
                      <a16:creationId xmlns:a16="http://schemas.microsoft.com/office/drawing/2014/main" id="{8858697B-C6A5-40FF-9FB4-D22395F07D22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7" name="Arrow: Chevron 346">
                  <a:extLst>
                    <a:ext uri="{FF2B5EF4-FFF2-40B4-BE49-F238E27FC236}">
                      <a16:creationId xmlns:a16="http://schemas.microsoft.com/office/drawing/2014/main" id="{2527FB33-E32D-4F01-AAF7-E1844CDB8F4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" name="Arrow: Chevron 347">
                  <a:extLst>
                    <a:ext uri="{FF2B5EF4-FFF2-40B4-BE49-F238E27FC236}">
                      <a16:creationId xmlns:a16="http://schemas.microsoft.com/office/drawing/2014/main" id="{3621E8A2-5C07-4D00-84EB-DAA84EC9DD97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9" name="Arrow: Chevron 348">
                  <a:extLst>
                    <a:ext uri="{FF2B5EF4-FFF2-40B4-BE49-F238E27FC236}">
                      <a16:creationId xmlns:a16="http://schemas.microsoft.com/office/drawing/2014/main" id="{E01F0DE6-1FBE-4E34-AC29-47762B083D15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0" name="Arrow: Chevron 349">
                  <a:extLst>
                    <a:ext uri="{FF2B5EF4-FFF2-40B4-BE49-F238E27FC236}">
                      <a16:creationId xmlns:a16="http://schemas.microsoft.com/office/drawing/2014/main" id="{D2D32423-0FEB-4855-B40E-27D8E63C4937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45" name="Arrow: Chevron 344">
                <a:extLst>
                  <a:ext uri="{FF2B5EF4-FFF2-40B4-BE49-F238E27FC236}">
                    <a16:creationId xmlns:a16="http://schemas.microsoft.com/office/drawing/2014/main" id="{D4352F8D-10B8-49E9-9BEE-D6A2AEE031CB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5BD53782-8702-420D-AA9F-6D73256A5F22}"/>
              </a:ext>
            </a:extLst>
          </p:cNvPr>
          <p:cNvGrpSpPr/>
          <p:nvPr/>
        </p:nvGrpSpPr>
        <p:grpSpPr>
          <a:xfrm>
            <a:off x="-2757140" y="3675328"/>
            <a:ext cx="17686452" cy="433587"/>
            <a:chOff x="-5486400" y="0"/>
            <a:chExt cx="17686452" cy="433587"/>
          </a:xfrm>
        </p:grpSpPr>
        <p:sp>
          <p:nvSpPr>
            <p:cNvPr id="388" name="Arrow: Chevron 387">
              <a:extLst>
                <a:ext uri="{FF2B5EF4-FFF2-40B4-BE49-F238E27FC236}">
                  <a16:creationId xmlns:a16="http://schemas.microsoft.com/office/drawing/2014/main" id="{3FFF764B-5E5C-401C-8F23-C21FC73721DE}"/>
                </a:ext>
              </a:extLst>
            </p:cNvPr>
            <p:cNvSpPr/>
            <p:nvPr/>
          </p:nvSpPr>
          <p:spPr>
            <a:xfrm>
              <a:off x="5491017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32856BB5-FD86-47A1-8AE4-767C923B551E}"/>
                </a:ext>
              </a:extLst>
            </p:cNvPr>
            <p:cNvGrpSpPr/>
            <p:nvPr/>
          </p:nvGrpSpPr>
          <p:grpSpPr>
            <a:xfrm>
              <a:off x="0" y="0"/>
              <a:ext cx="5140173" cy="433587"/>
              <a:chOff x="0" y="0"/>
              <a:chExt cx="5140173" cy="433587"/>
            </a:xfrm>
          </p:grpSpPr>
          <p:sp>
            <p:nvSpPr>
              <p:cNvPr id="407" name="Arrow: Chevron 406">
                <a:extLst>
                  <a:ext uri="{FF2B5EF4-FFF2-40B4-BE49-F238E27FC236}">
                    <a16:creationId xmlns:a16="http://schemas.microsoft.com/office/drawing/2014/main" id="{D2723710-8B77-4217-BE35-76F70A2273E6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F1DC8A91-2766-4C5D-B049-27FC64618587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</p:grpSpPr>
            <p:sp>
              <p:nvSpPr>
                <p:cNvPr id="410" name="Arrow: Chevron 409">
                  <a:extLst>
                    <a:ext uri="{FF2B5EF4-FFF2-40B4-BE49-F238E27FC236}">
                      <a16:creationId xmlns:a16="http://schemas.microsoft.com/office/drawing/2014/main" id="{6F86E2EE-931F-4B8D-9194-716457A5B0CC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1" name="Arrow: Chevron 410">
                  <a:extLst>
                    <a:ext uri="{FF2B5EF4-FFF2-40B4-BE49-F238E27FC236}">
                      <a16:creationId xmlns:a16="http://schemas.microsoft.com/office/drawing/2014/main" id="{DF13B2AF-03EF-498E-89C1-842EA5B9BC5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2" name="Arrow: Chevron 411">
                  <a:extLst>
                    <a:ext uri="{FF2B5EF4-FFF2-40B4-BE49-F238E27FC236}">
                      <a16:creationId xmlns:a16="http://schemas.microsoft.com/office/drawing/2014/main" id="{3EBE83FA-CD20-4AE1-8C0E-58F5852FB135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3" name="Arrow: Chevron 412">
                  <a:extLst>
                    <a:ext uri="{FF2B5EF4-FFF2-40B4-BE49-F238E27FC236}">
                      <a16:creationId xmlns:a16="http://schemas.microsoft.com/office/drawing/2014/main" id="{5AEB56D1-4288-4626-BC60-4910038AB42E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4" name="Arrow: Chevron 413">
                  <a:extLst>
                    <a:ext uri="{FF2B5EF4-FFF2-40B4-BE49-F238E27FC236}">
                      <a16:creationId xmlns:a16="http://schemas.microsoft.com/office/drawing/2014/main" id="{7A2361DD-C8F6-493E-B8A8-38DF2DF7C5E6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9" name="Arrow: Chevron 408">
                <a:extLst>
                  <a:ext uri="{FF2B5EF4-FFF2-40B4-BE49-F238E27FC236}">
                    <a16:creationId xmlns:a16="http://schemas.microsoft.com/office/drawing/2014/main" id="{1EC77BBB-9037-4D70-ADE5-00B02AD7C95A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0" name="Arrow: Chevron 389">
              <a:extLst>
                <a:ext uri="{FF2B5EF4-FFF2-40B4-BE49-F238E27FC236}">
                  <a16:creationId xmlns:a16="http://schemas.microsoft.com/office/drawing/2014/main" id="{B4EEC491-F048-42B2-89A8-34216FB33855}"/>
                </a:ext>
              </a:extLst>
            </p:cNvPr>
            <p:cNvSpPr/>
            <p:nvPr/>
          </p:nvSpPr>
          <p:spPr>
            <a:xfrm>
              <a:off x="7059879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1" name="Arrow: Chevron 390">
              <a:extLst>
                <a:ext uri="{FF2B5EF4-FFF2-40B4-BE49-F238E27FC236}">
                  <a16:creationId xmlns:a16="http://schemas.microsoft.com/office/drawing/2014/main" id="{BB83883A-5336-4CB7-A95C-FBE35719DADF}"/>
                </a:ext>
              </a:extLst>
            </p:cNvPr>
            <p:cNvSpPr/>
            <p:nvPr/>
          </p:nvSpPr>
          <p:spPr>
            <a:xfrm>
              <a:off x="6275448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2" name="Arrow: Chevron 391">
              <a:extLst>
                <a:ext uri="{FF2B5EF4-FFF2-40B4-BE49-F238E27FC236}">
                  <a16:creationId xmlns:a16="http://schemas.microsoft.com/office/drawing/2014/main" id="{75E6B7FE-DA6E-44B9-A149-8848C6CD01C1}"/>
                </a:ext>
              </a:extLst>
            </p:cNvPr>
            <p:cNvSpPr/>
            <p:nvPr/>
          </p:nvSpPr>
          <p:spPr>
            <a:xfrm>
              <a:off x="8628741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3" name="Arrow: Chevron 392">
              <a:extLst>
                <a:ext uri="{FF2B5EF4-FFF2-40B4-BE49-F238E27FC236}">
                  <a16:creationId xmlns:a16="http://schemas.microsoft.com/office/drawing/2014/main" id="{A76C8992-F6D9-421C-ACB8-9DC1F81357BE}"/>
                </a:ext>
              </a:extLst>
            </p:cNvPr>
            <p:cNvSpPr/>
            <p:nvPr/>
          </p:nvSpPr>
          <p:spPr>
            <a:xfrm>
              <a:off x="7844310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4" name="Arrow: Chevron 393">
              <a:extLst>
                <a:ext uri="{FF2B5EF4-FFF2-40B4-BE49-F238E27FC236}">
                  <a16:creationId xmlns:a16="http://schemas.microsoft.com/office/drawing/2014/main" id="{C3C57BBF-D564-4958-A912-0C036414EE2C}"/>
                </a:ext>
              </a:extLst>
            </p:cNvPr>
            <p:cNvSpPr/>
            <p:nvPr/>
          </p:nvSpPr>
          <p:spPr>
            <a:xfrm>
              <a:off x="10197603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5" name="Arrow: Chevron 394">
              <a:extLst>
                <a:ext uri="{FF2B5EF4-FFF2-40B4-BE49-F238E27FC236}">
                  <a16:creationId xmlns:a16="http://schemas.microsoft.com/office/drawing/2014/main" id="{0EBF6EB0-1FB8-451C-9505-BDAC71DA460C}"/>
                </a:ext>
              </a:extLst>
            </p:cNvPr>
            <p:cNvSpPr/>
            <p:nvPr/>
          </p:nvSpPr>
          <p:spPr>
            <a:xfrm>
              <a:off x="9413172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6" name="Arrow: Chevron 395">
              <a:extLst>
                <a:ext uri="{FF2B5EF4-FFF2-40B4-BE49-F238E27FC236}">
                  <a16:creationId xmlns:a16="http://schemas.microsoft.com/office/drawing/2014/main" id="{795EB9C3-A38D-45EA-AAC9-921F4A71EA87}"/>
                </a:ext>
              </a:extLst>
            </p:cNvPr>
            <p:cNvSpPr/>
            <p:nvPr/>
          </p:nvSpPr>
          <p:spPr>
            <a:xfrm>
              <a:off x="11766465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7" name="Arrow: Chevron 396">
              <a:extLst>
                <a:ext uri="{FF2B5EF4-FFF2-40B4-BE49-F238E27FC236}">
                  <a16:creationId xmlns:a16="http://schemas.microsoft.com/office/drawing/2014/main" id="{FE168C81-F689-4C95-9CB3-887878734388}"/>
                </a:ext>
              </a:extLst>
            </p:cNvPr>
            <p:cNvSpPr/>
            <p:nvPr/>
          </p:nvSpPr>
          <p:spPr>
            <a:xfrm>
              <a:off x="10982034" y="0"/>
              <a:ext cx="433587" cy="433587"/>
            </a:xfrm>
            <a:prstGeom prst="chevron">
              <a:avLst/>
            </a:prstGeom>
            <a:solidFill>
              <a:srgbClr val="F8D4D8">
                <a:alpha val="9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03D4538A-CFB5-45DB-89F7-97997754B114}"/>
                </a:ext>
              </a:extLst>
            </p:cNvPr>
            <p:cNvGrpSpPr/>
            <p:nvPr/>
          </p:nvGrpSpPr>
          <p:grpSpPr>
            <a:xfrm>
              <a:off x="-5486400" y="0"/>
              <a:ext cx="5140173" cy="433587"/>
              <a:chOff x="0" y="0"/>
              <a:chExt cx="5140173" cy="433587"/>
            </a:xfrm>
          </p:grpSpPr>
          <p:sp>
            <p:nvSpPr>
              <p:cNvPr id="399" name="Arrow: Chevron 398">
                <a:extLst>
                  <a:ext uri="{FF2B5EF4-FFF2-40B4-BE49-F238E27FC236}">
                    <a16:creationId xmlns:a16="http://schemas.microsoft.com/office/drawing/2014/main" id="{9BE114C9-4083-4018-8ACD-3DF971D7A033}"/>
                  </a:ext>
                </a:extLst>
              </p:cNvPr>
              <p:cNvSpPr/>
              <p:nvPr/>
            </p:nvSpPr>
            <p:spPr>
              <a:xfrm>
                <a:off x="3922155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AC819F14-5834-4F2B-9F4F-BDFBFBD8A9F0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1311" cy="433587"/>
                <a:chOff x="0" y="0"/>
                <a:chExt cx="3571311" cy="433587"/>
              </a:xfrm>
            </p:grpSpPr>
            <p:sp>
              <p:nvSpPr>
                <p:cNvPr id="402" name="Arrow: Chevron 401">
                  <a:extLst>
                    <a:ext uri="{FF2B5EF4-FFF2-40B4-BE49-F238E27FC236}">
                      <a16:creationId xmlns:a16="http://schemas.microsoft.com/office/drawing/2014/main" id="{8EB680A3-57DA-4804-8F28-D1D0CCD21F82}"/>
                    </a:ext>
                  </a:extLst>
                </p:cNvPr>
                <p:cNvSpPr/>
                <p:nvPr/>
              </p:nvSpPr>
              <p:spPr>
                <a:xfrm>
                  <a:off x="784431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3" name="Arrow: Chevron 402">
                  <a:extLst>
                    <a:ext uri="{FF2B5EF4-FFF2-40B4-BE49-F238E27FC236}">
                      <a16:creationId xmlns:a16="http://schemas.microsoft.com/office/drawing/2014/main" id="{6867DE78-9100-4D41-AD89-AE628B61E3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4" name="Arrow: Chevron 403">
                  <a:extLst>
                    <a:ext uri="{FF2B5EF4-FFF2-40B4-BE49-F238E27FC236}">
                      <a16:creationId xmlns:a16="http://schemas.microsoft.com/office/drawing/2014/main" id="{153AB9C1-6984-43E6-A244-0030C5F772F0}"/>
                    </a:ext>
                  </a:extLst>
                </p:cNvPr>
                <p:cNvSpPr/>
                <p:nvPr/>
              </p:nvSpPr>
              <p:spPr>
                <a:xfrm>
                  <a:off x="2353293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5" name="Arrow: Chevron 404">
                  <a:extLst>
                    <a:ext uri="{FF2B5EF4-FFF2-40B4-BE49-F238E27FC236}">
                      <a16:creationId xmlns:a16="http://schemas.microsoft.com/office/drawing/2014/main" id="{007637D7-46B0-4308-9624-C54AC134E845}"/>
                    </a:ext>
                  </a:extLst>
                </p:cNvPr>
                <p:cNvSpPr/>
                <p:nvPr/>
              </p:nvSpPr>
              <p:spPr>
                <a:xfrm>
                  <a:off x="1568862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6" name="Arrow: Chevron 405">
                  <a:extLst>
                    <a:ext uri="{FF2B5EF4-FFF2-40B4-BE49-F238E27FC236}">
                      <a16:creationId xmlns:a16="http://schemas.microsoft.com/office/drawing/2014/main" id="{8D82BA6C-A9F6-4865-AE7C-1466222E1FCD}"/>
                    </a:ext>
                  </a:extLst>
                </p:cNvPr>
                <p:cNvSpPr/>
                <p:nvPr/>
              </p:nvSpPr>
              <p:spPr>
                <a:xfrm>
                  <a:off x="3137724" y="0"/>
                  <a:ext cx="433587" cy="433587"/>
                </a:xfrm>
                <a:prstGeom prst="chevron">
                  <a:avLst/>
                </a:prstGeom>
                <a:solidFill>
                  <a:srgbClr val="F8D4D8">
                    <a:alpha val="9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1" name="Arrow: Chevron 400">
                <a:extLst>
                  <a:ext uri="{FF2B5EF4-FFF2-40B4-BE49-F238E27FC236}">
                    <a16:creationId xmlns:a16="http://schemas.microsoft.com/office/drawing/2014/main" id="{03F57D2D-3260-4187-8119-561B8147B174}"/>
                  </a:ext>
                </a:extLst>
              </p:cNvPr>
              <p:cNvSpPr/>
              <p:nvPr/>
            </p:nvSpPr>
            <p:spPr>
              <a:xfrm>
                <a:off x="4706586" y="0"/>
                <a:ext cx="433587" cy="433587"/>
              </a:xfrm>
              <a:prstGeom prst="chevron">
                <a:avLst/>
              </a:prstGeom>
              <a:solidFill>
                <a:srgbClr val="F8D4D8">
                  <a:alpha val="9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73" name="Rectangle: Rounded Corners 472">
            <a:extLst>
              <a:ext uri="{FF2B5EF4-FFF2-40B4-BE49-F238E27FC236}">
                <a16:creationId xmlns:a16="http://schemas.microsoft.com/office/drawing/2014/main" id="{49C97090-3197-4F9A-9583-AA6BF3FD763A}"/>
              </a:ext>
            </a:extLst>
          </p:cNvPr>
          <p:cNvSpPr/>
          <p:nvPr/>
        </p:nvSpPr>
        <p:spPr>
          <a:xfrm rot="18900000">
            <a:off x="6397115" y="-997146"/>
            <a:ext cx="8696030" cy="8664333"/>
          </a:xfrm>
          <a:prstGeom prst="roundRect">
            <a:avLst>
              <a:gd name="adj" fmla="val 10504"/>
            </a:avLst>
          </a:prstGeom>
          <a:solidFill>
            <a:srgbClr val="EB847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: Rounded Corners 473">
            <a:extLst>
              <a:ext uri="{FF2B5EF4-FFF2-40B4-BE49-F238E27FC236}">
                <a16:creationId xmlns:a16="http://schemas.microsoft.com/office/drawing/2014/main" id="{7A985610-2E36-4916-9A74-9C1B4918E9A6}"/>
              </a:ext>
            </a:extLst>
          </p:cNvPr>
          <p:cNvSpPr/>
          <p:nvPr/>
        </p:nvSpPr>
        <p:spPr>
          <a:xfrm rot="18900000">
            <a:off x="5846974" y="-1063298"/>
            <a:ext cx="8696030" cy="8664333"/>
          </a:xfrm>
          <a:prstGeom prst="roundRect">
            <a:avLst>
              <a:gd name="adj" fmla="val 10504"/>
            </a:avLst>
          </a:prstGeom>
          <a:solidFill>
            <a:srgbClr val="EB847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EB72D-BE6C-4BC8-993C-325B194BE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9" y="1291291"/>
            <a:ext cx="4984165" cy="3560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06B881-F175-4969-810F-0D31B18089AA}"/>
              </a:ext>
            </a:extLst>
          </p:cNvPr>
          <p:cNvSpPr txBox="1"/>
          <p:nvPr/>
        </p:nvSpPr>
        <p:spPr>
          <a:xfrm>
            <a:off x="6984812" y="1101005"/>
            <a:ext cx="4430110" cy="190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0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Sports</a:t>
            </a:r>
          </a:p>
          <a:p>
            <a:pPr algn="r">
              <a:lnSpc>
                <a:spcPts val="70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Shoes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F47C2-638D-4A41-8122-4D6C55699315}"/>
              </a:ext>
            </a:extLst>
          </p:cNvPr>
          <p:cNvSpPr txBox="1"/>
          <p:nvPr/>
        </p:nvSpPr>
        <p:spPr>
          <a:xfrm>
            <a:off x="5496111" y="2998821"/>
            <a:ext cx="594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A video game console is a specialized computer system designed for interactive video gameplay and display.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A video game console functions like a PC and is built with the same essential components, including a central processing unit (CPU), graphics processing unit (GPU) and random-access memory (RAM).</a:t>
            </a:r>
          </a:p>
        </p:txBody>
      </p:sp>
      <p:sp>
        <p:nvSpPr>
          <p:cNvPr id="475" name="Rectangle: Rounded Corners 474">
            <a:extLst>
              <a:ext uri="{FF2B5EF4-FFF2-40B4-BE49-F238E27FC236}">
                <a16:creationId xmlns:a16="http://schemas.microsoft.com/office/drawing/2014/main" id="{2946D23E-735A-423C-BD14-06EDA503605E}"/>
              </a:ext>
            </a:extLst>
          </p:cNvPr>
          <p:cNvSpPr/>
          <p:nvPr/>
        </p:nvSpPr>
        <p:spPr>
          <a:xfrm>
            <a:off x="1321457" y="5381311"/>
            <a:ext cx="3067050" cy="959540"/>
          </a:xfrm>
          <a:prstGeom prst="roundRect">
            <a:avLst/>
          </a:prstGeom>
          <a:solidFill>
            <a:srgbClr val="EC908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/>
              <a:t>{{{{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C75C2D9D-2D4A-44C2-BDBB-2DB561477999}"/>
              </a:ext>
            </a:extLst>
          </p:cNvPr>
          <p:cNvSpPr txBox="1"/>
          <p:nvPr/>
        </p:nvSpPr>
        <p:spPr>
          <a:xfrm>
            <a:off x="1166574" y="4948428"/>
            <a:ext cx="337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Discount 10%</a:t>
            </a:r>
          </a:p>
        </p:txBody>
      </p:sp>
      <p:sp>
        <p:nvSpPr>
          <p:cNvPr id="477" name="Rectangle: Rounded Corners 476">
            <a:extLst>
              <a:ext uri="{FF2B5EF4-FFF2-40B4-BE49-F238E27FC236}">
                <a16:creationId xmlns:a16="http://schemas.microsoft.com/office/drawing/2014/main" id="{5991B964-2291-45C1-BAB0-0AF09B05615E}"/>
              </a:ext>
            </a:extLst>
          </p:cNvPr>
          <p:cNvSpPr/>
          <p:nvPr/>
        </p:nvSpPr>
        <p:spPr>
          <a:xfrm>
            <a:off x="1460869" y="5455581"/>
            <a:ext cx="2788227" cy="793008"/>
          </a:xfrm>
          <a:prstGeom prst="roundRect">
            <a:avLst/>
          </a:prstGeom>
          <a:solidFill>
            <a:srgbClr val="EC908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72282420-4961-49DF-98FF-36606096C353}"/>
              </a:ext>
            </a:extLst>
          </p:cNvPr>
          <p:cNvSpPr txBox="1"/>
          <p:nvPr/>
        </p:nvSpPr>
        <p:spPr>
          <a:xfrm>
            <a:off x="1830224" y="5406550"/>
            <a:ext cx="204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SemiBold" panose="00000700000000000000" pitchFamily="50" charset="0"/>
              </a:rPr>
              <a:t>$500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C42B0E6A-C5D1-49B2-8E2F-9D93259368D7}"/>
              </a:ext>
            </a:extLst>
          </p:cNvPr>
          <p:cNvGrpSpPr/>
          <p:nvPr/>
        </p:nvGrpSpPr>
        <p:grpSpPr>
          <a:xfrm>
            <a:off x="-5981755" y="-3047545"/>
            <a:ext cx="24146769" cy="12908486"/>
            <a:chOff x="-5981755" y="-3047545"/>
            <a:chExt cx="24146769" cy="12908486"/>
          </a:xfrm>
          <a:solidFill>
            <a:srgbClr val="666666"/>
          </a:solidFill>
        </p:grpSpPr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1A6AC805-0201-4986-8457-9A638FCF5E99}"/>
                </a:ext>
              </a:extLst>
            </p:cNvPr>
            <p:cNvSpPr/>
            <p:nvPr/>
          </p:nvSpPr>
          <p:spPr>
            <a:xfrm>
              <a:off x="-2915265" y="-3047545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9A79E0A7-F118-4D03-8716-905A3CC6E388}"/>
                </a:ext>
              </a:extLst>
            </p:cNvPr>
            <p:cNvSpPr/>
            <p:nvPr/>
          </p:nvSpPr>
          <p:spPr>
            <a:xfrm>
              <a:off x="-2915265" y="6804087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FF987A30-A741-4219-AC03-FE6A0FA481F5}"/>
                </a:ext>
              </a:extLst>
            </p:cNvPr>
            <p:cNvSpPr/>
            <p:nvPr/>
          </p:nvSpPr>
          <p:spPr>
            <a:xfrm rot="5400000">
              <a:off x="8724264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56A2E2EF-FF9F-488D-810E-94E66A74A845}"/>
                </a:ext>
              </a:extLst>
            </p:cNvPr>
            <p:cNvSpPr/>
            <p:nvPr/>
          </p:nvSpPr>
          <p:spPr>
            <a:xfrm rot="5400000">
              <a:off x="-9449490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198069" y="5729785"/>
            <a:ext cx="3355210" cy="595799"/>
            <a:chOff x="8198069" y="5729785"/>
            <a:chExt cx="3355210" cy="59579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AAB64F6-6D44-4A9C-8867-7C2C344C92AA}"/>
                </a:ext>
              </a:extLst>
            </p:cNvPr>
            <p:cNvSpPr/>
            <p:nvPr/>
          </p:nvSpPr>
          <p:spPr>
            <a:xfrm>
              <a:off x="8224894" y="5729785"/>
              <a:ext cx="3190028" cy="595799"/>
            </a:xfrm>
            <a:prstGeom prst="roundRect">
              <a:avLst>
                <a:gd name="adj" fmla="val 50000"/>
              </a:avLst>
            </a:prstGeom>
            <a:solidFill>
              <a:srgbClr val="E97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9" name="Group 358"/>
            <p:cNvGrpSpPr/>
            <p:nvPr/>
          </p:nvGrpSpPr>
          <p:grpSpPr>
            <a:xfrm>
              <a:off x="8198069" y="5802993"/>
              <a:ext cx="3355210" cy="457201"/>
              <a:chOff x="645115" y="5580068"/>
              <a:chExt cx="3469685" cy="472800"/>
            </a:xfrm>
          </p:grpSpPr>
          <p:sp>
            <p:nvSpPr>
              <p:cNvPr id="360" name="TextBox 359">
                <a:extLst>
                  <a:ext uri="{FF2B5EF4-FFF2-40B4-BE49-F238E27FC236}">
                    <a16:creationId xmlns:a16="http://schemas.microsoft.com/office/drawing/2014/main" id="{4BA3E773-4672-4A58-907A-7864747ECAD6}"/>
                  </a:ext>
                </a:extLst>
              </p:cNvPr>
              <p:cNvSpPr txBox="1"/>
              <p:nvPr/>
            </p:nvSpPr>
            <p:spPr>
              <a:xfrm>
                <a:off x="1212868" y="5591203"/>
                <a:ext cx="2901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Montserrat SemiBold" panose="00000700000000000000" pitchFamily="50" charset="0"/>
                  </a:rPr>
                  <a:t>OSM</a:t>
                </a:r>
                <a:r>
                  <a:rPr lang="en-US" sz="2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COMPANY</a:t>
                </a:r>
              </a:p>
            </p:txBody>
          </p:sp>
          <p:pic>
            <p:nvPicPr>
              <p:cNvPr id="361" name="Picture 36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115" y="5580068"/>
                <a:ext cx="762002" cy="4572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09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925">
        <p:fade/>
      </p:transition>
    </mc:Choice>
    <mc:Fallback xmlns="">
      <p:transition advTm="79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" dur="4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4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7" dur="4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" dur="4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" dur="4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3" dur="4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4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4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75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75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/>
      <p:bldP spid="473" grpId="0" animBg="1"/>
      <p:bldP spid="474" grpId="0" animBg="1"/>
      <p:bldP spid="5" grpId="0"/>
      <p:bldP spid="6" grpId="0"/>
      <p:bldP spid="475" grpId="0" animBg="1"/>
      <p:bldP spid="476" grpId="0"/>
      <p:bldP spid="477" grpId="0" animBg="1"/>
      <p:bldP spid="4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D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8358AB04-B186-4ACA-A6B2-2816F2397811}"/>
              </a:ext>
            </a:extLst>
          </p:cNvPr>
          <p:cNvGrpSpPr/>
          <p:nvPr/>
        </p:nvGrpSpPr>
        <p:grpSpPr>
          <a:xfrm>
            <a:off x="0" y="-2637053"/>
            <a:ext cx="773691" cy="12286323"/>
            <a:chOff x="0" y="-2667000"/>
            <a:chExt cx="773691" cy="122863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8054E9-F618-4A3F-8018-44053B4C1AF8}"/>
                </a:ext>
              </a:extLst>
            </p:cNvPr>
            <p:cNvGrpSpPr/>
            <p:nvPr/>
          </p:nvGrpSpPr>
          <p:grpSpPr>
            <a:xfrm>
              <a:off x="0" y="0"/>
              <a:ext cx="773691" cy="773691"/>
              <a:chOff x="1737360" y="1920240"/>
              <a:chExt cx="1029782" cy="102978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4C62E10-D2F5-45F0-84C3-D568C9341E46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E606D3-CF1E-4093-A2EB-1644BD7F0D81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448021C-BCB6-44BE-8315-A3C6CF507D1C}"/>
                </a:ext>
              </a:extLst>
            </p:cNvPr>
            <p:cNvGrpSpPr/>
            <p:nvPr/>
          </p:nvGrpSpPr>
          <p:grpSpPr>
            <a:xfrm>
              <a:off x="0" y="869187"/>
              <a:ext cx="773691" cy="773691"/>
              <a:chOff x="1737360" y="1920240"/>
              <a:chExt cx="1029782" cy="1029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C858E9-E7EE-4029-A4E0-2779AC04F913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B092859-4972-4CC9-8617-D5D24C96E3C6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BF8F24-0730-4DA8-A57D-7A0230FDCB3A}"/>
                </a:ext>
              </a:extLst>
            </p:cNvPr>
            <p:cNvGrpSpPr/>
            <p:nvPr/>
          </p:nvGrpSpPr>
          <p:grpSpPr>
            <a:xfrm>
              <a:off x="0" y="1738374"/>
              <a:ext cx="773691" cy="773691"/>
              <a:chOff x="1737360" y="1920240"/>
              <a:chExt cx="1029782" cy="102978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6C05556-9F64-44E6-A5DB-28ECFDD12EB3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E13690-E310-4459-8E9C-D1A42137BEF8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5C27C82-68D2-4E8B-8E6E-7B3F2178D3BE}"/>
                </a:ext>
              </a:extLst>
            </p:cNvPr>
            <p:cNvGrpSpPr/>
            <p:nvPr/>
          </p:nvGrpSpPr>
          <p:grpSpPr>
            <a:xfrm>
              <a:off x="0" y="2607561"/>
              <a:ext cx="773691" cy="773691"/>
              <a:chOff x="1737360" y="1920240"/>
              <a:chExt cx="1029782" cy="102978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D5BD2C-AB54-4161-98BA-98272B558054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F880CE6-69DD-4F37-ACCA-86582AB3D7FC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FDC4503-277B-49B8-8C3E-BA6C35FFA93E}"/>
                </a:ext>
              </a:extLst>
            </p:cNvPr>
            <p:cNvGrpSpPr/>
            <p:nvPr/>
          </p:nvGrpSpPr>
          <p:grpSpPr>
            <a:xfrm>
              <a:off x="0" y="3476748"/>
              <a:ext cx="773691" cy="773691"/>
              <a:chOff x="1737360" y="1920240"/>
              <a:chExt cx="1029782" cy="102978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24E2E2-D72E-41A3-BD36-C130133881FA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FC9FB72-DB6E-4DE3-A802-4082089F48A5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B0EB231-EC09-4865-800D-165676B6E0AA}"/>
                </a:ext>
              </a:extLst>
            </p:cNvPr>
            <p:cNvGrpSpPr/>
            <p:nvPr/>
          </p:nvGrpSpPr>
          <p:grpSpPr>
            <a:xfrm>
              <a:off x="0" y="4345935"/>
              <a:ext cx="773691" cy="773691"/>
              <a:chOff x="1737360" y="1920240"/>
              <a:chExt cx="1029782" cy="102978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619505A-0C4C-4939-9147-638740C32C8A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8A5390-ABBF-44CC-BE53-A793AF4618E8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F8A153B-F18A-4890-BB0B-087B45D96327}"/>
                </a:ext>
              </a:extLst>
            </p:cNvPr>
            <p:cNvGrpSpPr/>
            <p:nvPr/>
          </p:nvGrpSpPr>
          <p:grpSpPr>
            <a:xfrm>
              <a:off x="0" y="5215122"/>
              <a:ext cx="773691" cy="773691"/>
              <a:chOff x="1737360" y="1920240"/>
              <a:chExt cx="1029782" cy="102978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E58765A-81C1-4560-B3FC-D5F3B6BB1CA6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7FF6E58-7EA7-49D3-BA6C-820164130975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2638E3A-B6B6-4461-9612-699787222465}"/>
                </a:ext>
              </a:extLst>
            </p:cNvPr>
            <p:cNvGrpSpPr/>
            <p:nvPr/>
          </p:nvGrpSpPr>
          <p:grpSpPr>
            <a:xfrm>
              <a:off x="0" y="6084309"/>
              <a:ext cx="773691" cy="773691"/>
              <a:chOff x="1737360" y="1920240"/>
              <a:chExt cx="1029782" cy="102978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1E1DD26-72CA-41D1-ABCC-45E83C191DC7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0D62E0-81E2-4D14-9A98-DA93704ACCAE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BA4B94-BD4C-47AF-9274-E17F36A1C56D}"/>
                </a:ext>
              </a:extLst>
            </p:cNvPr>
            <p:cNvGrpSpPr/>
            <p:nvPr/>
          </p:nvGrpSpPr>
          <p:grpSpPr>
            <a:xfrm>
              <a:off x="0" y="-2667000"/>
              <a:ext cx="773691" cy="2512065"/>
              <a:chOff x="0" y="-2667000"/>
              <a:chExt cx="773691" cy="2512065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886057F-4BD6-4F87-A721-B5CEE83893B7}"/>
                  </a:ext>
                </a:extLst>
              </p:cNvPr>
              <p:cNvGrpSpPr/>
              <p:nvPr/>
            </p:nvGrpSpPr>
            <p:grpSpPr>
              <a:xfrm>
                <a:off x="0" y="-266700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4CD610B-4022-4613-9C64-6FE0C7BCD0AC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7434F1B-0306-4F33-B877-2D52E3072160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959A357-A523-4DF4-9B9B-F53FE683E354}"/>
                  </a:ext>
                </a:extLst>
              </p:cNvPr>
              <p:cNvGrpSpPr/>
              <p:nvPr/>
            </p:nvGrpSpPr>
            <p:grpSpPr>
              <a:xfrm>
                <a:off x="0" y="-1797813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7B862E6-E929-4C55-83E8-2EC73985ED6D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7BC5112-543C-4BF3-8954-596DE8613BC4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E5AD14FD-411F-4351-9D9A-C685AC43CAFF}"/>
                  </a:ext>
                </a:extLst>
              </p:cNvPr>
              <p:cNvGrpSpPr/>
              <p:nvPr/>
            </p:nvGrpSpPr>
            <p:grpSpPr>
              <a:xfrm>
                <a:off x="0" y="-928626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6CD82AA-7760-4E1A-BC81-4C72FA1F09B4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2B4F56F-6378-43D9-BBD2-59D9A13EB3FD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B4DFCAC-127F-4403-926C-750336DB65E9}"/>
                </a:ext>
              </a:extLst>
            </p:cNvPr>
            <p:cNvGrpSpPr/>
            <p:nvPr/>
          </p:nvGrpSpPr>
          <p:grpSpPr>
            <a:xfrm>
              <a:off x="0" y="7107258"/>
              <a:ext cx="773691" cy="2512065"/>
              <a:chOff x="0" y="-2667000"/>
              <a:chExt cx="773691" cy="2512065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AE9B1BD-FEE4-4867-9555-B7A28EB8B95B}"/>
                  </a:ext>
                </a:extLst>
              </p:cNvPr>
              <p:cNvGrpSpPr/>
              <p:nvPr/>
            </p:nvGrpSpPr>
            <p:grpSpPr>
              <a:xfrm>
                <a:off x="0" y="-266700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C80AE27-DCA5-497D-91B2-02E44FD59D04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A3624CB0-3F17-4FFD-A52B-BBBC843E9A1A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A7A1702-8D7C-40F3-A9AF-3D9C97219DE5}"/>
                  </a:ext>
                </a:extLst>
              </p:cNvPr>
              <p:cNvGrpSpPr/>
              <p:nvPr/>
            </p:nvGrpSpPr>
            <p:grpSpPr>
              <a:xfrm>
                <a:off x="0" y="-1797813"/>
                <a:ext cx="773691" cy="773691"/>
                <a:chOff x="1737360" y="1920240"/>
                <a:chExt cx="1029782" cy="1029782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FA92BB9-7497-485C-9B84-72DEE4C78F9E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3C476B9-CB13-4C06-A26E-D50DA417D3DE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466C49D-42CE-410D-B769-CB4E405C895C}"/>
                  </a:ext>
                </a:extLst>
              </p:cNvPr>
              <p:cNvGrpSpPr/>
              <p:nvPr/>
            </p:nvGrpSpPr>
            <p:grpSpPr>
              <a:xfrm>
                <a:off x="0" y="-928626"/>
                <a:ext cx="773691" cy="773691"/>
                <a:chOff x="1737360" y="1920240"/>
                <a:chExt cx="1029782" cy="1029782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0230E96-AE6E-4B08-9326-EF1B0A78C38D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99D48E5-25F1-45D6-BAB0-747B700940BB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75A5BE8-BA41-4710-A8E5-356E71237ED0}"/>
              </a:ext>
            </a:extLst>
          </p:cNvPr>
          <p:cNvGrpSpPr/>
          <p:nvPr/>
        </p:nvGrpSpPr>
        <p:grpSpPr>
          <a:xfrm>
            <a:off x="1427289" y="-2667000"/>
            <a:ext cx="773691" cy="12346216"/>
            <a:chOff x="1082842" y="-2667000"/>
            <a:chExt cx="773691" cy="12346216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E6696DB-6DE9-4A26-89B3-FC177C11AB51}"/>
                </a:ext>
              </a:extLst>
            </p:cNvPr>
            <p:cNvGrpSpPr/>
            <p:nvPr/>
          </p:nvGrpSpPr>
          <p:grpSpPr>
            <a:xfrm>
              <a:off x="1082842" y="0"/>
              <a:ext cx="773691" cy="2512065"/>
              <a:chOff x="1082842" y="0"/>
              <a:chExt cx="773691" cy="25120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CF40982-710E-4DC9-B3E9-DD1284F55BD1}"/>
                  </a:ext>
                </a:extLst>
              </p:cNvPr>
              <p:cNvGrpSpPr/>
              <p:nvPr/>
            </p:nvGrpSpPr>
            <p:grpSpPr>
              <a:xfrm>
                <a:off x="1082842" y="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48E1E9A-AA10-4223-83C4-31D3DB89A4F2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2B00440-2F9B-4E51-A271-D347CD12D58C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FA8DC21-4AB6-423B-B30E-4204A3967DB7}"/>
                  </a:ext>
                </a:extLst>
              </p:cNvPr>
              <p:cNvGrpSpPr/>
              <p:nvPr/>
            </p:nvGrpSpPr>
            <p:grpSpPr>
              <a:xfrm>
                <a:off x="1082842" y="869187"/>
                <a:ext cx="773691" cy="773691"/>
                <a:chOff x="1737360" y="1920240"/>
                <a:chExt cx="1029782" cy="1029782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AF854EF-4B10-4DBD-852B-DE7FFE22462E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1180EDE-2994-4662-A6C2-C3DC4F7E53A9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6CD5087-04F4-4229-8B9C-156C245E5EB9}"/>
                  </a:ext>
                </a:extLst>
              </p:cNvPr>
              <p:cNvGrpSpPr/>
              <p:nvPr/>
            </p:nvGrpSpPr>
            <p:grpSpPr>
              <a:xfrm>
                <a:off x="1082842" y="1738374"/>
                <a:ext cx="773691" cy="773691"/>
                <a:chOff x="1737360" y="1920240"/>
                <a:chExt cx="1029782" cy="1029782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9B228BBE-C253-4868-947F-8A0F5D04FF01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A5C8845-85BA-4BC3-8285-D75A501AC213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68F979B-5378-4E90-8E94-00F16D078F3D}"/>
                </a:ext>
              </a:extLst>
            </p:cNvPr>
            <p:cNvGrpSpPr/>
            <p:nvPr/>
          </p:nvGrpSpPr>
          <p:grpSpPr>
            <a:xfrm>
              <a:off x="1082842" y="2607561"/>
              <a:ext cx="773691" cy="773691"/>
              <a:chOff x="1737360" y="1920240"/>
              <a:chExt cx="1029782" cy="1029782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D7CAB53-C8D6-43D4-967C-FDE38C988653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20CA120-DAFA-4B3F-8574-8C0CB9ACA835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368CC31-31B3-43E9-A9FF-68B643BA8B72}"/>
                </a:ext>
              </a:extLst>
            </p:cNvPr>
            <p:cNvGrpSpPr/>
            <p:nvPr/>
          </p:nvGrpSpPr>
          <p:grpSpPr>
            <a:xfrm>
              <a:off x="1082842" y="3476748"/>
              <a:ext cx="773691" cy="773691"/>
              <a:chOff x="1737360" y="1920240"/>
              <a:chExt cx="1029782" cy="1029782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2BCFCF0-C3B9-4196-9458-3E366062A449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D526A52-2BCE-4FCA-8B71-5B21445A589C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8B6E307-CD8A-4C5D-A6A0-772E45EE3602}"/>
                </a:ext>
              </a:extLst>
            </p:cNvPr>
            <p:cNvGrpSpPr/>
            <p:nvPr/>
          </p:nvGrpSpPr>
          <p:grpSpPr>
            <a:xfrm>
              <a:off x="1082842" y="4345935"/>
              <a:ext cx="773691" cy="773691"/>
              <a:chOff x="1737360" y="1920240"/>
              <a:chExt cx="1029782" cy="102978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83CA4CF-4C5F-45D6-A4F7-4EA744D91846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7D73D16-50B8-4978-B1B4-5390680E33B9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C0F7A82-6EA7-492F-A5BE-C8620EA9F128}"/>
                </a:ext>
              </a:extLst>
            </p:cNvPr>
            <p:cNvGrpSpPr/>
            <p:nvPr/>
          </p:nvGrpSpPr>
          <p:grpSpPr>
            <a:xfrm>
              <a:off x="1082842" y="5215122"/>
              <a:ext cx="773691" cy="773691"/>
              <a:chOff x="1737360" y="1920240"/>
              <a:chExt cx="1029782" cy="1029782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7C78AE-9750-4911-B89D-FC611BC3025F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98E8C35-5316-4374-AC09-D258B4979283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02B8EE3-2C05-4530-A519-3DA485C6E36B}"/>
                </a:ext>
              </a:extLst>
            </p:cNvPr>
            <p:cNvGrpSpPr/>
            <p:nvPr/>
          </p:nvGrpSpPr>
          <p:grpSpPr>
            <a:xfrm>
              <a:off x="1082842" y="6084309"/>
              <a:ext cx="773691" cy="773691"/>
              <a:chOff x="1737360" y="1920240"/>
              <a:chExt cx="1029782" cy="1029782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313D88C-D5F7-43A0-BAA7-A3AF89C76D3B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1E82ED-3668-4CB8-99BA-796C250D5928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A18CC8A-E625-449C-8036-B7988024A509}"/>
                </a:ext>
              </a:extLst>
            </p:cNvPr>
            <p:cNvGrpSpPr/>
            <p:nvPr/>
          </p:nvGrpSpPr>
          <p:grpSpPr>
            <a:xfrm>
              <a:off x="1082842" y="-2667000"/>
              <a:ext cx="773691" cy="2512065"/>
              <a:chOff x="1082842" y="0"/>
              <a:chExt cx="773691" cy="2512065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614199A4-AE43-4773-9966-0BBD0B103BBF}"/>
                  </a:ext>
                </a:extLst>
              </p:cNvPr>
              <p:cNvGrpSpPr/>
              <p:nvPr/>
            </p:nvGrpSpPr>
            <p:grpSpPr>
              <a:xfrm>
                <a:off x="1082842" y="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1CE6FAC-24D3-4B69-8185-73BC785AC533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006D3B4-8A03-419D-8CE8-4870877EA47C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4894BE69-CE4C-4267-A6A9-8EB1D7254B09}"/>
                  </a:ext>
                </a:extLst>
              </p:cNvPr>
              <p:cNvGrpSpPr/>
              <p:nvPr/>
            </p:nvGrpSpPr>
            <p:grpSpPr>
              <a:xfrm>
                <a:off x="1082842" y="869187"/>
                <a:ext cx="773691" cy="773691"/>
                <a:chOff x="1737360" y="1920240"/>
                <a:chExt cx="1029782" cy="1029782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3DD10562-4CE2-497E-87DD-6F0710A454DA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F894BA30-C20A-4F98-B254-5895640620F8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818C6092-96AB-4E23-9252-665ACD24FC46}"/>
                  </a:ext>
                </a:extLst>
              </p:cNvPr>
              <p:cNvGrpSpPr/>
              <p:nvPr/>
            </p:nvGrpSpPr>
            <p:grpSpPr>
              <a:xfrm>
                <a:off x="1082842" y="1738374"/>
                <a:ext cx="773691" cy="773691"/>
                <a:chOff x="1737360" y="1920240"/>
                <a:chExt cx="1029782" cy="1029782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FE43C4D5-6AFD-4FDE-8536-BD52EA09A522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86D3F15-59D5-4D4A-9707-B5DBB9419C50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57D9782-86C7-4C64-BD93-1A6379FF7971}"/>
                </a:ext>
              </a:extLst>
            </p:cNvPr>
            <p:cNvGrpSpPr/>
            <p:nvPr/>
          </p:nvGrpSpPr>
          <p:grpSpPr>
            <a:xfrm>
              <a:off x="1082842" y="7167151"/>
              <a:ext cx="773691" cy="2512065"/>
              <a:chOff x="1082842" y="0"/>
              <a:chExt cx="773691" cy="2512065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67A61695-7B15-407B-9C3A-D3207587D59A}"/>
                  </a:ext>
                </a:extLst>
              </p:cNvPr>
              <p:cNvGrpSpPr/>
              <p:nvPr/>
            </p:nvGrpSpPr>
            <p:grpSpPr>
              <a:xfrm>
                <a:off x="1082842" y="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67D20AA4-D62B-4800-8134-FD66929AAC9F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35FB711E-1DB5-4B13-823A-AFFDB917B407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620F942-A5B5-47A6-A760-A5EDD303416F}"/>
                  </a:ext>
                </a:extLst>
              </p:cNvPr>
              <p:cNvGrpSpPr/>
              <p:nvPr/>
            </p:nvGrpSpPr>
            <p:grpSpPr>
              <a:xfrm>
                <a:off x="1082842" y="869187"/>
                <a:ext cx="773691" cy="773691"/>
                <a:chOff x="1737360" y="1920240"/>
                <a:chExt cx="1029782" cy="1029782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F4890B22-2A11-46A9-B4FD-A33DFD260695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3D5AA52-4587-4EF4-9C89-C77F10230E77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EB80106F-A744-49BC-8AF1-872CFA681196}"/>
                  </a:ext>
                </a:extLst>
              </p:cNvPr>
              <p:cNvGrpSpPr/>
              <p:nvPr/>
            </p:nvGrpSpPr>
            <p:grpSpPr>
              <a:xfrm>
                <a:off x="1082842" y="1738374"/>
                <a:ext cx="773691" cy="773691"/>
                <a:chOff x="1737360" y="1920240"/>
                <a:chExt cx="1029782" cy="1029782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B7D1195-6CDA-42D8-8FCC-FC8523FD8ABA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FBB825C0-62C3-4A0F-B7B0-1F97F759A32D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1B9E738-F860-49B2-BD25-91321D38A059}"/>
              </a:ext>
            </a:extLst>
          </p:cNvPr>
          <p:cNvGrpSpPr/>
          <p:nvPr/>
        </p:nvGrpSpPr>
        <p:grpSpPr>
          <a:xfrm>
            <a:off x="2854578" y="-2637053"/>
            <a:ext cx="773691" cy="12286323"/>
            <a:chOff x="0" y="-2667000"/>
            <a:chExt cx="773691" cy="1228632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9246840-A741-4C79-A574-5A3EF9D8815A}"/>
                </a:ext>
              </a:extLst>
            </p:cNvPr>
            <p:cNvGrpSpPr/>
            <p:nvPr/>
          </p:nvGrpSpPr>
          <p:grpSpPr>
            <a:xfrm>
              <a:off x="0" y="0"/>
              <a:ext cx="773691" cy="773691"/>
              <a:chOff x="1737360" y="1920240"/>
              <a:chExt cx="1029782" cy="1029782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AB7F913-08D7-4781-B3E9-B97E1A12E3BE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1DA59B19-B7D7-4E82-81BB-431F926656A6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538D0A8-B96F-4443-8778-D4BCBE6CD482}"/>
                </a:ext>
              </a:extLst>
            </p:cNvPr>
            <p:cNvGrpSpPr/>
            <p:nvPr/>
          </p:nvGrpSpPr>
          <p:grpSpPr>
            <a:xfrm>
              <a:off x="0" y="869187"/>
              <a:ext cx="773691" cy="773691"/>
              <a:chOff x="1737360" y="1920240"/>
              <a:chExt cx="1029782" cy="1029782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0451DA98-4220-4BD7-8203-A66BE92A2269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D6DC0B1-201F-4846-8650-69311CCF7B59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118A4A8-45BD-4777-9A53-59D6749520D5}"/>
                </a:ext>
              </a:extLst>
            </p:cNvPr>
            <p:cNvGrpSpPr/>
            <p:nvPr/>
          </p:nvGrpSpPr>
          <p:grpSpPr>
            <a:xfrm>
              <a:off x="0" y="1738374"/>
              <a:ext cx="773691" cy="773691"/>
              <a:chOff x="1737360" y="1920240"/>
              <a:chExt cx="1029782" cy="1029782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6C588D2-948D-4BFB-93DF-FD389301BBA6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4278D8C-D529-49B8-8D82-A0D6432BC19C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E9AA25D-5BD1-4E0A-9712-4A25C1AA831E}"/>
                </a:ext>
              </a:extLst>
            </p:cNvPr>
            <p:cNvGrpSpPr/>
            <p:nvPr/>
          </p:nvGrpSpPr>
          <p:grpSpPr>
            <a:xfrm>
              <a:off x="0" y="2607561"/>
              <a:ext cx="773691" cy="773691"/>
              <a:chOff x="1737360" y="1920240"/>
              <a:chExt cx="1029782" cy="1029782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5976BB3-1940-4854-AEA6-1FC14F2D87DB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77F0C53-023A-422A-BD59-B37D7B607A16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D0EBB39-90F3-4E4D-9942-E21C23E4D17A}"/>
                </a:ext>
              </a:extLst>
            </p:cNvPr>
            <p:cNvGrpSpPr/>
            <p:nvPr/>
          </p:nvGrpSpPr>
          <p:grpSpPr>
            <a:xfrm>
              <a:off x="0" y="3476748"/>
              <a:ext cx="773691" cy="773691"/>
              <a:chOff x="1737360" y="1920240"/>
              <a:chExt cx="1029782" cy="1029782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84E9D5B-A4DA-46D0-AD84-CFADE83E849A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93B9E37C-E0E4-4414-B3A8-AD49F0DFF2E7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1921314-5DB6-477A-819A-DED7123DA8DB}"/>
                </a:ext>
              </a:extLst>
            </p:cNvPr>
            <p:cNvGrpSpPr/>
            <p:nvPr/>
          </p:nvGrpSpPr>
          <p:grpSpPr>
            <a:xfrm>
              <a:off x="0" y="4345935"/>
              <a:ext cx="773691" cy="773691"/>
              <a:chOff x="1737360" y="1920240"/>
              <a:chExt cx="1029782" cy="1029782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81F70A9E-0390-4949-BF67-69DF637D3E3F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FFA9348-1F0A-4877-B861-1D6EE961483A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A706848-58A6-4701-9383-E980F8059A79}"/>
                </a:ext>
              </a:extLst>
            </p:cNvPr>
            <p:cNvGrpSpPr/>
            <p:nvPr/>
          </p:nvGrpSpPr>
          <p:grpSpPr>
            <a:xfrm>
              <a:off x="0" y="5215122"/>
              <a:ext cx="773691" cy="773691"/>
              <a:chOff x="1737360" y="1920240"/>
              <a:chExt cx="1029782" cy="102978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BDCECEE-0CBC-419F-902C-A7166CD97D2A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34F9561-14B5-4B5B-9FEC-4A2A63422821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59656DE-0D74-4368-96DC-04B7D8B81E82}"/>
                </a:ext>
              </a:extLst>
            </p:cNvPr>
            <p:cNvGrpSpPr/>
            <p:nvPr/>
          </p:nvGrpSpPr>
          <p:grpSpPr>
            <a:xfrm>
              <a:off x="0" y="6084309"/>
              <a:ext cx="773691" cy="773691"/>
              <a:chOff x="1737360" y="1920240"/>
              <a:chExt cx="1029782" cy="1029782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5BF2E40-E438-4C0B-A392-FE932A84D14F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BF7E3DA2-29F3-473B-A912-22378C484A28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660AD8E-4245-4654-8661-C624CD508984}"/>
                </a:ext>
              </a:extLst>
            </p:cNvPr>
            <p:cNvGrpSpPr/>
            <p:nvPr/>
          </p:nvGrpSpPr>
          <p:grpSpPr>
            <a:xfrm>
              <a:off x="0" y="-2667000"/>
              <a:ext cx="773691" cy="2512065"/>
              <a:chOff x="0" y="-2667000"/>
              <a:chExt cx="773691" cy="2512065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891225EA-61B2-474A-8E29-C712A0D8F540}"/>
                  </a:ext>
                </a:extLst>
              </p:cNvPr>
              <p:cNvGrpSpPr/>
              <p:nvPr/>
            </p:nvGrpSpPr>
            <p:grpSpPr>
              <a:xfrm>
                <a:off x="0" y="-266700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26009AB9-4DF9-4C1B-ABCB-5B6AF902E5AA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0ADD0B15-463D-468C-8F11-9BB400D6D82C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6B354B08-36A0-418D-939B-13DCC69A416E}"/>
                  </a:ext>
                </a:extLst>
              </p:cNvPr>
              <p:cNvGrpSpPr/>
              <p:nvPr/>
            </p:nvGrpSpPr>
            <p:grpSpPr>
              <a:xfrm>
                <a:off x="0" y="-1797813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453CA2A4-AB98-40C6-85DE-B2B62944AC5F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CC7EFC2-2287-49C7-9BA5-A2D1AD47BEFE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C172F4EA-DBF0-4813-B650-283955CF52CE}"/>
                  </a:ext>
                </a:extLst>
              </p:cNvPr>
              <p:cNvGrpSpPr/>
              <p:nvPr/>
            </p:nvGrpSpPr>
            <p:grpSpPr>
              <a:xfrm>
                <a:off x="0" y="-928626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48580C36-FD18-4E01-BC6C-9453389DB381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03F5769F-7C3C-492E-ADF9-61B61EDA2A51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15BC2A7-B1D4-4A16-B848-691F9CA8C993}"/>
                </a:ext>
              </a:extLst>
            </p:cNvPr>
            <p:cNvGrpSpPr/>
            <p:nvPr/>
          </p:nvGrpSpPr>
          <p:grpSpPr>
            <a:xfrm>
              <a:off x="0" y="7107258"/>
              <a:ext cx="773691" cy="2512065"/>
              <a:chOff x="0" y="-2667000"/>
              <a:chExt cx="773691" cy="2512065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32338279-8CEA-414C-96B5-D5C1B67ABDF1}"/>
                  </a:ext>
                </a:extLst>
              </p:cNvPr>
              <p:cNvGrpSpPr/>
              <p:nvPr/>
            </p:nvGrpSpPr>
            <p:grpSpPr>
              <a:xfrm>
                <a:off x="0" y="-266700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3D437168-FC8B-4BC6-AD7D-E3486917BAA3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6BAE07B5-EC77-4293-AC55-DFB721A44117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B04E8449-1566-409D-8FBE-0CA3FE83BBEE}"/>
                  </a:ext>
                </a:extLst>
              </p:cNvPr>
              <p:cNvGrpSpPr/>
              <p:nvPr/>
            </p:nvGrpSpPr>
            <p:grpSpPr>
              <a:xfrm>
                <a:off x="0" y="-1797813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D257B03D-6D0E-4F7E-BCA2-3E6219EBE9AA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9AF2027-0930-4109-897B-E4DC2B985107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D3A1512D-B4C0-4561-9064-7358DDBD0520}"/>
                  </a:ext>
                </a:extLst>
              </p:cNvPr>
              <p:cNvGrpSpPr/>
              <p:nvPr/>
            </p:nvGrpSpPr>
            <p:grpSpPr>
              <a:xfrm>
                <a:off x="0" y="-928626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7DE0D8D9-E5A5-4B6F-B2E7-03565467C81A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FC31FECA-C629-4DA8-9348-74B4CABB3833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AF28B2A-AE76-4D5B-B427-7CFF96DCEF5A}"/>
              </a:ext>
            </a:extLst>
          </p:cNvPr>
          <p:cNvGrpSpPr/>
          <p:nvPr/>
        </p:nvGrpSpPr>
        <p:grpSpPr>
          <a:xfrm>
            <a:off x="4281867" y="-2667000"/>
            <a:ext cx="773691" cy="12346216"/>
            <a:chOff x="1082842" y="-2667000"/>
            <a:chExt cx="773691" cy="12346216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43633FA-B1C2-4589-B3CB-ACAF34FE9D40}"/>
                </a:ext>
              </a:extLst>
            </p:cNvPr>
            <p:cNvGrpSpPr/>
            <p:nvPr/>
          </p:nvGrpSpPr>
          <p:grpSpPr>
            <a:xfrm>
              <a:off x="1082842" y="0"/>
              <a:ext cx="773691" cy="2512065"/>
              <a:chOff x="1082842" y="0"/>
              <a:chExt cx="773691" cy="2512065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3FF479FD-DBA3-4503-9CDF-F240EF0EF44E}"/>
                  </a:ext>
                </a:extLst>
              </p:cNvPr>
              <p:cNvGrpSpPr/>
              <p:nvPr/>
            </p:nvGrpSpPr>
            <p:grpSpPr>
              <a:xfrm>
                <a:off x="1082842" y="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813911F6-215C-4025-9A15-9C210E2A036D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90B44F29-EB1B-45D3-88CD-5AAD9346A0E0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2264C894-5A03-42E6-B230-EC3B52EE7978}"/>
                  </a:ext>
                </a:extLst>
              </p:cNvPr>
              <p:cNvGrpSpPr/>
              <p:nvPr/>
            </p:nvGrpSpPr>
            <p:grpSpPr>
              <a:xfrm>
                <a:off x="1082842" y="869187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12548D20-7D67-4BA2-9766-057818A8C126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34B4E3A1-4E82-409A-93E6-AAA9E0BD8385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D75398CD-8F74-4ACE-A806-B5531A50EED2}"/>
                  </a:ext>
                </a:extLst>
              </p:cNvPr>
              <p:cNvGrpSpPr/>
              <p:nvPr/>
            </p:nvGrpSpPr>
            <p:grpSpPr>
              <a:xfrm>
                <a:off x="1082842" y="1738374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7F0AB871-F1CE-4747-A066-13945C2D6317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594ABB0D-7625-42C1-AE05-E8AFA0C020EC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F06846D-A4B1-4986-A413-55C95F99142D}"/>
                </a:ext>
              </a:extLst>
            </p:cNvPr>
            <p:cNvGrpSpPr/>
            <p:nvPr/>
          </p:nvGrpSpPr>
          <p:grpSpPr>
            <a:xfrm>
              <a:off x="1082842" y="2607561"/>
              <a:ext cx="773691" cy="773691"/>
              <a:chOff x="1737360" y="1920240"/>
              <a:chExt cx="1029782" cy="1029782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F8E0132-E7C4-4DC5-B630-9BD55E659D53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A8DE991-16B0-48F3-9FF1-84BB5D403DC0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00FF6034-8E79-43C3-8920-6521B5DBB4CA}"/>
                </a:ext>
              </a:extLst>
            </p:cNvPr>
            <p:cNvGrpSpPr/>
            <p:nvPr/>
          </p:nvGrpSpPr>
          <p:grpSpPr>
            <a:xfrm>
              <a:off x="1082842" y="3476748"/>
              <a:ext cx="773691" cy="773691"/>
              <a:chOff x="1737360" y="1920240"/>
              <a:chExt cx="1029782" cy="1029782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009C297D-9BAA-4C81-A94D-1AE3033F4A82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5FE82737-3ACB-4373-A9DB-2318BADAB8D2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AA681EA0-A638-43FE-AC65-6778DC8AC5DC}"/>
                </a:ext>
              </a:extLst>
            </p:cNvPr>
            <p:cNvGrpSpPr/>
            <p:nvPr/>
          </p:nvGrpSpPr>
          <p:grpSpPr>
            <a:xfrm>
              <a:off x="1082842" y="4345935"/>
              <a:ext cx="773691" cy="773691"/>
              <a:chOff x="1737360" y="1920240"/>
              <a:chExt cx="1029782" cy="1029782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93745A2B-F533-4BD7-8BF8-5F8FAA487730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B859CB0D-5A44-4024-B0EE-62799EF4E434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13E2761-1A81-4F42-A966-EE7F19DF8C1B}"/>
                </a:ext>
              </a:extLst>
            </p:cNvPr>
            <p:cNvGrpSpPr/>
            <p:nvPr/>
          </p:nvGrpSpPr>
          <p:grpSpPr>
            <a:xfrm>
              <a:off x="1082842" y="5215122"/>
              <a:ext cx="773691" cy="773691"/>
              <a:chOff x="1737360" y="1920240"/>
              <a:chExt cx="1029782" cy="1029782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0FA4154-129B-41BE-B5CC-88D669ECE857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2A746D4-EE35-48D4-9AFF-D002D4D64764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073F3FE0-6B45-44C2-BEF1-22083334E9B3}"/>
                </a:ext>
              </a:extLst>
            </p:cNvPr>
            <p:cNvGrpSpPr/>
            <p:nvPr/>
          </p:nvGrpSpPr>
          <p:grpSpPr>
            <a:xfrm>
              <a:off x="1082842" y="6084309"/>
              <a:ext cx="773691" cy="773691"/>
              <a:chOff x="1737360" y="1920240"/>
              <a:chExt cx="1029782" cy="1029782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BEED88D2-A84E-4B6F-95E9-89FB4DB5AC1B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5D75991-DD1D-41EF-8236-214977B4677A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CC72B91B-E1A3-40E7-A9FD-EAB59804A467}"/>
                </a:ext>
              </a:extLst>
            </p:cNvPr>
            <p:cNvGrpSpPr/>
            <p:nvPr/>
          </p:nvGrpSpPr>
          <p:grpSpPr>
            <a:xfrm>
              <a:off x="1082842" y="-2667000"/>
              <a:ext cx="773691" cy="2512065"/>
              <a:chOff x="1082842" y="0"/>
              <a:chExt cx="773691" cy="2512065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29EB347D-F2D8-4678-89FB-E37F893AB136}"/>
                  </a:ext>
                </a:extLst>
              </p:cNvPr>
              <p:cNvGrpSpPr/>
              <p:nvPr/>
            </p:nvGrpSpPr>
            <p:grpSpPr>
              <a:xfrm>
                <a:off x="1082842" y="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36A88600-78A5-4F15-8B1B-D432E963E4FD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E68ECF00-7A06-4E0D-9EC9-297C081F168B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BAF2337D-A04F-4751-80BB-538E5D58D8B2}"/>
                  </a:ext>
                </a:extLst>
              </p:cNvPr>
              <p:cNvGrpSpPr/>
              <p:nvPr/>
            </p:nvGrpSpPr>
            <p:grpSpPr>
              <a:xfrm>
                <a:off x="1082842" y="869187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83E13FD-3566-4FFD-A3D8-1221483AA958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FC6A3B56-445F-4067-91C8-D8CBD25B1F2B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4B1F2628-4A60-4294-809E-B11EC0B01BB8}"/>
                  </a:ext>
                </a:extLst>
              </p:cNvPr>
              <p:cNvGrpSpPr/>
              <p:nvPr/>
            </p:nvGrpSpPr>
            <p:grpSpPr>
              <a:xfrm>
                <a:off x="1082842" y="1738374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E85A000D-F0EB-4318-A596-5FE35C4EAB24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83B17D53-BD42-46E0-8D0F-DA41D8CD3E15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6FF9581-5603-487A-871F-33EB3FBD426B}"/>
                </a:ext>
              </a:extLst>
            </p:cNvPr>
            <p:cNvGrpSpPr/>
            <p:nvPr/>
          </p:nvGrpSpPr>
          <p:grpSpPr>
            <a:xfrm>
              <a:off x="1082842" y="7167151"/>
              <a:ext cx="773691" cy="2512065"/>
              <a:chOff x="1082842" y="0"/>
              <a:chExt cx="773691" cy="2512065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908FE0E1-0C92-4326-B3E6-1B9ABEA6E185}"/>
                  </a:ext>
                </a:extLst>
              </p:cNvPr>
              <p:cNvGrpSpPr/>
              <p:nvPr/>
            </p:nvGrpSpPr>
            <p:grpSpPr>
              <a:xfrm>
                <a:off x="1082842" y="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1B41C6DB-7598-4453-A4C1-AB79CDB4F069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44A563DF-34D8-4BBC-93E6-AE9381D46958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87AF04F-FD4C-43E4-AF5C-77E30BA9A41E}"/>
                  </a:ext>
                </a:extLst>
              </p:cNvPr>
              <p:cNvGrpSpPr/>
              <p:nvPr/>
            </p:nvGrpSpPr>
            <p:grpSpPr>
              <a:xfrm>
                <a:off x="1082842" y="869187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02A4B01D-40AF-453B-9E08-4123B03A202A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41368E32-37D6-48BB-B914-1C4AD8ECB823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F2B6BD80-44F5-4D60-863E-C5EF286FE578}"/>
                  </a:ext>
                </a:extLst>
              </p:cNvPr>
              <p:cNvGrpSpPr/>
              <p:nvPr/>
            </p:nvGrpSpPr>
            <p:grpSpPr>
              <a:xfrm>
                <a:off x="1082842" y="1738374"/>
                <a:ext cx="773691" cy="773691"/>
                <a:chOff x="1737360" y="1920240"/>
                <a:chExt cx="1029782" cy="1029782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9B6095F4-B635-4391-9C42-4FDDA2143161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78AB6CCB-5CBE-4B0D-911D-2AB046A6ECA1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016B44F-6F85-4EA9-871E-66ED83684F12}"/>
              </a:ext>
            </a:extLst>
          </p:cNvPr>
          <p:cNvGrpSpPr/>
          <p:nvPr/>
        </p:nvGrpSpPr>
        <p:grpSpPr>
          <a:xfrm>
            <a:off x="5709156" y="-2637053"/>
            <a:ext cx="773691" cy="12286323"/>
            <a:chOff x="0" y="-2667000"/>
            <a:chExt cx="773691" cy="12286323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67CE8B96-57E0-472B-B5B6-A84F86728DE8}"/>
                </a:ext>
              </a:extLst>
            </p:cNvPr>
            <p:cNvGrpSpPr/>
            <p:nvPr/>
          </p:nvGrpSpPr>
          <p:grpSpPr>
            <a:xfrm>
              <a:off x="0" y="0"/>
              <a:ext cx="773691" cy="773691"/>
              <a:chOff x="1737360" y="1920240"/>
              <a:chExt cx="1029782" cy="1029782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79B8946C-1783-4ABF-9D1F-6E8719902091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4918619C-F6E6-4264-AD4A-A661EC8F1BD2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CC3C50F0-04C9-4023-81EF-60631C41DE66}"/>
                </a:ext>
              </a:extLst>
            </p:cNvPr>
            <p:cNvGrpSpPr/>
            <p:nvPr/>
          </p:nvGrpSpPr>
          <p:grpSpPr>
            <a:xfrm>
              <a:off x="0" y="869187"/>
              <a:ext cx="773691" cy="773691"/>
              <a:chOff x="1737360" y="1920240"/>
              <a:chExt cx="1029782" cy="1029782"/>
            </a:xfrm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E8FEE17-A7DB-4491-8839-C5E372C3067B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7AE0AF9D-4058-4AA3-B622-FB771379E9A1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CD09B56E-0515-4806-8C8B-CFB86CBECE2E}"/>
                </a:ext>
              </a:extLst>
            </p:cNvPr>
            <p:cNvGrpSpPr/>
            <p:nvPr/>
          </p:nvGrpSpPr>
          <p:grpSpPr>
            <a:xfrm>
              <a:off x="0" y="1738374"/>
              <a:ext cx="773691" cy="773691"/>
              <a:chOff x="1737360" y="1920240"/>
              <a:chExt cx="1029782" cy="1029782"/>
            </a:xfrm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3CAFD812-5185-459C-9227-02BDF5185226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B29855FF-76A6-4555-8A71-8031B1FF5878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B099B398-72E4-49B3-946B-C618374B8CDA}"/>
                </a:ext>
              </a:extLst>
            </p:cNvPr>
            <p:cNvGrpSpPr/>
            <p:nvPr/>
          </p:nvGrpSpPr>
          <p:grpSpPr>
            <a:xfrm>
              <a:off x="0" y="2607561"/>
              <a:ext cx="773691" cy="773691"/>
              <a:chOff x="1737360" y="1920240"/>
              <a:chExt cx="1029782" cy="1029782"/>
            </a:xfrm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69DA0E05-F612-4503-95D9-6018F580CE26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53D884F7-6F49-4DCF-8386-18F160724D36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8342C26-01DC-438E-BF82-5D6651A3B668}"/>
                </a:ext>
              </a:extLst>
            </p:cNvPr>
            <p:cNvGrpSpPr/>
            <p:nvPr/>
          </p:nvGrpSpPr>
          <p:grpSpPr>
            <a:xfrm>
              <a:off x="0" y="3476748"/>
              <a:ext cx="773691" cy="773691"/>
              <a:chOff x="1737360" y="1920240"/>
              <a:chExt cx="1029782" cy="1029782"/>
            </a:xfrm>
          </p:grpSpPr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14C72C2A-28BA-4725-B391-51E72B06272A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6C0586B-4563-4940-80B0-5C6B9B6E477F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5C616B35-B1C9-45A4-809C-C8515F1C919A}"/>
                </a:ext>
              </a:extLst>
            </p:cNvPr>
            <p:cNvGrpSpPr/>
            <p:nvPr/>
          </p:nvGrpSpPr>
          <p:grpSpPr>
            <a:xfrm>
              <a:off x="0" y="4345935"/>
              <a:ext cx="773691" cy="773691"/>
              <a:chOff x="1737360" y="1920240"/>
              <a:chExt cx="1029782" cy="1029782"/>
            </a:xfrm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77B21F54-8A44-4764-83AE-E3DFA289B169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A43D6B06-A90F-4836-9504-41F0813AFA48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27EB023-380E-48BC-AFB3-14AAA436BC02}"/>
                </a:ext>
              </a:extLst>
            </p:cNvPr>
            <p:cNvGrpSpPr/>
            <p:nvPr/>
          </p:nvGrpSpPr>
          <p:grpSpPr>
            <a:xfrm>
              <a:off x="0" y="5215122"/>
              <a:ext cx="773691" cy="773691"/>
              <a:chOff x="1737360" y="1920240"/>
              <a:chExt cx="1029782" cy="1029782"/>
            </a:xfrm>
          </p:grpSpPr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27F0F59-94BE-4938-9479-48BB10477BAE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FCA1A973-4AD5-44C4-B726-C6B31DDE1898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D6ABFDC9-7923-4F3C-AE20-C83940C154A2}"/>
                </a:ext>
              </a:extLst>
            </p:cNvPr>
            <p:cNvGrpSpPr/>
            <p:nvPr/>
          </p:nvGrpSpPr>
          <p:grpSpPr>
            <a:xfrm>
              <a:off x="0" y="6084309"/>
              <a:ext cx="773691" cy="773691"/>
              <a:chOff x="1737360" y="1920240"/>
              <a:chExt cx="1029782" cy="1029782"/>
            </a:xfrm>
          </p:grpSpPr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E0BAFA12-2A83-4F19-9E4B-3AF530EA2990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365A86E5-0950-4A06-B503-94B3A9D91F28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E51A8B8C-6317-4354-B9CF-7E1F5361D814}"/>
                </a:ext>
              </a:extLst>
            </p:cNvPr>
            <p:cNvGrpSpPr/>
            <p:nvPr/>
          </p:nvGrpSpPr>
          <p:grpSpPr>
            <a:xfrm>
              <a:off x="0" y="-2667000"/>
              <a:ext cx="773691" cy="2512065"/>
              <a:chOff x="0" y="-2667000"/>
              <a:chExt cx="773691" cy="2512065"/>
            </a:xfrm>
          </p:grpSpPr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829D7EE-3B0F-46F6-8B2C-3334CC986371}"/>
                  </a:ext>
                </a:extLst>
              </p:cNvPr>
              <p:cNvGrpSpPr/>
              <p:nvPr/>
            </p:nvGrpSpPr>
            <p:grpSpPr>
              <a:xfrm>
                <a:off x="0" y="-266700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FA731935-1208-4B7F-A38F-8345C4595AF0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3124C74B-8E76-4EDB-9903-3AEA34B6FF18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6529D823-28FF-4D53-BAEC-14F8A05FF8FA}"/>
                  </a:ext>
                </a:extLst>
              </p:cNvPr>
              <p:cNvGrpSpPr/>
              <p:nvPr/>
            </p:nvGrpSpPr>
            <p:grpSpPr>
              <a:xfrm>
                <a:off x="0" y="-1797813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3FC30AAF-9243-419D-967D-54652BFCDD22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BAFD5F95-E6EC-4B6F-BF4E-F9166DF6C714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2BBB5838-BA7A-4B8B-868A-7A023F83406F}"/>
                  </a:ext>
                </a:extLst>
              </p:cNvPr>
              <p:cNvGrpSpPr/>
              <p:nvPr/>
            </p:nvGrpSpPr>
            <p:grpSpPr>
              <a:xfrm>
                <a:off x="0" y="-928626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39185BB1-CDDD-4CE0-BB78-276E11C84664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3474ED7B-E836-42B3-A070-51415D31A47E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97B70B48-94EE-4B14-89D8-F8A443E0BAB0}"/>
                </a:ext>
              </a:extLst>
            </p:cNvPr>
            <p:cNvGrpSpPr/>
            <p:nvPr/>
          </p:nvGrpSpPr>
          <p:grpSpPr>
            <a:xfrm>
              <a:off x="0" y="7107258"/>
              <a:ext cx="773691" cy="2512065"/>
              <a:chOff x="0" y="-2667000"/>
              <a:chExt cx="773691" cy="2512065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B13BC04-888A-49A7-A8FD-2CA2214CC199}"/>
                  </a:ext>
                </a:extLst>
              </p:cNvPr>
              <p:cNvGrpSpPr/>
              <p:nvPr/>
            </p:nvGrpSpPr>
            <p:grpSpPr>
              <a:xfrm>
                <a:off x="0" y="-266700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D9D06458-B18A-4EFF-91E4-AE818CE19940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50D1BF68-689D-4F3E-BAE3-571C5514BF6B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A783DFBF-D0C5-4810-B9E6-DDCA63635361}"/>
                  </a:ext>
                </a:extLst>
              </p:cNvPr>
              <p:cNvGrpSpPr/>
              <p:nvPr/>
            </p:nvGrpSpPr>
            <p:grpSpPr>
              <a:xfrm>
                <a:off x="0" y="-1797813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2E9FC84F-0CE6-4937-A245-62D9D8B8D829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3906D26-2308-413F-AF01-4C0EE5B15F48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34E1C11B-687F-40E7-A0C4-E2F4F6C7AC5F}"/>
                  </a:ext>
                </a:extLst>
              </p:cNvPr>
              <p:cNvGrpSpPr/>
              <p:nvPr/>
            </p:nvGrpSpPr>
            <p:grpSpPr>
              <a:xfrm>
                <a:off x="0" y="-928626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D105986C-438F-4670-AFEF-98AAABC9139A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EF19685-D091-4E87-A832-5FC06D9A5015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67D9EDA5-1A19-40D2-9011-41758A4C5CC6}"/>
              </a:ext>
            </a:extLst>
          </p:cNvPr>
          <p:cNvGrpSpPr/>
          <p:nvPr/>
        </p:nvGrpSpPr>
        <p:grpSpPr>
          <a:xfrm>
            <a:off x="7136445" y="-2667000"/>
            <a:ext cx="773691" cy="12346216"/>
            <a:chOff x="1082842" y="-2667000"/>
            <a:chExt cx="773691" cy="12346216"/>
          </a:xfrm>
        </p:grpSpPr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AD62BA66-4550-415B-A85A-E17960FF1C11}"/>
                </a:ext>
              </a:extLst>
            </p:cNvPr>
            <p:cNvGrpSpPr/>
            <p:nvPr/>
          </p:nvGrpSpPr>
          <p:grpSpPr>
            <a:xfrm>
              <a:off x="1082842" y="0"/>
              <a:ext cx="773691" cy="2512065"/>
              <a:chOff x="1082842" y="0"/>
              <a:chExt cx="773691" cy="2512065"/>
            </a:xfrm>
          </p:grpSpPr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55115031-D74D-44B3-B0DD-F41EE5B1771E}"/>
                  </a:ext>
                </a:extLst>
              </p:cNvPr>
              <p:cNvGrpSpPr/>
              <p:nvPr/>
            </p:nvGrpSpPr>
            <p:grpSpPr>
              <a:xfrm>
                <a:off x="1082842" y="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28549241-C09D-4B22-B435-909952182BD3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A3420193-3684-499C-A242-EDB873194A99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FDE5CC77-A4BA-4AE1-B063-556DDDC9133C}"/>
                  </a:ext>
                </a:extLst>
              </p:cNvPr>
              <p:cNvGrpSpPr/>
              <p:nvPr/>
            </p:nvGrpSpPr>
            <p:grpSpPr>
              <a:xfrm>
                <a:off x="1082842" y="869187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5183F1AB-9E11-4F09-B6DE-8F5CFDEB4D6C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9D9109CC-71E1-4ECF-ADA3-A9BBD58F2539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F8D00135-AF30-4BC5-A974-4F28D71F5B2E}"/>
                  </a:ext>
                </a:extLst>
              </p:cNvPr>
              <p:cNvGrpSpPr/>
              <p:nvPr/>
            </p:nvGrpSpPr>
            <p:grpSpPr>
              <a:xfrm>
                <a:off x="1082842" y="1738374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1479EC62-8DC6-4630-84D0-BD068A0CAB7E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CA68C512-04BC-456F-94AF-DB7BDF24D6D9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23F6629C-92C1-49A4-97ED-BF14B17DE000}"/>
                </a:ext>
              </a:extLst>
            </p:cNvPr>
            <p:cNvGrpSpPr/>
            <p:nvPr/>
          </p:nvGrpSpPr>
          <p:grpSpPr>
            <a:xfrm>
              <a:off x="1082842" y="2607561"/>
              <a:ext cx="773691" cy="773691"/>
              <a:chOff x="1737360" y="1920240"/>
              <a:chExt cx="1029782" cy="1029782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949F3F7-5D25-4C56-89A1-A2352B675284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70317C33-B7F3-45E9-B640-47A1C0D9B0CE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C74EEE9C-9A89-431F-8140-220D827362E0}"/>
                </a:ext>
              </a:extLst>
            </p:cNvPr>
            <p:cNvGrpSpPr/>
            <p:nvPr/>
          </p:nvGrpSpPr>
          <p:grpSpPr>
            <a:xfrm>
              <a:off x="1082842" y="3476748"/>
              <a:ext cx="773691" cy="773691"/>
              <a:chOff x="1737360" y="1920240"/>
              <a:chExt cx="1029782" cy="1029782"/>
            </a:xfrm>
          </p:grpSpPr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A7CE604F-C716-48E1-8363-77B054D16334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8116B5E-F7CE-4CEB-BA69-50514607F464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79A19068-1CC9-473C-BD36-312B5041F929}"/>
                </a:ext>
              </a:extLst>
            </p:cNvPr>
            <p:cNvGrpSpPr/>
            <p:nvPr/>
          </p:nvGrpSpPr>
          <p:grpSpPr>
            <a:xfrm>
              <a:off x="1082842" y="4345935"/>
              <a:ext cx="773691" cy="773691"/>
              <a:chOff x="1737360" y="1920240"/>
              <a:chExt cx="1029782" cy="1029782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21B2835F-BA6E-4510-BB98-696693483818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EDC58898-A3AA-4512-B576-A72BFF80F757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56E7EB9B-97A0-4749-B258-F1098E362C87}"/>
                </a:ext>
              </a:extLst>
            </p:cNvPr>
            <p:cNvGrpSpPr/>
            <p:nvPr/>
          </p:nvGrpSpPr>
          <p:grpSpPr>
            <a:xfrm>
              <a:off x="1082842" y="5215122"/>
              <a:ext cx="773691" cy="773691"/>
              <a:chOff x="1737360" y="1920240"/>
              <a:chExt cx="1029782" cy="1029782"/>
            </a:xfrm>
          </p:grpSpPr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EABE69FC-34A2-4088-950E-9C75CA4ED5AD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3FD5C1B6-72BD-4320-AFE5-72100800C0E6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F8B504B9-EF20-44D1-A25B-EF0515B3AC40}"/>
                </a:ext>
              </a:extLst>
            </p:cNvPr>
            <p:cNvGrpSpPr/>
            <p:nvPr/>
          </p:nvGrpSpPr>
          <p:grpSpPr>
            <a:xfrm>
              <a:off x="1082842" y="6084309"/>
              <a:ext cx="773691" cy="773691"/>
              <a:chOff x="1737360" y="1920240"/>
              <a:chExt cx="1029782" cy="1029782"/>
            </a:xfrm>
          </p:grpSpPr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F956E190-083C-4E49-ADB4-0DE31F444BE0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5B23FEE0-70F8-475C-9FC8-0DFA7E19B550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6BB9ADE3-14E0-4893-9160-89188ACB09B6}"/>
                </a:ext>
              </a:extLst>
            </p:cNvPr>
            <p:cNvGrpSpPr/>
            <p:nvPr/>
          </p:nvGrpSpPr>
          <p:grpSpPr>
            <a:xfrm>
              <a:off x="1082842" y="-2667000"/>
              <a:ext cx="773691" cy="2512065"/>
              <a:chOff x="1082842" y="0"/>
              <a:chExt cx="773691" cy="2512065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95EFE098-CDF2-4CF3-BA15-E76695E29918}"/>
                  </a:ext>
                </a:extLst>
              </p:cNvPr>
              <p:cNvGrpSpPr/>
              <p:nvPr/>
            </p:nvGrpSpPr>
            <p:grpSpPr>
              <a:xfrm>
                <a:off x="1082842" y="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E8126F58-BA40-491C-BADF-95F4F1F9FB2E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2D8070A5-6B59-47E7-821C-28641AB59B98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02C24975-85FE-47F6-B3D9-4EF092707DE1}"/>
                  </a:ext>
                </a:extLst>
              </p:cNvPr>
              <p:cNvGrpSpPr/>
              <p:nvPr/>
            </p:nvGrpSpPr>
            <p:grpSpPr>
              <a:xfrm>
                <a:off x="1082842" y="869187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D8585FBE-4CA7-4204-855C-7DFB1E6977D7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494B8FE4-7985-4134-927E-F91E1B77EB5C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408EA3F2-FBFC-48C1-855C-F7A66FA00A26}"/>
                  </a:ext>
                </a:extLst>
              </p:cNvPr>
              <p:cNvGrpSpPr/>
              <p:nvPr/>
            </p:nvGrpSpPr>
            <p:grpSpPr>
              <a:xfrm>
                <a:off x="1082842" y="1738374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ED1CA58F-93C8-4B0E-930D-130902CE8BAC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DB87EB54-729D-4AF8-9DC5-B8ABF77EA0D6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28619161-3384-463D-8499-D602D02A323B}"/>
                </a:ext>
              </a:extLst>
            </p:cNvPr>
            <p:cNvGrpSpPr/>
            <p:nvPr/>
          </p:nvGrpSpPr>
          <p:grpSpPr>
            <a:xfrm>
              <a:off x="1082842" y="7167151"/>
              <a:ext cx="773691" cy="2512065"/>
              <a:chOff x="1082842" y="0"/>
              <a:chExt cx="773691" cy="2512065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766DA4A7-3258-43C3-83D1-69070A3A0ECD}"/>
                  </a:ext>
                </a:extLst>
              </p:cNvPr>
              <p:cNvGrpSpPr/>
              <p:nvPr/>
            </p:nvGrpSpPr>
            <p:grpSpPr>
              <a:xfrm>
                <a:off x="1082842" y="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B7AAD5CD-DCC9-4DF2-827F-0706599004CC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9DFDE039-4920-480D-9276-C94A23D4F1BD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41619E29-7993-4CF0-BC1F-033A66603D54}"/>
                  </a:ext>
                </a:extLst>
              </p:cNvPr>
              <p:cNvGrpSpPr/>
              <p:nvPr/>
            </p:nvGrpSpPr>
            <p:grpSpPr>
              <a:xfrm>
                <a:off x="1082842" y="869187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2E85FA60-BBAA-4462-A6E7-84C329B7C2A1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9BD15C57-86EF-4705-894F-3DD58747CAFF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2E6FFF1B-7B93-4381-A6A1-258CEAFB03DB}"/>
                  </a:ext>
                </a:extLst>
              </p:cNvPr>
              <p:cNvGrpSpPr/>
              <p:nvPr/>
            </p:nvGrpSpPr>
            <p:grpSpPr>
              <a:xfrm>
                <a:off x="1082842" y="1738374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2080B5E8-B33B-4499-9DE5-612A83BFE357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77A7E02A-2C58-4DCC-A026-5998DCFCA0DC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8FF6D80-4D6E-4DF7-BBD1-3A1B9DC58C49}"/>
              </a:ext>
            </a:extLst>
          </p:cNvPr>
          <p:cNvGrpSpPr/>
          <p:nvPr/>
        </p:nvGrpSpPr>
        <p:grpSpPr>
          <a:xfrm>
            <a:off x="8563734" y="-2637053"/>
            <a:ext cx="773691" cy="12286323"/>
            <a:chOff x="0" y="-2667000"/>
            <a:chExt cx="773691" cy="1228632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84E13D87-1DEA-4FFE-A187-6B23E44F020B}"/>
                </a:ext>
              </a:extLst>
            </p:cNvPr>
            <p:cNvGrpSpPr/>
            <p:nvPr/>
          </p:nvGrpSpPr>
          <p:grpSpPr>
            <a:xfrm>
              <a:off x="0" y="0"/>
              <a:ext cx="773691" cy="773691"/>
              <a:chOff x="1737360" y="1920240"/>
              <a:chExt cx="1029782" cy="1029782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64107F36-1D59-478E-9AEA-C7A7F387E670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68E39B76-CA53-470F-9837-1885EF5C3A67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458EBB8-BFA6-44F9-8862-9218F90D425E}"/>
                </a:ext>
              </a:extLst>
            </p:cNvPr>
            <p:cNvGrpSpPr/>
            <p:nvPr/>
          </p:nvGrpSpPr>
          <p:grpSpPr>
            <a:xfrm>
              <a:off x="0" y="869187"/>
              <a:ext cx="773691" cy="773691"/>
              <a:chOff x="1737360" y="1920240"/>
              <a:chExt cx="1029782" cy="1029782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A00C5DA7-F75E-4262-864B-6E3CF677DEC7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28404CA8-39AB-4830-A827-773F6645810A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840F9637-2F1D-410E-856B-2A3F92A64A7D}"/>
                </a:ext>
              </a:extLst>
            </p:cNvPr>
            <p:cNvGrpSpPr/>
            <p:nvPr/>
          </p:nvGrpSpPr>
          <p:grpSpPr>
            <a:xfrm>
              <a:off x="0" y="1738374"/>
              <a:ext cx="773691" cy="773691"/>
              <a:chOff x="1737360" y="1920240"/>
              <a:chExt cx="1029782" cy="1029782"/>
            </a:xfrm>
          </p:grpSpPr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D41C6A99-FAD1-4EF9-B989-EA91616D3ED4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49FB5A9D-0B8F-43E2-9058-4239F7B2B3A0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7E21EA86-6CD1-4EE9-82FE-CB68B4473149}"/>
                </a:ext>
              </a:extLst>
            </p:cNvPr>
            <p:cNvGrpSpPr/>
            <p:nvPr/>
          </p:nvGrpSpPr>
          <p:grpSpPr>
            <a:xfrm>
              <a:off x="0" y="2607561"/>
              <a:ext cx="773691" cy="773691"/>
              <a:chOff x="1737360" y="1920240"/>
              <a:chExt cx="1029782" cy="1029782"/>
            </a:xfrm>
          </p:grpSpPr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C0FA7D3B-7D82-4343-8B21-9ADB73A1DE72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40B3EBFA-55EA-466A-9840-82418F4191C0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8CEA5423-FC92-46B3-B5FF-C67103264430}"/>
                </a:ext>
              </a:extLst>
            </p:cNvPr>
            <p:cNvGrpSpPr/>
            <p:nvPr/>
          </p:nvGrpSpPr>
          <p:grpSpPr>
            <a:xfrm>
              <a:off x="0" y="3476748"/>
              <a:ext cx="773691" cy="773691"/>
              <a:chOff x="1737360" y="1920240"/>
              <a:chExt cx="1029782" cy="1029782"/>
            </a:xfrm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FA159BF5-3127-4F19-8A21-5EEF97CE8F03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205E8307-945F-4899-92FC-04BD2606D6B8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5B168640-525A-4F58-9279-F0FBE8513802}"/>
                </a:ext>
              </a:extLst>
            </p:cNvPr>
            <p:cNvGrpSpPr/>
            <p:nvPr/>
          </p:nvGrpSpPr>
          <p:grpSpPr>
            <a:xfrm>
              <a:off x="0" y="4345935"/>
              <a:ext cx="773691" cy="773691"/>
              <a:chOff x="1737360" y="1920240"/>
              <a:chExt cx="1029782" cy="1029782"/>
            </a:xfrm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7DB9290E-8C12-4ADA-9AE0-98095734BE3A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F8C83DB2-388D-4E31-911B-B0EC579D41DC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07D4D634-D607-40C6-A782-2A6DA5568D76}"/>
                </a:ext>
              </a:extLst>
            </p:cNvPr>
            <p:cNvGrpSpPr/>
            <p:nvPr/>
          </p:nvGrpSpPr>
          <p:grpSpPr>
            <a:xfrm>
              <a:off x="0" y="5215122"/>
              <a:ext cx="773691" cy="773691"/>
              <a:chOff x="1737360" y="1920240"/>
              <a:chExt cx="1029782" cy="1029782"/>
            </a:xfrm>
          </p:grpSpPr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946BB890-DEE0-49A8-B78A-EA36D8325782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7B255088-79BE-4EEE-98BD-15B355818968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68B29905-A029-4586-83C0-3FA8039B9524}"/>
                </a:ext>
              </a:extLst>
            </p:cNvPr>
            <p:cNvGrpSpPr/>
            <p:nvPr/>
          </p:nvGrpSpPr>
          <p:grpSpPr>
            <a:xfrm>
              <a:off x="0" y="6084309"/>
              <a:ext cx="773691" cy="773691"/>
              <a:chOff x="1737360" y="1920240"/>
              <a:chExt cx="1029782" cy="1029782"/>
            </a:xfrm>
          </p:grpSpPr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E68ED87-8608-4E8A-A749-26C3601A8A22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748D87FF-6496-481E-A17A-603F314FB80D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22636E1F-4DC7-4297-A338-2FC037178AB0}"/>
                </a:ext>
              </a:extLst>
            </p:cNvPr>
            <p:cNvGrpSpPr/>
            <p:nvPr/>
          </p:nvGrpSpPr>
          <p:grpSpPr>
            <a:xfrm>
              <a:off x="0" y="-2667000"/>
              <a:ext cx="773691" cy="2512065"/>
              <a:chOff x="0" y="-2667000"/>
              <a:chExt cx="773691" cy="2512065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54B28A50-2D85-48EE-B995-9950AD3E1434}"/>
                  </a:ext>
                </a:extLst>
              </p:cNvPr>
              <p:cNvGrpSpPr/>
              <p:nvPr/>
            </p:nvGrpSpPr>
            <p:grpSpPr>
              <a:xfrm>
                <a:off x="0" y="-266700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20BB2DC3-54B4-4DA5-A46A-B001AF3FC695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2B0256A1-E072-485F-8D36-2F129A3369F3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1AA5E900-EB6C-4F97-B6E5-3F15598ECB57}"/>
                  </a:ext>
                </a:extLst>
              </p:cNvPr>
              <p:cNvGrpSpPr/>
              <p:nvPr/>
            </p:nvGrpSpPr>
            <p:grpSpPr>
              <a:xfrm>
                <a:off x="0" y="-1797813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56079F74-F59B-46E3-87F3-9CA44D1FA0E9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429DD4B0-A0B6-474E-8BD0-9B7C45A9FEEA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169765FB-ECB9-4352-93FA-71FEA388E0AF}"/>
                  </a:ext>
                </a:extLst>
              </p:cNvPr>
              <p:cNvGrpSpPr/>
              <p:nvPr/>
            </p:nvGrpSpPr>
            <p:grpSpPr>
              <a:xfrm>
                <a:off x="0" y="-928626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F60E91AB-7916-4CCE-9948-6AE4E54C029B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ECF98A45-5844-4B39-B4ED-F9CF8E60E103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5FA978B0-7AA2-4B13-8613-83C1D0781EB4}"/>
                </a:ext>
              </a:extLst>
            </p:cNvPr>
            <p:cNvGrpSpPr/>
            <p:nvPr/>
          </p:nvGrpSpPr>
          <p:grpSpPr>
            <a:xfrm>
              <a:off x="0" y="7107258"/>
              <a:ext cx="773691" cy="2512065"/>
              <a:chOff x="0" y="-2667000"/>
              <a:chExt cx="773691" cy="2512065"/>
            </a:xfrm>
          </p:grpSpPr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8882A660-984E-4E51-9F37-112A1BDB0BD6}"/>
                  </a:ext>
                </a:extLst>
              </p:cNvPr>
              <p:cNvGrpSpPr/>
              <p:nvPr/>
            </p:nvGrpSpPr>
            <p:grpSpPr>
              <a:xfrm>
                <a:off x="0" y="-266700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992D3D13-1CCA-40E6-AF2E-7563D2C82366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3C552AEA-9140-46C0-BF81-88BD53A761F9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833B3E89-0373-4C39-9D98-746D8B457628}"/>
                  </a:ext>
                </a:extLst>
              </p:cNvPr>
              <p:cNvGrpSpPr/>
              <p:nvPr/>
            </p:nvGrpSpPr>
            <p:grpSpPr>
              <a:xfrm>
                <a:off x="0" y="-1797813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1875736C-FC07-4E4F-9082-2D4B61006E11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1C986F7D-AA98-41AC-B04B-D5BEFD0843FE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28373632-021D-4AA1-BB19-4ADEA9D55170}"/>
                  </a:ext>
                </a:extLst>
              </p:cNvPr>
              <p:cNvGrpSpPr/>
              <p:nvPr/>
            </p:nvGrpSpPr>
            <p:grpSpPr>
              <a:xfrm>
                <a:off x="0" y="-928626"/>
                <a:ext cx="773691" cy="773691"/>
                <a:chOff x="1737360" y="1920240"/>
                <a:chExt cx="1029782" cy="1029782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AA0101A9-9ABE-4096-9D72-19AFCBE2B911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B6A5490E-D07C-4943-BF17-C4CE63D55CEA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B01FEA7B-B776-4B5E-9DF8-B50B3A462609}"/>
              </a:ext>
            </a:extLst>
          </p:cNvPr>
          <p:cNvGrpSpPr/>
          <p:nvPr/>
        </p:nvGrpSpPr>
        <p:grpSpPr>
          <a:xfrm>
            <a:off x="9991023" y="-2667000"/>
            <a:ext cx="773691" cy="12346216"/>
            <a:chOff x="1082842" y="-2667000"/>
            <a:chExt cx="773691" cy="12346216"/>
          </a:xfrm>
        </p:grpSpPr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54237A2F-377F-4B81-8BE5-A9B3FCBD48CD}"/>
                </a:ext>
              </a:extLst>
            </p:cNvPr>
            <p:cNvGrpSpPr/>
            <p:nvPr/>
          </p:nvGrpSpPr>
          <p:grpSpPr>
            <a:xfrm>
              <a:off x="1082842" y="0"/>
              <a:ext cx="773691" cy="2512065"/>
              <a:chOff x="1082842" y="0"/>
              <a:chExt cx="773691" cy="2512065"/>
            </a:xfrm>
          </p:grpSpPr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CFB8ACD6-AEEE-4290-922C-A795BFB672C7}"/>
                  </a:ext>
                </a:extLst>
              </p:cNvPr>
              <p:cNvGrpSpPr/>
              <p:nvPr/>
            </p:nvGrpSpPr>
            <p:grpSpPr>
              <a:xfrm>
                <a:off x="1082842" y="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84B2C663-7DB4-4396-81F9-E24BF88090F7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367BD4C1-035B-4790-8FC7-8FDE2A849310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BB6AF7FA-49BA-4C63-83B2-7F3D8E876D70}"/>
                  </a:ext>
                </a:extLst>
              </p:cNvPr>
              <p:cNvGrpSpPr/>
              <p:nvPr/>
            </p:nvGrpSpPr>
            <p:grpSpPr>
              <a:xfrm>
                <a:off x="1082842" y="869187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8C214EAA-7992-4162-98E0-D85E9C5BBF8C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2AC6F4FA-D05F-4C81-84BD-251B2DA22EA2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D5E175A4-63E2-4A15-AF6B-A937C572E542}"/>
                  </a:ext>
                </a:extLst>
              </p:cNvPr>
              <p:cNvGrpSpPr/>
              <p:nvPr/>
            </p:nvGrpSpPr>
            <p:grpSpPr>
              <a:xfrm>
                <a:off x="1082842" y="1738374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B60CAA43-C535-4C7F-A895-58E881836CC9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27C32B09-0A1C-4C54-B447-8A270713FD6E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82C92656-04A9-4BEC-A6C6-B0296B01F9E9}"/>
                </a:ext>
              </a:extLst>
            </p:cNvPr>
            <p:cNvGrpSpPr/>
            <p:nvPr/>
          </p:nvGrpSpPr>
          <p:grpSpPr>
            <a:xfrm>
              <a:off x="1082842" y="2607561"/>
              <a:ext cx="773691" cy="773691"/>
              <a:chOff x="1737360" y="1920240"/>
              <a:chExt cx="1029782" cy="1029782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4E4BA928-F9A3-459A-9820-DD58A47CD27F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4D324A9D-A412-44D5-B05D-5171398414E1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05FA74D1-B687-45C1-82CA-3DCE56EC238F}"/>
                </a:ext>
              </a:extLst>
            </p:cNvPr>
            <p:cNvGrpSpPr/>
            <p:nvPr/>
          </p:nvGrpSpPr>
          <p:grpSpPr>
            <a:xfrm>
              <a:off x="1082842" y="3476748"/>
              <a:ext cx="773691" cy="773691"/>
              <a:chOff x="1737360" y="1920240"/>
              <a:chExt cx="1029782" cy="1029782"/>
            </a:xfrm>
          </p:grpSpPr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8C0233FA-243A-4461-A146-98F4A6F1C039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0F3EDCAE-F4DF-4826-A719-DB958FAB60E2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E9AB54A3-FAD5-4F3F-9665-AD6AED6B4FC6}"/>
                </a:ext>
              </a:extLst>
            </p:cNvPr>
            <p:cNvGrpSpPr/>
            <p:nvPr/>
          </p:nvGrpSpPr>
          <p:grpSpPr>
            <a:xfrm>
              <a:off x="1082842" y="4345935"/>
              <a:ext cx="773691" cy="773691"/>
              <a:chOff x="1737360" y="1920240"/>
              <a:chExt cx="1029782" cy="1029782"/>
            </a:xfrm>
          </p:grpSpPr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8D937AF8-03EB-4B2B-A814-D76F94275B87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36D7BE6C-2E3E-4928-92D4-4B83E84A5F09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70B4C577-B86F-4E7A-BC1C-6C3BF9D8A1EC}"/>
                </a:ext>
              </a:extLst>
            </p:cNvPr>
            <p:cNvGrpSpPr/>
            <p:nvPr/>
          </p:nvGrpSpPr>
          <p:grpSpPr>
            <a:xfrm>
              <a:off x="1082842" y="5215122"/>
              <a:ext cx="773691" cy="773691"/>
              <a:chOff x="1737360" y="1920240"/>
              <a:chExt cx="1029782" cy="1029782"/>
            </a:xfrm>
          </p:grpSpPr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81BDA05-F97A-446C-BCF7-0CD2B869260E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4D2B3CAF-6320-48C7-B46D-3CD1F75D7875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FB9BF9D6-56B4-4E7E-8501-5568AE8350D1}"/>
                </a:ext>
              </a:extLst>
            </p:cNvPr>
            <p:cNvGrpSpPr/>
            <p:nvPr/>
          </p:nvGrpSpPr>
          <p:grpSpPr>
            <a:xfrm>
              <a:off x="1082842" y="6084309"/>
              <a:ext cx="773691" cy="773691"/>
              <a:chOff x="1737360" y="1920240"/>
              <a:chExt cx="1029782" cy="1029782"/>
            </a:xfrm>
          </p:grpSpPr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55529CE1-3A18-42A2-B602-D7065DF0DB8E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B0AF1AB9-0FB2-466E-9DB9-C80FF5036F5D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8DE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5AF63996-D0B2-44DE-B196-9642499ED4D5}"/>
                </a:ext>
              </a:extLst>
            </p:cNvPr>
            <p:cNvGrpSpPr/>
            <p:nvPr/>
          </p:nvGrpSpPr>
          <p:grpSpPr>
            <a:xfrm>
              <a:off x="1082842" y="-2667000"/>
              <a:ext cx="773691" cy="2512065"/>
              <a:chOff x="1082842" y="0"/>
              <a:chExt cx="773691" cy="2512065"/>
            </a:xfrm>
          </p:grpSpPr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9FA781BA-315F-4F65-B4B4-44E7BFEE4041}"/>
                  </a:ext>
                </a:extLst>
              </p:cNvPr>
              <p:cNvGrpSpPr/>
              <p:nvPr/>
            </p:nvGrpSpPr>
            <p:grpSpPr>
              <a:xfrm>
                <a:off x="1082842" y="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39D34A8A-F8E2-40E0-AB2B-DFF3AF119FCC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0314BF01-53A6-4299-9E21-78A6B58585AC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E0BBC2E1-A7A3-4939-91CD-2A0C1EDBDD7C}"/>
                  </a:ext>
                </a:extLst>
              </p:cNvPr>
              <p:cNvGrpSpPr/>
              <p:nvPr/>
            </p:nvGrpSpPr>
            <p:grpSpPr>
              <a:xfrm>
                <a:off x="1082842" y="869187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CCBA1859-4426-4A6A-A97C-21681D821B63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81695080-2579-45EF-9DC9-C34544A58262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AF4272E8-8290-45EE-A5F2-B1A1A4C080C2}"/>
                  </a:ext>
                </a:extLst>
              </p:cNvPr>
              <p:cNvGrpSpPr/>
              <p:nvPr/>
            </p:nvGrpSpPr>
            <p:grpSpPr>
              <a:xfrm>
                <a:off x="1082842" y="1738374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0D6B15B1-1798-4E37-8028-D5FEE5B69E40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C9733480-8234-4D2B-A143-812E928AF96D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AAA25A51-3989-45FF-8A34-A48CC8B05EB1}"/>
                </a:ext>
              </a:extLst>
            </p:cNvPr>
            <p:cNvGrpSpPr/>
            <p:nvPr/>
          </p:nvGrpSpPr>
          <p:grpSpPr>
            <a:xfrm>
              <a:off x="1082842" y="7167151"/>
              <a:ext cx="773691" cy="2512065"/>
              <a:chOff x="1082842" y="0"/>
              <a:chExt cx="773691" cy="2512065"/>
            </a:xfrm>
          </p:grpSpPr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004600EF-D91F-4469-B1B9-890B90EB8885}"/>
                  </a:ext>
                </a:extLst>
              </p:cNvPr>
              <p:cNvGrpSpPr/>
              <p:nvPr/>
            </p:nvGrpSpPr>
            <p:grpSpPr>
              <a:xfrm>
                <a:off x="1082842" y="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1EAE3188-3EBE-4D63-A5F1-52189B252DA5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B4AEFF60-EA96-486B-927D-73C2AC370A3D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17107665-D50E-4470-936A-49C727F11D0D}"/>
                  </a:ext>
                </a:extLst>
              </p:cNvPr>
              <p:cNvGrpSpPr/>
              <p:nvPr/>
            </p:nvGrpSpPr>
            <p:grpSpPr>
              <a:xfrm>
                <a:off x="1082842" y="869187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53B48787-6F60-4339-9938-5A071DD215B0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1B91CFC6-CB51-4AA3-9A5A-EF21731DCF54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9170779A-DD6E-4C97-8C02-0ADCDB92FD7F}"/>
                  </a:ext>
                </a:extLst>
              </p:cNvPr>
              <p:cNvGrpSpPr/>
              <p:nvPr/>
            </p:nvGrpSpPr>
            <p:grpSpPr>
              <a:xfrm>
                <a:off x="1082842" y="1738374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7737C8BD-EF46-49BF-AED8-82F3236875F7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E51359A-FB40-4025-B809-61FB2AB258C7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8DE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5C0E0135-1D91-4CAC-9B64-74CF474858BD}"/>
              </a:ext>
            </a:extLst>
          </p:cNvPr>
          <p:cNvGrpSpPr/>
          <p:nvPr/>
        </p:nvGrpSpPr>
        <p:grpSpPr>
          <a:xfrm>
            <a:off x="11418309" y="-2637053"/>
            <a:ext cx="773691" cy="12286323"/>
            <a:chOff x="0" y="-2667000"/>
            <a:chExt cx="773691" cy="12286323"/>
          </a:xfrm>
        </p:grpSpPr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1A7F967F-D7A5-4F9D-8465-36A221A612A0}"/>
                </a:ext>
              </a:extLst>
            </p:cNvPr>
            <p:cNvGrpSpPr/>
            <p:nvPr/>
          </p:nvGrpSpPr>
          <p:grpSpPr>
            <a:xfrm>
              <a:off x="0" y="0"/>
              <a:ext cx="773691" cy="773691"/>
              <a:chOff x="1737360" y="1920240"/>
              <a:chExt cx="1029782" cy="1029782"/>
            </a:xfrm>
          </p:grpSpPr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AB8BA99B-A7BD-42BC-8686-C6E635C74726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A2A470E5-B21F-4406-A7F9-C8D9D4DA5043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1D43B466-11D4-4B40-B9B6-1EF118CB9293}"/>
                </a:ext>
              </a:extLst>
            </p:cNvPr>
            <p:cNvGrpSpPr/>
            <p:nvPr/>
          </p:nvGrpSpPr>
          <p:grpSpPr>
            <a:xfrm>
              <a:off x="0" y="869187"/>
              <a:ext cx="773691" cy="773691"/>
              <a:chOff x="1737360" y="1920240"/>
              <a:chExt cx="1029782" cy="1029782"/>
            </a:xfrm>
          </p:grpSpPr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1B70386A-D1D9-40D2-9102-02E87AA7A741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5F78BADB-4D42-4E2C-88FD-5023CE95E161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4605A417-F4E4-43A5-BE85-7DE29EC54685}"/>
                </a:ext>
              </a:extLst>
            </p:cNvPr>
            <p:cNvGrpSpPr/>
            <p:nvPr/>
          </p:nvGrpSpPr>
          <p:grpSpPr>
            <a:xfrm>
              <a:off x="0" y="1738374"/>
              <a:ext cx="773691" cy="773691"/>
              <a:chOff x="1737360" y="1920240"/>
              <a:chExt cx="1029782" cy="1029782"/>
            </a:xfrm>
          </p:grpSpPr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06A29E61-2AAC-4FE1-B4F7-F385DBC85C92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0B29808B-990F-4135-8104-47D2AC9374E9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22798A67-E089-4F0A-AF56-D99C4A17F407}"/>
                </a:ext>
              </a:extLst>
            </p:cNvPr>
            <p:cNvGrpSpPr/>
            <p:nvPr/>
          </p:nvGrpSpPr>
          <p:grpSpPr>
            <a:xfrm>
              <a:off x="0" y="2607561"/>
              <a:ext cx="773691" cy="773691"/>
              <a:chOff x="1737360" y="1920240"/>
              <a:chExt cx="1029782" cy="1029782"/>
            </a:xfrm>
          </p:grpSpPr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3352D4A8-0502-4723-94F2-2F29F6F01E68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E79A6472-F5A0-4718-87BB-DAA79CD601E7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19AD084D-D3C3-41E3-9E39-8D0E6167D381}"/>
                </a:ext>
              </a:extLst>
            </p:cNvPr>
            <p:cNvGrpSpPr/>
            <p:nvPr/>
          </p:nvGrpSpPr>
          <p:grpSpPr>
            <a:xfrm>
              <a:off x="0" y="3476748"/>
              <a:ext cx="773691" cy="773691"/>
              <a:chOff x="1737360" y="1920240"/>
              <a:chExt cx="1029782" cy="1029782"/>
            </a:xfrm>
          </p:grpSpPr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BAE175A1-2B82-4071-BD02-E67298C6E4AA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804A067B-0170-4EA6-B7BE-D1757320480B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421D307-5EC6-469D-8F5A-C2ACE7267B2A}"/>
                </a:ext>
              </a:extLst>
            </p:cNvPr>
            <p:cNvGrpSpPr/>
            <p:nvPr/>
          </p:nvGrpSpPr>
          <p:grpSpPr>
            <a:xfrm>
              <a:off x="0" y="4345935"/>
              <a:ext cx="773691" cy="773691"/>
              <a:chOff x="1737360" y="1920240"/>
              <a:chExt cx="1029782" cy="1029782"/>
            </a:xfrm>
          </p:grpSpPr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0D29EC44-5364-45C1-99EB-A7D654286300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41BB91F3-46A0-4E17-B65A-FB5D255557AB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B75A16C2-C8B0-46AB-9DAA-8CAE6BFDA0ED}"/>
                </a:ext>
              </a:extLst>
            </p:cNvPr>
            <p:cNvGrpSpPr/>
            <p:nvPr/>
          </p:nvGrpSpPr>
          <p:grpSpPr>
            <a:xfrm>
              <a:off x="0" y="5215122"/>
              <a:ext cx="773691" cy="773691"/>
              <a:chOff x="1737360" y="1920240"/>
              <a:chExt cx="1029782" cy="1029782"/>
            </a:xfrm>
          </p:grpSpPr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FC843A06-DCEF-4878-A498-35D3DAE5421A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619A52BC-C24E-4E60-831F-03CC4CDD42BF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B6386624-D190-418F-872E-F9A06F0FB207}"/>
                </a:ext>
              </a:extLst>
            </p:cNvPr>
            <p:cNvGrpSpPr/>
            <p:nvPr/>
          </p:nvGrpSpPr>
          <p:grpSpPr>
            <a:xfrm>
              <a:off x="0" y="6084309"/>
              <a:ext cx="773691" cy="773691"/>
              <a:chOff x="1737360" y="1920240"/>
              <a:chExt cx="1029782" cy="1029782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2DA1BE1F-3C49-4C64-93A0-39D60810BB77}"/>
                  </a:ext>
                </a:extLst>
              </p:cNvPr>
              <p:cNvSpPr/>
              <p:nvPr/>
            </p:nvSpPr>
            <p:spPr>
              <a:xfrm>
                <a:off x="1737360" y="1920240"/>
                <a:ext cx="822960" cy="822960"/>
              </a:xfrm>
              <a:prstGeom prst="rect">
                <a:avLst/>
              </a:prstGeom>
              <a:solidFill>
                <a:srgbClr val="37B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E8007C45-7F03-4CE5-AFEA-31DB98E388BB}"/>
                  </a:ext>
                </a:extLst>
              </p:cNvPr>
              <p:cNvSpPr/>
              <p:nvPr/>
            </p:nvSpPr>
            <p:spPr>
              <a:xfrm>
                <a:off x="2148840" y="2331720"/>
                <a:ext cx="618302" cy="618302"/>
              </a:xfrm>
              <a:prstGeom prst="rect">
                <a:avLst/>
              </a:prstGeom>
              <a:solidFill>
                <a:srgbClr val="239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409E711D-2588-461C-BAD9-1A9460DEB404}"/>
                </a:ext>
              </a:extLst>
            </p:cNvPr>
            <p:cNvGrpSpPr/>
            <p:nvPr/>
          </p:nvGrpSpPr>
          <p:grpSpPr>
            <a:xfrm>
              <a:off x="0" y="-2667000"/>
              <a:ext cx="773691" cy="2512065"/>
              <a:chOff x="0" y="-2667000"/>
              <a:chExt cx="773691" cy="2512065"/>
            </a:xfrm>
          </p:grpSpPr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468448E7-7797-45CB-8A04-8736991E85BE}"/>
                  </a:ext>
                </a:extLst>
              </p:cNvPr>
              <p:cNvGrpSpPr/>
              <p:nvPr/>
            </p:nvGrpSpPr>
            <p:grpSpPr>
              <a:xfrm>
                <a:off x="0" y="-266700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82F360D0-06F0-4402-BCAC-FE1BADA0448C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4DFF8F81-A5BD-4050-B59D-A0DDB9647F17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65FA1CC2-9293-4FA0-826E-C07DE6EEEB7C}"/>
                  </a:ext>
                </a:extLst>
              </p:cNvPr>
              <p:cNvGrpSpPr/>
              <p:nvPr/>
            </p:nvGrpSpPr>
            <p:grpSpPr>
              <a:xfrm>
                <a:off x="0" y="-1797813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8A8A396C-2636-4BC1-9B4E-BA8A92617F67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7DDD527C-8E02-4AF2-9F29-42B581016511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91EBA732-53C4-40EF-9802-5C2F6B4157F8}"/>
                  </a:ext>
                </a:extLst>
              </p:cNvPr>
              <p:cNvGrpSpPr/>
              <p:nvPr/>
            </p:nvGrpSpPr>
            <p:grpSpPr>
              <a:xfrm>
                <a:off x="0" y="-928626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F197AA8C-D569-48D3-9C22-AE596E29E444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7811AFBC-70D3-43F1-BB43-D98134669EC9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9ED7DAC6-691E-4FFD-9722-810BABD78AAD}"/>
                </a:ext>
              </a:extLst>
            </p:cNvPr>
            <p:cNvGrpSpPr/>
            <p:nvPr/>
          </p:nvGrpSpPr>
          <p:grpSpPr>
            <a:xfrm>
              <a:off x="0" y="7107258"/>
              <a:ext cx="773691" cy="2512065"/>
              <a:chOff x="0" y="-2667000"/>
              <a:chExt cx="773691" cy="2512065"/>
            </a:xfrm>
          </p:grpSpPr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8C20CFCA-64DD-41E1-98FE-7F9A4B706F52}"/>
                  </a:ext>
                </a:extLst>
              </p:cNvPr>
              <p:cNvGrpSpPr/>
              <p:nvPr/>
            </p:nvGrpSpPr>
            <p:grpSpPr>
              <a:xfrm>
                <a:off x="0" y="-2667000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EC178E40-8C47-4274-9C22-C7089AB74F65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077ADB64-7743-444C-9CB2-D42C1A52A341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5E66D0B8-388C-42D3-9C0B-CC9B4A3523BC}"/>
                  </a:ext>
                </a:extLst>
              </p:cNvPr>
              <p:cNvGrpSpPr/>
              <p:nvPr/>
            </p:nvGrpSpPr>
            <p:grpSpPr>
              <a:xfrm>
                <a:off x="0" y="-1797813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41C26241-B047-46BA-92D3-255E0D893A24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28AB6B20-4B7F-42BA-BEFE-00523238269A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65CFA082-1D6B-487B-80B7-5883D8AF188C}"/>
                  </a:ext>
                </a:extLst>
              </p:cNvPr>
              <p:cNvGrpSpPr/>
              <p:nvPr/>
            </p:nvGrpSpPr>
            <p:grpSpPr>
              <a:xfrm>
                <a:off x="0" y="-928626"/>
                <a:ext cx="773691" cy="773691"/>
                <a:chOff x="1737360" y="1920240"/>
                <a:chExt cx="1029782" cy="1029782"/>
              </a:xfrm>
            </p:grpSpPr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4348C574-57C7-4BB6-8012-764C123B4295}"/>
                    </a:ext>
                  </a:extLst>
                </p:cNvPr>
                <p:cNvSpPr/>
                <p:nvPr/>
              </p:nvSpPr>
              <p:spPr>
                <a:xfrm>
                  <a:off x="1737360" y="1920240"/>
                  <a:ext cx="822960" cy="822960"/>
                </a:xfrm>
                <a:prstGeom prst="rect">
                  <a:avLst/>
                </a:prstGeom>
                <a:solidFill>
                  <a:srgbClr val="37BF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55242EF5-24F1-449D-90DE-CCE578A89487}"/>
                    </a:ext>
                  </a:extLst>
                </p:cNvPr>
                <p:cNvSpPr/>
                <p:nvPr/>
              </p:nvSpPr>
              <p:spPr>
                <a:xfrm>
                  <a:off x="2148840" y="2331720"/>
                  <a:ext cx="618302" cy="618302"/>
                </a:xfrm>
                <a:prstGeom prst="rect">
                  <a:avLst/>
                </a:prstGeom>
                <a:solidFill>
                  <a:srgbClr val="239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14" name="Flowchart: Manual Input 413">
            <a:extLst>
              <a:ext uri="{FF2B5EF4-FFF2-40B4-BE49-F238E27FC236}">
                <a16:creationId xmlns:a16="http://schemas.microsoft.com/office/drawing/2014/main" id="{9562C249-4614-419A-9148-8DF7D7C5B8BB}"/>
              </a:ext>
            </a:extLst>
          </p:cNvPr>
          <p:cNvSpPr/>
          <p:nvPr/>
        </p:nvSpPr>
        <p:spPr>
          <a:xfrm rot="5400000">
            <a:off x="212309" y="198954"/>
            <a:ext cx="6887948" cy="6482849"/>
          </a:xfrm>
          <a:prstGeom prst="flowChartManualInput">
            <a:avLst/>
          </a:prstGeom>
          <a:solidFill>
            <a:srgbClr val="239E3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3F42604C-F475-4396-9D6E-C1F32D9312B7}"/>
              </a:ext>
            </a:extLst>
          </p:cNvPr>
          <p:cNvSpPr/>
          <p:nvPr/>
        </p:nvSpPr>
        <p:spPr>
          <a:xfrm>
            <a:off x="9845539" y="2908092"/>
            <a:ext cx="469590" cy="469590"/>
          </a:xfrm>
          <a:prstGeom prst="ellipse">
            <a:avLst/>
          </a:prstGeom>
          <a:solidFill>
            <a:srgbClr val="239E3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C9662D10-243F-49E5-9442-55B89B0B9C31}"/>
              </a:ext>
            </a:extLst>
          </p:cNvPr>
          <p:cNvSpPr/>
          <p:nvPr/>
        </p:nvSpPr>
        <p:spPr>
          <a:xfrm>
            <a:off x="7053014" y="3518505"/>
            <a:ext cx="367695" cy="367695"/>
          </a:xfrm>
          <a:prstGeom prst="ellipse">
            <a:avLst/>
          </a:prstGeom>
          <a:solidFill>
            <a:srgbClr val="239E3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Isosceles Triangle 435">
            <a:extLst>
              <a:ext uri="{FF2B5EF4-FFF2-40B4-BE49-F238E27FC236}">
                <a16:creationId xmlns:a16="http://schemas.microsoft.com/office/drawing/2014/main" id="{F082D3E6-BE5F-4A1C-A4AA-CF2AC202CA94}"/>
              </a:ext>
            </a:extLst>
          </p:cNvPr>
          <p:cNvSpPr/>
          <p:nvPr/>
        </p:nvSpPr>
        <p:spPr>
          <a:xfrm rot="18900000">
            <a:off x="7719638" y="4788904"/>
            <a:ext cx="489403" cy="404465"/>
          </a:xfrm>
          <a:prstGeom prst="triangle">
            <a:avLst/>
          </a:prstGeom>
          <a:solidFill>
            <a:srgbClr val="239E3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033B0949-F934-49DB-B60E-A126AE5570A4}"/>
              </a:ext>
            </a:extLst>
          </p:cNvPr>
          <p:cNvSpPr/>
          <p:nvPr/>
        </p:nvSpPr>
        <p:spPr>
          <a:xfrm>
            <a:off x="6677396" y="1052164"/>
            <a:ext cx="751236" cy="751236"/>
          </a:xfrm>
          <a:prstGeom prst="ellipse">
            <a:avLst/>
          </a:prstGeom>
          <a:solidFill>
            <a:srgbClr val="239E3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Isosceles Triangle 437">
            <a:extLst>
              <a:ext uri="{FF2B5EF4-FFF2-40B4-BE49-F238E27FC236}">
                <a16:creationId xmlns:a16="http://schemas.microsoft.com/office/drawing/2014/main" id="{D7F026B2-72F5-4E7A-8F65-B43A5D61C4B7}"/>
              </a:ext>
            </a:extLst>
          </p:cNvPr>
          <p:cNvSpPr/>
          <p:nvPr/>
        </p:nvSpPr>
        <p:spPr>
          <a:xfrm rot="18900000">
            <a:off x="5920740" y="3953834"/>
            <a:ext cx="1027780" cy="1027774"/>
          </a:xfrm>
          <a:prstGeom prst="triangle">
            <a:avLst/>
          </a:prstGeom>
          <a:solidFill>
            <a:srgbClr val="239E3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5B28FD49-97F9-4FA9-B6A8-F9E08EB3191E}"/>
              </a:ext>
            </a:extLst>
          </p:cNvPr>
          <p:cNvSpPr/>
          <p:nvPr/>
        </p:nvSpPr>
        <p:spPr>
          <a:xfrm>
            <a:off x="10405265" y="1581706"/>
            <a:ext cx="443388" cy="443388"/>
          </a:xfrm>
          <a:prstGeom prst="ellipse">
            <a:avLst/>
          </a:prstGeom>
          <a:solidFill>
            <a:srgbClr val="239E3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Isosceles Triangle 439">
            <a:extLst>
              <a:ext uri="{FF2B5EF4-FFF2-40B4-BE49-F238E27FC236}">
                <a16:creationId xmlns:a16="http://schemas.microsoft.com/office/drawing/2014/main" id="{C7F45B7B-8829-44D2-A2EC-82867FE496FF}"/>
              </a:ext>
            </a:extLst>
          </p:cNvPr>
          <p:cNvSpPr/>
          <p:nvPr/>
        </p:nvSpPr>
        <p:spPr>
          <a:xfrm rot="3600000">
            <a:off x="10593359" y="3615508"/>
            <a:ext cx="1027780" cy="1027774"/>
          </a:xfrm>
          <a:prstGeom prst="triangle">
            <a:avLst/>
          </a:prstGeom>
          <a:solidFill>
            <a:srgbClr val="239E3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Flowchart: Manual Input 414">
            <a:extLst>
              <a:ext uri="{FF2B5EF4-FFF2-40B4-BE49-F238E27FC236}">
                <a16:creationId xmlns:a16="http://schemas.microsoft.com/office/drawing/2014/main" id="{EF5C73E5-1CEC-4683-8EBD-A27CDA4CB6F4}"/>
              </a:ext>
            </a:extLst>
          </p:cNvPr>
          <p:cNvSpPr/>
          <p:nvPr/>
        </p:nvSpPr>
        <p:spPr>
          <a:xfrm rot="5400000">
            <a:off x="-830591" y="198954"/>
            <a:ext cx="6887949" cy="6482849"/>
          </a:xfrm>
          <a:prstGeom prst="flowChartManualInput">
            <a:avLst/>
          </a:prstGeom>
          <a:solidFill>
            <a:srgbClr val="239E3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Flowchart: Manual Input 415">
            <a:extLst>
              <a:ext uri="{FF2B5EF4-FFF2-40B4-BE49-F238E27FC236}">
                <a16:creationId xmlns:a16="http://schemas.microsoft.com/office/drawing/2014/main" id="{17B6BAD2-B3A6-42FA-96EF-755BD3377F8D}"/>
              </a:ext>
            </a:extLst>
          </p:cNvPr>
          <p:cNvSpPr/>
          <p:nvPr/>
        </p:nvSpPr>
        <p:spPr>
          <a:xfrm rot="5400000">
            <a:off x="-1629843" y="198954"/>
            <a:ext cx="6887949" cy="6482849"/>
          </a:xfrm>
          <a:prstGeom prst="flowChartManualInput">
            <a:avLst/>
          </a:prstGeom>
          <a:solidFill>
            <a:srgbClr val="239E3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7" name="Picture 416">
            <a:extLst>
              <a:ext uri="{FF2B5EF4-FFF2-40B4-BE49-F238E27FC236}">
                <a16:creationId xmlns:a16="http://schemas.microsoft.com/office/drawing/2014/main" id="{652A3A67-DA2E-44EA-BFBE-2B48070CF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71" y="776261"/>
            <a:ext cx="4271456" cy="4271456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418" name="TextBox 417">
            <a:extLst>
              <a:ext uri="{FF2B5EF4-FFF2-40B4-BE49-F238E27FC236}">
                <a16:creationId xmlns:a16="http://schemas.microsoft.com/office/drawing/2014/main" id="{BBCFD2C0-7F24-4571-A827-33E9CBB2423A}"/>
              </a:ext>
            </a:extLst>
          </p:cNvPr>
          <p:cNvSpPr txBox="1"/>
          <p:nvPr/>
        </p:nvSpPr>
        <p:spPr>
          <a:xfrm>
            <a:off x="743044" y="1708278"/>
            <a:ext cx="6547163" cy="179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Stylish</a:t>
            </a:r>
          </a:p>
          <a:p>
            <a:pPr>
              <a:lnSpc>
                <a:spcPts val="65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Headphone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D7287580-D4DD-425D-8D44-6550A63DDDC1}"/>
              </a:ext>
            </a:extLst>
          </p:cNvPr>
          <p:cNvSpPr txBox="1"/>
          <p:nvPr/>
        </p:nvSpPr>
        <p:spPr>
          <a:xfrm>
            <a:off x="750557" y="3776216"/>
            <a:ext cx="60670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Are a pair of small loudspeaker drivers worn on or around the head over a user’s ears.</a:t>
            </a:r>
          </a:p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They are electroacoustic transducers, which convert an electric signal to a corresponding sound.</a:t>
            </a: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id="{103C91A2-79BC-4931-BACF-818AE5D97561}"/>
              </a:ext>
            </a:extLst>
          </p:cNvPr>
          <p:cNvSpPr/>
          <p:nvPr/>
        </p:nvSpPr>
        <p:spPr>
          <a:xfrm>
            <a:off x="7927167" y="5381311"/>
            <a:ext cx="3067050" cy="959540"/>
          </a:xfrm>
          <a:prstGeom prst="roundRect">
            <a:avLst/>
          </a:prstGeom>
          <a:solidFill>
            <a:srgbClr val="239E34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/>
              <a:t>{{{{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BEACB1CA-20C2-41B2-8724-1D78B765912B}"/>
              </a:ext>
            </a:extLst>
          </p:cNvPr>
          <p:cNvSpPr txBox="1"/>
          <p:nvPr/>
        </p:nvSpPr>
        <p:spPr>
          <a:xfrm>
            <a:off x="7907231" y="4854731"/>
            <a:ext cx="337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Discount 20%</a:t>
            </a:r>
          </a:p>
        </p:txBody>
      </p:sp>
      <p:sp>
        <p:nvSpPr>
          <p:cNvPr id="431" name="Rectangle: Rounded Corners 430">
            <a:extLst>
              <a:ext uri="{FF2B5EF4-FFF2-40B4-BE49-F238E27FC236}">
                <a16:creationId xmlns:a16="http://schemas.microsoft.com/office/drawing/2014/main" id="{00E71423-6045-4E4B-B85A-ACF9CA0C3ABB}"/>
              </a:ext>
            </a:extLst>
          </p:cNvPr>
          <p:cNvSpPr/>
          <p:nvPr/>
        </p:nvSpPr>
        <p:spPr>
          <a:xfrm>
            <a:off x="8066579" y="5455581"/>
            <a:ext cx="2788227" cy="793008"/>
          </a:xfrm>
          <a:prstGeom prst="roundRect">
            <a:avLst/>
          </a:prstGeom>
          <a:solidFill>
            <a:srgbClr val="239E34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6B6A353F-435A-4E09-BA3D-19103018454C}"/>
              </a:ext>
            </a:extLst>
          </p:cNvPr>
          <p:cNvSpPr txBox="1"/>
          <p:nvPr/>
        </p:nvSpPr>
        <p:spPr>
          <a:xfrm>
            <a:off x="8156674" y="5406550"/>
            <a:ext cx="260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SemiBold" panose="00000700000000000000" pitchFamily="50" charset="0"/>
              </a:rPr>
              <a:t>$100</a:t>
            </a:r>
          </a:p>
        </p:txBody>
      </p: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786CB37-4AAD-44FD-92CB-17C439EE1591}"/>
              </a:ext>
            </a:extLst>
          </p:cNvPr>
          <p:cNvGrpSpPr/>
          <p:nvPr/>
        </p:nvGrpSpPr>
        <p:grpSpPr>
          <a:xfrm>
            <a:off x="-5981755" y="-3047545"/>
            <a:ext cx="24146769" cy="12908486"/>
            <a:chOff x="-5981755" y="-3047545"/>
            <a:chExt cx="24146769" cy="12908486"/>
          </a:xfrm>
          <a:solidFill>
            <a:srgbClr val="666666"/>
          </a:solidFill>
        </p:grpSpPr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223E65B5-CB25-4EF2-BA46-67E8385ECD76}"/>
                </a:ext>
              </a:extLst>
            </p:cNvPr>
            <p:cNvSpPr/>
            <p:nvPr/>
          </p:nvSpPr>
          <p:spPr>
            <a:xfrm>
              <a:off x="-2915265" y="-3047545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C9258E54-8316-465D-BF2F-B5749B1C2890}"/>
                </a:ext>
              </a:extLst>
            </p:cNvPr>
            <p:cNvSpPr/>
            <p:nvPr/>
          </p:nvSpPr>
          <p:spPr>
            <a:xfrm>
              <a:off x="-2915265" y="6804087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4FB5D2E1-C90D-44B7-BEE7-64AFDDA7AB3C}"/>
                </a:ext>
              </a:extLst>
            </p:cNvPr>
            <p:cNvSpPr/>
            <p:nvPr/>
          </p:nvSpPr>
          <p:spPr>
            <a:xfrm rot="5400000">
              <a:off x="8724264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0DDC0A13-33EB-4C23-B9B5-063D00104462}"/>
                </a:ext>
              </a:extLst>
            </p:cNvPr>
            <p:cNvSpPr/>
            <p:nvPr/>
          </p:nvSpPr>
          <p:spPr>
            <a:xfrm rot="5400000">
              <a:off x="-9449490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51540" y="5494640"/>
            <a:ext cx="3362613" cy="595799"/>
            <a:chOff x="751540" y="5494640"/>
            <a:chExt cx="3362613" cy="595799"/>
          </a:xfrm>
        </p:grpSpPr>
        <p:sp>
          <p:nvSpPr>
            <p:cNvPr id="421" name="Rectangle: Rounded Corners 420">
              <a:extLst>
                <a:ext uri="{FF2B5EF4-FFF2-40B4-BE49-F238E27FC236}">
                  <a16:creationId xmlns:a16="http://schemas.microsoft.com/office/drawing/2014/main" id="{C4029A37-2F8D-47E4-B0B9-8A7969611FE8}"/>
                </a:ext>
              </a:extLst>
            </p:cNvPr>
            <p:cNvSpPr/>
            <p:nvPr/>
          </p:nvSpPr>
          <p:spPr>
            <a:xfrm>
              <a:off x="751540" y="5494640"/>
              <a:ext cx="3265085" cy="595799"/>
            </a:xfrm>
            <a:prstGeom prst="roundRect">
              <a:avLst>
                <a:gd name="adj" fmla="val 50000"/>
              </a:avLst>
            </a:prstGeom>
            <a:solidFill>
              <a:srgbClr val="239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6" name="Group 445"/>
            <p:cNvGrpSpPr/>
            <p:nvPr/>
          </p:nvGrpSpPr>
          <p:grpSpPr>
            <a:xfrm>
              <a:off x="758943" y="5575327"/>
              <a:ext cx="3355210" cy="457201"/>
              <a:chOff x="645115" y="5580068"/>
              <a:chExt cx="3469685" cy="472800"/>
            </a:xfrm>
          </p:grpSpPr>
          <p:sp>
            <p:nvSpPr>
              <p:cNvPr id="447" name="TextBox 446">
                <a:extLst>
                  <a:ext uri="{FF2B5EF4-FFF2-40B4-BE49-F238E27FC236}">
                    <a16:creationId xmlns:a16="http://schemas.microsoft.com/office/drawing/2014/main" id="{4BA3E773-4672-4A58-907A-7864747ECAD6}"/>
                  </a:ext>
                </a:extLst>
              </p:cNvPr>
              <p:cNvSpPr txBox="1"/>
              <p:nvPr/>
            </p:nvSpPr>
            <p:spPr>
              <a:xfrm>
                <a:off x="1212868" y="5591203"/>
                <a:ext cx="2901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Montserrat SemiBold" panose="00000700000000000000" pitchFamily="50" charset="0"/>
                  </a:rPr>
                  <a:t>OSM</a:t>
                </a:r>
                <a:r>
                  <a:rPr lang="en-US" sz="2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COMPANY</a:t>
                </a:r>
              </a:p>
            </p:txBody>
          </p:sp>
          <p:pic>
            <p:nvPicPr>
              <p:cNvPr id="448" name="Picture 44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115" y="5580068"/>
                <a:ext cx="762002" cy="4572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299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325">
        <p:fade/>
      </p:transition>
    </mc:Choice>
    <mc:Fallback xmlns="">
      <p:transition advTm="83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4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4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4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4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4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4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4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4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4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7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  <p:bldP spid="433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15" grpId="0" animBg="1"/>
      <p:bldP spid="416" grpId="0" animBg="1"/>
      <p:bldP spid="418" grpId="0"/>
      <p:bldP spid="419" grpId="0"/>
      <p:bldP spid="429" grpId="0" animBg="1"/>
      <p:bldP spid="430" grpId="0"/>
      <p:bldP spid="431" grpId="0" animBg="1"/>
      <p:bldP spid="4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BCF4D8"/>
          </a:fgClr>
          <a:bgClr>
            <a:srgbClr val="68E7A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val 117">
            <a:extLst>
              <a:ext uri="{FF2B5EF4-FFF2-40B4-BE49-F238E27FC236}">
                <a16:creationId xmlns:a16="http://schemas.microsoft.com/office/drawing/2014/main" id="{49A61FFA-3513-4CEC-B345-1A6CB3F16AAA}"/>
              </a:ext>
            </a:extLst>
          </p:cNvPr>
          <p:cNvSpPr/>
          <p:nvPr/>
        </p:nvSpPr>
        <p:spPr>
          <a:xfrm>
            <a:off x="4647123" y="2908092"/>
            <a:ext cx="469590" cy="469590"/>
          </a:xfrm>
          <a:prstGeom prst="ellipse">
            <a:avLst/>
          </a:prstGeom>
          <a:solidFill>
            <a:srgbClr val="93F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F11E54E-4A95-420E-B663-4275E3B3C3D1}"/>
              </a:ext>
            </a:extLst>
          </p:cNvPr>
          <p:cNvSpPr/>
          <p:nvPr/>
        </p:nvSpPr>
        <p:spPr>
          <a:xfrm>
            <a:off x="677550" y="5321765"/>
            <a:ext cx="4039200" cy="959540"/>
          </a:xfrm>
          <a:prstGeom prst="roundRect">
            <a:avLst/>
          </a:prstGeom>
          <a:solidFill>
            <a:srgbClr val="3EE08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/>
              <a:t>{{{{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F680FBE0-139E-4FF0-AE60-E7BEA9E4ACCF}"/>
              </a:ext>
            </a:extLst>
          </p:cNvPr>
          <p:cNvSpPr/>
          <p:nvPr/>
        </p:nvSpPr>
        <p:spPr>
          <a:xfrm>
            <a:off x="861150" y="5396035"/>
            <a:ext cx="3672000" cy="793008"/>
          </a:xfrm>
          <a:prstGeom prst="roundRect">
            <a:avLst/>
          </a:prstGeom>
          <a:solidFill>
            <a:srgbClr val="3EE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7430DB1-AA82-4529-905C-F534C37BDD6C}"/>
              </a:ext>
            </a:extLst>
          </p:cNvPr>
          <p:cNvSpPr/>
          <p:nvPr/>
        </p:nvSpPr>
        <p:spPr>
          <a:xfrm>
            <a:off x="1854598" y="3518505"/>
            <a:ext cx="367695" cy="367695"/>
          </a:xfrm>
          <a:prstGeom prst="ellipse">
            <a:avLst/>
          </a:prstGeom>
          <a:solidFill>
            <a:srgbClr val="3EE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7D163685-DF92-4826-AEC3-88AC552FD99D}"/>
              </a:ext>
            </a:extLst>
          </p:cNvPr>
          <p:cNvSpPr/>
          <p:nvPr/>
        </p:nvSpPr>
        <p:spPr>
          <a:xfrm rot="2700000">
            <a:off x="3079357" y="5456156"/>
            <a:ext cx="367695" cy="367695"/>
          </a:xfrm>
          <a:prstGeom prst="triangle">
            <a:avLst/>
          </a:prstGeom>
          <a:solidFill>
            <a:srgbClr val="3EE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D17A916-0A72-4D81-AB1B-17151B6B5EAC}"/>
              </a:ext>
            </a:extLst>
          </p:cNvPr>
          <p:cNvSpPr/>
          <p:nvPr/>
        </p:nvSpPr>
        <p:spPr>
          <a:xfrm>
            <a:off x="1478980" y="1052164"/>
            <a:ext cx="751236" cy="751236"/>
          </a:xfrm>
          <a:prstGeom prst="ellipse">
            <a:avLst/>
          </a:prstGeom>
          <a:solidFill>
            <a:srgbClr val="4EE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4D2E1C7F-CCDF-4391-AB97-206A5A3ED9B3}"/>
              </a:ext>
            </a:extLst>
          </p:cNvPr>
          <p:cNvSpPr/>
          <p:nvPr/>
        </p:nvSpPr>
        <p:spPr>
          <a:xfrm rot="18900000">
            <a:off x="722324" y="3953834"/>
            <a:ext cx="1027780" cy="1027774"/>
          </a:xfrm>
          <a:prstGeom prst="triangle">
            <a:avLst/>
          </a:prstGeom>
          <a:solidFill>
            <a:srgbClr val="3EE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7A689B0-C8D8-4030-AFF6-5E444FB53C11}"/>
              </a:ext>
            </a:extLst>
          </p:cNvPr>
          <p:cNvSpPr/>
          <p:nvPr/>
        </p:nvSpPr>
        <p:spPr>
          <a:xfrm>
            <a:off x="5206849" y="1581706"/>
            <a:ext cx="443388" cy="443388"/>
          </a:xfrm>
          <a:prstGeom prst="ellipse">
            <a:avLst/>
          </a:prstGeom>
          <a:solidFill>
            <a:srgbClr val="4EE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556EFFA2-D510-450A-A4A7-02E8F139A748}"/>
              </a:ext>
            </a:extLst>
          </p:cNvPr>
          <p:cNvSpPr/>
          <p:nvPr/>
        </p:nvSpPr>
        <p:spPr>
          <a:xfrm rot="3600000">
            <a:off x="5394943" y="3615508"/>
            <a:ext cx="1027780" cy="1027774"/>
          </a:xfrm>
          <a:prstGeom prst="triangle">
            <a:avLst/>
          </a:prstGeom>
          <a:solidFill>
            <a:srgbClr val="3EE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: Top Corners Rounded 111">
            <a:extLst>
              <a:ext uri="{FF2B5EF4-FFF2-40B4-BE49-F238E27FC236}">
                <a16:creationId xmlns:a16="http://schemas.microsoft.com/office/drawing/2014/main" id="{22D08583-8ED8-4E1F-A2AC-7ECA034CA9A1}"/>
              </a:ext>
            </a:extLst>
          </p:cNvPr>
          <p:cNvSpPr/>
          <p:nvPr/>
        </p:nvSpPr>
        <p:spPr>
          <a:xfrm rot="16200000">
            <a:off x="4879182" y="-510625"/>
            <a:ext cx="8880858" cy="787924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EE08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: Top Corners Rounded 110">
            <a:extLst>
              <a:ext uri="{FF2B5EF4-FFF2-40B4-BE49-F238E27FC236}">
                <a16:creationId xmlns:a16="http://schemas.microsoft.com/office/drawing/2014/main" id="{9EDCF6D0-B246-4673-99D4-11361A5E7704}"/>
              </a:ext>
            </a:extLst>
          </p:cNvPr>
          <p:cNvSpPr/>
          <p:nvPr/>
        </p:nvSpPr>
        <p:spPr>
          <a:xfrm rot="16200000">
            <a:off x="5374704" y="-7226"/>
            <a:ext cx="7746078" cy="687245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EE08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: Top Corners Rounded 108">
            <a:extLst>
              <a:ext uri="{FF2B5EF4-FFF2-40B4-BE49-F238E27FC236}">
                <a16:creationId xmlns:a16="http://schemas.microsoft.com/office/drawing/2014/main" id="{D24E450C-D76E-443E-96B8-885B85652E41}"/>
              </a:ext>
            </a:extLst>
          </p:cNvPr>
          <p:cNvSpPr/>
          <p:nvPr/>
        </p:nvSpPr>
        <p:spPr>
          <a:xfrm rot="16200000">
            <a:off x="5747028" y="386733"/>
            <a:ext cx="6858002" cy="6084537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40E0AB">
                  <a:alpha val="32000"/>
                </a:srgbClr>
              </a:gs>
              <a:gs pos="100000">
                <a:srgbClr val="93F6CD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258A30-0D6D-4734-9CA5-B5F7B263BF4E}"/>
              </a:ext>
            </a:extLst>
          </p:cNvPr>
          <p:cNvGrpSpPr/>
          <p:nvPr/>
        </p:nvGrpSpPr>
        <p:grpSpPr>
          <a:xfrm flipV="1">
            <a:off x="0" y="-444042"/>
            <a:ext cx="3143250" cy="444040"/>
            <a:chOff x="4642971" y="1166648"/>
            <a:chExt cx="3089618" cy="6223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8347BCA-4C40-482B-8AC3-2602E79F5D48}"/>
                </a:ext>
              </a:extLst>
            </p:cNvPr>
            <p:cNvSpPr/>
            <p:nvPr/>
          </p:nvSpPr>
          <p:spPr>
            <a:xfrm>
              <a:off x="5465410" y="1166648"/>
              <a:ext cx="622300" cy="622300"/>
            </a:xfrm>
            <a:prstGeom prst="rect">
              <a:avLst/>
            </a:prstGeom>
            <a:solidFill>
              <a:srgbClr val="93F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50F6F0-ABE4-4CBB-B8B9-2410A9B5A957}"/>
                </a:ext>
              </a:extLst>
            </p:cNvPr>
            <p:cNvSpPr/>
            <p:nvPr/>
          </p:nvSpPr>
          <p:spPr>
            <a:xfrm>
              <a:off x="7110289" y="1166648"/>
              <a:ext cx="622300" cy="622300"/>
            </a:xfrm>
            <a:prstGeom prst="rect">
              <a:avLst/>
            </a:prstGeom>
            <a:solidFill>
              <a:srgbClr val="3EE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651334-B52A-422D-BDF6-53C8272E70B2}"/>
                </a:ext>
              </a:extLst>
            </p:cNvPr>
            <p:cNvSpPr/>
            <p:nvPr/>
          </p:nvSpPr>
          <p:spPr>
            <a:xfrm>
              <a:off x="6287849" y="1166648"/>
              <a:ext cx="622300" cy="622300"/>
            </a:xfrm>
            <a:prstGeom prst="rect">
              <a:avLst/>
            </a:prstGeom>
            <a:solidFill>
              <a:srgbClr val="3EE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1BC67C-D0E2-4FDB-A61D-9D887CC1541E}"/>
                </a:ext>
              </a:extLst>
            </p:cNvPr>
            <p:cNvSpPr/>
            <p:nvPr/>
          </p:nvSpPr>
          <p:spPr>
            <a:xfrm>
              <a:off x="4642971" y="1166648"/>
              <a:ext cx="622300" cy="622300"/>
            </a:xfrm>
            <a:prstGeom prst="rect">
              <a:avLst/>
            </a:prstGeom>
            <a:solidFill>
              <a:srgbClr val="40E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08742" y="4885339"/>
            <a:ext cx="337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Discount 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2968" y="5301599"/>
            <a:ext cx="284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SemiBold" panose="00000700000000000000" pitchFamily="50" charset="0"/>
              </a:rPr>
              <a:t>$1000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7229" y="1445772"/>
            <a:ext cx="4430110" cy="98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500"/>
              </a:lnSpc>
            </a:pPr>
            <a:r>
              <a:rPr lang="en-US" sz="8800" dirty="0">
                <a:solidFill>
                  <a:schemeClr val="bg1"/>
                </a:solidFill>
                <a:latin typeface="Montserrat Black" panose="00000A00000000000000" pitchFamily="50" charset="0"/>
              </a:rPr>
              <a:t>Laptop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6418" y="2844116"/>
            <a:ext cx="632092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A laptop, also called a notebook computer or simply a notebook, is a small, portable personal computer with a ‘clamshell’ from factor, having typically, a thin LCD or LED computer screen mounted on the inside of the upper lid of the ‘clamshell’ and an alphanumeric keyboard on the inside of lower lid.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5520D32-6510-46FD-9D0B-0CA9BE344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1" y="1600156"/>
            <a:ext cx="4289239" cy="2770047"/>
          </a:xfrm>
          <a:prstGeom prst="rect">
            <a:avLst/>
          </a:prstGeom>
          <a:effectLst>
            <a:outerShdw blurRad="342900" dist="38100" dir="2700000" sx="103000" sy="103000" algn="tl" rotWithShape="0">
              <a:prstClr val="black">
                <a:alpha val="49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023ED81-7DAE-4570-B68E-FE01E3C2803A}"/>
              </a:ext>
            </a:extLst>
          </p:cNvPr>
          <p:cNvGrpSpPr/>
          <p:nvPr/>
        </p:nvGrpSpPr>
        <p:grpSpPr>
          <a:xfrm>
            <a:off x="-5981755" y="-3047545"/>
            <a:ext cx="24146769" cy="12908486"/>
            <a:chOff x="-5981755" y="-3047545"/>
            <a:chExt cx="24146769" cy="12908486"/>
          </a:xfrm>
          <a:solidFill>
            <a:srgbClr val="666666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AFF724A-584F-4E10-84B4-055AEC48F299}"/>
                </a:ext>
              </a:extLst>
            </p:cNvPr>
            <p:cNvSpPr/>
            <p:nvPr/>
          </p:nvSpPr>
          <p:spPr>
            <a:xfrm>
              <a:off x="-2915265" y="-3047545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93274A-4DEA-485C-885B-B46C08D1E8F0}"/>
                </a:ext>
              </a:extLst>
            </p:cNvPr>
            <p:cNvSpPr/>
            <p:nvPr/>
          </p:nvSpPr>
          <p:spPr>
            <a:xfrm>
              <a:off x="-2915265" y="6804087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37D104A-F68B-47A2-A6F7-D1C5E4AB344B}"/>
                </a:ext>
              </a:extLst>
            </p:cNvPr>
            <p:cNvSpPr/>
            <p:nvPr/>
          </p:nvSpPr>
          <p:spPr>
            <a:xfrm rot="5400000">
              <a:off x="8724264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9D668CD-4101-48C7-9156-A739E9D46C59}"/>
                </a:ext>
              </a:extLst>
            </p:cNvPr>
            <p:cNvSpPr/>
            <p:nvPr/>
          </p:nvSpPr>
          <p:spPr>
            <a:xfrm rot="5400000">
              <a:off x="-9449490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87148" y="5232134"/>
            <a:ext cx="3663210" cy="595799"/>
            <a:chOff x="7787148" y="5232134"/>
            <a:chExt cx="3663210" cy="59579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965CBD4-EC5A-4C43-A7CC-ABEA6563E599}"/>
                </a:ext>
              </a:extLst>
            </p:cNvPr>
            <p:cNvSpPr/>
            <p:nvPr/>
          </p:nvSpPr>
          <p:spPr>
            <a:xfrm>
              <a:off x="7787148" y="5232134"/>
              <a:ext cx="3570191" cy="595799"/>
            </a:xfrm>
            <a:prstGeom prst="roundRect">
              <a:avLst>
                <a:gd name="adj" fmla="val 50000"/>
              </a:avLst>
            </a:prstGeom>
            <a:solidFill>
              <a:srgbClr val="3EE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BA3E773-4672-4A58-907A-7864747ECAD6}"/>
                </a:ext>
              </a:extLst>
            </p:cNvPr>
            <p:cNvSpPr txBox="1"/>
            <p:nvPr/>
          </p:nvSpPr>
          <p:spPr>
            <a:xfrm>
              <a:off x="8644169" y="5311567"/>
              <a:ext cx="2806189" cy="44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OSM</a:t>
              </a:r>
              <a:r>
                <a:rPr lang="en-US" sz="24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COMPANY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148" y="5300799"/>
              <a:ext cx="736861" cy="442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0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943">
        <p:fade/>
      </p:transition>
    </mc:Choice>
    <mc:Fallback xmlns="">
      <p:transition advTm="59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08" grpId="0" animBg="1"/>
      <p:bldP spid="107" grpId="0" animBg="1"/>
      <p:bldP spid="114" grpId="0" animBg="1"/>
      <p:bldP spid="115" grpId="0" animBg="1"/>
      <p:bldP spid="116" grpId="0" animBg="1"/>
      <p:bldP spid="117" grpId="0" animBg="1"/>
      <p:bldP spid="119" grpId="0" animBg="1"/>
      <p:bldP spid="120" grpId="0" animBg="1"/>
      <p:bldP spid="112" grpId="0" animBg="1"/>
      <p:bldP spid="111" grpId="0" animBg="1"/>
      <p:bldP spid="109" grpId="0" animBg="1"/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F8D4D8"/>
          </a:fgClr>
          <a:bgClr>
            <a:srgbClr val="F36F3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9147B6-25FC-4338-BC03-2E55DCE68CC1}"/>
              </a:ext>
            </a:extLst>
          </p:cNvPr>
          <p:cNvGrpSpPr/>
          <p:nvPr/>
        </p:nvGrpSpPr>
        <p:grpSpPr>
          <a:xfrm>
            <a:off x="9942213" y="-751481"/>
            <a:ext cx="2267178" cy="622299"/>
            <a:chOff x="4642971" y="1166648"/>
            <a:chExt cx="2267178" cy="6223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210272-E18C-4CBC-9BFE-2946D9E5396B}"/>
                </a:ext>
              </a:extLst>
            </p:cNvPr>
            <p:cNvSpPr/>
            <p:nvPr/>
          </p:nvSpPr>
          <p:spPr>
            <a:xfrm>
              <a:off x="5465410" y="1166648"/>
              <a:ext cx="622300" cy="622300"/>
            </a:xfrm>
            <a:prstGeom prst="rect">
              <a:avLst/>
            </a:prstGeom>
            <a:solidFill>
              <a:srgbClr val="F79B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85D571-6C2D-474A-8CD9-A0ACCC412896}"/>
                </a:ext>
              </a:extLst>
            </p:cNvPr>
            <p:cNvSpPr/>
            <p:nvPr/>
          </p:nvSpPr>
          <p:spPr>
            <a:xfrm>
              <a:off x="6287849" y="1166648"/>
              <a:ext cx="622300" cy="622300"/>
            </a:xfrm>
            <a:prstGeom prst="rect">
              <a:avLst/>
            </a:prstGeom>
            <a:solidFill>
              <a:srgbClr val="F47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BD7DDE-7451-4549-B76A-DFF59C4E53FD}"/>
                </a:ext>
              </a:extLst>
            </p:cNvPr>
            <p:cNvSpPr/>
            <p:nvPr/>
          </p:nvSpPr>
          <p:spPr>
            <a:xfrm>
              <a:off x="4642971" y="1166648"/>
              <a:ext cx="622300" cy="622300"/>
            </a:xfrm>
            <a:prstGeom prst="rect">
              <a:avLst/>
            </a:prstGeom>
            <a:solidFill>
              <a:srgbClr val="F36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</p:grpSp>
      <p:sp>
        <p:nvSpPr>
          <p:cNvPr id="14" name="Octagon 13">
            <a:extLst>
              <a:ext uri="{FF2B5EF4-FFF2-40B4-BE49-F238E27FC236}">
                <a16:creationId xmlns:a16="http://schemas.microsoft.com/office/drawing/2014/main" id="{6F886077-8483-4A77-AC0B-AEEC55F9D384}"/>
              </a:ext>
            </a:extLst>
          </p:cNvPr>
          <p:cNvSpPr/>
          <p:nvPr/>
        </p:nvSpPr>
        <p:spPr>
          <a:xfrm>
            <a:off x="-2415228" y="-751481"/>
            <a:ext cx="8797605" cy="8332553"/>
          </a:xfrm>
          <a:prstGeom prst="octagon">
            <a:avLst>
              <a:gd name="adj" fmla="val 22984"/>
            </a:avLst>
          </a:prstGeom>
          <a:solidFill>
            <a:srgbClr val="F36F3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ctagon 12">
            <a:extLst>
              <a:ext uri="{FF2B5EF4-FFF2-40B4-BE49-F238E27FC236}">
                <a16:creationId xmlns:a16="http://schemas.microsoft.com/office/drawing/2014/main" id="{CAA9E5B0-E07D-4577-A64C-A059B0C28431}"/>
              </a:ext>
            </a:extLst>
          </p:cNvPr>
          <p:cNvSpPr/>
          <p:nvPr/>
        </p:nvSpPr>
        <p:spPr>
          <a:xfrm>
            <a:off x="-1651799" y="-372729"/>
            <a:ext cx="7270747" cy="7575048"/>
          </a:xfrm>
          <a:prstGeom prst="octagon">
            <a:avLst>
              <a:gd name="adj" fmla="val 22984"/>
            </a:avLst>
          </a:prstGeom>
          <a:solidFill>
            <a:srgbClr val="F36F3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ctagon 1">
            <a:extLst>
              <a:ext uri="{FF2B5EF4-FFF2-40B4-BE49-F238E27FC236}">
                <a16:creationId xmlns:a16="http://schemas.microsoft.com/office/drawing/2014/main" id="{BEC00093-77E9-437A-8953-0D05DFDBAB88}"/>
              </a:ext>
            </a:extLst>
          </p:cNvPr>
          <p:cNvSpPr/>
          <p:nvPr/>
        </p:nvSpPr>
        <p:spPr>
          <a:xfrm>
            <a:off x="-1321311" y="-28408"/>
            <a:ext cx="6609771" cy="6886407"/>
          </a:xfrm>
          <a:prstGeom prst="octagon">
            <a:avLst>
              <a:gd name="adj" fmla="val 22984"/>
            </a:avLst>
          </a:prstGeom>
          <a:solidFill>
            <a:srgbClr val="F36F3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F03E1B-F21E-4A29-B961-B0607BEAB2AF}"/>
              </a:ext>
            </a:extLst>
          </p:cNvPr>
          <p:cNvSpPr txBox="1"/>
          <p:nvPr/>
        </p:nvSpPr>
        <p:spPr>
          <a:xfrm>
            <a:off x="898634" y="1708278"/>
            <a:ext cx="4430110" cy="179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Winter Jacket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3204FE-F8EE-4FB9-836C-00DA857249B5}"/>
              </a:ext>
            </a:extLst>
          </p:cNvPr>
          <p:cNvSpPr txBox="1"/>
          <p:nvPr/>
        </p:nvSpPr>
        <p:spPr>
          <a:xfrm>
            <a:off x="906147" y="3564269"/>
            <a:ext cx="56669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Are clothes used for protection against the particularly cold weather of winter. Often, they have a good water resistance, consist of multiple layers to protect and insulate against low temperatures.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D4956C-0B0B-47E2-B606-1F4C3B5DFC13}"/>
              </a:ext>
            </a:extLst>
          </p:cNvPr>
          <p:cNvSpPr/>
          <p:nvPr/>
        </p:nvSpPr>
        <p:spPr>
          <a:xfrm>
            <a:off x="7753131" y="5381311"/>
            <a:ext cx="3067050" cy="959540"/>
          </a:xfrm>
          <a:prstGeom prst="roundRect">
            <a:avLst/>
          </a:prstGeom>
          <a:solidFill>
            <a:srgbClr val="F36F3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/>
              <a:t>{{{{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937110-1E48-4999-B766-91D750B57069}"/>
              </a:ext>
            </a:extLst>
          </p:cNvPr>
          <p:cNvSpPr txBox="1"/>
          <p:nvPr/>
        </p:nvSpPr>
        <p:spPr>
          <a:xfrm>
            <a:off x="7598248" y="4907026"/>
            <a:ext cx="337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Discount 50%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2B6C9E-7AB9-4CD3-9F71-3BAC78477BF7}"/>
              </a:ext>
            </a:extLst>
          </p:cNvPr>
          <p:cNvSpPr/>
          <p:nvPr/>
        </p:nvSpPr>
        <p:spPr>
          <a:xfrm>
            <a:off x="7892543" y="5455581"/>
            <a:ext cx="2788227" cy="793008"/>
          </a:xfrm>
          <a:prstGeom prst="roundRect">
            <a:avLst/>
          </a:prstGeom>
          <a:solidFill>
            <a:srgbClr val="F3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FC84FE-7174-4C5B-9A05-4BEB91F73523}"/>
              </a:ext>
            </a:extLst>
          </p:cNvPr>
          <p:cNvSpPr txBox="1"/>
          <p:nvPr/>
        </p:nvSpPr>
        <p:spPr>
          <a:xfrm>
            <a:off x="8261898" y="5406550"/>
            <a:ext cx="204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SemiBold" panose="00000700000000000000" pitchFamily="50" charset="0"/>
              </a:rPr>
              <a:t>$200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DF34CB-6FF0-479E-AC4D-B5EA3CBD051A}"/>
              </a:ext>
            </a:extLst>
          </p:cNvPr>
          <p:cNvSpPr/>
          <p:nvPr/>
        </p:nvSpPr>
        <p:spPr>
          <a:xfrm>
            <a:off x="10582958" y="2908092"/>
            <a:ext cx="469590" cy="469590"/>
          </a:xfrm>
          <a:prstGeom prst="ellipse">
            <a:avLst/>
          </a:prstGeom>
          <a:solidFill>
            <a:srgbClr val="F3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BE124D7-82DA-4462-83C9-1C8C26381B06}"/>
              </a:ext>
            </a:extLst>
          </p:cNvPr>
          <p:cNvSpPr/>
          <p:nvPr/>
        </p:nvSpPr>
        <p:spPr>
          <a:xfrm>
            <a:off x="9102809" y="3518505"/>
            <a:ext cx="367695" cy="367695"/>
          </a:xfrm>
          <a:prstGeom prst="ellipse">
            <a:avLst/>
          </a:prstGeom>
          <a:solidFill>
            <a:srgbClr val="F3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D40D41-21F7-4468-BDD4-E5A8830C368B}"/>
              </a:ext>
            </a:extLst>
          </p:cNvPr>
          <p:cNvSpPr/>
          <p:nvPr/>
        </p:nvSpPr>
        <p:spPr>
          <a:xfrm>
            <a:off x="7185962" y="1054043"/>
            <a:ext cx="1498714" cy="1498714"/>
          </a:xfrm>
          <a:prstGeom prst="ellipse">
            <a:avLst/>
          </a:prstGeom>
          <a:solidFill>
            <a:srgbClr val="F3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49009F7-B7EF-4784-B723-2CDCC4D7F90A}"/>
              </a:ext>
            </a:extLst>
          </p:cNvPr>
          <p:cNvSpPr/>
          <p:nvPr/>
        </p:nvSpPr>
        <p:spPr>
          <a:xfrm rot="18900000">
            <a:off x="7027931" y="3746790"/>
            <a:ext cx="1027780" cy="1027774"/>
          </a:xfrm>
          <a:prstGeom prst="triangle">
            <a:avLst/>
          </a:prstGeom>
          <a:solidFill>
            <a:srgbClr val="F3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F02F71-F462-4AA4-9587-ED3C69362E56}"/>
              </a:ext>
            </a:extLst>
          </p:cNvPr>
          <p:cNvSpPr/>
          <p:nvPr/>
        </p:nvSpPr>
        <p:spPr>
          <a:xfrm>
            <a:off x="11075802" y="1514824"/>
            <a:ext cx="577152" cy="577152"/>
          </a:xfrm>
          <a:prstGeom prst="ellipse">
            <a:avLst/>
          </a:prstGeom>
          <a:solidFill>
            <a:srgbClr val="F3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5CCC948-9D14-4445-88C6-2991999D031B}"/>
              </a:ext>
            </a:extLst>
          </p:cNvPr>
          <p:cNvSpPr/>
          <p:nvPr/>
        </p:nvSpPr>
        <p:spPr>
          <a:xfrm rot="18900000">
            <a:off x="9922299" y="3871211"/>
            <a:ext cx="659862" cy="659858"/>
          </a:xfrm>
          <a:prstGeom prst="triangle">
            <a:avLst/>
          </a:prstGeom>
          <a:solidFill>
            <a:srgbClr val="F3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1EF7DB2-70F3-4C16-8108-79B0B2329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9" y="307877"/>
            <a:ext cx="4226234" cy="4829981"/>
          </a:xfrm>
          <a:prstGeom prst="rect">
            <a:avLst/>
          </a:prstGeom>
          <a:effectLst>
            <a:outerShdw blurRad="279400" dist="38100" dir="2700000" sx="101000" sy="101000" algn="tl" rotWithShape="0">
              <a:prstClr val="black">
                <a:alpha val="59000"/>
              </a:prstClr>
            </a:outerShdw>
          </a:effectLst>
        </p:spPr>
      </p:pic>
      <p:grpSp>
        <p:nvGrpSpPr>
          <p:cNvPr id="37" name="Group 36"/>
          <p:cNvGrpSpPr/>
          <p:nvPr/>
        </p:nvGrpSpPr>
        <p:grpSpPr>
          <a:xfrm>
            <a:off x="870427" y="5494640"/>
            <a:ext cx="3355210" cy="595799"/>
            <a:chOff x="870427" y="5494640"/>
            <a:chExt cx="3355210" cy="595799"/>
          </a:xfrm>
        </p:grpSpPr>
        <p:sp>
          <p:nvSpPr>
            <p:cNvPr id="38" name="Rectangle: Rounded Corners 27">
              <a:extLst>
                <a:ext uri="{FF2B5EF4-FFF2-40B4-BE49-F238E27FC236}">
                  <a16:creationId xmlns:a16="http://schemas.microsoft.com/office/drawing/2014/main" id="{7FA036FB-4FCC-4D5A-8363-4D02880CC6D1}"/>
                </a:ext>
              </a:extLst>
            </p:cNvPr>
            <p:cNvSpPr/>
            <p:nvPr/>
          </p:nvSpPr>
          <p:spPr>
            <a:xfrm>
              <a:off x="907128" y="5494640"/>
              <a:ext cx="3163427" cy="595799"/>
            </a:xfrm>
            <a:prstGeom prst="roundRect">
              <a:avLst>
                <a:gd name="adj" fmla="val 50000"/>
              </a:avLst>
            </a:prstGeom>
            <a:solidFill>
              <a:srgbClr val="F79B7E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70427" y="5578686"/>
              <a:ext cx="3355210" cy="457201"/>
              <a:chOff x="645115" y="5580068"/>
              <a:chExt cx="3469685" cy="47280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A3E773-4672-4A58-907A-7864747ECAD6}"/>
                  </a:ext>
                </a:extLst>
              </p:cNvPr>
              <p:cNvSpPr txBox="1"/>
              <p:nvPr/>
            </p:nvSpPr>
            <p:spPr>
              <a:xfrm>
                <a:off x="1212868" y="5591203"/>
                <a:ext cx="2901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Montserrat SemiBold" panose="00000700000000000000" pitchFamily="50" charset="0"/>
                  </a:rPr>
                  <a:t>OSM</a:t>
                </a:r>
                <a:r>
                  <a:rPr lang="en-US" sz="2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COMPANY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115" y="5580068"/>
                <a:ext cx="762002" cy="4572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9663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963">
        <p:fade/>
      </p:transition>
    </mc:Choice>
    <mc:Fallback xmlns="">
      <p:transition advTm="5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" grpId="0" animBg="1"/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bg1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12F3F6E-74C4-4ED2-A908-9C2513893AED}"/>
              </a:ext>
            </a:extLst>
          </p:cNvPr>
          <p:cNvGrpSpPr/>
          <p:nvPr/>
        </p:nvGrpSpPr>
        <p:grpSpPr>
          <a:xfrm>
            <a:off x="50764" y="-706516"/>
            <a:ext cx="2291546" cy="545822"/>
            <a:chOff x="4642971" y="1166648"/>
            <a:chExt cx="2291546" cy="6223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0ADB4E-DABF-4E70-9E21-79C77207CA5A}"/>
                </a:ext>
              </a:extLst>
            </p:cNvPr>
            <p:cNvSpPr/>
            <p:nvPr/>
          </p:nvSpPr>
          <p:spPr>
            <a:xfrm>
              <a:off x="5465410" y="1166648"/>
              <a:ext cx="622300" cy="622300"/>
            </a:xfrm>
            <a:prstGeom prst="rect">
              <a:avLst/>
            </a:prstGeom>
            <a:solidFill>
              <a:srgbClr val="577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08A98C-8151-4412-B003-55913E9AD7D5}"/>
                </a:ext>
              </a:extLst>
            </p:cNvPr>
            <p:cNvSpPr/>
            <p:nvPr/>
          </p:nvSpPr>
          <p:spPr>
            <a:xfrm>
              <a:off x="4642971" y="1166648"/>
              <a:ext cx="622300" cy="622300"/>
            </a:xfrm>
            <a:prstGeom prst="rect">
              <a:avLst/>
            </a:prstGeom>
            <a:solidFill>
              <a:srgbClr val="290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BAC34"/>
                </a:solidFill>
                <a:latin typeface="Montserrat Alternates Light" panose="000004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EE8CF6-E4D5-4C1C-B954-2078171A4A91}"/>
                </a:ext>
              </a:extLst>
            </p:cNvPr>
            <p:cNvSpPr/>
            <p:nvPr/>
          </p:nvSpPr>
          <p:spPr>
            <a:xfrm>
              <a:off x="6312217" y="1166648"/>
              <a:ext cx="622300" cy="622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Alternates Light" panose="00000400000000000000" pitchFamily="50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E368167-BFC0-4903-971D-337A785DE1D6}"/>
              </a:ext>
            </a:extLst>
          </p:cNvPr>
          <p:cNvSpPr/>
          <p:nvPr/>
        </p:nvSpPr>
        <p:spPr>
          <a:xfrm>
            <a:off x="4453555" y="3379543"/>
            <a:ext cx="469590" cy="469590"/>
          </a:xfrm>
          <a:prstGeom prst="ellipse">
            <a:avLst/>
          </a:prstGeom>
          <a:solidFill>
            <a:srgbClr val="8A36A8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FD12A4-BE10-4985-A405-0723DCC75E1D}"/>
              </a:ext>
            </a:extLst>
          </p:cNvPr>
          <p:cNvSpPr/>
          <p:nvPr/>
        </p:nvSpPr>
        <p:spPr>
          <a:xfrm>
            <a:off x="1661030" y="3989956"/>
            <a:ext cx="367695" cy="367695"/>
          </a:xfrm>
          <a:prstGeom prst="ellipse">
            <a:avLst/>
          </a:prstGeom>
          <a:solidFill>
            <a:srgbClr val="8A36A8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9AC6600-DF8F-4624-9001-DDB118E2F987}"/>
              </a:ext>
            </a:extLst>
          </p:cNvPr>
          <p:cNvSpPr/>
          <p:nvPr/>
        </p:nvSpPr>
        <p:spPr>
          <a:xfrm rot="2700000">
            <a:off x="3591062" y="3665285"/>
            <a:ext cx="367695" cy="367695"/>
          </a:xfrm>
          <a:prstGeom prst="triangle">
            <a:avLst/>
          </a:prstGeom>
          <a:solidFill>
            <a:srgbClr val="8A36A8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9B3F00-2125-40AE-B397-108CD45C3260}"/>
              </a:ext>
            </a:extLst>
          </p:cNvPr>
          <p:cNvSpPr/>
          <p:nvPr/>
        </p:nvSpPr>
        <p:spPr>
          <a:xfrm>
            <a:off x="1364240" y="2108272"/>
            <a:ext cx="1285935" cy="1285935"/>
          </a:xfrm>
          <a:prstGeom prst="ellipse">
            <a:avLst/>
          </a:prstGeom>
          <a:solidFill>
            <a:srgbClr val="8A36A8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6DE192D-9663-4759-ACCC-F15D573D48EB}"/>
              </a:ext>
            </a:extLst>
          </p:cNvPr>
          <p:cNvSpPr/>
          <p:nvPr/>
        </p:nvSpPr>
        <p:spPr>
          <a:xfrm rot="18900000">
            <a:off x="554555" y="4764377"/>
            <a:ext cx="710125" cy="646868"/>
          </a:xfrm>
          <a:prstGeom prst="triangle">
            <a:avLst>
              <a:gd name="adj" fmla="val 51570"/>
            </a:avLst>
          </a:prstGeom>
          <a:solidFill>
            <a:srgbClr val="8A36A8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0471A1-819D-44A2-8F9C-CBE47F2F9191}"/>
              </a:ext>
            </a:extLst>
          </p:cNvPr>
          <p:cNvSpPr/>
          <p:nvPr/>
        </p:nvSpPr>
        <p:spPr>
          <a:xfrm>
            <a:off x="5013281" y="2053157"/>
            <a:ext cx="443388" cy="443388"/>
          </a:xfrm>
          <a:prstGeom prst="ellipse">
            <a:avLst/>
          </a:prstGeom>
          <a:solidFill>
            <a:srgbClr val="8A36A8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CB3B6BC-CE11-464F-B47C-FE7C2028702C}"/>
              </a:ext>
            </a:extLst>
          </p:cNvPr>
          <p:cNvSpPr/>
          <p:nvPr/>
        </p:nvSpPr>
        <p:spPr>
          <a:xfrm rot="3600000">
            <a:off x="5118254" y="4230928"/>
            <a:ext cx="943573" cy="787197"/>
          </a:xfrm>
          <a:prstGeom prst="triangle">
            <a:avLst>
              <a:gd name="adj" fmla="val 46414"/>
            </a:avLst>
          </a:prstGeom>
          <a:solidFill>
            <a:srgbClr val="8A36A8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E515B7E-C4CB-4116-BDBF-5DBFF2494ECF}"/>
              </a:ext>
            </a:extLst>
          </p:cNvPr>
          <p:cNvSpPr/>
          <p:nvPr/>
        </p:nvSpPr>
        <p:spPr>
          <a:xfrm rot="18900000">
            <a:off x="7255210" y="-997146"/>
            <a:ext cx="8696030" cy="8664333"/>
          </a:xfrm>
          <a:prstGeom prst="roundRect">
            <a:avLst>
              <a:gd name="adj" fmla="val 10504"/>
            </a:avLst>
          </a:prstGeom>
          <a:solidFill>
            <a:srgbClr val="29086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175D4D7-604E-4C7C-A56F-EDF2B4325C89}"/>
              </a:ext>
            </a:extLst>
          </p:cNvPr>
          <p:cNvSpPr/>
          <p:nvPr/>
        </p:nvSpPr>
        <p:spPr>
          <a:xfrm rot="18900000">
            <a:off x="6397115" y="-997146"/>
            <a:ext cx="8696030" cy="8664333"/>
          </a:xfrm>
          <a:prstGeom prst="roundRect">
            <a:avLst>
              <a:gd name="adj" fmla="val 10504"/>
            </a:avLst>
          </a:prstGeom>
          <a:solidFill>
            <a:srgbClr val="29086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2" y="507318"/>
            <a:ext cx="5711178" cy="5711174"/>
          </a:xfrm>
          <a:prstGeom prst="rect">
            <a:avLst/>
          </a:prstGeom>
          <a:effectLst>
            <a:outerShdw blurRad="393700" dist="38100" dir="2700000" sx="95000" sy="95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7C25AE-3276-4ACA-8EFD-363C5AE4F44D}"/>
              </a:ext>
            </a:extLst>
          </p:cNvPr>
          <p:cNvSpPr/>
          <p:nvPr/>
        </p:nvSpPr>
        <p:spPr>
          <a:xfrm rot="18900000">
            <a:off x="5846974" y="-1063298"/>
            <a:ext cx="8696030" cy="8664333"/>
          </a:xfrm>
          <a:prstGeom prst="roundRect">
            <a:avLst>
              <a:gd name="adj" fmla="val 10504"/>
            </a:avLst>
          </a:prstGeom>
          <a:solidFill>
            <a:srgbClr val="29086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078BDA-04EE-4BBA-B342-97025D424C13}"/>
              </a:ext>
            </a:extLst>
          </p:cNvPr>
          <p:cNvSpPr txBox="1"/>
          <p:nvPr/>
        </p:nvSpPr>
        <p:spPr>
          <a:xfrm>
            <a:off x="5781240" y="1258576"/>
            <a:ext cx="5633682" cy="190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0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Mountain</a:t>
            </a:r>
          </a:p>
          <a:p>
            <a:pPr algn="r">
              <a:lnSpc>
                <a:spcPts val="70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Bike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00F6EC-3B7C-4C30-B45F-D60178110487}"/>
              </a:ext>
            </a:extLst>
          </p:cNvPr>
          <p:cNvSpPr txBox="1"/>
          <p:nvPr/>
        </p:nvSpPr>
        <p:spPr>
          <a:xfrm>
            <a:off x="6063358" y="3100235"/>
            <a:ext cx="5351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A mountain bike or a mountain bicycle (abbreviated MTB) is a bicycle designed for off-road cycling.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Mountain bikes share similarities with other bicycles, but incorporate features designed to enhance durability and performance in rough terrain.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0AF552E-751F-40DD-882D-89B882C29C10}"/>
              </a:ext>
            </a:extLst>
          </p:cNvPr>
          <p:cNvSpPr/>
          <p:nvPr/>
        </p:nvSpPr>
        <p:spPr>
          <a:xfrm>
            <a:off x="1407867" y="5321765"/>
            <a:ext cx="3789208" cy="959540"/>
          </a:xfrm>
          <a:prstGeom prst="roundRect">
            <a:avLst/>
          </a:prstGeom>
          <a:solidFill>
            <a:srgbClr val="8A36A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/>
              <a:t>{{{{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9E683A-BCAF-4214-8F4D-C441C0EE53BC}"/>
              </a:ext>
            </a:extLst>
          </p:cNvPr>
          <p:cNvSpPr/>
          <p:nvPr/>
        </p:nvSpPr>
        <p:spPr>
          <a:xfrm>
            <a:off x="1580103" y="5396035"/>
            <a:ext cx="3444736" cy="793008"/>
          </a:xfrm>
          <a:prstGeom prst="roundRect">
            <a:avLst/>
          </a:prstGeom>
          <a:solidFill>
            <a:srgbClr val="8A36A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C76796-0855-48CC-8519-83EAAE7DAD72}"/>
              </a:ext>
            </a:extLst>
          </p:cNvPr>
          <p:cNvSpPr txBox="1"/>
          <p:nvPr/>
        </p:nvSpPr>
        <p:spPr>
          <a:xfrm>
            <a:off x="2036426" y="5347004"/>
            <a:ext cx="2532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SemiBold" panose="00000700000000000000" pitchFamily="50" charset="0"/>
              </a:rPr>
              <a:t>$2000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566A21-9ABD-4B37-9882-946461092F0A}"/>
              </a:ext>
            </a:extLst>
          </p:cNvPr>
          <p:cNvSpPr txBox="1"/>
          <p:nvPr/>
        </p:nvSpPr>
        <p:spPr>
          <a:xfrm>
            <a:off x="1614063" y="4885339"/>
            <a:ext cx="337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rgbClr val="8A36A8"/>
                </a:solidFill>
                <a:latin typeface="Montserrat Light" panose="00000400000000000000" pitchFamily="50" charset="0"/>
              </a:rPr>
              <a:t>Discount 10%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207D60-8F35-41CE-B7E9-4E76D1E8365A}"/>
              </a:ext>
            </a:extLst>
          </p:cNvPr>
          <p:cNvGrpSpPr/>
          <p:nvPr/>
        </p:nvGrpSpPr>
        <p:grpSpPr>
          <a:xfrm>
            <a:off x="-5981755" y="-3047545"/>
            <a:ext cx="24146769" cy="12908486"/>
            <a:chOff x="-5981755" y="-3047545"/>
            <a:chExt cx="24146769" cy="12908486"/>
          </a:xfrm>
          <a:solidFill>
            <a:srgbClr val="666666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D8344E3-6CC8-46D7-8276-D3EAD493B195}"/>
                </a:ext>
              </a:extLst>
            </p:cNvPr>
            <p:cNvSpPr/>
            <p:nvPr/>
          </p:nvSpPr>
          <p:spPr>
            <a:xfrm>
              <a:off x="-2915265" y="-3047545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28DA4B5-21B3-4890-BDCF-30B3F421F2AB}"/>
                </a:ext>
              </a:extLst>
            </p:cNvPr>
            <p:cNvSpPr/>
            <p:nvPr/>
          </p:nvSpPr>
          <p:spPr>
            <a:xfrm>
              <a:off x="-2915265" y="6804087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2643026-1184-4329-80EF-BD0DD3E4A607}"/>
                </a:ext>
              </a:extLst>
            </p:cNvPr>
            <p:cNvSpPr/>
            <p:nvPr/>
          </p:nvSpPr>
          <p:spPr>
            <a:xfrm rot="5400000">
              <a:off x="8724264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D44DCC1-02DE-4EC4-957F-02DE85CFB229}"/>
                </a:ext>
              </a:extLst>
            </p:cNvPr>
            <p:cNvSpPr/>
            <p:nvPr/>
          </p:nvSpPr>
          <p:spPr>
            <a:xfrm rot="5400000">
              <a:off x="-9449490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964129" y="5494640"/>
            <a:ext cx="3599559" cy="595799"/>
            <a:chOff x="7964129" y="5494640"/>
            <a:chExt cx="3599559" cy="59579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18DA3D8-400F-4F69-81DC-C2059061C489}"/>
                </a:ext>
              </a:extLst>
            </p:cNvPr>
            <p:cNvSpPr/>
            <p:nvPr/>
          </p:nvSpPr>
          <p:spPr>
            <a:xfrm>
              <a:off x="7964129" y="5494640"/>
              <a:ext cx="3450793" cy="595799"/>
            </a:xfrm>
            <a:prstGeom prst="roundRect">
              <a:avLst>
                <a:gd name="adj" fmla="val 50000"/>
              </a:avLst>
            </a:prstGeom>
            <a:solidFill>
              <a:srgbClr val="8A36A8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208478" y="5580068"/>
              <a:ext cx="3355210" cy="457201"/>
              <a:chOff x="645115" y="5580068"/>
              <a:chExt cx="3469685" cy="472800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BA3E773-4672-4A58-907A-7864747ECAD6}"/>
                  </a:ext>
                </a:extLst>
              </p:cNvPr>
              <p:cNvSpPr txBox="1"/>
              <p:nvPr/>
            </p:nvSpPr>
            <p:spPr>
              <a:xfrm>
                <a:off x="1212868" y="5591203"/>
                <a:ext cx="2901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Montserrat SemiBold" panose="00000700000000000000" pitchFamily="50" charset="0"/>
                  </a:rPr>
                  <a:t>OSM</a:t>
                </a:r>
                <a:r>
                  <a:rPr lang="en-US" sz="2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COMPANY</a:t>
                </a:r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115" y="5580068"/>
                <a:ext cx="762002" cy="4572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980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492">
        <p:fade/>
      </p:transition>
    </mc:Choice>
    <mc:Fallback xmlns="">
      <p:transition advTm="64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33" grpId="0" animBg="1"/>
      <p:bldP spid="34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2B9E4B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Flowchart: Manual Input 413">
            <a:extLst>
              <a:ext uri="{FF2B5EF4-FFF2-40B4-BE49-F238E27FC236}">
                <a16:creationId xmlns:a16="http://schemas.microsoft.com/office/drawing/2014/main" id="{9562C249-4614-419A-9148-8DF7D7C5B8BB}"/>
              </a:ext>
            </a:extLst>
          </p:cNvPr>
          <p:cNvSpPr/>
          <p:nvPr/>
        </p:nvSpPr>
        <p:spPr>
          <a:xfrm rot="5400000">
            <a:off x="212309" y="198954"/>
            <a:ext cx="6887948" cy="6482849"/>
          </a:xfrm>
          <a:prstGeom prst="flowChartManualInput">
            <a:avLst/>
          </a:prstGeom>
          <a:solidFill>
            <a:srgbClr val="239E3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3F42604C-F475-4396-9D6E-C1F32D9312B7}"/>
              </a:ext>
            </a:extLst>
          </p:cNvPr>
          <p:cNvSpPr/>
          <p:nvPr/>
        </p:nvSpPr>
        <p:spPr>
          <a:xfrm>
            <a:off x="9845539" y="2908092"/>
            <a:ext cx="469590" cy="469590"/>
          </a:xfrm>
          <a:prstGeom prst="ellipse">
            <a:avLst/>
          </a:prstGeom>
          <a:solidFill>
            <a:srgbClr val="239E3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C9662D10-243F-49E5-9442-55B89B0B9C31}"/>
              </a:ext>
            </a:extLst>
          </p:cNvPr>
          <p:cNvSpPr/>
          <p:nvPr/>
        </p:nvSpPr>
        <p:spPr>
          <a:xfrm>
            <a:off x="7053014" y="3518505"/>
            <a:ext cx="367695" cy="367695"/>
          </a:xfrm>
          <a:prstGeom prst="ellipse">
            <a:avLst/>
          </a:prstGeom>
          <a:solidFill>
            <a:srgbClr val="239E3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Isosceles Triangle 435">
            <a:extLst>
              <a:ext uri="{FF2B5EF4-FFF2-40B4-BE49-F238E27FC236}">
                <a16:creationId xmlns:a16="http://schemas.microsoft.com/office/drawing/2014/main" id="{F082D3E6-BE5F-4A1C-A4AA-CF2AC202CA94}"/>
              </a:ext>
            </a:extLst>
          </p:cNvPr>
          <p:cNvSpPr/>
          <p:nvPr/>
        </p:nvSpPr>
        <p:spPr>
          <a:xfrm rot="18900000">
            <a:off x="7719638" y="4788904"/>
            <a:ext cx="489403" cy="404465"/>
          </a:xfrm>
          <a:prstGeom prst="triangle">
            <a:avLst/>
          </a:prstGeom>
          <a:solidFill>
            <a:srgbClr val="239E3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033B0949-F934-49DB-B60E-A126AE5570A4}"/>
              </a:ext>
            </a:extLst>
          </p:cNvPr>
          <p:cNvSpPr/>
          <p:nvPr/>
        </p:nvSpPr>
        <p:spPr>
          <a:xfrm>
            <a:off x="6677396" y="1052164"/>
            <a:ext cx="751236" cy="751236"/>
          </a:xfrm>
          <a:prstGeom prst="ellipse">
            <a:avLst/>
          </a:prstGeom>
          <a:solidFill>
            <a:srgbClr val="239E3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Isosceles Triangle 437">
            <a:extLst>
              <a:ext uri="{FF2B5EF4-FFF2-40B4-BE49-F238E27FC236}">
                <a16:creationId xmlns:a16="http://schemas.microsoft.com/office/drawing/2014/main" id="{D7F026B2-72F5-4E7A-8F65-B43A5D61C4B7}"/>
              </a:ext>
            </a:extLst>
          </p:cNvPr>
          <p:cNvSpPr/>
          <p:nvPr/>
        </p:nvSpPr>
        <p:spPr>
          <a:xfrm rot="18900000">
            <a:off x="5920740" y="3953834"/>
            <a:ext cx="1027780" cy="1027774"/>
          </a:xfrm>
          <a:prstGeom prst="triangle">
            <a:avLst/>
          </a:prstGeom>
          <a:solidFill>
            <a:srgbClr val="239E3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5B28FD49-97F9-4FA9-B6A8-F9E08EB3191E}"/>
              </a:ext>
            </a:extLst>
          </p:cNvPr>
          <p:cNvSpPr/>
          <p:nvPr/>
        </p:nvSpPr>
        <p:spPr>
          <a:xfrm>
            <a:off x="10405265" y="1581706"/>
            <a:ext cx="443388" cy="443388"/>
          </a:xfrm>
          <a:prstGeom prst="ellipse">
            <a:avLst/>
          </a:prstGeom>
          <a:solidFill>
            <a:srgbClr val="239E3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Isosceles Triangle 439">
            <a:extLst>
              <a:ext uri="{FF2B5EF4-FFF2-40B4-BE49-F238E27FC236}">
                <a16:creationId xmlns:a16="http://schemas.microsoft.com/office/drawing/2014/main" id="{C7F45B7B-8829-44D2-A2EC-82867FE496FF}"/>
              </a:ext>
            </a:extLst>
          </p:cNvPr>
          <p:cNvSpPr/>
          <p:nvPr/>
        </p:nvSpPr>
        <p:spPr>
          <a:xfrm rot="3600000">
            <a:off x="10593359" y="3615508"/>
            <a:ext cx="1027780" cy="1027774"/>
          </a:xfrm>
          <a:prstGeom prst="triangle">
            <a:avLst/>
          </a:prstGeom>
          <a:solidFill>
            <a:srgbClr val="239E3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Flowchart: Manual Input 414">
            <a:extLst>
              <a:ext uri="{FF2B5EF4-FFF2-40B4-BE49-F238E27FC236}">
                <a16:creationId xmlns:a16="http://schemas.microsoft.com/office/drawing/2014/main" id="{EF5C73E5-1CEC-4683-8EBD-A27CDA4CB6F4}"/>
              </a:ext>
            </a:extLst>
          </p:cNvPr>
          <p:cNvSpPr/>
          <p:nvPr/>
        </p:nvSpPr>
        <p:spPr>
          <a:xfrm rot="5400000">
            <a:off x="-830591" y="198954"/>
            <a:ext cx="6887949" cy="6482849"/>
          </a:xfrm>
          <a:prstGeom prst="flowChartManualInput">
            <a:avLst/>
          </a:prstGeom>
          <a:solidFill>
            <a:srgbClr val="239E3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Flowchart: Manual Input 415">
            <a:extLst>
              <a:ext uri="{FF2B5EF4-FFF2-40B4-BE49-F238E27FC236}">
                <a16:creationId xmlns:a16="http://schemas.microsoft.com/office/drawing/2014/main" id="{17B6BAD2-B3A6-42FA-96EF-755BD3377F8D}"/>
              </a:ext>
            </a:extLst>
          </p:cNvPr>
          <p:cNvSpPr/>
          <p:nvPr/>
        </p:nvSpPr>
        <p:spPr>
          <a:xfrm rot="5400000">
            <a:off x="-1629843" y="198954"/>
            <a:ext cx="6887949" cy="6482849"/>
          </a:xfrm>
          <a:prstGeom prst="flowChartManualInput">
            <a:avLst/>
          </a:prstGeom>
          <a:solidFill>
            <a:srgbClr val="239E3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BBCFD2C0-7F24-4571-A827-33E9CBB2423A}"/>
              </a:ext>
            </a:extLst>
          </p:cNvPr>
          <p:cNvSpPr txBox="1"/>
          <p:nvPr/>
        </p:nvSpPr>
        <p:spPr>
          <a:xfrm>
            <a:off x="743044" y="1581706"/>
            <a:ext cx="6547163" cy="179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Microwave</a:t>
            </a:r>
          </a:p>
          <a:p>
            <a:pPr>
              <a:lnSpc>
                <a:spcPts val="6500"/>
              </a:lnSpc>
            </a:pPr>
            <a:r>
              <a:rPr lang="en-US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Oven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D7287580-D4DD-425D-8D44-6550A63DDDC1}"/>
              </a:ext>
            </a:extLst>
          </p:cNvPr>
          <p:cNvSpPr txBox="1"/>
          <p:nvPr/>
        </p:nvSpPr>
        <p:spPr>
          <a:xfrm>
            <a:off x="750557" y="3337302"/>
            <a:ext cx="5991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ntserrat Alternates Light" panose="00000400000000000000" pitchFamily="50" charset="0"/>
              </a:rPr>
              <a:t>Is an electric oven that heats food by exposing it to electromagnetic radiation in the microwave frequency range. This induces polar molecules in the food to rotate and produce thermal energy in a process known as dielectric heating.</a:t>
            </a: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id="{103C91A2-79BC-4931-BACF-818AE5D97561}"/>
              </a:ext>
            </a:extLst>
          </p:cNvPr>
          <p:cNvSpPr/>
          <p:nvPr/>
        </p:nvSpPr>
        <p:spPr>
          <a:xfrm>
            <a:off x="7279906" y="5381311"/>
            <a:ext cx="3067050" cy="959540"/>
          </a:xfrm>
          <a:prstGeom prst="roundRect">
            <a:avLst/>
          </a:prstGeom>
          <a:solidFill>
            <a:srgbClr val="239E34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/>
              <a:t>{{{{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BEACB1CA-20C2-41B2-8724-1D78B765912B}"/>
              </a:ext>
            </a:extLst>
          </p:cNvPr>
          <p:cNvSpPr txBox="1"/>
          <p:nvPr/>
        </p:nvSpPr>
        <p:spPr>
          <a:xfrm>
            <a:off x="7125023" y="4854731"/>
            <a:ext cx="337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Discount 20%</a:t>
            </a:r>
          </a:p>
        </p:txBody>
      </p:sp>
      <p:sp>
        <p:nvSpPr>
          <p:cNvPr id="431" name="Rectangle: Rounded Corners 430">
            <a:extLst>
              <a:ext uri="{FF2B5EF4-FFF2-40B4-BE49-F238E27FC236}">
                <a16:creationId xmlns:a16="http://schemas.microsoft.com/office/drawing/2014/main" id="{00E71423-6045-4E4B-B85A-ACF9CA0C3ABB}"/>
              </a:ext>
            </a:extLst>
          </p:cNvPr>
          <p:cNvSpPr/>
          <p:nvPr/>
        </p:nvSpPr>
        <p:spPr>
          <a:xfrm>
            <a:off x="7419318" y="5455581"/>
            <a:ext cx="2788227" cy="793008"/>
          </a:xfrm>
          <a:prstGeom prst="roundRect">
            <a:avLst/>
          </a:prstGeom>
          <a:solidFill>
            <a:srgbClr val="239E34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6B6A353F-435A-4E09-BA3D-19103018454C}"/>
              </a:ext>
            </a:extLst>
          </p:cNvPr>
          <p:cNvSpPr txBox="1"/>
          <p:nvPr/>
        </p:nvSpPr>
        <p:spPr>
          <a:xfrm>
            <a:off x="7509412" y="5406550"/>
            <a:ext cx="260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SemiBold" panose="00000700000000000000" pitchFamily="50" charset="0"/>
              </a:rPr>
              <a:t>$200</a:t>
            </a:r>
          </a:p>
        </p:txBody>
      </p:sp>
      <p:pic>
        <p:nvPicPr>
          <p:cNvPr id="441" name="Picture 440">
            <a:extLst>
              <a:ext uri="{FF2B5EF4-FFF2-40B4-BE49-F238E27FC236}">
                <a16:creationId xmlns:a16="http://schemas.microsoft.com/office/drawing/2014/main" id="{9B13239F-BD82-424F-BF41-BB41A74C24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9" b="89919" l="1621" r="100000">
                        <a14:foregroundMark x1="48878" y1="39350" x2="48504" y2="6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91" b="13691"/>
          <a:stretch/>
        </p:blipFill>
        <p:spPr>
          <a:xfrm>
            <a:off x="6263222" y="1678252"/>
            <a:ext cx="5646455" cy="3144318"/>
          </a:xfrm>
          <a:prstGeom prst="rect">
            <a:avLst/>
          </a:prstGeom>
          <a:effectLst>
            <a:outerShdw blurRad="1524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442" name="Group 441">
            <a:extLst>
              <a:ext uri="{FF2B5EF4-FFF2-40B4-BE49-F238E27FC236}">
                <a16:creationId xmlns:a16="http://schemas.microsoft.com/office/drawing/2014/main" id="{BEE7D9B1-66AB-4355-8665-C5A3659CDEE4}"/>
              </a:ext>
            </a:extLst>
          </p:cNvPr>
          <p:cNvGrpSpPr/>
          <p:nvPr/>
        </p:nvGrpSpPr>
        <p:grpSpPr>
          <a:xfrm>
            <a:off x="-5981755" y="-3047545"/>
            <a:ext cx="24146769" cy="12908486"/>
            <a:chOff x="-5981755" y="-3047545"/>
            <a:chExt cx="24146769" cy="12908486"/>
          </a:xfrm>
          <a:solidFill>
            <a:srgbClr val="666666"/>
          </a:solidFill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73977FC7-A718-440D-A62A-1B6F01B9AED3}"/>
                </a:ext>
              </a:extLst>
            </p:cNvPr>
            <p:cNvSpPr/>
            <p:nvPr/>
          </p:nvSpPr>
          <p:spPr>
            <a:xfrm>
              <a:off x="-2915265" y="-3047545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54C3261A-7200-4B62-AEE7-2F9732645C59}"/>
                </a:ext>
              </a:extLst>
            </p:cNvPr>
            <p:cNvSpPr/>
            <p:nvPr/>
          </p:nvSpPr>
          <p:spPr>
            <a:xfrm>
              <a:off x="-2915265" y="6804087"/>
              <a:ext cx="17491588" cy="3056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4524CFB3-6B87-4AA5-A5F0-C4EF5CFFBA45}"/>
                </a:ext>
              </a:extLst>
            </p:cNvPr>
            <p:cNvSpPr/>
            <p:nvPr/>
          </p:nvSpPr>
          <p:spPr>
            <a:xfrm rot="5400000">
              <a:off x="8724264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C2803B1D-7F95-4659-AB0F-7AC63935979E}"/>
                </a:ext>
              </a:extLst>
            </p:cNvPr>
            <p:cNvSpPr/>
            <p:nvPr/>
          </p:nvSpPr>
          <p:spPr>
            <a:xfrm rot="5400000">
              <a:off x="-9449490" y="420191"/>
              <a:ext cx="12908485" cy="5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1540" y="5494640"/>
            <a:ext cx="3362613" cy="595799"/>
            <a:chOff x="751540" y="5494640"/>
            <a:chExt cx="3362613" cy="595799"/>
          </a:xfrm>
        </p:grpSpPr>
        <p:sp>
          <p:nvSpPr>
            <p:cNvPr id="34" name="Rectangle: Rounded Corners 420">
              <a:extLst>
                <a:ext uri="{FF2B5EF4-FFF2-40B4-BE49-F238E27FC236}">
                  <a16:creationId xmlns:a16="http://schemas.microsoft.com/office/drawing/2014/main" id="{C4029A37-2F8D-47E4-B0B9-8A7969611FE8}"/>
                </a:ext>
              </a:extLst>
            </p:cNvPr>
            <p:cNvSpPr/>
            <p:nvPr/>
          </p:nvSpPr>
          <p:spPr>
            <a:xfrm>
              <a:off x="751540" y="5494640"/>
              <a:ext cx="3265085" cy="595799"/>
            </a:xfrm>
            <a:prstGeom prst="roundRect">
              <a:avLst>
                <a:gd name="adj" fmla="val 50000"/>
              </a:avLst>
            </a:prstGeom>
            <a:solidFill>
              <a:srgbClr val="239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58943" y="5575327"/>
              <a:ext cx="3355210" cy="457201"/>
              <a:chOff x="645115" y="5580068"/>
              <a:chExt cx="3469685" cy="47280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A3E773-4672-4A58-907A-7864747ECAD6}"/>
                  </a:ext>
                </a:extLst>
              </p:cNvPr>
              <p:cNvSpPr txBox="1"/>
              <p:nvPr/>
            </p:nvSpPr>
            <p:spPr>
              <a:xfrm>
                <a:off x="1212868" y="5591203"/>
                <a:ext cx="2901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Montserrat SemiBold" panose="00000700000000000000" pitchFamily="50" charset="0"/>
                  </a:rPr>
                  <a:t>OSM</a:t>
                </a:r>
                <a:r>
                  <a:rPr lang="en-US" sz="2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COMPANY</a:t>
                </a: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115" y="5580068"/>
                <a:ext cx="762002" cy="4572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51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114">
        <p:fade/>
      </p:transition>
    </mc:Choice>
    <mc:Fallback xmlns="">
      <p:transition advTm="61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  <p:bldP spid="433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15" grpId="0" animBg="1"/>
      <p:bldP spid="416" grpId="0" animBg="1"/>
      <p:bldP spid="418" grpId="0"/>
      <p:bldP spid="419" grpId="0"/>
      <p:bldP spid="429" grpId="0" animBg="1"/>
      <p:bldP spid="430" grpId="0"/>
      <p:bldP spid="431" grpId="0" animBg="1"/>
      <p:bldP spid="4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Widescreen</PresentationFormat>
  <Paragraphs>94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Montserrat Light</vt:lpstr>
      <vt:lpstr>Montserrat Alternates Light</vt:lpstr>
      <vt:lpstr>Arial</vt:lpstr>
      <vt:lpstr>Calibri</vt:lpstr>
      <vt:lpstr>Montserrat Black</vt:lpstr>
      <vt:lpstr>Montserrat SemiBold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Bram Dupont</cp:lastModifiedBy>
  <cp:revision>70</cp:revision>
  <dcterms:created xsi:type="dcterms:W3CDTF">2019-04-25T22:19:16Z</dcterms:created>
  <dcterms:modified xsi:type="dcterms:W3CDTF">2019-09-23T17:19:51Z</dcterms:modified>
</cp:coreProperties>
</file>