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16"/>
  </p:notesMasterIdLst>
  <p:sldIdLst>
    <p:sldId id="256" r:id="rId2"/>
    <p:sldId id="282" r:id="rId3"/>
    <p:sldId id="283" r:id="rId4"/>
    <p:sldId id="284" r:id="rId5"/>
    <p:sldId id="285" r:id="rId6"/>
    <p:sldId id="286" r:id="rId7"/>
    <p:sldId id="287" r:id="rId8"/>
    <p:sldId id="262" r:id="rId9"/>
    <p:sldId id="288" r:id="rId10"/>
    <p:sldId id="289" r:id="rId11"/>
    <p:sldId id="290" r:id="rId12"/>
    <p:sldId id="292" r:id="rId13"/>
    <p:sldId id="291" r:id="rId14"/>
    <p:sldId id="293" r:id="rId15"/>
  </p:sldIdLst>
  <p:sldSz cx="12192000" cy="6858000"/>
  <p:notesSz cx="6858000" cy="9144000"/>
  <p:embeddedFontLst>
    <p:embeddedFont>
      <p:font typeface="Bahnschrift Light" panose="020B0502040204020203" pitchFamily="34" charset="0"/>
      <p:regular r:id="rId17"/>
    </p:embeddedFon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Calibri Light" panose="020F0302020204030204" pitchFamily="34" charset="0"/>
      <p:regular r:id="rId22"/>
      <p:italic r:id="rId23"/>
    </p:embeddedFont>
    <p:embeddedFont>
      <p:font typeface="Montserrat Black" panose="00000A00000000000000" pitchFamily="50" charset="0"/>
      <p:bold r:id="rId24"/>
      <p:boldItalic r:id="rId25"/>
    </p:embeddedFont>
    <p:embeddedFont>
      <p:font typeface="Montserrat Light" panose="020B0604020202020204" charset="0"/>
      <p:regular r:id="rId26"/>
      <p:italic r:id="rId27"/>
    </p:embeddedFont>
    <p:embeddedFont>
      <p:font typeface="Montserrat SemiBold" panose="00000700000000000000" pitchFamily="50" charset="0"/>
      <p:bold r:id="rId28"/>
      <p:boldItalic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SIGN 1" id="{8495A96F-BE24-4433-8A47-1AC3B645CFBE}">
          <p14:sldIdLst>
            <p14:sldId id="256"/>
            <p14:sldId id="282"/>
            <p14:sldId id="283"/>
          </p14:sldIdLst>
        </p14:section>
        <p14:section name="DESIGN 2" id="{1B0B91AC-4A4B-4F97-A077-1DE83F4BA622}">
          <p14:sldIdLst>
            <p14:sldId id="284"/>
            <p14:sldId id="285"/>
            <p14:sldId id="286"/>
            <p14:sldId id="287"/>
          </p14:sldIdLst>
        </p14:section>
        <p14:section name="DESIGN 3" id="{97524187-8BA8-4970-979E-D2F988E67FA3}">
          <p14:sldIdLst>
            <p14:sldId id="262"/>
            <p14:sldId id="288"/>
            <p14:sldId id="289"/>
            <p14:sldId id="290"/>
          </p14:sldIdLst>
        </p14:section>
        <p14:section name="design 4" id="{CC28B50D-520A-4C87-8EB0-D369E9BDE2D4}">
          <p14:sldIdLst>
            <p14:sldId id="292"/>
            <p14:sldId id="291"/>
            <p14:sldId id="29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529E"/>
    <a:srgbClr val="FF51A0"/>
    <a:srgbClr val="FFD100"/>
    <a:srgbClr val="A357B9"/>
    <a:srgbClr val="7F901E"/>
    <a:srgbClr val="FF5E32"/>
    <a:srgbClr val="4BC3FF"/>
    <a:srgbClr val="05ACFF"/>
    <a:srgbClr val="FF68A3"/>
    <a:srgbClr val="0097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06FB8B8-98E1-48A2-B523-5E84164B6C1D}" v="7" dt="2019-09-23T16:58:27.70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97" autoAdjust="0"/>
    <p:restoredTop sz="94660"/>
  </p:normalViewPr>
  <p:slideViewPr>
    <p:cSldViewPr snapToGrid="0">
      <p:cViewPr varScale="1">
        <p:scale>
          <a:sx n="95" d="100"/>
          <a:sy n="95" d="100"/>
        </p:scale>
        <p:origin x="66" y="3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34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ram Dupont" userId="9042b1d383435627" providerId="LiveId" clId="{106FB8B8-98E1-48A2-B523-5E84164B6C1D}"/>
    <pc:docChg chg="modSld">
      <pc:chgData name="Bram Dupont" userId="9042b1d383435627" providerId="LiveId" clId="{106FB8B8-98E1-48A2-B523-5E84164B6C1D}" dt="2019-09-23T16:58:27.707" v="8" actId="20577"/>
      <pc:docMkLst>
        <pc:docMk/>
      </pc:docMkLst>
      <pc:sldChg chg="modSp">
        <pc:chgData name="Bram Dupont" userId="9042b1d383435627" providerId="LiveId" clId="{106FB8B8-98E1-48A2-B523-5E84164B6C1D}" dt="2019-09-23T16:57:42.270" v="3" actId="1035"/>
        <pc:sldMkLst>
          <pc:docMk/>
          <pc:sldMk cId="1065231835" sldId="286"/>
        </pc:sldMkLst>
        <pc:spChg chg="mod">
          <ac:chgData name="Bram Dupont" userId="9042b1d383435627" providerId="LiveId" clId="{106FB8B8-98E1-48A2-B523-5E84164B6C1D}" dt="2019-09-23T16:57:42.270" v="3" actId="1035"/>
          <ac:spMkLst>
            <pc:docMk/>
            <pc:sldMk cId="1065231835" sldId="286"/>
            <ac:spMk id="9" creationId="{5A3A43F7-6B29-4203-B840-CCF2FC6DD7D1}"/>
          </ac:spMkLst>
        </pc:spChg>
        <pc:spChg chg="mod">
          <ac:chgData name="Bram Dupont" userId="9042b1d383435627" providerId="LiveId" clId="{106FB8B8-98E1-48A2-B523-5E84164B6C1D}" dt="2019-09-23T16:57:38.809" v="0" actId="313"/>
          <ac:spMkLst>
            <pc:docMk/>
            <pc:sldMk cId="1065231835" sldId="286"/>
            <ac:spMk id="26" creationId="{3E069F7E-23AC-40B1-AB9C-9EEC0B4E72CB}"/>
          </ac:spMkLst>
        </pc:spChg>
        <pc:spChg chg="mod">
          <ac:chgData name="Bram Dupont" userId="9042b1d383435627" providerId="LiveId" clId="{106FB8B8-98E1-48A2-B523-5E84164B6C1D}" dt="2019-09-23T16:57:39.894" v="1" actId="313"/>
          <ac:spMkLst>
            <pc:docMk/>
            <pc:sldMk cId="1065231835" sldId="286"/>
            <ac:spMk id="27" creationId="{272472DB-CD25-4242-878C-85FF2E369977}"/>
          </ac:spMkLst>
        </pc:spChg>
      </pc:sldChg>
      <pc:sldChg chg="modSp">
        <pc:chgData name="Bram Dupont" userId="9042b1d383435627" providerId="LiveId" clId="{106FB8B8-98E1-48A2-B523-5E84164B6C1D}" dt="2019-09-23T16:58:00.531" v="7" actId="20577"/>
        <pc:sldMkLst>
          <pc:docMk/>
          <pc:sldMk cId="1066156687" sldId="288"/>
        </pc:sldMkLst>
        <pc:spChg chg="mod">
          <ac:chgData name="Bram Dupont" userId="9042b1d383435627" providerId="LiveId" clId="{106FB8B8-98E1-48A2-B523-5E84164B6C1D}" dt="2019-09-23T16:58:00.531" v="7" actId="20577"/>
          <ac:spMkLst>
            <pc:docMk/>
            <pc:sldMk cId="1066156687" sldId="288"/>
            <ac:spMk id="7" creationId="{C1D579E3-AA52-4139-AAD0-0F5A419E5C86}"/>
          </ac:spMkLst>
        </pc:spChg>
        <pc:spChg chg="mod">
          <ac:chgData name="Bram Dupont" userId="9042b1d383435627" providerId="LiveId" clId="{106FB8B8-98E1-48A2-B523-5E84164B6C1D}" dt="2019-09-23T16:57:56.038" v="4" actId="20577"/>
          <ac:spMkLst>
            <pc:docMk/>
            <pc:sldMk cId="1066156687" sldId="288"/>
            <ac:spMk id="8" creationId="{3E08D59B-4B48-4ADA-847E-0DD3AEF29284}"/>
          </ac:spMkLst>
        </pc:spChg>
      </pc:sldChg>
      <pc:sldChg chg="modSp">
        <pc:chgData name="Bram Dupont" userId="9042b1d383435627" providerId="LiveId" clId="{106FB8B8-98E1-48A2-B523-5E84164B6C1D}" dt="2019-09-23T16:58:27.707" v="8" actId="20577"/>
        <pc:sldMkLst>
          <pc:docMk/>
          <pc:sldMk cId="1755220750" sldId="293"/>
        </pc:sldMkLst>
        <pc:spChg chg="mod">
          <ac:chgData name="Bram Dupont" userId="9042b1d383435627" providerId="LiveId" clId="{106FB8B8-98E1-48A2-B523-5E84164B6C1D}" dt="2019-09-23T16:58:27.707" v="8" actId="20577"/>
          <ac:spMkLst>
            <pc:docMk/>
            <pc:sldMk cId="1755220750" sldId="293"/>
            <ac:spMk id="277" creationId="{42E7E0B0-947F-4931-A045-CFC875DB6534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9F13AE-2E7C-4E15-88B7-E1F6EDDBD17C}" type="datetimeFigureOut">
              <a:rPr lang="en-US" smtClean="0"/>
              <a:t>9/23/2019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2CB32A-2188-4767-A92E-039790B79C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7220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ngfly.com/png-yvl0lq/download.html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ngfly.com/png-rm6q4u/download.html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ngfly.com/png-rm6q4u/download.html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ngfly.com/png-r22209/download.html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ngfly.com/png-san396/download.html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ngfly.com/png-z7fvum/download.html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ngfly.com/png-grz0sz/download.html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ngfly.com/png-bp7aoc/download.html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ngfly.com/png-pm3fw9/download.html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ngfly.com/png-8mto2y/download.html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ngfly.com/png-gnlycx/download.html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ngfly.com/png-gnlycx/download.html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ngfly.com/png-2nc8tf/download.html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ngfly.com/png-rm6q4u/download.html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https://www.pngfly.com/png-yvl0lq/download.html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2CB32A-2188-4767-A92E-039790B79C1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0088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https://www.pngfly.com/png-rm6q4u/download.html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2CB32A-2188-4767-A92E-039790B79C1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6663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https://www.pngfly.com/png-rm6q4u/download.html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2CB32A-2188-4767-A92E-039790B79C1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2933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hlinkClick r:id="rId3"/>
              </a:rPr>
              <a:t>https://www.pngfly.com/png-r22209/download.html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2CB32A-2188-4767-A92E-039790B79C1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0810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hlinkClick r:id="rId3"/>
              </a:rPr>
              <a:t>https://www.pngfly.com/png-san396/download.html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2CB32A-2188-4767-A92E-039790B79C1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6795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https://www.pngfly.com/png-z7fvum/download.html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2CB32A-2188-4767-A92E-039790B79C1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2441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https://www.pngfly.com/png-grz0sz/download.html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2CB32A-2188-4767-A92E-039790B79C1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873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https://www.pngfly.com/png-bp7aoc/download.html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2CB32A-2188-4767-A92E-039790B79C1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9929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hlinkClick r:id="rId3"/>
              </a:rPr>
              <a:t>https://www.pngfly.com/png-pm3fw9/download.html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2CB32A-2188-4767-A92E-039790B79C1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111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https://www.pngfly.com/png-8mto2y/download.html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2CB32A-2188-4767-A92E-039790B79C1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7332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https://www.pngfly.com/png-gnlycx/download.html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2CB32A-2188-4767-A92E-039790B79C1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0391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https://www.pngfly.com/png-gnlycx/download.html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2CB32A-2188-4767-A92E-039790B79C1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9152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https://www.pngfly.com/png-2nc8tf/download.html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2CB32A-2188-4767-A92E-039790B79C1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2767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https://www.pngfly.com/png-rm6q4u/download.html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2CB32A-2188-4767-A92E-039790B79C1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4556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2B4B6-7E27-4D64-9B06-DA4237492AF3}" type="datetimeFigureOut">
              <a:rPr lang="en-US" smtClean="0"/>
              <a:t>9/23/2019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BC055-754A-440E-A12C-FC84A18441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6756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2B4B6-7E27-4D64-9B06-DA4237492AF3}" type="datetimeFigureOut">
              <a:rPr lang="en-US" smtClean="0"/>
              <a:t>9/23/2019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BC055-754A-440E-A12C-FC84A18441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6441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2B4B6-7E27-4D64-9B06-DA4237492AF3}" type="datetimeFigureOut">
              <a:rPr lang="en-US" smtClean="0"/>
              <a:t>9/23/2019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BC055-754A-440E-A12C-FC84A18441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7165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2B4B6-7E27-4D64-9B06-DA4237492AF3}" type="datetimeFigureOut">
              <a:rPr lang="en-US" smtClean="0"/>
              <a:t>9/23/2019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BC055-754A-440E-A12C-FC84A18441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6566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2B4B6-7E27-4D64-9B06-DA4237492AF3}" type="datetimeFigureOut">
              <a:rPr lang="en-US" smtClean="0"/>
              <a:t>9/23/2019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BC055-754A-440E-A12C-FC84A18441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7385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2B4B6-7E27-4D64-9B06-DA4237492AF3}" type="datetimeFigureOut">
              <a:rPr lang="en-US" smtClean="0"/>
              <a:t>9/23/2019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BC055-754A-440E-A12C-FC84A18441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6197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2B4B6-7E27-4D64-9B06-DA4237492AF3}" type="datetimeFigureOut">
              <a:rPr lang="en-US" smtClean="0"/>
              <a:t>9/23/2019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BC055-754A-440E-A12C-FC84A18441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9142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2B4B6-7E27-4D64-9B06-DA4237492AF3}" type="datetimeFigureOut">
              <a:rPr lang="en-US" smtClean="0"/>
              <a:t>9/23/2019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BC055-754A-440E-A12C-FC84A18441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750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2B4B6-7E27-4D64-9B06-DA4237492AF3}" type="datetimeFigureOut">
              <a:rPr lang="en-US" smtClean="0"/>
              <a:t>9/23/2019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BC055-754A-440E-A12C-FC84A18441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1181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2B4B6-7E27-4D64-9B06-DA4237492AF3}" type="datetimeFigureOut">
              <a:rPr lang="en-US" smtClean="0"/>
              <a:t>9/23/2019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BC055-754A-440E-A12C-FC84A18441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4356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2B4B6-7E27-4D64-9B06-DA4237492AF3}" type="datetimeFigureOut">
              <a:rPr lang="en-US" smtClean="0"/>
              <a:t>9/23/2019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BC055-754A-440E-A12C-FC84A18441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7530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32B4B6-7E27-4D64-9B06-DA4237492AF3}" type="datetimeFigureOut">
              <a:rPr lang="en-US" smtClean="0"/>
              <a:t>9/23/2019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BC055-754A-440E-A12C-FC84A18441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084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rgbClr val="276AB0"/>
          </a:fgClr>
          <a:bgClr>
            <a:srgbClr val="4EAFF4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7CF75CCB-0792-40D3-886B-1C3122389ED0}"/>
              </a:ext>
            </a:extLst>
          </p:cNvPr>
          <p:cNvSpPr txBox="1"/>
          <p:nvPr/>
        </p:nvSpPr>
        <p:spPr>
          <a:xfrm>
            <a:off x="5281478" y="185221"/>
            <a:ext cx="11155313" cy="264687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600" kern="700" spc="-1200" dirty="0">
                <a:ln w="57150">
                  <a:solidFill>
                    <a:srgbClr val="FFBF40"/>
                  </a:solidFill>
                </a:ln>
                <a:noFill/>
                <a:latin typeface="Montserrat SemiBold" panose="00000700000000000000" pitchFamily="50" charset="0"/>
              </a:rPr>
              <a:t>MODERN</a:t>
            </a: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BABD019B-8F74-4467-8185-A5F6ABB3B116}"/>
              </a:ext>
            </a:extLst>
          </p:cNvPr>
          <p:cNvSpPr/>
          <p:nvPr/>
        </p:nvSpPr>
        <p:spPr>
          <a:xfrm rot="5400000">
            <a:off x="4727877" y="3763340"/>
            <a:ext cx="363780" cy="363779"/>
          </a:xfrm>
          <a:custGeom>
            <a:avLst/>
            <a:gdLst>
              <a:gd name="connsiteX0" fmla="*/ 0 w 1401064"/>
              <a:gd name="connsiteY0" fmla="*/ 700531 h 1401063"/>
              <a:gd name="connsiteX1" fmla="*/ 265471 w 1401064"/>
              <a:gd name="connsiteY1" fmla="*/ 435060 h 1401063"/>
              <a:gd name="connsiteX2" fmla="*/ 435062 w 1401064"/>
              <a:gd name="connsiteY2" fmla="*/ 435061 h 1401063"/>
              <a:gd name="connsiteX3" fmla="*/ 435062 w 1401064"/>
              <a:gd name="connsiteY3" fmla="*/ 265471 h 1401063"/>
              <a:gd name="connsiteX4" fmla="*/ 700533 w 1401064"/>
              <a:gd name="connsiteY4" fmla="*/ 0 h 1401063"/>
              <a:gd name="connsiteX5" fmla="*/ 966004 w 1401064"/>
              <a:gd name="connsiteY5" fmla="*/ 265471 h 1401063"/>
              <a:gd name="connsiteX6" fmla="*/ 966004 w 1401064"/>
              <a:gd name="connsiteY6" fmla="*/ 435061 h 1401063"/>
              <a:gd name="connsiteX7" fmla="*/ 1135593 w 1401064"/>
              <a:gd name="connsiteY7" fmla="*/ 435061 h 1401063"/>
              <a:gd name="connsiteX8" fmla="*/ 1401064 w 1401064"/>
              <a:gd name="connsiteY8" fmla="*/ 700532 h 1401063"/>
              <a:gd name="connsiteX9" fmla="*/ 1135593 w 1401064"/>
              <a:gd name="connsiteY9" fmla="*/ 966002 h 1401063"/>
              <a:gd name="connsiteX10" fmla="*/ 966004 w 1401064"/>
              <a:gd name="connsiteY10" fmla="*/ 966002 h 1401063"/>
              <a:gd name="connsiteX11" fmla="*/ 966004 w 1401064"/>
              <a:gd name="connsiteY11" fmla="*/ 1135592 h 1401063"/>
              <a:gd name="connsiteX12" fmla="*/ 700533 w 1401064"/>
              <a:gd name="connsiteY12" fmla="*/ 1401063 h 1401063"/>
              <a:gd name="connsiteX13" fmla="*/ 435062 w 1401064"/>
              <a:gd name="connsiteY13" fmla="*/ 1135592 h 1401063"/>
              <a:gd name="connsiteX14" fmla="*/ 435062 w 1401064"/>
              <a:gd name="connsiteY14" fmla="*/ 966002 h 1401063"/>
              <a:gd name="connsiteX15" fmla="*/ 265471 w 1401064"/>
              <a:gd name="connsiteY15" fmla="*/ 966002 h 1401063"/>
              <a:gd name="connsiteX16" fmla="*/ 0 w 1401064"/>
              <a:gd name="connsiteY16" fmla="*/ 700531 h 1401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401064" h="1401063">
                <a:moveTo>
                  <a:pt x="0" y="700531"/>
                </a:moveTo>
                <a:cubicBezTo>
                  <a:pt x="0" y="553915"/>
                  <a:pt x="118855" y="435060"/>
                  <a:pt x="265471" y="435060"/>
                </a:cubicBezTo>
                <a:lnTo>
                  <a:pt x="435062" y="435061"/>
                </a:lnTo>
                <a:lnTo>
                  <a:pt x="435062" y="265471"/>
                </a:lnTo>
                <a:cubicBezTo>
                  <a:pt x="435062" y="118855"/>
                  <a:pt x="553917" y="0"/>
                  <a:pt x="700533" y="0"/>
                </a:cubicBezTo>
                <a:cubicBezTo>
                  <a:pt x="847149" y="0"/>
                  <a:pt x="966004" y="118855"/>
                  <a:pt x="966004" y="265471"/>
                </a:cubicBezTo>
                <a:lnTo>
                  <a:pt x="966004" y="435061"/>
                </a:lnTo>
                <a:lnTo>
                  <a:pt x="1135593" y="435061"/>
                </a:lnTo>
                <a:cubicBezTo>
                  <a:pt x="1282209" y="435061"/>
                  <a:pt x="1401064" y="553916"/>
                  <a:pt x="1401064" y="700532"/>
                </a:cubicBezTo>
                <a:cubicBezTo>
                  <a:pt x="1401064" y="847148"/>
                  <a:pt x="1282209" y="966002"/>
                  <a:pt x="1135593" y="966002"/>
                </a:cubicBezTo>
                <a:lnTo>
                  <a:pt x="966004" y="966002"/>
                </a:lnTo>
                <a:lnTo>
                  <a:pt x="966004" y="1135592"/>
                </a:lnTo>
                <a:cubicBezTo>
                  <a:pt x="966004" y="1282208"/>
                  <a:pt x="847149" y="1401063"/>
                  <a:pt x="700533" y="1401063"/>
                </a:cubicBezTo>
                <a:cubicBezTo>
                  <a:pt x="553917" y="1401063"/>
                  <a:pt x="435062" y="1282208"/>
                  <a:pt x="435062" y="1135592"/>
                </a:cubicBezTo>
                <a:lnTo>
                  <a:pt x="435062" y="966002"/>
                </a:lnTo>
                <a:lnTo>
                  <a:pt x="265471" y="966002"/>
                </a:lnTo>
                <a:cubicBezTo>
                  <a:pt x="118855" y="966002"/>
                  <a:pt x="0" y="847148"/>
                  <a:pt x="0" y="700531"/>
                </a:cubicBezTo>
                <a:close/>
              </a:path>
            </a:pathLst>
          </a:custGeom>
          <a:solidFill>
            <a:srgbClr val="FF37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Multiplication Sign 32">
            <a:extLst>
              <a:ext uri="{FF2B5EF4-FFF2-40B4-BE49-F238E27FC236}">
                <a16:creationId xmlns:a16="http://schemas.microsoft.com/office/drawing/2014/main" id="{1F1BDAEE-11B1-47BF-8268-A60106AA661D}"/>
              </a:ext>
            </a:extLst>
          </p:cNvPr>
          <p:cNvSpPr/>
          <p:nvPr/>
        </p:nvSpPr>
        <p:spPr>
          <a:xfrm rot="5400000">
            <a:off x="7209030" y="2333538"/>
            <a:ext cx="997125" cy="997122"/>
          </a:xfrm>
          <a:prstGeom prst="mathMultiply">
            <a:avLst>
              <a:gd name="adj1" fmla="val 3460"/>
            </a:avLst>
          </a:prstGeom>
          <a:solidFill>
            <a:srgbClr val="FFBF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EC97FB93-3CF4-4A26-8EF4-0B8D3BF81906}"/>
              </a:ext>
            </a:extLst>
          </p:cNvPr>
          <p:cNvSpPr/>
          <p:nvPr/>
        </p:nvSpPr>
        <p:spPr>
          <a:xfrm rot="5400000">
            <a:off x="916541" y="2695468"/>
            <a:ext cx="494352" cy="494348"/>
          </a:xfrm>
          <a:custGeom>
            <a:avLst/>
            <a:gdLst>
              <a:gd name="connsiteX0" fmla="*/ 0 w 1401064"/>
              <a:gd name="connsiteY0" fmla="*/ 700531 h 1401063"/>
              <a:gd name="connsiteX1" fmla="*/ 265471 w 1401064"/>
              <a:gd name="connsiteY1" fmla="*/ 435060 h 1401063"/>
              <a:gd name="connsiteX2" fmla="*/ 435062 w 1401064"/>
              <a:gd name="connsiteY2" fmla="*/ 435061 h 1401063"/>
              <a:gd name="connsiteX3" fmla="*/ 435062 w 1401064"/>
              <a:gd name="connsiteY3" fmla="*/ 265471 h 1401063"/>
              <a:gd name="connsiteX4" fmla="*/ 700533 w 1401064"/>
              <a:gd name="connsiteY4" fmla="*/ 0 h 1401063"/>
              <a:gd name="connsiteX5" fmla="*/ 966004 w 1401064"/>
              <a:gd name="connsiteY5" fmla="*/ 265471 h 1401063"/>
              <a:gd name="connsiteX6" fmla="*/ 966004 w 1401064"/>
              <a:gd name="connsiteY6" fmla="*/ 435061 h 1401063"/>
              <a:gd name="connsiteX7" fmla="*/ 1135593 w 1401064"/>
              <a:gd name="connsiteY7" fmla="*/ 435061 h 1401063"/>
              <a:gd name="connsiteX8" fmla="*/ 1401064 w 1401064"/>
              <a:gd name="connsiteY8" fmla="*/ 700532 h 1401063"/>
              <a:gd name="connsiteX9" fmla="*/ 1135593 w 1401064"/>
              <a:gd name="connsiteY9" fmla="*/ 966002 h 1401063"/>
              <a:gd name="connsiteX10" fmla="*/ 966004 w 1401064"/>
              <a:gd name="connsiteY10" fmla="*/ 966002 h 1401063"/>
              <a:gd name="connsiteX11" fmla="*/ 966004 w 1401064"/>
              <a:gd name="connsiteY11" fmla="*/ 1135592 h 1401063"/>
              <a:gd name="connsiteX12" fmla="*/ 700533 w 1401064"/>
              <a:gd name="connsiteY12" fmla="*/ 1401063 h 1401063"/>
              <a:gd name="connsiteX13" fmla="*/ 435062 w 1401064"/>
              <a:gd name="connsiteY13" fmla="*/ 1135592 h 1401063"/>
              <a:gd name="connsiteX14" fmla="*/ 435062 w 1401064"/>
              <a:gd name="connsiteY14" fmla="*/ 966002 h 1401063"/>
              <a:gd name="connsiteX15" fmla="*/ 265471 w 1401064"/>
              <a:gd name="connsiteY15" fmla="*/ 966002 h 1401063"/>
              <a:gd name="connsiteX16" fmla="*/ 0 w 1401064"/>
              <a:gd name="connsiteY16" fmla="*/ 700531 h 1401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401064" h="1401063">
                <a:moveTo>
                  <a:pt x="0" y="700531"/>
                </a:moveTo>
                <a:cubicBezTo>
                  <a:pt x="0" y="553915"/>
                  <a:pt x="118855" y="435060"/>
                  <a:pt x="265471" y="435060"/>
                </a:cubicBezTo>
                <a:lnTo>
                  <a:pt x="435062" y="435061"/>
                </a:lnTo>
                <a:lnTo>
                  <a:pt x="435062" y="265471"/>
                </a:lnTo>
                <a:cubicBezTo>
                  <a:pt x="435062" y="118855"/>
                  <a:pt x="553917" y="0"/>
                  <a:pt x="700533" y="0"/>
                </a:cubicBezTo>
                <a:cubicBezTo>
                  <a:pt x="847149" y="0"/>
                  <a:pt x="966004" y="118855"/>
                  <a:pt x="966004" y="265471"/>
                </a:cubicBezTo>
                <a:lnTo>
                  <a:pt x="966004" y="435061"/>
                </a:lnTo>
                <a:lnTo>
                  <a:pt x="1135593" y="435061"/>
                </a:lnTo>
                <a:cubicBezTo>
                  <a:pt x="1282209" y="435061"/>
                  <a:pt x="1401064" y="553916"/>
                  <a:pt x="1401064" y="700532"/>
                </a:cubicBezTo>
                <a:cubicBezTo>
                  <a:pt x="1401064" y="847148"/>
                  <a:pt x="1282209" y="966002"/>
                  <a:pt x="1135593" y="966002"/>
                </a:cubicBezTo>
                <a:lnTo>
                  <a:pt x="966004" y="966002"/>
                </a:lnTo>
                <a:lnTo>
                  <a:pt x="966004" y="1135592"/>
                </a:lnTo>
                <a:cubicBezTo>
                  <a:pt x="966004" y="1282208"/>
                  <a:pt x="847149" y="1401063"/>
                  <a:pt x="700533" y="1401063"/>
                </a:cubicBezTo>
                <a:cubicBezTo>
                  <a:pt x="553917" y="1401063"/>
                  <a:pt x="435062" y="1282208"/>
                  <a:pt x="435062" y="1135592"/>
                </a:cubicBezTo>
                <a:lnTo>
                  <a:pt x="435062" y="966002"/>
                </a:lnTo>
                <a:lnTo>
                  <a:pt x="265471" y="966002"/>
                </a:lnTo>
                <a:cubicBezTo>
                  <a:pt x="118855" y="966002"/>
                  <a:pt x="0" y="847148"/>
                  <a:pt x="0" y="700531"/>
                </a:cubicBezTo>
                <a:close/>
              </a:path>
            </a:pathLst>
          </a:custGeom>
          <a:solidFill>
            <a:srgbClr val="F043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Multiplication Sign 33">
            <a:extLst>
              <a:ext uri="{FF2B5EF4-FFF2-40B4-BE49-F238E27FC236}">
                <a16:creationId xmlns:a16="http://schemas.microsoft.com/office/drawing/2014/main" id="{17DBD1D6-5378-40B3-B3C4-C1026D45F5A5}"/>
              </a:ext>
            </a:extLst>
          </p:cNvPr>
          <p:cNvSpPr/>
          <p:nvPr/>
        </p:nvSpPr>
        <p:spPr>
          <a:xfrm rot="5400000">
            <a:off x="6939700" y="4431920"/>
            <a:ext cx="997125" cy="997122"/>
          </a:xfrm>
          <a:prstGeom prst="mathMultiply">
            <a:avLst>
              <a:gd name="adj1" fmla="val 3460"/>
            </a:avLst>
          </a:prstGeom>
          <a:solidFill>
            <a:srgbClr val="4EAF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Multiplication Sign 30">
            <a:extLst>
              <a:ext uri="{FF2B5EF4-FFF2-40B4-BE49-F238E27FC236}">
                <a16:creationId xmlns:a16="http://schemas.microsoft.com/office/drawing/2014/main" id="{CAB7AEB0-2B84-4396-876C-25D402AF03C7}"/>
              </a:ext>
            </a:extLst>
          </p:cNvPr>
          <p:cNvSpPr/>
          <p:nvPr/>
        </p:nvSpPr>
        <p:spPr>
          <a:xfrm rot="5400000">
            <a:off x="9618397" y="4250502"/>
            <a:ext cx="997125" cy="997122"/>
          </a:xfrm>
          <a:prstGeom prst="mathMultiply">
            <a:avLst>
              <a:gd name="adj1" fmla="val 3460"/>
            </a:avLst>
          </a:prstGeom>
          <a:solidFill>
            <a:srgbClr val="F043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Multiplication Sign 31">
            <a:extLst>
              <a:ext uri="{FF2B5EF4-FFF2-40B4-BE49-F238E27FC236}">
                <a16:creationId xmlns:a16="http://schemas.microsoft.com/office/drawing/2014/main" id="{29BBDEBF-2AC2-472C-BA6E-449D2AB1C6B0}"/>
              </a:ext>
            </a:extLst>
          </p:cNvPr>
          <p:cNvSpPr/>
          <p:nvPr/>
        </p:nvSpPr>
        <p:spPr>
          <a:xfrm rot="5400000">
            <a:off x="10916866" y="2956435"/>
            <a:ext cx="997125" cy="997122"/>
          </a:xfrm>
          <a:prstGeom prst="mathMultiply">
            <a:avLst>
              <a:gd name="adj1" fmla="val 3460"/>
            </a:avLst>
          </a:prstGeom>
          <a:solidFill>
            <a:srgbClr val="FF37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D8135379-6BED-4C1E-A768-EFB37E124AF6}"/>
              </a:ext>
            </a:extLst>
          </p:cNvPr>
          <p:cNvSpPr/>
          <p:nvPr/>
        </p:nvSpPr>
        <p:spPr>
          <a:xfrm>
            <a:off x="1567760" y="1443175"/>
            <a:ext cx="2766238" cy="3971650"/>
          </a:xfrm>
          <a:prstGeom prst="roundRect">
            <a:avLst/>
          </a:prstGeom>
          <a:solidFill>
            <a:srgbClr val="FFBF40"/>
          </a:solidFill>
          <a:ln>
            <a:noFill/>
          </a:ln>
          <a:effectLst>
            <a:outerShdw blurRad="431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866171" y="2643465"/>
            <a:ext cx="21230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Bahnschrift Light" panose="020B0502040204020203" pitchFamily="34" charset="0"/>
              </a:rPr>
              <a:t>Sports Sneaker  Style Men Rubber Shoes</a:t>
            </a:r>
          </a:p>
          <a:p>
            <a:r>
              <a:rPr lang="en-US" sz="1200" dirty="0">
                <a:solidFill>
                  <a:schemeClr val="bg1"/>
                </a:solidFill>
                <a:latin typeface="Bahnschrift Light" panose="020B0502040204020203" pitchFamily="34" charset="0"/>
              </a:rPr>
              <a:t>Sizes: 35 – 39</a:t>
            </a:r>
          </a:p>
          <a:p>
            <a:r>
              <a:rPr lang="en-US" sz="1200" dirty="0">
                <a:solidFill>
                  <a:schemeClr val="bg1"/>
                </a:solidFill>
                <a:latin typeface="Bahnschrift Light" panose="020B0502040204020203" pitchFamily="34" charset="0"/>
              </a:rPr>
              <a:t>Color: Blue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866171" y="1874772"/>
            <a:ext cx="2123055" cy="733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en-US" sz="2400" dirty="0">
                <a:solidFill>
                  <a:schemeClr val="bg1"/>
                </a:solidFill>
                <a:latin typeface="Montserrat SemiBold" panose="00000700000000000000" pitchFamily="50" charset="0"/>
              </a:rPr>
              <a:t>SPORTS  SNEAKERS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0FFBC6DD-5D99-4A8E-AB21-AF1B90A5C972}"/>
              </a:ext>
            </a:extLst>
          </p:cNvPr>
          <p:cNvSpPr/>
          <p:nvPr/>
        </p:nvSpPr>
        <p:spPr>
          <a:xfrm>
            <a:off x="3069571" y="4438546"/>
            <a:ext cx="1822444" cy="621035"/>
          </a:xfrm>
          <a:prstGeom prst="roundRect">
            <a:avLst/>
          </a:prstGeom>
          <a:solidFill>
            <a:srgbClr val="FFBF40"/>
          </a:solidFill>
          <a:ln>
            <a:noFill/>
          </a:ln>
          <a:effectLst>
            <a:outerShdw blurRad="3302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276AB0"/>
                </a:solidFill>
                <a:latin typeface="Montserrat SemiBold" panose="00000700000000000000" pitchFamily="50" charset="0"/>
              </a:rPr>
              <a:t>$90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5073" l="0" r="978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35809" y="1512349"/>
            <a:ext cx="5596062" cy="383330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253" y="-1486"/>
            <a:ext cx="1278743" cy="1278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979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68"/>
    </mc:Choice>
    <mc:Fallback xmlns="">
      <p:transition spd="slow" advTm="48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6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42" presetClass="pat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2.59259E-6 L -0.68737 0.00069 " pathEditMode="relative" rAng="0" ptsTypes="AA">
                                      <p:cBhvr>
                                        <p:cTn id="8" dur="6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375" y="2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6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" dur="6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34" dur="6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6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38" dur="6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2" presetClass="entr" presetSubtype="4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3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3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6" grpId="0" animBg="1"/>
      <p:bldP spid="26" grpId="1" animBg="1"/>
      <p:bldP spid="33" grpId="0" animBg="1"/>
      <p:bldP spid="33" grpId="1" animBg="1"/>
      <p:bldP spid="30" grpId="0" animBg="1"/>
      <p:bldP spid="30" grpId="1" animBg="1"/>
      <p:bldP spid="34" grpId="0" animBg="1"/>
      <p:bldP spid="34" grpId="1" animBg="1"/>
      <p:bldP spid="31" grpId="0" animBg="1"/>
      <p:bldP spid="31" grpId="1" animBg="1"/>
      <p:bldP spid="32" grpId="0" animBg="1"/>
      <p:bldP spid="32" grpId="1" animBg="1"/>
      <p:bldP spid="21" grpId="0" animBg="1"/>
      <p:bldP spid="5" grpId="0"/>
      <p:bldP spid="4" grpId="0"/>
      <p:bldP spid="2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91D7"/>
            </a:gs>
            <a:gs pos="100000">
              <a:srgbClr val="0091D7">
                <a:lumMod val="94000"/>
                <a:lumOff val="6000"/>
              </a:srgb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899F773A-09B5-4937-A8BF-B39C095E9DB5}"/>
              </a:ext>
            </a:extLst>
          </p:cNvPr>
          <p:cNvSpPr txBox="1"/>
          <p:nvPr/>
        </p:nvSpPr>
        <p:spPr>
          <a:xfrm>
            <a:off x="5281478" y="185221"/>
            <a:ext cx="11155313" cy="264687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600" kern="700" spc="-1200" dirty="0">
                <a:ln w="57150">
                  <a:noFill/>
                </a:ln>
                <a:solidFill>
                  <a:srgbClr val="FFD100"/>
                </a:solidFill>
                <a:latin typeface="Montserrat Black" panose="00000A00000000000000" pitchFamily="50" charset="0"/>
              </a:rPr>
              <a:t>MUSIC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9E2B275-FBFF-410A-99AA-2181381811B4}"/>
              </a:ext>
            </a:extLst>
          </p:cNvPr>
          <p:cNvSpPr txBox="1"/>
          <p:nvPr/>
        </p:nvSpPr>
        <p:spPr>
          <a:xfrm>
            <a:off x="560889" y="4141740"/>
            <a:ext cx="11155313" cy="264687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600" kern="700" spc="-1200" dirty="0">
                <a:ln w="57150">
                  <a:noFill/>
                </a:ln>
                <a:solidFill>
                  <a:srgbClr val="05ACFF"/>
                </a:solidFill>
                <a:latin typeface="Montserrat Black" panose="00000A00000000000000" pitchFamily="50" charset="0"/>
              </a:rPr>
              <a:t>MUSIC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65B0715-044C-48B1-A2E8-76BE1C497C66}"/>
              </a:ext>
            </a:extLst>
          </p:cNvPr>
          <p:cNvSpPr/>
          <p:nvPr/>
        </p:nvSpPr>
        <p:spPr>
          <a:xfrm>
            <a:off x="7718840" y="1443175"/>
            <a:ext cx="2766238" cy="3971650"/>
          </a:xfrm>
          <a:prstGeom prst="roundRect">
            <a:avLst/>
          </a:prstGeom>
          <a:gradFill>
            <a:gsLst>
              <a:gs pos="0">
                <a:srgbClr val="FFB841"/>
              </a:gs>
              <a:gs pos="100000">
                <a:srgbClr val="FF5E32"/>
              </a:gs>
            </a:gsLst>
            <a:lin ang="16200000" scaled="0"/>
          </a:gradFill>
          <a:ln>
            <a:noFill/>
          </a:ln>
          <a:effectLst>
            <a:outerShdw blurRad="431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D579E3-AA52-4139-AAD0-0F5A419E5C86}"/>
              </a:ext>
            </a:extLst>
          </p:cNvPr>
          <p:cNvSpPr txBox="1"/>
          <p:nvPr/>
        </p:nvSpPr>
        <p:spPr>
          <a:xfrm>
            <a:off x="8053584" y="2643465"/>
            <a:ext cx="22628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bg1"/>
                </a:solidFill>
                <a:latin typeface="Montserrat Light" panose="00000400000000000000" pitchFamily="50" charset="0"/>
              </a:rPr>
              <a:t>Complete drums setup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E08D59B-4B48-4ADA-847E-0DD3AEF29284}"/>
              </a:ext>
            </a:extLst>
          </p:cNvPr>
          <p:cNvSpPr txBox="1"/>
          <p:nvPr/>
        </p:nvSpPr>
        <p:spPr>
          <a:xfrm>
            <a:off x="7772400" y="1905168"/>
            <a:ext cx="2544053" cy="1054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2500"/>
              </a:lnSpc>
            </a:pPr>
            <a:r>
              <a:rPr lang="en-US" sz="2400" dirty="0">
                <a:solidFill>
                  <a:schemeClr val="bg1"/>
                </a:solidFill>
                <a:latin typeface="Montserrat SemiBold" panose="00000700000000000000" pitchFamily="50" charset="0"/>
              </a:rPr>
              <a:t>V-Drum </a:t>
            </a:r>
          </a:p>
          <a:p>
            <a:pPr algn="r">
              <a:lnSpc>
                <a:spcPts val="2500"/>
              </a:lnSpc>
            </a:pPr>
            <a:r>
              <a:rPr lang="en-US" sz="2400" dirty="0">
                <a:solidFill>
                  <a:schemeClr val="bg1"/>
                </a:solidFill>
                <a:latin typeface="Montserrat SemiBold" panose="00000700000000000000" pitchFamily="50" charset="0"/>
              </a:rPr>
              <a:t>System</a:t>
            </a:r>
          </a:p>
          <a:p>
            <a:pPr algn="r">
              <a:lnSpc>
                <a:spcPts val="2500"/>
              </a:lnSpc>
            </a:pPr>
            <a:endParaRPr lang="en-US" sz="2400" dirty="0">
              <a:solidFill>
                <a:schemeClr val="bg1"/>
              </a:solidFill>
              <a:latin typeface="Montserrat SemiBold" panose="00000700000000000000" pitchFamily="50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A12FFCE3-0C75-455E-8B5B-E003251419A9}"/>
              </a:ext>
            </a:extLst>
          </p:cNvPr>
          <p:cNvSpPr/>
          <p:nvPr/>
        </p:nvSpPr>
        <p:spPr>
          <a:xfrm>
            <a:off x="6883775" y="4469938"/>
            <a:ext cx="1822444" cy="621035"/>
          </a:xfrm>
          <a:prstGeom prst="roundRect">
            <a:avLst/>
          </a:prstGeom>
          <a:solidFill>
            <a:srgbClr val="FFD100"/>
          </a:solidFill>
          <a:ln>
            <a:noFill/>
          </a:ln>
          <a:effectLst>
            <a:outerShdw blurRad="3302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5E32"/>
                </a:solidFill>
                <a:latin typeface="Montserrat SemiBold" panose="00000700000000000000" pitchFamily="50" charset="0"/>
              </a:rPr>
              <a:t>$2500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42D803B-6EBC-411B-ADAA-918DAC34B756}"/>
              </a:ext>
            </a:extLst>
          </p:cNvPr>
          <p:cNvGrpSpPr/>
          <p:nvPr/>
        </p:nvGrpSpPr>
        <p:grpSpPr>
          <a:xfrm>
            <a:off x="577275" y="5172469"/>
            <a:ext cx="1975425" cy="1228217"/>
            <a:chOff x="2958825" y="559120"/>
            <a:chExt cx="2461166" cy="1530226"/>
          </a:xfrm>
          <a:solidFill>
            <a:srgbClr val="4BC3FF"/>
          </a:solidFill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FDD1F6BE-1F7E-495D-B482-6B29E31C1A4B}"/>
                </a:ext>
              </a:extLst>
            </p:cNvPr>
            <p:cNvGrpSpPr/>
            <p:nvPr/>
          </p:nvGrpSpPr>
          <p:grpSpPr>
            <a:xfrm>
              <a:off x="2958825" y="559120"/>
              <a:ext cx="2461166" cy="111008"/>
              <a:chOff x="2820311" y="559120"/>
              <a:chExt cx="2461166" cy="111008"/>
            </a:xfrm>
            <a:grpFill/>
          </p:grpSpPr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42654585-AD0C-4E4B-9153-EA1AB74354F1}"/>
                  </a:ext>
                </a:extLst>
              </p:cNvPr>
              <p:cNvSpPr/>
              <p:nvPr/>
            </p:nvSpPr>
            <p:spPr>
              <a:xfrm>
                <a:off x="2820311" y="559120"/>
                <a:ext cx="111008" cy="11100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025268A3-2F28-4712-BEB5-1C44575604D8}"/>
                  </a:ext>
                </a:extLst>
              </p:cNvPr>
              <p:cNvSpPr/>
              <p:nvPr/>
            </p:nvSpPr>
            <p:spPr>
              <a:xfrm>
                <a:off x="3407850" y="559120"/>
                <a:ext cx="111008" cy="11100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89961013-408B-4FDB-994B-6C4F06A5AB66}"/>
                  </a:ext>
                </a:extLst>
              </p:cNvPr>
              <p:cNvSpPr/>
              <p:nvPr/>
            </p:nvSpPr>
            <p:spPr>
              <a:xfrm>
                <a:off x="3995390" y="559120"/>
                <a:ext cx="111008" cy="11100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08A72297-0D87-49A8-A311-AA848DABB1B0}"/>
                  </a:ext>
                </a:extLst>
              </p:cNvPr>
              <p:cNvSpPr/>
              <p:nvPr/>
            </p:nvSpPr>
            <p:spPr>
              <a:xfrm>
                <a:off x="4582929" y="559120"/>
                <a:ext cx="111008" cy="11100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71F38CC1-1EF6-468C-8095-C3D79C604F67}"/>
                  </a:ext>
                </a:extLst>
              </p:cNvPr>
              <p:cNvSpPr/>
              <p:nvPr/>
            </p:nvSpPr>
            <p:spPr>
              <a:xfrm>
                <a:off x="5170469" y="559120"/>
                <a:ext cx="111008" cy="11100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3DB7C66D-D2FA-4710-AE3E-5A797A9C81B5}"/>
                </a:ext>
              </a:extLst>
            </p:cNvPr>
            <p:cNvGrpSpPr/>
            <p:nvPr/>
          </p:nvGrpSpPr>
          <p:grpSpPr>
            <a:xfrm>
              <a:off x="2958825" y="913925"/>
              <a:ext cx="2461166" cy="111008"/>
              <a:chOff x="2820311" y="559120"/>
              <a:chExt cx="2461166" cy="111008"/>
            </a:xfrm>
            <a:grpFill/>
          </p:grpSpPr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7908C5CB-89D6-4452-8B51-4F04B7FEB6EE}"/>
                  </a:ext>
                </a:extLst>
              </p:cNvPr>
              <p:cNvSpPr/>
              <p:nvPr/>
            </p:nvSpPr>
            <p:spPr>
              <a:xfrm>
                <a:off x="2820311" y="559120"/>
                <a:ext cx="111008" cy="11100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E776A635-572F-4156-BB81-C307886E8B0C}"/>
                  </a:ext>
                </a:extLst>
              </p:cNvPr>
              <p:cNvSpPr/>
              <p:nvPr/>
            </p:nvSpPr>
            <p:spPr>
              <a:xfrm>
                <a:off x="3407850" y="559120"/>
                <a:ext cx="111008" cy="11100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38E39EAD-8766-4656-86CA-DF4614365015}"/>
                  </a:ext>
                </a:extLst>
              </p:cNvPr>
              <p:cNvSpPr/>
              <p:nvPr/>
            </p:nvSpPr>
            <p:spPr>
              <a:xfrm>
                <a:off x="3995390" y="559120"/>
                <a:ext cx="111008" cy="11100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25CB933E-4B90-4470-856F-B2E0BD3F1357}"/>
                  </a:ext>
                </a:extLst>
              </p:cNvPr>
              <p:cNvSpPr/>
              <p:nvPr/>
            </p:nvSpPr>
            <p:spPr>
              <a:xfrm>
                <a:off x="4582929" y="559120"/>
                <a:ext cx="111008" cy="11100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6C990599-3E1D-4AB7-9C28-0CEC74395799}"/>
                  </a:ext>
                </a:extLst>
              </p:cNvPr>
              <p:cNvSpPr/>
              <p:nvPr/>
            </p:nvSpPr>
            <p:spPr>
              <a:xfrm>
                <a:off x="5170469" y="559120"/>
                <a:ext cx="111008" cy="11100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C1D9D052-FD79-4A07-BCF3-CBD93D719D84}"/>
                </a:ext>
              </a:extLst>
            </p:cNvPr>
            <p:cNvGrpSpPr/>
            <p:nvPr/>
          </p:nvGrpSpPr>
          <p:grpSpPr>
            <a:xfrm>
              <a:off x="2958825" y="1268730"/>
              <a:ext cx="2461166" cy="111008"/>
              <a:chOff x="2820311" y="559120"/>
              <a:chExt cx="2461166" cy="111008"/>
            </a:xfrm>
            <a:grpFill/>
          </p:grpSpPr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566C0C8A-29B0-4564-B22A-B001A0440A41}"/>
                  </a:ext>
                </a:extLst>
              </p:cNvPr>
              <p:cNvSpPr/>
              <p:nvPr/>
            </p:nvSpPr>
            <p:spPr>
              <a:xfrm>
                <a:off x="2820311" y="559120"/>
                <a:ext cx="111008" cy="11100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8C02E45A-D5CB-4A1D-8A36-FCA0E60FBBCD}"/>
                  </a:ext>
                </a:extLst>
              </p:cNvPr>
              <p:cNvSpPr/>
              <p:nvPr/>
            </p:nvSpPr>
            <p:spPr>
              <a:xfrm>
                <a:off x="3407850" y="559120"/>
                <a:ext cx="111008" cy="11100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281A80A6-82F2-4851-8537-A3D3B595ED0F}"/>
                  </a:ext>
                </a:extLst>
              </p:cNvPr>
              <p:cNvSpPr/>
              <p:nvPr/>
            </p:nvSpPr>
            <p:spPr>
              <a:xfrm>
                <a:off x="3995390" y="559120"/>
                <a:ext cx="111008" cy="11100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AD1CD9DC-8EF1-45D5-9CCF-6606DDA545C1}"/>
                  </a:ext>
                </a:extLst>
              </p:cNvPr>
              <p:cNvSpPr/>
              <p:nvPr/>
            </p:nvSpPr>
            <p:spPr>
              <a:xfrm>
                <a:off x="4582929" y="559120"/>
                <a:ext cx="111008" cy="11100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94E15511-6C80-41C4-B6B5-FF5253A6D232}"/>
                  </a:ext>
                </a:extLst>
              </p:cNvPr>
              <p:cNvSpPr/>
              <p:nvPr/>
            </p:nvSpPr>
            <p:spPr>
              <a:xfrm>
                <a:off x="5170469" y="559120"/>
                <a:ext cx="111008" cy="11100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78F3DEC1-5989-4B3A-B0AA-0B733C51514D}"/>
                </a:ext>
              </a:extLst>
            </p:cNvPr>
            <p:cNvGrpSpPr/>
            <p:nvPr/>
          </p:nvGrpSpPr>
          <p:grpSpPr>
            <a:xfrm>
              <a:off x="2958825" y="1623535"/>
              <a:ext cx="2461166" cy="111008"/>
              <a:chOff x="2820311" y="559120"/>
              <a:chExt cx="2461166" cy="111008"/>
            </a:xfrm>
            <a:grpFill/>
          </p:grpSpPr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BB1132FD-7361-41AC-9186-F01B56FB8D1F}"/>
                  </a:ext>
                </a:extLst>
              </p:cNvPr>
              <p:cNvSpPr/>
              <p:nvPr/>
            </p:nvSpPr>
            <p:spPr>
              <a:xfrm>
                <a:off x="2820311" y="559120"/>
                <a:ext cx="111008" cy="11100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6EC9A9A1-4A63-4492-A671-3510B3582E73}"/>
                  </a:ext>
                </a:extLst>
              </p:cNvPr>
              <p:cNvSpPr/>
              <p:nvPr/>
            </p:nvSpPr>
            <p:spPr>
              <a:xfrm>
                <a:off x="3407850" y="559120"/>
                <a:ext cx="111008" cy="11100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7E941B27-0BD5-4B4E-9506-B82DECDBF577}"/>
                  </a:ext>
                </a:extLst>
              </p:cNvPr>
              <p:cNvSpPr/>
              <p:nvPr/>
            </p:nvSpPr>
            <p:spPr>
              <a:xfrm>
                <a:off x="3995390" y="559120"/>
                <a:ext cx="111008" cy="11100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CB0936E9-95DC-4A29-AB71-D421136CE7E4}"/>
                  </a:ext>
                </a:extLst>
              </p:cNvPr>
              <p:cNvSpPr/>
              <p:nvPr/>
            </p:nvSpPr>
            <p:spPr>
              <a:xfrm>
                <a:off x="4582929" y="559120"/>
                <a:ext cx="111008" cy="11100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6247193D-9995-4F6C-9A9C-A6BF53EB637E}"/>
                  </a:ext>
                </a:extLst>
              </p:cNvPr>
              <p:cNvSpPr/>
              <p:nvPr/>
            </p:nvSpPr>
            <p:spPr>
              <a:xfrm>
                <a:off x="5170469" y="559120"/>
                <a:ext cx="111008" cy="11100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83C9C14C-25C7-42DA-858A-881A84F342CA}"/>
                </a:ext>
              </a:extLst>
            </p:cNvPr>
            <p:cNvGrpSpPr/>
            <p:nvPr/>
          </p:nvGrpSpPr>
          <p:grpSpPr>
            <a:xfrm>
              <a:off x="2958825" y="1978338"/>
              <a:ext cx="2461166" cy="111008"/>
              <a:chOff x="2820311" y="559120"/>
              <a:chExt cx="2461166" cy="111008"/>
            </a:xfrm>
            <a:grpFill/>
          </p:grpSpPr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F2D1C139-F2DE-4205-9E10-A70F60A9F0F5}"/>
                  </a:ext>
                </a:extLst>
              </p:cNvPr>
              <p:cNvSpPr/>
              <p:nvPr/>
            </p:nvSpPr>
            <p:spPr>
              <a:xfrm>
                <a:off x="2820311" y="559120"/>
                <a:ext cx="111008" cy="11100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979E463F-C751-4D58-92FB-1FBCE7590ABE}"/>
                  </a:ext>
                </a:extLst>
              </p:cNvPr>
              <p:cNvSpPr/>
              <p:nvPr/>
            </p:nvSpPr>
            <p:spPr>
              <a:xfrm>
                <a:off x="3407850" y="559120"/>
                <a:ext cx="111008" cy="11100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912266D4-3477-4A36-AEFC-0465B85BD614}"/>
                  </a:ext>
                </a:extLst>
              </p:cNvPr>
              <p:cNvSpPr/>
              <p:nvPr/>
            </p:nvSpPr>
            <p:spPr>
              <a:xfrm>
                <a:off x="3995390" y="559120"/>
                <a:ext cx="111008" cy="11100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385084BA-4340-4E95-A0D1-D67E169A6F73}"/>
                  </a:ext>
                </a:extLst>
              </p:cNvPr>
              <p:cNvSpPr/>
              <p:nvPr/>
            </p:nvSpPr>
            <p:spPr>
              <a:xfrm>
                <a:off x="4582929" y="559120"/>
                <a:ext cx="111008" cy="11100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D80E2423-0FA3-43E4-852F-98C99504918D}"/>
                  </a:ext>
                </a:extLst>
              </p:cNvPr>
              <p:cNvSpPr/>
              <p:nvPr/>
            </p:nvSpPr>
            <p:spPr>
              <a:xfrm>
                <a:off x="5170469" y="559120"/>
                <a:ext cx="111008" cy="11100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403AB70D-7658-4074-A9C0-2E5AD25B96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859" y="1461831"/>
            <a:ext cx="7058394" cy="4757357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253" y="-1486"/>
            <a:ext cx="1278743" cy="1278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605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19"/>
    </mc:Choice>
    <mc:Fallback xmlns="">
      <p:transition spd="slow" advTm="69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pat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2.59259E-6 L -0.59428 2.59259E-6 " pathEditMode="relative" rAng="0" ptsTypes="AA">
                                      <p:cBhvr>
                                        <p:cTn id="18" dur="6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714" y="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7.40741E-7 L -0.28151 7.40741E-7 " pathEditMode="relative" rAng="0" ptsTypes="AA">
                                      <p:cBhvr>
                                        <p:cTn id="20" dur="7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76" y="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6" grpId="0" animBg="1"/>
      <p:bldP spid="7" grpId="0"/>
      <p:bldP spid="8" grpId="0"/>
      <p:bldP spid="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91D7"/>
            </a:gs>
            <a:gs pos="100000">
              <a:srgbClr val="0091D7">
                <a:lumMod val="94000"/>
                <a:lumOff val="6000"/>
              </a:srgb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899F773A-09B5-4937-A8BF-B39C095E9DB5}"/>
              </a:ext>
            </a:extLst>
          </p:cNvPr>
          <p:cNvSpPr txBox="1"/>
          <p:nvPr/>
        </p:nvSpPr>
        <p:spPr>
          <a:xfrm>
            <a:off x="5281478" y="185221"/>
            <a:ext cx="11155313" cy="264687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600" kern="700" spc="-1200" dirty="0">
                <a:ln w="57150">
                  <a:noFill/>
                </a:ln>
                <a:solidFill>
                  <a:srgbClr val="FFD100"/>
                </a:solidFill>
                <a:latin typeface="Montserrat Black" panose="00000A00000000000000" pitchFamily="50" charset="0"/>
              </a:rPr>
              <a:t>MUSIC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9E2B275-FBFF-410A-99AA-2181381811B4}"/>
              </a:ext>
            </a:extLst>
          </p:cNvPr>
          <p:cNvSpPr txBox="1"/>
          <p:nvPr/>
        </p:nvSpPr>
        <p:spPr>
          <a:xfrm>
            <a:off x="560889" y="4141740"/>
            <a:ext cx="11155313" cy="264687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600" kern="700" spc="-1200" dirty="0">
                <a:ln w="57150">
                  <a:noFill/>
                </a:ln>
                <a:solidFill>
                  <a:srgbClr val="05ACFF"/>
                </a:solidFill>
                <a:latin typeface="Montserrat Black" panose="00000A00000000000000" pitchFamily="50" charset="0"/>
              </a:rPr>
              <a:t>MUSIC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65B0715-044C-48B1-A2E8-76BE1C497C66}"/>
              </a:ext>
            </a:extLst>
          </p:cNvPr>
          <p:cNvSpPr/>
          <p:nvPr/>
        </p:nvSpPr>
        <p:spPr>
          <a:xfrm>
            <a:off x="7718840" y="1443175"/>
            <a:ext cx="2766238" cy="3971650"/>
          </a:xfrm>
          <a:prstGeom prst="roundRect">
            <a:avLst/>
          </a:prstGeom>
          <a:gradFill>
            <a:gsLst>
              <a:gs pos="0">
                <a:srgbClr val="FFB841"/>
              </a:gs>
              <a:gs pos="100000">
                <a:srgbClr val="FF5E32"/>
              </a:gs>
            </a:gsLst>
            <a:lin ang="16200000" scaled="0"/>
          </a:gradFill>
          <a:ln>
            <a:noFill/>
          </a:ln>
          <a:effectLst>
            <a:outerShdw blurRad="431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D579E3-AA52-4139-AAD0-0F5A419E5C86}"/>
              </a:ext>
            </a:extLst>
          </p:cNvPr>
          <p:cNvSpPr txBox="1"/>
          <p:nvPr/>
        </p:nvSpPr>
        <p:spPr>
          <a:xfrm>
            <a:off x="8053584" y="2846661"/>
            <a:ext cx="22628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bg1"/>
                </a:solidFill>
                <a:latin typeface="Montserrat Light" panose="00000400000000000000" pitchFamily="50" charset="0"/>
              </a:rPr>
              <a:t>High quality speaker set with remote control and microphone.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E08D59B-4B48-4ADA-847E-0DD3AEF29284}"/>
              </a:ext>
            </a:extLst>
          </p:cNvPr>
          <p:cNvSpPr txBox="1"/>
          <p:nvPr/>
        </p:nvSpPr>
        <p:spPr>
          <a:xfrm>
            <a:off x="7772400" y="1905168"/>
            <a:ext cx="2544053" cy="1054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2500"/>
              </a:lnSpc>
            </a:pPr>
            <a:r>
              <a:rPr lang="en-US" sz="2400" dirty="0">
                <a:solidFill>
                  <a:schemeClr val="bg1"/>
                </a:solidFill>
                <a:latin typeface="Montserrat SemiBold" panose="00000700000000000000" pitchFamily="50" charset="0"/>
              </a:rPr>
              <a:t>High Performance Speaker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A12FFCE3-0C75-455E-8B5B-E003251419A9}"/>
              </a:ext>
            </a:extLst>
          </p:cNvPr>
          <p:cNvSpPr/>
          <p:nvPr/>
        </p:nvSpPr>
        <p:spPr>
          <a:xfrm>
            <a:off x="6883775" y="4469938"/>
            <a:ext cx="1822444" cy="621035"/>
          </a:xfrm>
          <a:prstGeom prst="roundRect">
            <a:avLst/>
          </a:prstGeom>
          <a:solidFill>
            <a:srgbClr val="FFD100"/>
          </a:solidFill>
          <a:ln>
            <a:noFill/>
          </a:ln>
          <a:effectLst>
            <a:outerShdw blurRad="3302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5E32"/>
                </a:solidFill>
                <a:latin typeface="Montserrat SemiBold" panose="00000700000000000000" pitchFamily="50" charset="0"/>
              </a:rPr>
              <a:t>$2000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F9CBC7C-6681-48BF-8DE9-6630C0D91293}"/>
              </a:ext>
            </a:extLst>
          </p:cNvPr>
          <p:cNvGrpSpPr/>
          <p:nvPr/>
        </p:nvGrpSpPr>
        <p:grpSpPr>
          <a:xfrm>
            <a:off x="577275" y="5172469"/>
            <a:ext cx="1975425" cy="1228217"/>
            <a:chOff x="2958825" y="559120"/>
            <a:chExt cx="2461166" cy="1530226"/>
          </a:xfrm>
          <a:solidFill>
            <a:srgbClr val="4BC3FF"/>
          </a:solidFill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0FE1622C-B968-4A87-82F9-9A0A87831179}"/>
                </a:ext>
              </a:extLst>
            </p:cNvPr>
            <p:cNvGrpSpPr/>
            <p:nvPr/>
          </p:nvGrpSpPr>
          <p:grpSpPr>
            <a:xfrm>
              <a:off x="2958825" y="559120"/>
              <a:ext cx="2461166" cy="111008"/>
              <a:chOff x="2820311" y="559120"/>
              <a:chExt cx="2461166" cy="111008"/>
            </a:xfrm>
            <a:grpFill/>
          </p:grpSpPr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4123FEED-8F16-4F05-B553-67582B3BE16C}"/>
                  </a:ext>
                </a:extLst>
              </p:cNvPr>
              <p:cNvSpPr/>
              <p:nvPr/>
            </p:nvSpPr>
            <p:spPr>
              <a:xfrm>
                <a:off x="2820311" y="559120"/>
                <a:ext cx="111008" cy="11100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F2A45592-35D9-48C2-8B3D-D5C3542471B2}"/>
                  </a:ext>
                </a:extLst>
              </p:cNvPr>
              <p:cNvSpPr/>
              <p:nvPr/>
            </p:nvSpPr>
            <p:spPr>
              <a:xfrm>
                <a:off x="3407850" y="559120"/>
                <a:ext cx="111008" cy="11100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60FA0C03-C67F-49DF-9979-AAFFE8CC651B}"/>
                  </a:ext>
                </a:extLst>
              </p:cNvPr>
              <p:cNvSpPr/>
              <p:nvPr/>
            </p:nvSpPr>
            <p:spPr>
              <a:xfrm>
                <a:off x="3995390" y="559120"/>
                <a:ext cx="111008" cy="11100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5B7CDCF2-C70C-407F-9BDF-CD427613FF5C}"/>
                  </a:ext>
                </a:extLst>
              </p:cNvPr>
              <p:cNvSpPr/>
              <p:nvPr/>
            </p:nvSpPr>
            <p:spPr>
              <a:xfrm>
                <a:off x="4582929" y="559120"/>
                <a:ext cx="111008" cy="11100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6ACA4657-61B9-4C20-A42C-D7124ED3B8A9}"/>
                  </a:ext>
                </a:extLst>
              </p:cNvPr>
              <p:cNvSpPr/>
              <p:nvPr/>
            </p:nvSpPr>
            <p:spPr>
              <a:xfrm>
                <a:off x="5170469" y="559120"/>
                <a:ext cx="111008" cy="11100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2FE9C3A5-98E3-4C2E-8951-F0CF41FE1D52}"/>
                </a:ext>
              </a:extLst>
            </p:cNvPr>
            <p:cNvGrpSpPr/>
            <p:nvPr/>
          </p:nvGrpSpPr>
          <p:grpSpPr>
            <a:xfrm>
              <a:off x="2958825" y="913925"/>
              <a:ext cx="2461166" cy="111008"/>
              <a:chOff x="2820311" y="559120"/>
              <a:chExt cx="2461166" cy="111008"/>
            </a:xfrm>
            <a:grpFill/>
          </p:grpSpPr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20EB2D26-6736-400B-99CF-BB82ED9B3912}"/>
                  </a:ext>
                </a:extLst>
              </p:cNvPr>
              <p:cNvSpPr/>
              <p:nvPr/>
            </p:nvSpPr>
            <p:spPr>
              <a:xfrm>
                <a:off x="2820311" y="559120"/>
                <a:ext cx="111008" cy="11100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7D2E70DB-39A8-4E8D-9D79-91BA90D5A263}"/>
                  </a:ext>
                </a:extLst>
              </p:cNvPr>
              <p:cNvSpPr/>
              <p:nvPr/>
            </p:nvSpPr>
            <p:spPr>
              <a:xfrm>
                <a:off x="3407850" y="559120"/>
                <a:ext cx="111008" cy="11100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D35018E9-3637-437E-B03A-13C5FB8250D9}"/>
                  </a:ext>
                </a:extLst>
              </p:cNvPr>
              <p:cNvSpPr/>
              <p:nvPr/>
            </p:nvSpPr>
            <p:spPr>
              <a:xfrm>
                <a:off x="3995390" y="559120"/>
                <a:ext cx="111008" cy="11100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C7F89187-BD73-4263-9ECD-0FB74BEA9C96}"/>
                  </a:ext>
                </a:extLst>
              </p:cNvPr>
              <p:cNvSpPr/>
              <p:nvPr/>
            </p:nvSpPr>
            <p:spPr>
              <a:xfrm>
                <a:off x="4582929" y="559120"/>
                <a:ext cx="111008" cy="11100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5F47CA2F-12F7-44D2-9239-D901D6938472}"/>
                  </a:ext>
                </a:extLst>
              </p:cNvPr>
              <p:cNvSpPr/>
              <p:nvPr/>
            </p:nvSpPr>
            <p:spPr>
              <a:xfrm>
                <a:off x="5170469" y="559120"/>
                <a:ext cx="111008" cy="11100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20B0A269-ABC7-4992-A660-53804B3E9DC8}"/>
                </a:ext>
              </a:extLst>
            </p:cNvPr>
            <p:cNvGrpSpPr/>
            <p:nvPr/>
          </p:nvGrpSpPr>
          <p:grpSpPr>
            <a:xfrm>
              <a:off x="2958825" y="1268730"/>
              <a:ext cx="2461166" cy="111008"/>
              <a:chOff x="2820311" y="559120"/>
              <a:chExt cx="2461166" cy="111008"/>
            </a:xfrm>
            <a:grpFill/>
          </p:grpSpPr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87A3BC6D-A5E2-430E-BA9A-B1513033F53D}"/>
                  </a:ext>
                </a:extLst>
              </p:cNvPr>
              <p:cNvSpPr/>
              <p:nvPr/>
            </p:nvSpPr>
            <p:spPr>
              <a:xfrm>
                <a:off x="2820311" y="559120"/>
                <a:ext cx="111008" cy="11100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B9DD9E5C-761C-4D1E-A929-CEE963737D9C}"/>
                  </a:ext>
                </a:extLst>
              </p:cNvPr>
              <p:cNvSpPr/>
              <p:nvPr/>
            </p:nvSpPr>
            <p:spPr>
              <a:xfrm>
                <a:off x="3407850" y="559120"/>
                <a:ext cx="111008" cy="11100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CE3B8354-27D7-4BB1-920D-84025752139A}"/>
                  </a:ext>
                </a:extLst>
              </p:cNvPr>
              <p:cNvSpPr/>
              <p:nvPr/>
            </p:nvSpPr>
            <p:spPr>
              <a:xfrm>
                <a:off x="3995390" y="559120"/>
                <a:ext cx="111008" cy="11100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A5382D17-18D2-4132-828D-7D8D0283D983}"/>
                  </a:ext>
                </a:extLst>
              </p:cNvPr>
              <p:cNvSpPr/>
              <p:nvPr/>
            </p:nvSpPr>
            <p:spPr>
              <a:xfrm>
                <a:off x="4582929" y="559120"/>
                <a:ext cx="111008" cy="11100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0875BF01-5909-4317-8E72-3BD166408765}"/>
                  </a:ext>
                </a:extLst>
              </p:cNvPr>
              <p:cNvSpPr/>
              <p:nvPr/>
            </p:nvSpPr>
            <p:spPr>
              <a:xfrm>
                <a:off x="5170469" y="559120"/>
                <a:ext cx="111008" cy="11100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1B0E8C06-2AFA-4656-9503-520EFEA9AE20}"/>
                </a:ext>
              </a:extLst>
            </p:cNvPr>
            <p:cNvGrpSpPr/>
            <p:nvPr/>
          </p:nvGrpSpPr>
          <p:grpSpPr>
            <a:xfrm>
              <a:off x="2958825" y="1623535"/>
              <a:ext cx="2461166" cy="111008"/>
              <a:chOff x="2820311" y="559120"/>
              <a:chExt cx="2461166" cy="111008"/>
            </a:xfrm>
            <a:grpFill/>
          </p:grpSpPr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D68E26CE-D355-4483-B6BD-1BE21F84B0F8}"/>
                  </a:ext>
                </a:extLst>
              </p:cNvPr>
              <p:cNvSpPr/>
              <p:nvPr/>
            </p:nvSpPr>
            <p:spPr>
              <a:xfrm>
                <a:off x="2820311" y="559120"/>
                <a:ext cx="111008" cy="11100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149F508F-48A8-4BB5-971F-BD9582118EF8}"/>
                  </a:ext>
                </a:extLst>
              </p:cNvPr>
              <p:cNvSpPr/>
              <p:nvPr/>
            </p:nvSpPr>
            <p:spPr>
              <a:xfrm>
                <a:off x="3407850" y="559120"/>
                <a:ext cx="111008" cy="11100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842AEEB4-5012-428E-B03B-4AEE44D9B895}"/>
                  </a:ext>
                </a:extLst>
              </p:cNvPr>
              <p:cNvSpPr/>
              <p:nvPr/>
            </p:nvSpPr>
            <p:spPr>
              <a:xfrm>
                <a:off x="3995390" y="559120"/>
                <a:ext cx="111008" cy="11100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64111B8E-DBC3-4444-BFA5-805801BB16E5}"/>
                  </a:ext>
                </a:extLst>
              </p:cNvPr>
              <p:cNvSpPr/>
              <p:nvPr/>
            </p:nvSpPr>
            <p:spPr>
              <a:xfrm>
                <a:off x="4582929" y="559120"/>
                <a:ext cx="111008" cy="11100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272713D3-1AE8-4FBD-9C80-1E0825D16EBC}"/>
                  </a:ext>
                </a:extLst>
              </p:cNvPr>
              <p:cNvSpPr/>
              <p:nvPr/>
            </p:nvSpPr>
            <p:spPr>
              <a:xfrm>
                <a:off x="5170469" y="559120"/>
                <a:ext cx="111008" cy="11100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795487ED-0707-48AD-8E2E-7EAE5AC21001}"/>
                </a:ext>
              </a:extLst>
            </p:cNvPr>
            <p:cNvGrpSpPr/>
            <p:nvPr/>
          </p:nvGrpSpPr>
          <p:grpSpPr>
            <a:xfrm>
              <a:off x="2958825" y="1978338"/>
              <a:ext cx="2461166" cy="111008"/>
              <a:chOff x="2820311" y="559120"/>
              <a:chExt cx="2461166" cy="111008"/>
            </a:xfrm>
            <a:grpFill/>
          </p:grpSpPr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8BC4ED59-8DD7-4883-BDBB-F41DD116F028}"/>
                  </a:ext>
                </a:extLst>
              </p:cNvPr>
              <p:cNvSpPr/>
              <p:nvPr/>
            </p:nvSpPr>
            <p:spPr>
              <a:xfrm>
                <a:off x="2820311" y="559120"/>
                <a:ext cx="111008" cy="11100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05DE64F3-2E09-42CD-A657-341923089A43}"/>
                  </a:ext>
                </a:extLst>
              </p:cNvPr>
              <p:cNvSpPr/>
              <p:nvPr/>
            </p:nvSpPr>
            <p:spPr>
              <a:xfrm>
                <a:off x="3407850" y="559120"/>
                <a:ext cx="111008" cy="11100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D582DD95-8513-471C-A99F-7F5A2C0520A1}"/>
                  </a:ext>
                </a:extLst>
              </p:cNvPr>
              <p:cNvSpPr/>
              <p:nvPr/>
            </p:nvSpPr>
            <p:spPr>
              <a:xfrm>
                <a:off x="3995390" y="559120"/>
                <a:ext cx="111008" cy="11100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E1E1C5DC-024E-4A77-AD4A-EF3B240179AA}"/>
                  </a:ext>
                </a:extLst>
              </p:cNvPr>
              <p:cNvSpPr/>
              <p:nvPr/>
            </p:nvSpPr>
            <p:spPr>
              <a:xfrm>
                <a:off x="4582929" y="559120"/>
                <a:ext cx="111008" cy="11100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A6A359E2-2B6A-483A-838B-70458A96A0D6}"/>
                  </a:ext>
                </a:extLst>
              </p:cNvPr>
              <p:cNvSpPr/>
              <p:nvPr/>
            </p:nvSpPr>
            <p:spPr>
              <a:xfrm>
                <a:off x="5170469" y="559120"/>
                <a:ext cx="111008" cy="11100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210D4D0F-5A11-4F09-B233-DC80D968B3B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527" y="1481923"/>
            <a:ext cx="6280195" cy="4043952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253" y="-1486"/>
            <a:ext cx="1278743" cy="1278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482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10"/>
    </mc:Choice>
    <mc:Fallback xmlns="">
      <p:transition spd="slow" advTm="62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pat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2.59259E-6 L -0.59428 2.59259E-6 " pathEditMode="relative" rAng="0" ptsTypes="AA">
                                      <p:cBhvr>
                                        <p:cTn id="18" dur="6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714" y="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7.40741E-7 L -0.28151 7.40741E-7 " pathEditMode="relative" rAng="0" ptsTypes="AA">
                                      <p:cBhvr>
                                        <p:cTn id="20" dur="7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76" y="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6" grpId="0" animBg="1"/>
      <p:bldP spid="7" grpId="0"/>
      <p:bldP spid="8" grpId="0"/>
      <p:bldP spid="2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40549EB8-F8B3-481B-AA1B-4BAF6C0B1532}"/>
              </a:ext>
            </a:extLst>
          </p:cNvPr>
          <p:cNvSpPr/>
          <p:nvPr/>
        </p:nvSpPr>
        <p:spPr>
          <a:xfrm>
            <a:off x="0" y="0"/>
            <a:ext cx="12192000" cy="4739646"/>
          </a:xfrm>
          <a:custGeom>
            <a:avLst/>
            <a:gdLst>
              <a:gd name="connsiteX0" fmla="*/ 0 w 12192000"/>
              <a:gd name="connsiteY0" fmla="*/ 0 h 4739646"/>
              <a:gd name="connsiteX1" fmla="*/ 12192000 w 12192000"/>
              <a:gd name="connsiteY1" fmla="*/ 0 h 4739646"/>
              <a:gd name="connsiteX2" fmla="*/ 12192000 w 12192000"/>
              <a:gd name="connsiteY2" fmla="*/ 3937819 h 4739646"/>
              <a:gd name="connsiteX3" fmla="*/ 0 w 12192000"/>
              <a:gd name="connsiteY3" fmla="*/ 3937819 h 4739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4739646">
                <a:moveTo>
                  <a:pt x="0" y="0"/>
                </a:moveTo>
                <a:lnTo>
                  <a:pt x="12192000" y="0"/>
                </a:lnTo>
                <a:lnTo>
                  <a:pt x="12192000" y="3937819"/>
                </a:lnTo>
                <a:cubicBezTo>
                  <a:pt x="8128000" y="6715432"/>
                  <a:pt x="4064000" y="1160206"/>
                  <a:pt x="0" y="3937819"/>
                </a:cubicBezTo>
                <a:close/>
              </a:path>
            </a:pathLst>
          </a:custGeom>
          <a:solidFill>
            <a:srgbClr val="7F90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73" name="Group 272">
            <a:extLst>
              <a:ext uri="{FF2B5EF4-FFF2-40B4-BE49-F238E27FC236}">
                <a16:creationId xmlns:a16="http://schemas.microsoft.com/office/drawing/2014/main" id="{4EF5E983-7BDD-4A60-8F82-2D9BF0F0FE03}"/>
              </a:ext>
            </a:extLst>
          </p:cNvPr>
          <p:cNvGrpSpPr/>
          <p:nvPr/>
        </p:nvGrpSpPr>
        <p:grpSpPr>
          <a:xfrm>
            <a:off x="2236526" y="184486"/>
            <a:ext cx="4647693" cy="4507405"/>
            <a:chOff x="3969404" y="184486"/>
            <a:chExt cx="2914815" cy="2826833"/>
          </a:xfrm>
        </p:grpSpPr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71CAC1FC-9977-44A2-BF5D-73842D52CCFD}"/>
                </a:ext>
              </a:extLst>
            </p:cNvPr>
            <p:cNvGrpSpPr/>
            <p:nvPr/>
          </p:nvGrpSpPr>
          <p:grpSpPr>
            <a:xfrm>
              <a:off x="3969404" y="184486"/>
              <a:ext cx="2914815" cy="833152"/>
              <a:chOff x="3969404" y="953889"/>
              <a:chExt cx="2914815" cy="833152"/>
            </a:xfrm>
          </p:grpSpPr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172F8894-469E-4AE1-9000-98301ACAA4DA}"/>
                  </a:ext>
                </a:extLst>
              </p:cNvPr>
              <p:cNvGrpSpPr/>
              <p:nvPr/>
            </p:nvGrpSpPr>
            <p:grpSpPr>
              <a:xfrm>
                <a:off x="3969404" y="953889"/>
                <a:ext cx="1340015" cy="833152"/>
                <a:chOff x="2958825" y="559120"/>
                <a:chExt cx="2461166" cy="1530226"/>
              </a:xfrm>
              <a:solidFill>
                <a:srgbClr val="FFD100"/>
              </a:solidFill>
            </p:grpSpPr>
            <p:grpSp>
              <p:nvGrpSpPr>
                <p:cNvPr id="19" name="Group 18">
                  <a:extLst>
                    <a:ext uri="{FF2B5EF4-FFF2-40B4-BE49-F238E27FC236}">
                      <a16:creationId xmlns:a16="http://schemas.microsoft.com/office/drawing/2014/main" id="{0C0007EF-5D2C-4A8B-A1CF-427B2FC4D31A}"/>
                    </a:ext>
                  </a:extLst>
                </p:cNvPr>
                <p:cNvGrpSpPr/>
                <p:nvPr/>
              </p:nvGrpSpPr>
              <p:grpSpPr>
                <a:xfrm>
                  <a:off x="2958825" y="559120"/>
                  <a:ext cx="2461166" cy="111008"/>
                  <a:chOff x="2820311" y="559120"/>
                  <a:chExt cx="2461166" cy="111008"/>
                </a:xfrm>
                <a:grpFill/>
              </p:grpSpPr>
              <p:sp>
                <p:nvSpPr>
                  <p:cNvPr id="44" name="Oval 43">
                    <a:extLst>
                      <a:ext uri="{FF2B5EF4-FFF2-40B4-BE49-F238E27FC236}">
                        <a16:creationId xmlns:a16="http://schemas.microsoft.com/office/drawing/2014/main" id="{D0A1D90F-96E4-47C2-A6DF-340B59B5D143}"/>
                      </a:ext>
                    </a:extLst>
                  </p:cNvPr>
                  <p:cNvSpPr/>
                  <p:nvPr/>
                </p:nvSpPr>
                <p:spPr>
                  <a:xfrm>
                    <a:off x="2820311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5" name="Oval 44">
                    <a:extLst>
                      <a:ext uri="{FF2B5EF4-FFF2-40B4-BE49-F238E27FC236}">
                        <a16:creationId xmlns:a16="http://schemas.microsoft.com/office/drawing/2014/main" id="{FD53538E-EF39-414D-9009-79C9231CE0C7}"/>
                      </a:ext>
                    </a:extLst>
                  </p:cNvPr>
                  <p:cNvSpPr/>
                  <p:nvPr/>
                </p:nvSpPr>
                <p:spPr>
                  <a:xfrm>
                    <a:off x="3407850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6" name="Oval 45">
                    <a:extLst>
                      <a:ext uri="{FF2B5EF4-FFF2-40B4-BE49-F238E27FC236}">
                        <a16:creationId xmlns:a16="http://schemas.microsoft.com/office/drawing/2014/main" id="{01577FD7-653B-4D7D-985B-CA6E50864E58}"/>
                      </a:ext>
                    </a:extLst>
                  </p:cNvPr>
                  <p:cNvSpPr/>
                  <p:nvPr/>
                </p:nvSpPr>
                <p:spPr>
                  <a:xfrm>
                    <a:off x="3995390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7" name="Oval 46">
                    <a:extLst>
                      <a:ext uri="{FF2B5EF4-FFF2-40B4-BE49-F238E27FC236}">
                        <a16:creationId xmlns:a16="http://schemas.microsoft.com/office/drawing/2014/main" id="{8DF6BA73-EAE2-4D03-AF7B-007FDE03BA73}"/>
                      </a:ext>
                    </a:extLst>
                  </p:cNvPr>
                  <p:cNvSpPr/>
                  <p:nvPr/>
                </p:nvSpPr>
                <p:spPr>
                  <a:xfrm>
                    <a:off x="4582929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8" name="Oval 47">
                    <a:extLst>
                      <a:ext uri="{FF2B5EF4-FFF2-40B4-BE49-F238E27FC236}">
                        <a16:creationId xmlns:a16="http://schemas.microsoft.com/office/drawing/2014/main" id="{B5E01654-2730-475C-9531-700F5BD83B9A}"/>
                      </a:ext>
                    </a:extLst>
                  </p:cNvPr>
                  <p:cNvSpPr/>
                  <p:nvPr/>
                </p:nvSpPr>
                <p:spPr>
                  <a:xfrm>
                    <a:off x="5170469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0" name="Group 19">
                  <a:extLst>
                    <a:ext uri="{FF2B5EF4-FFF2-40B4-BE49-F238E27FC236}">
                      <a16:creationId xmlns:a16="http://schemas.microsoft.com/office/drawing/2014/main" id="{C472556C-3913-4288-A5D2-6F75D2DA5A43}"/>
                    </a:ext>
                  </a:extLst>
                </p:cNvPr>
                <p:cNvGrpSpPr/>
                <p:nvPr/>
              </p:nvGrpSpPr>
              <p:grpSpPr>
                <a:xfrm>
                  <a:off x="2958825" y="913925"/>
                  <a:ext cx="2461166" cy="111008"/>
                  <a:chOff x="2820311" y="559120"/>
                  <a:chExt cx="2461166" cy="111008"/>
                </a:xfrm>
                <a:grpFill/>
              </p:grpSpPr>
              <p:sp>
                <p:nvSpPr>
                  <p:cNvPr id="39" name="Oval 38">
                    <a:extLst>
                      <a:ext uri="{FF2B5EF4-FFF2-40B4-BE49-F238E27FC236}">
                        <a16:creationId xmlns:a16="http://schemas.microsoft.com/office/drawing/2014/main" id="{029F0D12-E423-4DE1-AE68-181EBDE3C01E}"/>
                      </a:ext>
                    </a:extLst>
                  </p:cNvPr>
                  <p:cNvSpPr/>
                  <p:nvPr/>
                </p:nvSpPr>
                <p:spPr>
                  <a:xfrm>
                    <a:off x="2820311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0" name="Oval 39">
                    <a:extLst>
                      <a:ext uri="{FF2B5EF4-FFF2-40B4-BE49-F238E27FC236}">
                        <a16:creationId xmlns:a16="http://schemas.microsoft.com/office/drawing/2014/main" id="{C7B50B8E-6410-43CF-9804-67C551DAC2C6}"/>
                      </a:ext>
                    </a:extLst>
                  </p:cNvPr>
                  <p:cNvSpPr/>
                  <p:nvPr/>
                </p:nvSpPr>
                <p:spPr>
                  <a:xfrm>
                    <a:off x="3407850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1" name="Oval 40">
                    <a:extLst>
                      <a:ext uri="{FF2B5EF4-FFF2-40B4-BE49-F238E27FC236}">
                        <a16:creationId xmlns:a16="http://schemas.microsoft.com/office/drawing/2014/main" id="{2D7833FF-2096-4E8B-904B-AF1A55EABD46}"/>
                      </a:ext>
                    </a:extLst>
                  </p:cNvPr>
                  <p:cNvSpPr/>
                  <p:nvPr/>
                </p:nvSpPr>
                <p:spPr>
                  <a:xfrm>
                    <a:off x="3995390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2" name="Oval 41">
                    <a:extLst>
                      <a:ext uri="{FF2B5EF4-FFF2-40B4-BE49-F238E27FC236}">
                        <a16:creationId xmlns:a16="http://schemas.microsoft.com/office/drawing/2014/main" id="{E6921664-878B-489A-964A-28EFE4A34E5F}"/>
                      </a:ext>
                    </a:extLst>
                  </p:cNvPr>
                  <p:cNvSpPr/>
                  <p:nvPr/>
                </p:nvSpPr>
                <p:spPr>
                  <a:xfrm>
                    <a:off x="4582929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3" name="Oval 42">
                    <a:extLst>
                      <a:ext uri="{FF2B5EF4-FFF2-40B4-BE49-F238E27FC236}">
                        <a16:creationId xmlns:a16="http://schemas.microsoft.com/office/drawing/2014/main" id="{C52BF9F9-EDBB-4A83-AB68-0707F84C6B6D}"/>
                      </a:ext>
                    </a:extLst>
                  </p:cNvPr>
                  <p:cNvSpPr/>
                  <p:nvPr/>
                </p:nvSpPr>
                <p:spPr>
                  <a:xfrm>
                    <a:off x="5170469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1" name="Group 20">
                  <a:extLst>
                    <a:ext uri="{FF2B5EF4-FFF2-40B4-BE49-F238E27FC236}">
                      <a16:creationId xmlns:a16="http://schemas.microsoft.com/office/drawing/2014/main" id="{9B169AAB-1556-4E6E-957A-ED24E9919268}"/>
                    </a:ext>
                  </a:extLst>
                </p:cNvPr>
                <p:cNvGrpSpPr/>
                <p:nvPr/>
              </p:nvGrpSpPr>
              <p:grpSpPr>
                <a:xfrm>
                  <a:off x="2958825" y="1268730"/>
                  <a:ext cx="2461166" cy="111008"/>
                  <a:chOff x="2820311" y="559120"/>
                  <a:chExt cx="2461166" cy="111008"/>
                </a:xfrm>
                <a:grpFill/>
              </p:grpSpPr>
              <p:sp>
                <p:nvSpPr>
                  <p:cNvPr id="34" name="Oval 33">
                    <a:extLst>
                      <a:ext uri="{FF2B5EF4-FFF2-40B4-BE49-F238E27FC236}">
                        <a16:creationId xmlns:a16="http://schemas.microsoft.com/office/drawing/2014/main" id="{374D6EEF-323D-4979-ACBD-0C29EAE90495}"/>
                      </a:ext>
                    </a:extLst>
                  </p:cNvPr>
                  <p:cNvSpPr/>
                  <p:nvPr/>
                </p:nvSpPr>
                <p:spPr>
                  <a:xfrm>
                    <a:off x="2820311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5" name="Oval 34">
                    <a:extLst>
                      <a:ext uri="{FF2B5EF4-FFF2-40B4-BE49-F238E27FC236}">
                        <a16:creationId xmlns:a16="http://schemas.microsoft.com/office/drawing/2014/main" id="{33432D9E-DA36-418A-937E-A1E5E8B56880}"/>
                      </a:ext>
                    </a:extLst>
                  </p:cNvPr>
                  <p:cNvSpPr/>
                  <p:nvPr/>
                </p:nvSpPr>
                <p:spPr>
                  <a:xfrm>
                    <a:off x="3407850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6" name="Oval 35">
                    <a:extLst>
                      <a:ext uri="{FF2B5EF4-FFF2-40B4-BE49-F238E27FC236}">
                        <a16:creationId xmlns:a16="http://schemas.microsoft.com/office/drawing/2014/main" id="{2F33BF80-2DB8-47C3-AEA8-24BBE6D99FE9}"/>
                      </a:ext>
                    </a:extLst>
                  </p:cNvPr>
                  <p:cNvSpPr/>
                  <p:nvPr/>
                </p:nvSpPr>
                <p:spPr>
                  <a:xfrm>
                    <a:off x="3995390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7" name="Oval 36">
                    <a:extLst>
                      <a:ext uri="{FF2B5EF4-FFF2-40B4-BE49-F238E27FC236}">
                        <a16:creationId xmlns:a16="http://schemas.microsoft.com/office/drawing/2014/main" id="{F6419D0D-2A02-4F97-8673-D13CDB568681}"/>
                      </a:ext>
                    </a:extLst>
                  </p:cNvPr>
                  <p:cNvSpPr/>
                  <p:nvPr/>
                </p:nvSpPr>
                <p:spPr>
                  <a:xfrm>
                    <a:off x="4582929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8" name="Oval 37">
                    <a:extLst>
                      <a:ext uri="{FF2B5EF4-FFF2-40B4-BE49-F238E27FC236}">
                        <a16:creationId xmlns:a16="http://schemas.microsoft.com/office/drawing/2014/main" id="{59DB3C27-6DAC-411A-A127-C96CDA8D8220}"/>
                      </a:ext>
                    </a:extLst>
                  </p:cNvPr>
                  <p:cNvSpPr/>
                  <p:nvPr/>
                </p:nvSpPr>
                <p:spPr>
                  <a:xfrm>
                    <a:off x="5170469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2" name="Group 21">
                  <a:extLst>
                    <a:ext uri="{FF2B5EF4-FFF2-40B4-BE49-F238E27FC236}">
                      <a16:creationId xmlns:a16="http://schemas.microsoft.com/office/drawing/2014/main" id="{B0AF5B3D-F771-4096-AB1C-D6CC5B6E7C3E}"/>
                    </a:ext>
                  </a:extLst>
                </p:cNvPr>
                <p:cNvGrpSpPr/>
                <p:nvPr/>
              </p:nvGrpSpPr>
              <p:grpSpPr>
                <a:xfrm>
                  <a:off x="2958825" y="1623535"/>
                  <a:ext cx="2461166" cy="111008"/>
                  <a:chOff x="2820311" y="559120"/>
                  <a:chExt cx="2461166" cy="111008"/>
                </a:xfrm>
                <a:grpFill/>
              </p:grpSpPr>
              <p:sp>
                <p:nvSpPr>
                  <p:cNvPr id="29" name="Oval 28">
                    <a:extLst>
                      <a:ext uri="{FF2B5EF4-FFF2-40B4-BE49-F238E27FC236}">
                        <a16:creationId xmlns:a16="http://schemas.microsoft.com/office/drawing/2014/main" id="{7362C9C0-508A-47A5-9D7A-B253A62EB883}"/>
                      </a:ext>
                    </a:extLst>
                  </p:cNvPr>
                  <p:cNvSpPr/>
                  <p:nvPr/>
                </p:nvSpPr>
                <p:spPr>
                  <a:xfrm>
                    <a:off x="2820311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0" name="Oval 29">
                    <a:extLst>
                      <a:ext uri="{FF2B5EF4-FFF2-40B4-BE49-F238E27FC236}">
                        <a16:creationId xmlns:a16="http://schemas.microsoft.com/office/drawing/2014/main" id="{E1B608DC-13E5-4823-81F8-4A7C7968B9EA}"/>
                      </a:ext>
                    </a:extLst>
                  </p:cNvPr>
                  <p:cNvSpPr/>
                  <p:nvPr/>
                </p:nvSpPr>
                <p:spPr>
                  <a:xfrm>
                    <a:off x="3407850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1" name="Oval 30">
                    <a:extLst>
                      <a:ext uri="{FF2B5EF4-FFF2-40B4-BE49-F238E27FC236}">
                        <a16:creationId xmlns:a16="http://schemas.microsoft.com/office/drawing/2014/main" id="{218213D4-1770-4CE8-807F-EF210EE65377}"/>
                      </a:ext>
                    </a:extLst>
                  </p:cNvPr>
                  <p:cNvSpPr/>
                  <p:nvPr/>
                </p:nvSpPr>
                <p:spPr>
                  <a:xfrm>
                    <a:off x="3995390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2" name="Oval 31">
                    <a:extLst>
                      <a:ext uri="{FF2B5EF4-FFF2-40B4-BE49-F238E27FC236}">
                        <a16:creationId xmlns:a16="http://schemas.microsoft.com/office/drawing/2014/main" id="{E0BC1483-692F-4FAF-8C42-07A6879AC342}"/>
                      </a:ext>
                    </a:extLst>
                  </p:cNvPr>
                  <p:cNvSpPr/>
                  <p:nvPr/>
                </p:nvSpPr>
                <p:spPr>
                  <a:xfrm>
                    <a:off x="4582929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3" name="Oval 32">
                    <a:extLst>
                      <a:ext uri="{FF2B5EF4-FFF2-40B4-BE49-F238E27FC236}">
                        <a16:creationId xmlns:a16="http://schemas.microsoft.com/office/drawing/2014/main" id="{7415763A-EB6C-4957-9992-C4290203A9FF}"/>
                      </a:ext>
                    </a:extLst>
                  </p:cNvPr>
                  <p:cNvSpPr/>
                  <p:nvPr/>
                </p:nvSpPr>
                <p:spPr>
                  <a:xfrm>
                    <a:off x="5170469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3" name="Group 22">
                  <a:extLst>
                    <a:ext uri="{FF2B5EF4-FFF2-40B4-BE49-F238E27FC236}">
                      <a16:creationId xmlns:a16="http://schemas.microsoft.com/office/drawing/2014/main" id="{634D5843-E13A-444B-A3C8-48747047466D}"/>
                    </a:ext>
                  </a:extLst>
                </p:cNvPr>
                <p:cNvGrpSpPr/>
                <p:nvPr/>
              </p:nvGrpSpPr>
              <p:grpSpPr>
                <a:xfrm>
                  <a:off x="2958825" y="1978338"/>
                  <a:ext cx="2461166" cy="111008"/>
                  <a:chOff x="2820311" y="559120"/>
                  <a:chExt cx="2461166" cy="111008"/>
                </a:xfrm>
                <a:grpFill/>
              </p:grpSpPr>
              <p:sp>
                <p:nvSpPr>
                  <p:cNvPr id="24" name="Oval 23">
                    <a:extLst>
                      <a:ext uri="{FF2B5EF4-FFF2-40B4-BE49-F238E27FC236}">
                        <a16:creationId xmlns:a16="http://schemas.microsoft.com/office/drawing/2014/main" id="{29A1840B-D693-4901-9969-FCBE3CBE2299}"/>
                      </a:ext>
                    </a:extLst>
                  </p:cNvPr>
                  <p:cNvSpPr/>
                  <p:nvPr/>
                </p:nvSpPr>
                <p:spPr>
                  <a:xfrm>
                    <a:off x="2820311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5" name="Oval 24">
                    <a:extLst>
                      <a:ext uri="{FF2B5EF4-FFF2-40B4-BE49-F238E27FC236}">
                        <a16:creationId xmlns:a16="http://schemas.microsoft.com/office/drawing/2014/main" id="{4F7F82C7-F81E-4E40-89DA-AC35E1CFA020}"/>
                      </a:ext>
                    </a:extLst>
                  </p:cNvPr>
                  <p:cNvSpPr/>
                  <p:nvPr/>
                </p:nvSpPr>
                <p:spPr>
                  <a:xfrm>
                    <a:off x="3407850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6" name="Oval 25">
                    <a:extLst>
                      <a:ext uri="{FF2B5EF4-FFF2-40B4-BE49-F238E27FC236}">
                        <a16:creationId xmlns:a16="http://schemas.microsoft.com/office/drawing/2014/main" id="{0AF3AAB5-901E-4CB5-8BD6-6C4A19D47DF4}"/>
                      </a:ext>
                    </a:extLst>
                  </p:cNvPr>
                  <p:cNvSpPr/>
                  <p:nvPr/>
                </p:nvSpPr>
                <p:spPr>
                  <a:xfrm>
                    <a:off x="3995390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7" name="Oval 26">
                    <a:extLst>
                      <a:ext uri="{FF2B5EF4-FFF2-40B4-BE49-F238E27FC236}">
                        <a16:creationId xmlns:a16="http://schemas.microsoft.com/office/drawing/2014/main" id="{8A4A48E5-13AC-457C-BB2D-A98814E42BF2}"/>
                      </a:ext>
                    </a:extLst>
                  </p:cNvPr>
                  <p:cNvSpPr/>
                  <p:nvPr/>
                </p:nvSpPr>
                <p:spPr>
                  <a:xfrm>
                    <a:off x="4582929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8" name="Oval 27">
                    <a:extLst>
                      <a:ext uri="{FF2B5EF4-FFF2-40B4-BE49-F238E27FC236}">
                        <a16:creationId xmlns:a16="http://schemas.microsoft.com/office/drawing/2014/main" id="{08349AB1-FB5D-4192-9461-79A5382A973D}"/>
                      </a:ext>
                    </a:extLst>
                  </p:cNvPr>
                  <p:cNvSpPr/>
                  <p:nvPr/>
                </p:nvSpPr>
                <p:spPr>
                  <a:xfrm>
                    <a:off x="5170469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502D3350-6DBA-41D3-A4CE-5BAA8870FF1B}"/>
                  </a:ext>
                </a:extLst>
              </p:cNvPr>
              <p:cNvGrpSpPr/>
              <p:nvPr/>
            </p:nvGrpSpPr>
            <p:grpSpPr>
              <a:xfrm>
                <a:off x="5544204" y="953889"/>
                <a:ext cx="1340015" cy="833152"/>
                <a:chOff x="2958825" y="559120"/>
                <a:chExt cx="2461166" cy="1530226"/>
              </a:xfrm>
              <a:solidFill>
                <a:srgbClr val="FFD100"/>
              </a:solidFill>
            </p:grpSpPr>
            <p:grpSp>
              <p:nvGrpSpPr>
                <p:cNvPr id="50" name="Group 49">
                  <a:extLst>
                    <a:ext uri="{FF2B5EF4-FFF2-40B4-BE49-F238E27FC236}">
                      <a16:creationId xmlns:a16="http://schemas.microsoft.com/office/drawing/2014/main" id="{93D54759-5F3B-425E-A950-3930481452B3}"/>
                    </a:ext>
                  </a:extLst>
                </p:cNvPr>
                <p:cNvGrpSpPr/>
                <p:nvPr/>
              </p:nvGrpSpPr>
              <p:grpSpPr>
                <a:xfrm>
                  <a:off x="2958825" y="559120"/>
                  <a:ext cx="2461166" cy="111008"/>
                  <a:chOff x="2820311" y="559120"/>
                  <a:chExt cx="2461166" cy="111008"/>
                </a:xfrm>
                <a:grpFill/>
              </p:grpSpPr>
              <p:sp>
                <p:nvSpPr>
                  <p:cNvPr id="75" name="Oval 74">
                    <a:extLst>
                      <a:ext uri="{FF2B5EF4-FFF2-40B4-BE49-F238E27FC236}">
                        <a16:creationId xmlns:a16="http://schemas.microsoft.com/office/drawing/2014/main" id="{B57788A9-6E12-4EBD-A86C-BEC68E72F744}"/>
                      </a:ext>
                    </a:extLst>
                  </p:cNvPr>
                  <p:cNvSpPr/>
                  <p:nvPr/>
                </p:nvSpPr>
                <p:spPr>
                  <a:xfrm>
                    <a:off x="2820311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6" name="Oval 75">
                    <a:extLst>
                      <a:ext uri="{FF2B5EF4-FFF2-40B4-BE49-F238E27FC236}">
                        <a16:creationId xmlns:a16="http://schemas.microsoft.com/office/drawing/2014/main" id="{D06632B2-BC6C-425C-8636-1FA856B84838}"/>
                      </a:ext>
                    </a:extLst>
                  </p:cNvPr>
                  <p:cNvSpPr/>
                  <p:nvPr/>
                </p:nvSpPr>
                <p:spPr>
                  <a:xfrm>
                    <a:off x="3407850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7" name="Oval 76">
                    <a:extLst>
                      <a:ext uri="{FF2B5EF4-FFF2-40B4-BE49-F238E27FC236}">
                        <a16:creationId xmlns:a16="http://schemas.microsoft.com/office/drawing/2014/main" id="{D2FEB0AA-5E66-40A9-94E6-97BFBF0797B4}"/>
                      </a:ext>
                    </a:extLst>
                  </p:cNvPr>
                  <p:cNvSpPr/>
                  <p:nvPr/>
                </p:nvSpPr>
                <p:spPr>
                  <a:xfrm>
                    <a:off x="3995390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8" name="Oval 77">
                    <a:extLst>
                      <a:ext uri="{FF2B5EF4-FFF2-40B4-BE49-F238E27FC236}">
                        <a16:creationId xmlns:a16="http://schemas.microsoft.com/office/drawing/2014/main" id="{7497CBA7-4F2B-424F-8E42-143CB4DEF22D}"/>
                      </a:ext>
                    </a:extLst>
                  </p:cNvPr>
                  <p:cNvSpPr/>
                  <p:nvPr/>
                </p:nvSpPr>
                <p:spPr>
                  <a:xfrm>
                    <a:off x="4582929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9" name="Oval 78">
                    <a:extLst>
                      <a:ext uri="{FF2B5EF4-FFF2-40B4-BE49-F238E27FC236}">
                        <a16:creationId xmlns:a16="http://schemas.microsoft.com/office/drawing/2014/main" id="{C91FDCAD-7E69-4E71-9C44-9EDAB7DA4BC7}"/>
                      </a:ext>
                    </a:extLst>
                  </p:cNvPr>
                  <p:cNvSpPr/>
                  <p:nvPr/>
                </p:nvSpPr>
                <p:spPr>
                  <a:xfrm>
                    <a:off x="5170469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51" name="Group 50">
                  <a:extLst>
                    <a:ext uri="{FF2B5EF4-FFF2-40B4-BE49-F238E27FC236}">
                      <a16:creationId xmlns:a16="http://schemas.microsoft.com/office/drawing/2014/main" id="{42133B6B-48DF-467E-A6E4-F45A56742969}"/>
                    </a:ext>
                  </a:extLst>
                </p:cNvPr>
                <p:cNvGrpSpPr/>
                <p:nvPr/>
              </p:nvGrpSpPr>
              <p:grpSpPr>
                <a:xfrm>
                  <a:off x="2958825" y="913925"/>
                  <a:ext cx="2461166" cy="111008"/>
                  <a:chOff x="2820311" y="559120"/>
                  <a:chExt cx="2461166" cy="111008"/>
                </a:xfrm>
                <a:grpFill/>
              </p:grpSpPr>
              <p:sp>
                <p:nvSpPr>
                  <p:cNvPr id="70" name="Oval 69">
                    <a:extLst>
                      <a:ext uri="{FF2B5EF4-FFF2-40B4-BE49-F238E27FC236}">
                        <a16:creationId xmlns:a16="http://schemas.microsoft.com/office/drawing/2014/main" id="{0F3F4B38-21B9-4CE0-B574-797E935FD71D}"/>
                      </a:ext>
                    </a:extLst>
                  </p:cNvPr>
                  <p:cNvSpPr/>
                  <p:nvPr/>
                </p:nvSpPr>
                <p:spPr>
                  <a:xfrm>
                    <a:off x="2820311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1" name="Oval 70">
                    <a:extLst>
                      <a:ext uri="{FF2B5EF4-FFF2-40B4-BE49-F238E27FC236}">
                        <a16:creationId xmlns:a16="http://schemas.microsoft.com/office/drawing/2014/main" id="{2FAD038A-9E63-4F61-AB7D-39300754705F}"/>
                      </a:ext>
                    </a:extLst>
                  </p:cNvPr>
                  <p:cNvSpPr/>
                  <p:nvPr/>
                </p:nvSpPr>
                <p:spPr>
                  <a:xfrm>
                    <a:off x="3407850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2" name="Oval 71">
                    <a:extLst>
                      <a:ext uri="{FF2B5EF4-FFF2-40B4-BE49-F238E27FC236}">
                        <a16:creationId xmlns:a16="http://schemas.microsoft.com/office/drawing/2014/main" id="{375CA73B-56D4-4695-B71F-C9CF56FEBD28}"/>
                      </a:ext>
                    </a:extLst>
                  </p:cNvPr>
                  <p:cNvSpPr/>
                  <p:nvPr/>
                </p:nvSpPr>
                <p:spPr>
                  <a:xfrm>
                    <a:off x="3995390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3" name="Oval 72">
                    <a:extLst>
                      <a:ext uri="{FF2B5EF4-FFF2-40B4-BE49-F238E27FC236}">
                        <a16:creationId xmlns:a16="http://schemas.microsoft.com/office/drawing/2014/main" id="{688CAF26-0B04-4686-A692-3970A53B8319}"/>
                      </a:ext>
                    </a:extLst>
                  </p:cNvPr>
                  <p:cNvSpPr/>
                  <p:nvPr/>
                </p:nvSpPr>
                <p:spPr>
                  <a:xfrm>
                    <a:off x="4582929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4" name="Oval 73">
                    <a:extLst>
                      <a:ext uri="{FF2B5EF4-FFF2-40B4-BE49-F238E27FC236}">
                        <a16:creationId xmlns:a16="http://schemas.microsoft.com/office/drawing/2014/main" id="{8801A8FC-59B1-4209-8AE1-F7FDB0B7F7F4}"/>
                      </a:ext>
                    </a:extLst>
                  </p:cNvPr>
                  <p:cNvSpPr/>
                  <p:nvPr/>
                </p:nvSpPr>
                <p:spPr>
                  <a:xfrm>
                    <a:off x="5170469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52" name="Group 51">
                  <a:extLst>
                    <a:ext uri="{FF2B5EF4-FFF2-40B4-BE49-F238E27FC236}">
                      <a16:creationId xmlns:a16="http://schemas.microsoft.com/office/drawing/2014/main" id="{FB5CBF6C-FB8D-49B8-8725-A8A36DFE8A53}"/>
                    </a:ext>
                  </a:extLst>
                </p:cNvPr>
                <p:cNvGrpSpPr/>
                <p:nvPr/>
              </p:nvGrpSpPr>
              <p:grpSpPr>
                <a:xfrm>
                  <a:off x="2958825" y="1268730"/>
                  <a:ext cx="2461166" cy="111008"/>
                  <a:chOff x="2820311" y="559120"/>
                  <a:chExt cx="2461166" cy="111008"/>
                </a:xfrm>
                <a:grpFill/>
              </p:grpSpPr>
              <p:sp>
                <p:nvSpPr>
                  <p:cNvPr id="65" name="Oval 64">
                    <a:extLst>
                      <a:ext uri="{FF2B5EF4-FFF2-40B4-BE49-F238E27FC236}">
                        <a16:creationId xmlns:a16="http://schemas.microsoft.com/office/drawing/2014/main" id="{170F326B-60A3-4206-80D6-B548E39EDBD3}"/>
                      </a:ext>
                    </a:extLst>
                  </p:cNvPr>
                  <p:cNvSpPr/>
                  <p:nvPr/>
                </p:nvSpPr>
                <p:spPr>
                  <a:xfrm>
                    <a:off x="2820311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6" name="Oval 65">
                    <a:extLst>
                      <a:ext uri="{FF2B5EF4-FFF2-40B4-BE49-F238E27FC236}">
                        <a16:creationId xmlns:a16="http://schemas.microsoft.com/office/drawing/2014/main" id="{04AA3EA7-1E6C-428F-A7AE-950C65AE9A59}"/>
                      </a:ext>
                    </a:extLst>
                  </p:cNvPr>
                  <p:cNvSpPr/>
                  <p:nvPr/>
                </p:nvSpPr>
                <p:spPr>
                  <a:xfrm>
                    <a:off x="3407850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7" name="Oval 66">
                    <a:extLst>
                      <a:ext uri="{FF2B5EF4-FFF2-40B4-BE49-F238E27FC236}">
                        <a16:creationId xmlns:a16="http://schemas.microsoft.com/office/drawing/2014/main" id="{D86E865A-910B-4A38-A924-31EB8821A29D}"/>
                      </a:ext>
                    </a:extLst>
                  </p:cNvPr>
                  <p:cNvSpPr/>
                  <p:nvPr/>
                </p:nvSpPr>
                <p:spPr>
                  <a:xfrm>
                    <a:off x="3995390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8" name="Oval 67">
                    <a:extLst>
                      <a:ext uri="{FF2B5EF4-FFF2-40B4-BE49-F238E27FC236}">
                        <a16:creationId xmlns:a16="http://schemas.microsoft.com/office/drawing/2014/main" id="{1024690B-C944-435D-A462-FBF032901F3E}"/>
                      </a:ext>
                    </a:extLst>
                  </p:cNvPr>
                  <p:cNvSpPr/>
                  <p:nvPr/>
                </p:nvSpPr>
                <p:spPr>
                  <a:xfrm>
                    <a:off x="4582929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9" name="Oval 68">
                    <a:extLst>
                      <a:ext uri="{FF2B5EF4-FFF2-40B4-BE49-F238E27FC236}">
                        <a16:creationId xmlns:a16="http://schemas.microsoft.com/office/drawing/2014/main" id="{BC729082-2D57-4119-AD2F-016838BA8D04}"/>
                      </a:ext>
                    </a:extLst>
                  </p:cNvPr>
                  <p:cNvSpPr/>
                  <p:nvPr/>
                </p:nvSpPr>
                <p:spPr>
                  <a:xfrm>
                    <a:off x="5170469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53" name="Group 52">
                  <a:extLst>
                    <a:ext uri="{FF2B5EF4-FFF2-40B4-BE49-F238E27FC236}">
                      <a16:creationId xmlns:a16="http://schemas.microsoft.com/office/drawing/2014/main" id="{2DAF39D8-327D-45FF-8EFB-FCC8E2BFBE03}"/>
                    </a:ext>
                  </a:extLst>
                </p:cNvPr>
                <p:cNvGrpSpPr/>
                <p:nvPr/>
              </p:nvGrpSpPr>
              <p:grpSpPr>
                <a:xfrm>
                  <a:off x="2958825" y="1623535"/>
                  <a:ext cx="2461166" cy="111008"/>
                  <a:chOff x="2820311" y="559120"/>
                  <a:chExt cx="2461166" cy="111008"/>
                </a:xfrm>
                <a:grpFill/>
              </p:grpSpPr>
              <p:sp>
                <p:nvSpPr>
                  <p:cNvPr id="60" name="Oval 59">
                    <a:extLst>
                      <a:ext uri="{FF2B5EF4-FFF2-40B4-BE49-F238E27FC236}">
                        <a16:creationId xmlns:a16="http://schemas.microsoft.com/office/drawing/2014/main" id="{1A34DD4E-A0EC-4E50-AE1F-AAD7770D8770}"/>
                      </a:ext>
                    </a:extLst>
                  </p:cNvPr>
                  <p:cNvSpPr/>
                  <p:nvPr/>
                </p:nvSpPr>
                <p:spPr>
                  <a:xfrm>
                    <a:off x="2820311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1" name="Oval 60">
                    <a:extLst>
                      <a:ext uri="{FF2B5EF4-FFF2-40B4-BE49-F238E27FC236}">
                        <a16:creationId xmlns:a16="http://schemas.microsoft.com/office/drawing/2014/main" id="{EE61D6B3-4123-47C6-A868-D12B3545DADA}"/>
                      </a:ext>
                    </a:extLst>
                  </p:cNvPr>
                  <p:cNvSpPr/>
                  <p:nvPr/>
                </p:nvSpPr>
                <p:spPr>
                  <a:xfrm>
                    <a:off x="3407850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2" name="Oval 61">
                    <a:extLst>
                      <a:ext uri="{FF2B5EF4-FFF2-40B4-BE49-F238E27FC236}">
                        <a16:creationId xmlns:a16="http://schemas.microsoft.com/office/drawing/2014/main" id="{CE75E00E-B223-4548-88F8-8D2F93415B8F}"/>
                      </a:ext>
                    </a:extLst>
                  </p:cNvPr>
                  <p:cNvSpPr/>
                  <p:nvPr/>
                </p:nvSpPr>
                <p:spPr>
                  <a:xfrm>
                    <a:off x="3995390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3" name="Oval 62">
                    <a:extLst>
                      <a:ext uri="{FF2B5EF4-FFF2-40B4-BE49-F238E27FC236}">
                        <a16:creationId xmlns:a16="http://schemas.microsoft.com/office/drawing/2014/main" id="{11C7416F-32AB-4415-A431-FED5A050F081}"/>
                      </a:ext>
                    </a:extLst>
                  </p:cNvPr>
                  <p:cNvSpPr/>
                  <p:nvPr/>
                </p:nvSpPr>
                <p:spPr>
                  <a:xfrm>
                    <a:off x="4582929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4" name="Oval 63">
                    <a:extLst>
                      <a:ext uri="{FF2B5EF4-FFF2-40B4-BE49-F238E27FC236}">
                        <a16:creationId xmlns:a16="http://schemas.microsoft.com/office/drawing/2014/main" id="{0A231CC6-14D6-4F4C-B443-AB77DCA0347D}"/>
                      </a:ext>
                    </a:extLst>
                  </p:cNvPr>
                  <p:cNvSpPr/>
                  <p:nvPr/>
                </p:nvSpPr>
                <p:spPr>
                  <a:xfrm>
                    <a:off x="5170469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54" name="Group 53">
                  <a:extLst>
                    <a:ext uri="{FF2B5EF4-FFF2-40B4-BE49-F238E27FC236}">
                      <a16:creationId xmlns:a16="http://schemas.microsoft.com/office/drawing/2014/main" id="{7163E633-1DF0-4FE0-9ED7-1090D7A11325}"/>
                    </a:ext>
                  </a:extLst>
                </p:cNvPr>
                <p:cNvGrpSpPr/>
                <p:nvPr/>
              </p:nvGrpSpPr>
              <p:grpSpPr>
                <a:xfrm>
                  <a:off x="2958825" y="1978338"/>
                  <a:ext cx="2461166" cy="111008"/>
                  <a:chOff x="2820311" y="559120"/>
                  <a:chExt cx="2461166" cy="111008"/>
                </a:xfrm>
                <a:grpFill/>
              </p:grpSpPr>
              <p:sp>
                <p:nvSpPr>
                  <p:cNvPr id="55" name="Oval 54">
                    <a:extLst>
                      <a:ext uri="{FF2B5EF4-FFF2-40B4-BE49-F238E27FC236}">
                        <a16:creationId xmlns:a16="http://schemas.microsoft.com/office/drawing/2014/main" id="{6A99F2FC-7F1F-41AD-9A09-7282D27BED13}"/>
                      </a:ext>
                    </a:extLst>
                  </p:cNvPr>
                  <p:cNvSpPr/>
                  <p:nvPr/>
                </p:nvSpPr>
                <p:spPr>
                  <a:xfrm>
                    <a:off x="2820311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6" name="Oval 55">
                    <a:extLst>
                      <a:ext uri="{FF2B5EF4-FFF2-40B4-BE49-F238E27FC236}">
                        <a16:creationId xmlns:a16="http://schemas.microsoft.com/office/drawing/2014/main" id="{EECE3A58-FAFC-4065-BF6A-E7A1A83EC93F}"/>
                      </a:ext>
                    </a:extLst>
                  </p:cNvPr>
                  <p:cNvSpPr/>
                  <p:nvPr/>
                </p:nvSpPr>
                <p:spPr>
                  <a:xfrm>
                    <a:off x="3407850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7" name="Oval 56">
                    <a:extLst>
                      <a:ext uri="{FF2B5EF4-FFF2-40B4-BE49-F238E27FC236}">
                        <a16:creationId xmlns:a16="http://schemas.microsoft.com/office/drawing/2014/main" id="{13080AC1-514D-4AB5-94A0-6BDCE237A305}"/>
                      </a:ext>
                    </a:extLst>
                  </p:cNvPr>
                  <p:cNvSpPr/>
                  <p:nvPr/>
                </p:nvSpPr>
                <p:spPr>
                  <a:xfrm>
                    <a:off x="3995390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8" name="Oval 57">
                    <a:extLst>
                      <a:ext uri="{FF2B5EF4-FFF2-40B4-BE49-F238E27FC236}">
                        <a16:creationId xmlns:a16="http://schemas.microsoft.com/office/drawing/2014/main" id="{5872E37A-4326-470D-BCF6-A81A003A138F}"/>
                      </a:ext>
                    </a:extLst>
                  </p:cNvPr>
                  <p:cNvSpPr/>
                  <p:nvPr/>
                </p:nvSpPr>
                <p:spPr>
                  <a:xfrm>
                    <a:off x="4582929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9" name="Oval 58">
                    <a:extLst>
                      <a:ext uri="{FF2B5EF4-FFF2-40B4-BE49-F238E27FC236}">
                        <a16:creationId xmlns:a16="http://schemas.microsoft.com/office/drawing/2014/main" id="{A246D668-1B59-4013-977B-564AA0325150}"/>
                      </a:ext>
                    </a:extLst>
                  </p:cNvPr>
                  <p:cNvSpPr/>
                  <p:nvPr/>
                </p:nvSpPr>
                <p:spPr>
                  <a:xfrm>
                    <a:off x="5170469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A25DAF58-555C-4263-B1F2-175E21C2644C}"/>
                </a:ext>
              </a:extLst>
            </p:cNvPr>
            <p:cNvGrpSpPr/>
            <p:nvPr/>
          </p:nvGrpSpPr>
          <p:grpSpPr>
            <a:xfrm>
              <a:off x="3969404" y="1150375"/>
              <a:ext cx="2914815" cy="833152"/>
              <a:chOff x="3969404" y="953889"/>
              <a:chExt cx="2914815" cy="833152"/>
            </a:xfrm>
          </p:grpSpPr>
          <p:grpSp>
            <p:nvGrpSpPr>
              <p:cNvPr id="82" name="Group 81">
                <a:extLst>
                  <a:ext uri="{FF2B5EF4-FFF2-40B4-BE49-F238E27FC236}">
                    <a16:creationId xmlns:a16="http://schemas.microsoft.com/office/drawing/2014/main" id="{7181C740-C3BA-4B08-BE7B-87ACBDC39B1B}"/>
                  </a:ext>
                </a:extLst>
              </p:cNvPr>
              <p:cNvGrpSpPr/>
              <p:nvPr/>
            </p:nvGrpSpPr>
            <p:grpSpPr>
              <a:xfrm>
                <a:off x="3969404" y="953889"/>
                <a:ext cx="1340015" cy="833152"/>
                <a:chOff x="2958825" y="559120"/>
                <a:chExt cx="2461166" cy="1530226"/>
              </a:xfrm>
              <a:solidFill>
                <a:srgbClr val="FFD100"/>
              </a:solidFill>
            </p:grpSpPr>
            <p:grpSp>
              <p:nvGrpSpPr>
                <p:cNvPr id="114" name="Group 113">
                  <a:extLst>
                    <a:ext uri="{FF2B5EF4-FFF2-40B4-BE49-F238E27FC236}">
                      <a16:creationId xmlns:a16="http://schemas.microsoft.com/office/drawing/2014/main" id="{73C11C8F-21E5-45A5-87AB-BE5CCDDFE7DB}"/>
                    </a:ext>
                  </a:extLst>
                </p:cNvPr>
                <p:cNvGrpSpPr/>
                <p:nvPr/>
              </p:nvGrpSpPr>
              <p:grpSpPr>
                <a:xfrm>
                  <a:off x="2958825" y="559120"/>
                  <a:ext cx="2461166" cy="111008"/>
                  <a:chOff x="2820311" y="559120"/>
                  <a:chExt cx="2461166" cy="111008"/>
                </a:xfrm>
                <a:grpFill/>
              </p:grpSpPr>
              <p:sp>
                <p:nvSpPr>
                  <p:cNvPr id="139" name="Oval 138">
                    <a:extLst>
                      <a:ext uri="{FF2B5EF4-FFF2-40B4-BE49-F238E27FC236}">
                        <a16:creationId xmlns:a16="http://schemas.microsoft.com/office/drawing/2014/main" id="{E1D3BD59-D56A-40C3-86CF-288ABB378913}"/>
                      </a:ext>
                    </a:extLst>
                  </p:cNvPr>
                  <p:cNvSpPr/>
                  <p:nvPr/>
                </p:nvSpPr>
                <p:spPr>
                  <a:xfrm>
                    <a:off x="2820311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0" name="Oval 139">
                    <a:extLst>
                      <a:ext uri="{FF2B5EF4-FFF2-40B4-BE49-F238E27FC236}">
                        <a16:creationId xmlns:a16="http://schemas.microsoft.com/office/drawing/2014/main" id="{DA36092D-9B9B-4AE0-83E1-7DFCE8A4BEAB}"/>
                      </a:ext>
                    </a:extLst>
                  </p:cNvPr>
                  <p:cNvSpPr/>
                  <p:nvPr/>
                </p:nvSpPr>
                <p:spPr>
                  <a:xfrm>
                    <a:off x="3407850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1" name="Oval 140">
                    <a:extLst>
                      <a:ext uri="{FF2B5EF4-FFF2-40B4-BE49-F238E27FC236}">
                        <a16:creationId xmlns:a16="http://schemas.microsoft.com/office/drawing/2014/main" id="{97979AFE-5A20-4DE4-81B1-29750E46439E}"/>
                      </a:ext>
                    </a:extLst>
                  </p:cNvPr>
                  <p:cNvSpPr/>
                  <p:nvPr/>
                </p:nvSpPr>
                <p:spPr>
                  <a:xfrm>
                    <a:off x="3995390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2" name="Oval 141">
                    <a:extLst>
                      <a:ext uri="{FF2B5EF4-FFF2-40B4-BE49-F238E27FC236}">
                        <a16:creationId xmlns:a16="http://schemas.microsoft.com/office/drawing/2014/main" id="{96CDA7B4-CE9A-4903-BD86-8F5F2D3E875E}"/>
                      </a:ext>
                    </a:extLst>
                  </p:cNvPr>
                  <p:cNvSpPr/>
                  <p:nvPr/>
                </p:nvSpPr>
                <p:spPr>
                  <a:xfrm>
                    <a:off x="4582929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3" name="Oval 142">
                    <a:extLst>
                      <a:ext uri="{FF2B5EF4-FFF2-40B4-BE49-F238E27FC236}">
                        <a16:creationId xmlns:a16="http://schemas.microsoft.com/office/drawing/2014/main" id="{30EF743D-DF5E-4627-BDE9-FE338EC4A4CC}"/>
                      </a:ext>
                    </a:extLst>
                  </p:cNvPr>
                  <p:cNvSpPr/>
                  <p:nvPr/>
                </p:nvSpPr>
                <p:spPr>
                  <a:xfrm>
                    <a:off x="5170469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15" name="Group 114">
                  <a:extLst>
                    <a:ext uri="{FF2B5EF4-FFF2-40B4-BE49-F238E27FC236}">
                      <a16:creationId xmlns:a16="http://schemas.microsoft.com/office/drawing/2014/main" id="{3DCA60BE-855F-4589-B5B0-D8434167BFC5}"/>
                    </a:ext>
                  </a:extLst>
                </p:cNvPr>
                <p:cNvGrpSpPr/>
                <p:nvPr/>
              </p:nvGrpSpPr>
              <p:grpSpPr>
                <a:xfrm>
                  <a:off x="2958825" y="913925"/>
                  <a:ext cx="2461166" cy="111008"/>
                  <a:chOff x="2820311" y="559120"/>
                  <a:chExt cx="2461166" cy="111008"/>
                </a:xfrm>
                <a:grpFill/>
              </p:grpSpPr>
              <p:sp>
                <p:nvSpPr>
                  <p:cNvPr id="134" name="Oval 133">
                    <a:extLst>
                      <a:ext uri="{FF2B5EF4-FFF2-40B4-BE49-F238E27FC236}">
                        <a16:creationId xmlns:a16="http://schemas.microsoft.com/office/drawing/2014/main" id="{AB8F9BD0-CC49-490D-B44F-C18202DD6D26}"/>
                      </a:ext>
                    </a:extLst>
                  </p:cNvPr>
                  <p:cNvSpPr/>
                  <p:nvPr/>
                </p:nvSpPr>
                <p:spPr>
                  <a:xfrm>
                    <a:off x="2820311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5" name="Oval 134">
                    <a:extLst>
                      <a:ext uri="{FF2B5EF4-FFF2-40B4-BE49-F238E27FC236}">
                        <a16:creationId xmlns:a16="http://schemas.microsoft.com/office/drawing/2014/main" id="{0B328326-6FA1-4F49-AF9D-60680B2D6789}"/>
                      </a:ext>
                    </a:extLst>
                  </p:cNvPr>
                  <p:cNvSpPr/>
                  <p:nvPr/>
                </p:nvSpPr>
                <p:spPr>
                  <a:xfrm>
                    <a:off x="3407850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6" name="Oval 135">
                    <a:extLst>
                      <a:ext uri="{FF2B5EF4-FFF2-40B4-BE49-F238E27FC236}">
                        <a16:creationId xmlns:a16="http://schemas.microsoft.com/office/drawing/2014/main" id="{42426490-05E9-4F90-815B-FC3D30677A1C}"/>
                      </a:ext>
                    </a:extLst>
                  </p:cNvPr>
                  <p:cNvSpPr/>
                  <p:nvPr/>
                </p:nvSpPr>
                <p:spPr>
                  <a:xfrm>
                    <a:off x="3995390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7" name="Oval 136">
                    <a:extLst>
                      <a:ext uri="{FF2B5EF4-FFF2-40B4-BE49-F238E27FC236}">
                        <a16:creationId xmlns:a16="http://schemas.microsoft.com/office/drawing/2014/main" id="{E9DA376D-1D95-4E31-8C3F-2549331DF355}"/>
                      </a:ext>
                    </a:extLst>
                  </p:cNvPr>
                  <p:cNvSpPr/>
                  <p:nvPr/>
                </p:nvSpPr>
                <p:spPr>
                  <a:xfrm>
                    <a:off x="4582929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8" name="Oval 137">
                    <a:extLst>
                      <a:ext uri="{FF2B5EF4-FFF2-40B4-BE49-F238E27FC236}">
                        <a16:creationId xmlns:a16="http://schemas.microsoft.com/office/drawing/2014/main" id="{A6A3D2A9-8397-4071-8788-0C4AAB1EB675}"/>
                      </a:ext>
                    </a:extLst>
                  </p:cNvPr>
                  <p:cNvSpPr/>
                  <p:nvPr/>
                </p:nvSpPr>
                <p:spPr>
                  <a:xfrm>
                    <a:off x="5170469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16" name="Group 115">
                  <a:extLst>
                    <a:ext uri="{FF2B5EF4-FFF2-40B4-BE49-F238E27FC236}">
                      <a16:creationId xmlns:a16="http://schemas.microsoft.com/office/drawing/2014/main" id="{0DDC143C-A4AE-49DA-9163-834250728A17}"/>
                    </a:ext>
                  </a:extLst>
                </p:cNvPr>
                <p:cNvGrpSpPr/>
                <p:nvPr/>
              </p:nvGrpSpPr>
              <p:grpSpPr>
                <a:xfrm>
                  <a:off x="2958825" y="1268730"/>
                  <a:ext cx="2461166" cy="111008"/>
                  <a:chOff x="2820311" y="559120"/>
                  <a:chExt cx="2461166" cy="111008"/>
                </a:xfrm>
                <a:grpFill/>
              </p:grpSpPr>
              <p:sp>
                <p:nvSpPr>
                  <p:cNvPr id="129" name="Oval 128">
                    <a:extLst>
                      <a:ext uri="{FF2B5EF4-FFF2-40B4-BE49-F238E27FC236}">
                        <a16:creationId xmlns:a16="http://schemas.microsoft.com/office/drawing/2014/main" id="{F4F7AEAB-C52D-4CAE-AB6E-BAEC19C9A659}"/>
                      </a:ext>
                    </a:extLst>
                  </p:cNvPr>
                  <p:cNvSpPr/>
                  <p:nvPr/>
                </p:nvSpPr>
                <p:spPr>
                  <a:xfrm>
                    <a:off x="2820311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0" name="Oval 129">
                    <a:extLst>
                      <a:ext uri="{FF2B5EF4-FFF2-40B4-BE49-F238E27FC236}">
                        <a16:creationId xmlns:a16="http://schemas.microsoft.com/office/drawing/2014/main" id="{45B0D69B-967B-4FC2-9DC4-D9DC0C689519}"/>
                      </a:ext>
                    </a:extLst>
                  </p:cNvPr>
                  <p:cNvSpPr/>
                  <p:nvPr/>
                </p:nvSpPr>
                <p:spPr>
                  <a:xfrm>
                    <a:off x="3407850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1" name="Oval 130">
                    <a:extLst>
                      <a:ext uri="{FF2B5EF4-FFF2-40B4-BE49-F238E27FC236}">
                        <a16:creationId xmlns:a16="http://schemas.microsoft.com/office/drawing/2014/main" id="{1E207391-2C45-4DA7-A87C-25801A2B4698}"/>
                      </a:ext>
                    </a:extLst>
                  </p:cNvPr>
                  <p:cNvSpPr/>
                  <p:nvPr/>
                </p:nvSpPr>
                <p:spPr>
                  <a:xfrm>
                    <a:off x="3995390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2" name="Oval 131">
                    <a:extLst>
                      <a:ext uri="{FF2B5EF4-FFF2-40B4-BE49-F238E27FC236}">
                        <a16:creationId xmlns:a16="http://schemas.microsoft.com/office/drawing/2014/main" id="{99398053-373F-4717-8854-D14D32A884B5}"/>
                      </a:ext>
                    </a:extLst>
                  </p:cNvPr>
                  <p:cNvSpPr/>
                  <p:nvPr/>
                </p:nvSpPr>
                <p:spPr>
                  <a:xfrm>
                    <a:off x="4582929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3" name="Oval 132">
                    <a:extLst>
                      <a:ext uri="{FF2B5EF4-FFF2-40B4-BE49-F238E27FC236}">
                        <a16:creationId xmlns:a16="http://schemas.microsoft.com/office/drawing/2014/main" id="{26EB0D6E-2B22-4AFA-BBF1-F3DED2408541}"/>
                      </a:ext>
                    </a:extLst>
                  </p:cNvPr>
                  <p:cNvSpPr/>
                  <p:nvPr/>
                </p:nvSpPr>
                <p:spPr>
                  <a:xfrm>
                    <a:off x="5170469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17" name="Group 116">
                  <a:extLst>
                    <a:ext uri="{FF2B5EF4-FFF2-40B4-BE49-F238E27FC236}">
                      <a16:creationId xmlns:a16="http://schemas.microsoft.com/office/drawing/2014/main" id="{AC875404-DA7C-4E9A-A0C0-6D6A1985349D}"/>
                    </a:ext>
                  </a:extLst>
                </p:cNvPr>
                <p:cNvGrpSpPr/>
                <p:nvPr/>
              </p:nvGrpSpPr>
              <p:grpSpPr>
                <a:xfrm>
                  <a:off x="2958825" y="1623535"/>
                  <a:ext cx="2461166" cy="111008"/>
                  <a:chOff x="2820311" y="559120"/>
                  <a:chExt cx="2461166" cy="111008"/>
                </a:xfrm>
                <a:grpFill/>
              </p:grpSpPr>
              <p:sp>
                <p:nvSpPr>
                  <p:cNvPr id="124" name="Oval 123">
                    <a:extLst>
                      <a:ext uri="{FF2B5EF4-FFF2-40B4-BE49-F238E27FC236}">
                        <a16:creationId xmlns:a16="http://schemas.microsoft.com/office/drawing/2014/main" id="{F76894F8-42D1-42EE-87B0-821FE4AE0B85}"/>
                      </a:ext>
                    </a:extLst>
                  </p:cNvPr>
                  <p:cNvSpPr/>
                  <p:nvPr/>
                </p:nvSpPr>
                <p:spPr>
                  <a:xfrm>
                    <a:off x="2820311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5" name="Oval 124">
                    <a:extLst>
                      <a:ext uri="{FF2B5EF4-FFF2-40B4-BE49-F238E27FC236}">
                        <a16:creationId xmlns:a16="http://schemas.microsoft.com/office/drawing/2014/main" id="{5B49DE81-A4CF-46E1-A288-DC77E011F887}"/>
                      </a:ext>
                    </a:extLst>
                  </p:cNvPr>
                  <p:cNvSpPr/>
                  <p:nvPr/>
                </p:nvSpPr>
                <p:spPr>
                  <a:xfrm>
                    <a:off x="3407850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6" name="Oval 125">
                    <a:extLst>
                      <a:ext uri="{FF2B5EF4-FFF2-40B4-BE49-F238E27FC236}">
                        <a16:creationId xmlns:a16="http://schemas.microsoft.com/office/drawing/2014/main" id="{5FF864A4-B3BC-44AB-A2B7-096AEC1C5F64}"/>
                      </a:ext>
                    </a:extLst>
                  </p:cNvPr>
                  <p:cNvSpPr/>
                  <p:nvPr/>
                </p:nvSpPr>
                <p:spPr>
                  <a:xfrm>
                    <a:off x="3995390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7" name="Oval 126">
                    <a:extLst>
                      <a:ext uri="{FF2B5EF4-FFF2-40B4-BE49-F238E27FC236}">
                        <a16:creationId xmlns:a16="http://schemas.microsoft.com/office/drawing/2014/main" id="{8854C6B7-CA29-4B1C-B9AB-675FEFD0410F}"/>
                      </a:ext>
                    </a:extLst>
                  </p:cNvPr>
                  <p:cNvSpPr/>
                  <p:nvPr/>
                </p:nvSpPr>
                <p:spPr>
                  <a:xfrm>
                    <a:off x="4582929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8" name="Oval 127">
                    <a:extLst>
                      <a:ext uri="{FF2B5EF4-FFF2-40B4-BE49-F238E27FC236}">
                        <a16:creationId xmlns:a16="http://schemas.microsoft.com/office/drawing/2014/main" id="{0900BD7E-6741-4B54-9042-C31A4463798A}"/>
                      </a:ext>
                    </a:extLst>
                  </p:cNvPr>
                  <p:cNvSpPr/>
                  <p:nvPr/>
                </p:nvSpPr>
                <p:spPr>
                  <a:xfrm>
                    <a:off x="5170469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18" name="Group 117">
                  <a:extLst>
                    <a:ext uri="{FF2B5EF4-FFF2-40B4-BE49-F238E27FC236}">
                      <a16:creationId xmlns:a16="http://schemas.microsoft.com/office/drawing/2014/main" id="{8F536231-7FB1-4550-8E19-223EFDCFE7A4}"/>
                    </a:ext>
                  </a:extLst>
                </p:cNvPr>
                <p:cNvGrpSpPr/>
                <p:nvPr/>
              </p:nvGrpSpPr>
              <p:grpSpPr>
                <a:xfrm>
                  <a:off x="2958825" y="1978338"/>
                  <a:ext cx="2461166" cy="111008"/>
                  <a:chOff x="2820311" y="559120"/>
                  <a:chExt cx="2461166" cy="111008"/>
                </a:xfrm>
                <a:grpFill/>
              </p:grpSpPr>
              <p:sp>
                <p:nvSpPr>
                  <p:cNvPr id="119" name="Oval 118">
                    <a:extLst>
                      <a:ext uri="{FF2B5EF4-FFF2-40B4-BE49-F238E27FC236}">
                        <a16:creationId xmlns:a16="http://schemas.microsoft.com/office/drawing/2014/main" id="{C058A884-9590-40F7-9C0A-D26F18391634}"/>
                      </a:ext>
                    </a:extLst>
                  </p:cNvPr>
                  <p:cNvSpPr/>
                  <p:nvPr/>
                </p:nvSpPr>
                <p:spPr>
                  <a:xfrm>
                    <a:off x="2820311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0" name="Oval 119">
                    <a:extLst>
                      <a:ext uri="{FF2B5EF4-FFF2-40B4-BE49-F238E27FC236}">
                        <a16:creationId xmlns:a16="http://schemas.microsoft.com/office/drawing/2014/main" id="{F6E76E3F-921A-4A46-A377-6F9C97297CB7}"/>
                      </a:ext>
                    </a:extLst>
                  </p:cNvPr>
                  <p:cNvSpPr/>
                  <p:nvPr/>
                </p:nvSpPr>
                <p:spPr>
                  <a:xfrm>
                    <a:off x="3407850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1" name="Oval 120">
                    <a:extLst>
                      <a:ext uri="{FF2B5EF4-FFF2-40B4-BE49-F238E27FC236}">
                        <a16:creationId xmlns:a16="http://schemas.microsoft.com/office/drawing/2014/main" id="{E82ABD9A-6CFB-4253-91F7-7065FD706E74}"/>
                      </a:ext>
                    </a:extLst>
                  </p:cNvPr>
                  <p:cNvSpPr/>
                  <p:nvPr/>
                </p:nvSpPr>
                <p:spPr>
                  <a:xfrm>
                    <a:off x="3995390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2" name="Oval 121">
                    <a:extLst>
                      <a:ext uri="{FF2B5EF4-FFF2-40B4-BE49-F238E27FC236}">
                        <a16:creationId xmlns:a16="http://schemas.microsoft.com/office/drawing/2014/main" id="{261B13A6-AF2C-444A-AD7F-9107A8818A9D}"/>
                      </a:ext>
                    </a:extLst>
                  </p:cNvPr>
                  <p:cNvSpPr/>
                  <p:nvPr/>
                </p:nvSpPr>
                <p:spPr>
                  <a:xfrm>
                    <a:off x="4582929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3" name="Oval 122">
                    <a:extLst>
                      <a:ext uri="{FF2B5EF4-FFF2-40B4-BE49-F238E27FC236}">
                        <a16:creationId xmlns:a16="http://schemas.microsoft.com/office/drawing/2014/main" id="{4DD2B2DA-AD27-4CD0-AFB8-199DF6B14AD0}"/>
                      </a:ext>
                    </a:extLst>
                  </p:cNvPr>
                  <p:cNvSpPr/>
                  <p:nvPr/>
                </p:nvSpPr>
                <p:spPr>
                  <a:xfrm>
                    <a:off x="5170469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83" name="Group 82">
                <a:extLst>
                  <a:ext uri="{FF2B5EF4-FFF2-40B4-BE49-F238E27FC236}">
                    <a16:creationId xmlns:a16="http://schemas.microsoft.com/office/drawing/2014/main" id="{5E1312A1-59BA-49AD-9F75-C656C732CD5B}"/>
                  </a:ext>
                </a:extLst>
              </p:cNvPr>
              <p:cNvGrpSpPr/>
              <p:nvPr/>
            </p:nvGrpSpPr>
            <p:grpSpPr>
              <a:xfrm>
                <a:off x="5544204" y="953889"/>
                <a:ext cx="1340015" cy="833152"/>
                <a:chOff x="2958825" y="559120"/>
                <a:chExt cx="2461166" cy="1530226"/>
              </a:xfrm>
              <a:solidFill>
                <a:srgbClr val="FFD100"/>
              </a:solidFill>
            </p:grpSpPr>
            <p:grpSp>
              <p:nvGrpSpPr>
                <p:cNvPr id="84" name="Group 83">
                  <a:extLst>
                    <a:ext uri="{FF2B5EF4-FFF2-40B4-BE49-F238E27FC236}">
                      <a16:creationId xmlns:a16="http://schemas.microsoft.com/office/drawing/2014/main" id="{1F5D0457-A1C2-4834-B55E-70DCDF3D6D2B}"/>
                    </a:ext>
                  </a:extLst>
                </p:cNvPr>
                <p:cNvGrpSpPr/>
                <p:nvPr/>
              </p:nvGrpSpPr>
              <p:grpSpPr>
                <a:xfrm>
                  <a:off x="2958825" y="559120"/>
                  <a:ext cx="2461166" cy="111008"/>
                  <a:chOff x="2820311" y="559120"/>
                  <a:chExt cx="2461166" cy="111008"/>
                </a:xfrm>
                <a:grpFill/>
              </p:grpSpPr>
              <p:sp>
                <p:nvSpPr>
                  <p:cNvPr id="109" name="Oval 108">
                    <a:extLst>
                      <a:ext uri="{FF2B5EF4-FFF2-40B4-BE49-F238E27FC236}">
                        <a16:creationId xmlns:a16="http://schemas.microsoft.com/office/drawing/2014/main" id="{3250313A-AEFB-426B-AEFF-AF4FAA7F5F2C}"/>
                      </a:ext>
                    </a:extLst>
                  </p:cNvPr>
                  <p:cNvSpPr/>
                  <p:nvPr/>
                </p:nvSpPr>
                <p:spPr>
                  <a:xfrm>
                    <a:off x="2820311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0" name="Oval 109">
                    <a:extLst>
                      <a:ext uri="{FF2B5EF4-FFF2-40B4-BE49-F238E27FC236}">
                        <a16:creationId xmlns:a16="http://schemas.microsoft.com/office/drawing/2014/main" id="{B4501F62-B5D2-4E25-BD6F-861B53F8E529}"/>
                      </a:ext>
                    </a:extLst>
                  </p:cNvPr>
                  <p:cNvSpPr/>
                  <p:nvPr/>
                </p:nvSpPr>
                <p:spPr>
                  <a:xfrm>
                    <a:off x="3407850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1" name="Oval 110">
                    <a:extLst>
                      <a:ext uri="{FF2B5EF4-FFF2-40B4-BE49-F238E27FC236}">
                        <a16:creationId xmlns:a16="http://schemas.microsoft.com/office/drawing/2014/main" id="{0E3F233D-6509-4C3E-93E5-8090E4578628}"/>
                      </a:ext>
                    </a:extLst>
                  </p:cNvPr>
                  <p:cNvSpPr/>
                  <p:nvPr/>
                </p:nvSpPr>
                <p:spPr>
                  <a:xfrm>
                    <a:off x="3995390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2" name="Oval 111">
                    <a:extLst>
                      <a:ext uri="{FF2B5EF4-FFF2-40B4-BE49-F238E27FC236}">
                        <a16:creationId xmlns:a16="http://schemas.microsoft.com/office/drawing/2014/main" id="{20A816B1-0BCB-487A-9656-AF41CC68C9D6}"/>
                      </a:ext>
                    </a:extLst>
                  </p:cNvPr>
                  <p:cNvSpPr/>
                  <p:nvPr/>
                </p:nvSpPr>
                <p:spPr>
                  <a:xfrm>
                    <a:off x="4582929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3" name="Oval 112">
                    <a:extLst>
                      <a:ext uri="{FF2B5EF4-FFF2-40B4-BE49-F238E27FC236}">
                        <a16:creationId xmlns:a16="http://schemas.microsoft.com/office/drawing/2014/main" id="{1D6F6C18-6466-41C7-87E1-18620C8A7085}"/>
                      </a:ext>
                    </a:extLst>
                  </p:cNvPr>
                  <p:cNvSpPr/>
                  <p:nvPr/>
                </p:nvSpPr>
                <p:spPr>
                  <a:xfrm>
                    <a:off x="5170469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85" name="Group 84">
                  <a:extLst>
                    <a:ext uri="{FF2B5EF4-FFF2-40B4-BE49-F238E27FC236}">
                      <a16:creationId xmlns:a16="http://schemas.microsoft.com/office/drawing/2014/main" id="{B56C5D04-255F-48FC-A9CA-EAB0C994B11F}"/>
                    </a:ext>
                  </a:extLst>
                </p:cNvPr>
                <p:cNvGrpSpPr/>
                <p:nvPr/>
              </p:nvGrpSpPr>
              <p:grpSpPr>
                <a:xfrm>
                  <a:off x="2958825" y="913925"/>
                  <a:ext cx="2461166" cy="111008"/>
                  <a:chOff x="2820311" y="559120"/>
                  <a:chExt cx="2461166" cy="111008"/>
                </a:xfrm>
                <a:grpFill/>
              </p:grpSpPr>
              <p:sp>
                <p:nvSpPr>
                  <p:cNvPr id="104" name="Oval 103">
                    <a:extLst>
                      <a:ext uri="{FF2B5EF4-FFF2-40B4-BE49-F238E27FC236}">
                        <a16:creationId xmlns:a16="http://schemas.microsoft.com/office/drawing/2014/main" id="{2F67B240-4E24-4992-B9EC-C3A2CA2D7C71}"/>
                      </a:ext>
                    </a:extLst>
                  </p:cNvPr>
                  <p:cNvSpPr/>
                  <p:nvPr/>
                </p:nvSpPr>
                <p:spPr>
                  <a:xfrm>
                    <a:off x="2820311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5" name="Oval 104">
                    <a:extLst>
                      <a:ext uri="{FF2B5EF4-FFF2-40B4-BE49-F238E27FC236}">
                        <a16:creationId xmlns:a16="http://schemas.microsoft.com/office/drawing/2014/main" id="{C6FACBA7-124D-416F-8E48-AE6F51F72D6E}"/>
                      </a:ext>
                    </a:extLst>
                  </p:cNvPr>
                  <p:cNvSpPr/>
                  <p:nvPr/>
                </p:nvSpPr>
                <p:spPr>
                  <a:xfrm>
                    <a:off x="3407850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6" name="Oval 105">
                    <a:extLst>
                      <a:ext uri="{FF2B5EF4-FFF2-40B4-BE49-F238E27FC236}">
                        <a16:creationId xmlns:a16="http://schemas.microsoft.com/office/drawing/2014/main" id="{9E7E9D04-E75B-456C-B365-D2DF34950164}"/>
                      </a:ext>
                    </a:extLst>
                  </p:cNvPr>
                  <p:cNvSpPr/>
                  <p:nvPr/>
                </p:nvSpPr>
                <p:spPr>
                  <a:xfrm>
                    <a:off x="3995390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7" name="Oval 106">
                    <a:extLst>
                      <a:ext uri="{FF2B5EF4-FFF2-40B4-BE49-F238E27FC236}">
                        <a16:creationId xmlns:a16="http://schemas.microsoft.com/office/drawing/2014/main" id="{DEEDB9C6-AB64-4278-A9E3-6B34C8246E3A}"/>
                      </a:ext>
                    </a:extLst>
                  </p:cNvPr>
                  <p:cNvSpPr/>
                  <p:nvPr/>
                </p:nvSpPr>
                <p:spPr>
                  <a:xfrm>
                    <a:off x="4582929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8" name="Oval 107">
                    <a:extLst>
                      <a:ext uri="{FF2B5EF4-FFF2-40B4-BE49-F238E27FC236}">
                        <a16:creationId xmlns:a16="http://schemas.microsoft.com/office/drawing/2014/main" id="{99ACF144-6CAF-48B7-9877-2DA063430503}"/>
                      </a:ext>
                    </a:extLst>
                  </p:cNvPr>
                  <p:cNvSpPr/>
                  <p:nvPr/>
                </p:nvSpPr>
                <p:spPr>
                  <a:xfrm>
                    <a:off x="5170469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86" name="Group 85">
                  <a:extLst>
                    <a:ext uri="{FF2B5EF4-FFF2-40B4-BE49-F238E27FC236}">
                      <a16:creationId xmlns:a16="http://schemas.microsoft.com/office/drawing/2014/main" id="{8A281DF4-AB97-4868-A84F-9ABAA14FB182}"/>
                    </a:ext>
                  </a:extLst>
                </p:cNvPr>
                <p:cNvGrpSpPr/>
                <p:nvPr/>
              </p:nvGrpSpPr>
              <p:grpSpPr>
                <a:xfrm>
                  <a:off x="2958825" y="1268730"/>
                  <a:ext cx="2461166" cy="111008"/>
                  <a:chOff x="2820311" y="559120"/>
                  <a:chExt cx="2461166" cy="111008"/>
                </a:xfrm>
                <a:grpFill/>
              </p:grpSpPr>
              <p:sp>
                <p:nvSpPr>
                  <p:cNvPr id="99" name="Oval 98">
                    <a:extLst>
                      <a:ext uri="{FF2B5EF4-FFF2-40B4-BE49-F238E27FC236}">
                        <a16:creationId xmlns:a16="http://schemas.microsoft.com/office/drawing/2014/main" id="{B52305FA-E5F2-42CF-A88A-BC4B9C348A2A}"/>
                      </a:ext>
                    </a:extLst>
                  </p:cNvPr>
                  <p:cNvSpPr/>
                  <p:nvPr/>
                </p:nvSpPr>
                <p:spPr>
                  <a:xfrm>
                    <a:off x="2820311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0" name="Oval 99">
                    <a:extLst>
                      <a:ext uri="{FF2B5EF4-FFF2-40B4-BE49-F238E27FC236}">
                        <a16:creationId xmlns:a16="http://schemas.microsoft.com/office/drawing/2014/main" id="{CD33AABC-C0D4-4459-8DDB-53665E2E1D49}"/>
                      </a:ext>
                    </a:extLst>
                  </p:cNvPr>
                  <p:cNvSpPr/>
                  <p:nvPr/>
                </p:nvSpPr>
                <p:spPr>
                  <a:xfrm>
                    <a:off x="3407850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1" name="Oval 100">
                    <a:extLst>
                      <a:ext uri="{FF2B5EF4-FFF2-40B4-BE49-F238E27FC236}">
                        <a16:creationId xmlns:a16="http://schemas.microsoft.com/office/drawing/2014/main" id="{40D03190-B6CA-44F1-BF11-CD5D51383752}"/>
                      </a:ext>
                    </a:extLst>
                  </p:cNvPr>
                  <p:cNvSpPr/>
                  <p:nvPr/>
                </p:nvSpPr>
                <p:spPr>
                  <a:xfrm>
                    <a:off x="3995390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2" name="Oval 101">
                    <a:extLst>
                      <a:ext uri="{FF2B5EF4-FFF2-40B4-BE49-F238E27FC236}">
                        <a16:creationId xmlns:a16="http://schemas.microsoft.com/office/drawing/2014/main" id="{5736EED2-8C27-4C0E-93B9-574033B95238}"/>
                      </a:ext>
                    </a:extLst>
                  </p:cNvPr>
                  <p:cNvSpPr/>
                  <p:nvPr/>
                </p:nvSpPr>
                <p:spPr>
                  <a:xfrm>
                    <a:off x="4582929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3" name="Oval 102">
                    <a:extLst>
                      <a:ext uri="{FF2B5EF4-FFF2-40B4-BE49-F238E27FC236}">
                        <a16:creationId xmlns:a16="http://schemas.microsoft.com/office/drawing/2014/main" id="{95FD0B2B-A427-446C-B65C-C47C1889636E}"/>
                      </a:ext>
                    </a:extLst>
                  </p:cNvPr>
                  <p:cNvSpPr/>
                  <p:nvPr/>
                </p:nvSpPr>
                <p:spPr>
                  <a:xfrm>
                    <a:off x="5170469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87" name="Group 86">
                  <a:extLst>
                    <a:ext uri="{FF2B5EF4-FFF2-40B4-BE49-F238E27FC236}">
                      <a16:creationId xmlns:a16="http://schemas.microsoft.com/office/drawing/2014/main" id="{E7FDE5BA-2BD6-4297-A8B9-D58377ED1B48}"/>
                    </a:ext>
                  </a:extLst>
                </p:cNvPr>
                <p:cNvGrpSpPr/>
                <p:nvPr/>
              </p:nvGrpSpPr>
              <p:grpSpPr>
                <a:xfrm>
                  <a:off x="2958825" y="1623535"/>
                  <a:ext cx="2461166" cy="111008"/>
                  <a:chOff x="2820311" y="559120"/>
                  <a:chExt cx="2461166" cy="111008"/>
                </a:xfrm>
                <a:grpFill/>
              </p:grpSpPr>
              <p:sp>
                <p:nvSpPr>
                  <p:cNvPr id="94" name="Oval 93">
                    <a:extLst>
                      <a:ext uri="{FF2B5EF4-FFF2-40B4-BE49-F238E27FC236}">
                        <a16:creationId xmlns:a16="http://schemas.microsoft.com/office/drawing/2014/main" id="{F6226D2E-EAAE-44FE-9C53-04D407D9C0B6}"/>
                      </a:ext>
                    </a:extLst>
                  </p:cNvPr>
                  <p:cNvSpPr/>
                  <p:nvPr/>
                </p:nvSpPr>
                <p:spPr>
                  <a:xfrm>
                    <a:off x="2820311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5" name="Oval 94">
                    <a:extLst>
                      <a:ext uri="{FF2B5EF4-FFF2-40B4-BE49-F238E27FC236}">
                        <a16:creationId xmlns:a16="http://schemas.microsoft.com/office/drawing/2014/main" id="{B28AAD96-2C92-4DF7-AD74-0157620DB620}"/>
                      </a:ext>
                    </a:extLst>
                  </p:cNvPr>
                  <p:cNvSpPr/>
                  <p:nvPr/>
                </p:nvSpPr>
                <p:spPr>
                  <a:xfrm>
                    <a:off x="3407850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6" name="Oval 95">
                    <a:extLst>
                      <a:ext uri="{FF2B5EF4-FFF2-40B4-BE49-F238E27FC236}">
                        <a16:creationId xmlns:a16="http://schemas.microsoft.com/office/drawing/2014/main" id="{937DB21E-177E-450C-9B1E-FAD9AC2299FA}"/>
                      </a:ext>
                    </a:extLst>
                  </p:cNvPr>
                  <p:cNvSpPr/>
                  <p:nvPr/>
                </p:nvSpPr>
                <p:spPr>
                  <a:xfrm>
                    <a:off x="3995390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7" name="Oval 96">
                    <a:extLst>
                      <a:ext uri="{FF2B5EF4-FFF2-40B4-BE49-F238E27FC236}">
                        <a16:creationId xmlns:a16="http://schemas.microsoft.com/office/drawing/2014/main" id="{2697999B-A82C-45B0-8B1C-B91B7D8C85A3}"/>
                      </a:ext>
                    </a:extLst>
                  </p:cNvPr>
                  <p:cNvSpPr/>
                  <p:nvPr/>
                </p:nvSpPr>
                <p:spPr>
                  <a:xfrm>
                    <a:off x="4582929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8" name="Oval 97">
                    <a:extLst>
                      <a:ext uri="{FF2B5EF4-FFF2-40B4-BE49-F238E27FC236}">
                        <a16:creationId xmlns:a16="http://schemas.microsoft.com/office/drawing/2014/main" id="{5DCBC106-4EAD-448D-8054-F314EC7ECD10}"/>
                      </a:ext>
                    </a:extLst>
                  </p:cNvPr>
                  <p:cNvSpPr/>
                  <p:nvPr/>
                </p:nvSpPr>
                <p:spPr>
                  <a:xfrm>
                    <a:off x="5170469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88" name="Group 87">
                  <a:extLst>
                    <a:ext uri="{FF2B5EF4-FFF2-40B4-BE49-F238E27FC236}">
                      <a16:creationId xmlns:a16="http://schemas.microsoft.com/office/drawing/2014/main" id="{3B05A18D-9F94-413D-8BF3-C66288DBDD88}"/>
                    </a:ext>
                  </a:extLst>
                </p:cNvPr>
                <p:cNvGrpSpPr/>
                <p:nvPr/>
              </p:nvGrpSpPr>
              <p:grpSpPr>
                <a:xfrm>
                  <a:off x="2958825" y="1978338"/>
                  <a:ext cx="2461166" cy="111008"/>
                  <a:chOff x="2820311" y="559120"/>
                  <a:chExt cx="2461166" cy="111008"/>
                </a:xfrm>
                <a:grpFill/>
              </p:grpSpPr>
              <p:sp>
                <p:nvSpPr>
                  <p:cNvPr id="89" name="Oval 88">
                    <a:extLst>
                      <a:ext uri="{FF2B5EF4-FFF2-40B4-BE49-F238E27FC236}">
                        <a16:creationId xmlns:a16="http://schemas.microsoft.com/office/drawing/2014/main" id="{428C5887-2EEB-4568-BB4B-BF6E37AC6656}"/>
                      </a:ext>
                    </a:extLst>
                  </p:cNvPr>
                  <p:cNvSpPr/>
                  <p:nvPr/>
                </p:nvSpPr>
                <p:spPr>
                  <a:xfrm>
                    <a:off x="2820311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0" name="Oval 89">
                    <a:extLst>
                      <a:ext uri="{FF2B5EF4-FFF2-40B4-BE49-F238E27FC236}">
                        <a16:creationId xmlns:a16="http://schemas.microsoft.com/office/drawing/2014/main" id="{C09E0624-A2F8-4403-B4D2-D7783904992D}"/>
                      </a:ext>
                    </a:extLst>
                  </p:cNvPr>
                  <p:cNvSpPr/>
                  <p:nvPr/>
                </p:nvSpPr>
                <p:spPr>
                  <a:xfrm>
                    <a:off x="3407850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1" name="Oval 90">
                    <a:extLst>
                      <a:ext uri="{FF2B5EF4-FFF2-40B4-BE49-F238E27FC236}">
                        <a16:creationId xmlns:a16="http://schemas.microsoft.com/office/drawing/2014/main" id="{5165D190-8F42-4DD1-9B1C-04BBE3C4473B}"/>
                      </a:ext>
                    </a:extLst>
                  </p:cNvPr>
                  <p:cNvSpPr/>
                  <p:nvPr/>
                </p:nvSpPr>
                <p:spPr>
                  <a:xfrm>
                    <a:off x="3995390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2" name="Oval 91">
                    <a:extLst>
                      <a:ext uri="{FF2B5EF4-FFF2-40B4-BE49-F238E27FC236}">
                        <a16:creationId xmlns:a16="http://schemas.microsoft.com/office/drawing/2014/main" id="{656A2F0F-D88F-45D8-B6D5-10636E4F7117}"/>
                      </a:ext>
                    </a:extLst>
                  </p:cNvPr>
                  <p:cNvSpPr/>
                  <p:nvPr/>
                </p:nvSpPr>
                <p:spPr>
                  <a:xfrm>
                    <a:off x="4582929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3" name="Oval 92">
                    <a:extLst>
                      <a:ext uri="{FF2B5EF4-FFF2-40B4-BE49-F238E27FC236}">
                        <a16:creationId xmlns:a16="http://schemas.microsoft.com/office/drawing/2014/main" id="{95B241EC-F84E-463F-B66E-568E73F77DE3}"/>
                      </a:ext>
                    </a:extLst>
                  </p:cNvPr>
                  <p:cNvSpPr/>
                  <p:nvPr/>
                </p:nvSpPr>
                <p:spPr>
                  <a:xfrm>
                    <a:off x="5170469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  <p:grpSp>
          <p:nvGrpSpPr>
            <p:cNvPr id="146" name="Group 145">
              <a:extLst>
                <a:ext uri="{FF2B5EF4-FFF2-40B4-BE49-F238E27FC236}">
                  <a16:creationId xmlns:a16="http://schemas.microsoft.com/office/drawing/2014/main" id="{4FDFEA1D-AD50-4876-ABE0-B31B1627F818}"/>
                </a:ext>
              </a:extLst>
            </p:cNvPr>
            <p:cNvGrpSpPr/>
            <p:nvPr/>
          </p:nvGrpSpPr>
          <p:grpSpPr>
            <a:xfrm>
              <a:off x="3969404" y="2178167"/>
              <a:ext cx="2914815" cy="833152"/>
              <a:chOff x="3969404" y="953889"/>
              <a:chExt cx="2914815" cy="833152"/>
            </a:xfrm>
          </p:grpSpPr>
          <p:grpSp>
            <p:nvGrpSpPr>
              <p:cNvPr id="210" name="Group 209">
                <a:extLst>
                  <a:ext uri="{FF2B5EF4-FFF2-40B4-BE49-F238E27FC236}">
                    <a16:creationId xmlns:a16="http://schemas.microsoft.com/office/drawing/2014/main" id="{0A9CAF97-1AA7-4E7F-921E-7FFB676E3C9C}"/>
                  </a:ext>
                </a:extLst>
              </p:cNvPr>
              <p:cNvGrpSpPr/>
              <p:nvPr/>
            </p:nvGrpSpPr>
            <p:grpSpPr>
              <a:xfrm>
                <a:off x="3969404" y="953889"/>
                <a:ext cx="1340015" cy="833152"/>
                <a:chOff x="2958825" y="559120"/>
                <a:chExt cx="2461166" cy="1530226"/>
              </a:xfrm>
              <a:solidFill>
                <a:srgbClr val="FFD100"/>
              </a:solidFill>
            </p:grpSpPr>
            <p:grpSp>
              <p:nvGrpSpPr>
                <p:cNvPr id="242" name="Group 241">
                  <a:extLst>
                    <a:ext uri="{FF2B5EF4-FFF2-40B4-BE49-F238E27FC236}">
                      <a16:creationId xmlns:a16="http://schemas.microsoft.com/office/drawing/2014/main" id="{B668FD63-C1BB-4898-B7AE-87E80B400AFF}"/>
                    </a:ext>
                  </a:extLst>
                </p:cNvPr>
                <p:cNvGrpSpPr/>
                <p:nvPr/>
              </p:nvGrpSpPr>
              <p:grpSpPr>
                <a:xfrm>
                  <a:off x="2958825" y="559120"/>
                  <a:ext cx="2461166" cy="111008"/>
                  <a:chOff x="2820311" y="559120"/>
                  <a:chExt cx="2461166" cy="111008"/>
                </a:xfrm>
                <a:grpFill/>
              </p:grpSpPr>
              <p:sp>
                <p:nvSpPr>
                  <p:cNvPr id="267" name="Oval 266">
                    <a:extLst>
                      <a:ext uri="{FF2B5EF4-FFF2-40B4-BE49-F238E27FC236}">
                        <a16:creationId xmlns:a16="http://schemas.microsoft.com/office/drawing/2014/main" id="{C4F4CD6A-DF53-4A2D-A186-9EE3147753CF}"/>
                      </a:ext>
                    </a:extLst>
                  </p:cNvPr>
                  <p:cNvSpPr/>
                  <p:nvPr/>
                </p:nvSpPr>
                <p:spPr>
                  <a:xfrm>
                    <a:off x="2820311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68" name="Oval 267">
                    <a:extLst>
                      <a:ext uri="{FF2B5EF4-FFF2-40B4-BE49-F238E27FC236}">
                        <a16:creationId xmlns:a16="http://schemas.microsoft.com/office/drawing/2014/main" id="{C0843446-FD83-4EFD-9078-BD4500E74D42}"/>
                      </a:ext>
                    </a:extLst>
                  </p:cNvPr>
                  <p:cNvSpPr/>
                  <p:nvPr/>
                </p:nvSpPr>
                <p:spPr>
                  <a:xfrm>
                    <a:off x="3407850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69" name="Oval 268">
                    <a:extLst>
                      <a:ext uri="{FF2B5EF4-FFF2-40B4-BE49-F238E27FC236}">
                        <a16:creationId xmlns:a16="http://schemas.microsoft.com/office/drawing/2014/main" id="{4C938D74-2991-4851-A316-14513682FDB5}"/>
                      </a:ext>
                    </a:extLst>
                  </p:cNvPr>
                  <p:cNvSpPr/>
                  <p:nvPr/>
                </p:nvSpPr>
                <p:spPr>
                  <a:xfrm>
                    <a:off x="3995390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70" name="Oval 269">
                    <a:extLst>
                      <a:ext uri="{FF2B5EF4-FFF2-40B4-BE49-F238E27FC236}">
                        <a16:creationId xmlns:a16="http://schemas.microsoft.com/office/drawing/2014/main" id="{18327700-00F3-482F-B362-0AAF70E1BBFC}"/>
                      </a:ext>
                    </a:extLst>
                  </p:cNvPr>
                  <p:cNvSpPr/>
                  <p:nvPr/>
                </p:nvSpPr>
                <p:spPr>
                  <a:xfrm>
                    <a:off x="4582929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71" name="Oval 270">
                    <a:extLst>
                      <a:ext uri="{FF2B5EF4-FFF2-40B4-BE49-F238E27FC236}">
                        <a16:creationId xmlns:a16="http://schemas.microsoft.com/office/drawing/2014/main" id="{02EA758D-870A-4327-9D76-05C223DE8A62}"/>
                      </a:ext>
                    </a:extLst>
                  </p:cNvPr>
                  <p:cNvSpPr/>
                  <p:nvPr/>
                </p:nvSpPr>
                <p:spPr>
                  <a:xfrm>
                    <a:off x="5170469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43" name="Group 242">
                  <a:extLst>
                    <a:ext uri="{FF2B5EF4-FFF2-40B4-BE49-F238E27FC236}">
                      <a16:creationId xmlns:a16="http://schemas.microsoft.com/office/drawing/2014/main" id="{DD2E00EF-F5D3-4E7B-99CE-16DC2B96E2C5}"/>
                    </a:ext>
                  </a:extLst>
                </p:cNvPr>
                <p:cNvGrpSpPr/>
                <p:nvPr/>
              </p:nvGrpSpPr>
              <p:grpSpPr>
                <a:xfrm>
                  <a:off x="2958825" y="913925"/>
                  <a:ext cx="2461166" cy="111008"/>
                  <a:chOff x="2820311" y="559120"/>
                  <a:chExt cx="2461166" cy="111008"/>
                </a:xfrm>
                <a:grpFill/>
              </p:grpSpPr>
              <p:sp>
                <p:nvSpPr>
                  <p:cNvPr id="262" name="Oval 261">
                    <a:extLst>
                      <a:ext uri="{FF2B5EF4-FFF2-40B4-BE49-F238E27FC236}">
                        <a16:creationId xmlns:a16="http://schemas.microsoft.com/office/drawing/2014/main" id="{8415FCF7-14CF-42F2-9CB8-E6E61404E936}"/>
                      </a:ext>
                    </a:extLst>
                  </p:cNvPr>
                  <p:cNvSpPr/>
                  <p:nvPr/>
                </p:nvSpPr>
                <p:spPr>
                  <a:xfrm>
                    <a:off x="2820311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63" name="Oval 262">
                    <a:extLst>
                      <a:ext uri="{FF2B5EF4-FFF2-40B4-BE49-F238E27FC236}">
                        <a16:creationId xmlns:a16="http://schemas.microsoft.com/office/drawing/2014/main" id="{CB5C3950-3C2A-4727-A6D1-284341BDCF22}"/>
                      </a:ext>
                    </a:extLst>
                  </p:cNvPr>
                  <p:cNvSpPr/>
                  <p:nvPr/>
                </p:nvSpPr>
                <p:spPr>
                  <a:xfrm>
                    <a:off x="3407850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64" name="Oval 263">
                    <a:extLst>
                      <a:ext uri="{FF2B5EF4-FFF2-40B4-BE49-F238E27FC236}">
                        <a16:creationId xmlns:a16="http://schemas.microsoft.com/office/drawing/2014/main" id="{040F4AD9-D3AE-4100-A04C-AE046C0310CC}"/>
                      </a:ext>
                    </a:extLst>
                  </p:cNvPr>
                  <p:cNvSpPr/>
                  <p:nvPr/>
                </p:nvSpPr>
                <p:spPr>
                  <a:xfrm>
                    <a:off x="3995390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65" name="Oval 264">
                    <a:extLst>
                      <a:ext uri="{FF2B5EF4-FFF2-40B4-BE49-F238E27FC236}">
                        <a16:creationId xmlns:a16="http://schemas.microsoft.com/office/drawing/2014/main" id="{19758685-945B-4BBE-8B3E-A89DD07BD370}"/>
                      </a:ext>
                    </a:extLst>
                  </p:cNvPr>
                  <p:cNvSpPr/>
                  <p:nvPr/>
                </p:nvSpPr>
                <p:spPr>
                  <a:xfrm>
                    <a:off x="4582929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66" name="Oval 265">
                    <a:extLst>
                      <a:ext uri="{FF2B5EF4-FFF2-40B4-BE49-F238E27FC236}">
                        <a16:creationId xmlns:a16="http://schemas.microsoft.com/office/drawing/2014/main" id="{40C09A68-84DB-4E33-947C-0683BEEDD4EB}"/>
                      </a:ext>
                    </a:extLst>
                  </p:cNvPr>
                  <p:cNvSpPr/>
                  <p:nvPr/>
                </p:nvSpPr>
                <p:spPr>
                  <a:xfrm>
                    <a:off x="5170469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44" name="Group 243">
                  <a:extLst>
                    <a:ext uri="{FF2B5EF4-FFF2-40B4-BE49-F238E27FC236}">
                      <a16:creationId xmlns:a16="http://schemas.microsoft.com/office/drawing/2014/main" id="{0DF652CA-E2FD-49B2-B354-97641765D204}"/>
                    </a:ext>
                  </a:extLst>
                </p:cNvPr>
                <p:cNvGrpSpPr/>
                <p:nvPr/>
              </p:nvGrpSpPr>
              <p:grpSpPr>
                <a:xfrm>
                  <a:off x="2958825" y="1268730"/>
                  <a:ext cx="2461166" cy="111008"/>
                  <a:chOff x="2820311" y="559120"/>
                  <a:chExt cx="2461166" cy="111008"/>
                </a:xfrm>
                <a:grpFill/>
              </p:grpSpPr>
              <p:sp>
                <p:nvSpPr>
                  <p:cNvPr id="257" name="Oval 256">
                    <a:extLst>
                      <a:ext uri="{FF2B5EF4-FFF2-40B4-BE49-F238E27FC236}">
                        <a16:creationId xmlns:a16="http://schemas.microsoft.com/office/drawing/2014/main" id="{7D97E23F-53A7-4540-8319-DD04BA408781}"/>
                      </a:ext>
                    </a:extLst>
                  </p:cNvPr>
                  <p:cNvSpPr/>
                  <p:nvPr/>
                </p:nvSpPr>
                <p:spPr>
                  <a:xfrm>
                    <a:off x="2820311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58" name="Oval 257">
                    <a:extLst>
                      <a:ext uri="{FF2B5EF4-FFF2-40B4-BE49-F238E27FC236}">
                        <a16:creationId xmlns:a16="http://schemas.microsoft.com/office/drawing/2014/main" id="{80D8364C-8693-4817-858D-B3259F8A11B7}"/>
                      </a:ext>
                    </a:extLst>
                  </p:cNvPr>
                  <p:cNvSpPr/>
                  <p:nvPr/>
                </p:nvSpPr>
                <p:spPr>
                  <a:xfrm>
                    <a:off x="3407850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59" name="Oval 258">
                    <a:extLst>
                      <a:ext uri="{FF2B5EF4-FFF2-40B4-BE49-F238E27FC236}">
                        <a16:creationId xmlns:a16="http://schemas.microsoft.com/office/drawing/2014/main" id="{6564DD9C-9D3C-4A8A-AB82-7885F3310467}"/>
                      </a:ext>
                    </a:extLst>
                  </p:cNvPr>
                  <p:cNvSpPr/>
                  <p:nvPr/>
                </p:nvSpPr>
                <p:spPr>
                  <a:xfrm>
                    <a:off x="3995390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60" name="Oval 259">
                    <a:extLst>
                      <a:ext uri="{FF2B5EF4-FFF2-40B4-BE49-F238E27FC236}">
                        <a16:creationId xmlns:a16="http://schemas.microsoft.com/office/drawing/2014/main" id="{65C95BC9-CDC0-426C-9B13-6184E5CA6F20}"/>
                      </a:ext>
                    </a:extLst>
                  </p:cNvPr>
                  <p:cNvSpPr/>
                  <p:nvPr/>
                </p:nvSpPr>
                <p:spPr>
                  <a:xfrm>
                    <a:off x="4582929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61" name="Oval 260">
                    <a:extLst>
                      <a:ext uri="{FF2B5EF4-FFF2-40B4-BE49-F238E27FC236}">
                        <a16:creationId xmlns:a16="http://schemas.microsoft.com/office/drawing/2014/main" id="{5206E5B8-86E6-44B3-9686-0B0DC82E3E9C}"/>
                      </a:ext>
                    </a:extLst>
                  </p:cNvPr>
                  <p:cNvSpPr/>
                  <p:nvPr/>
                </p:nvSpPr>
                <p:spPr>
                  <a:xfrm>
                    <a:off x="5170469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45" name="Group 244">
                  <a:extLst>
                    <a:ext uri="{FF2B5EF4-FFF2-40B4-BE49-F238E27FC236}">
                      <a16:creationId xmlns:a16="http://schemas.microsoft.com/office/drawing/2014/main" id="{85F97291-059B-4B5C-9FBE-1888BCC102D3}"/>
                    </a:ext>
                  </a:extLst>
                </p:cNvPr>
                <p:cNvGrpSpPr/>
                <p:nvPr/>
              </p:nvGrpSpPr>
              <p:grpSpPr>
                <a:xfrm>
                  <a:off x="2958825" y="1623535"/>
                  <a:ext cx="2461166" cy="111008"/>
                  <a:chOff x="2820311" y="559120"/>
                  <a:chExt cx="2461166" cy="111008"/>
                </a:xfrm>
                <a:grpFill/>
              </p:grpSpPr>
              <p:sp>
                <p:nvSpPr>
                  <p:cNvPr id="252" name="Oval 251">
                    <a:extLst>
                      <a:ext uri="{FF2B5EF4-FFF2-40B4-BE49-F238E27FC236}">
                        <a16:creationId xmlns:a16="http://schemas.microsoft.com/office/drawing/2014/main" id="{6624001F-E8FC-4185-9C9D-E51BCBF30B32}"/>
                      </a:ext>
                    </a:extLst>
                  </p:cNvPr>
                  <p:cNvSpPr/>
                  <p:nvPr/>
                </p:nvSpPr>
                <p:spPr>
                  <a:xfrm>
                    <a:off x="2820311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53" name="Oval 252">
                    <a:extLst>
                      <a:ext uri="{FF2B5EF4-FFF2-40B4-BE49-F238E27FC236}">
                        <a16:creationId xmlns:a16="http://schemas.microsoft.com/office/drawing/2014/main" id="{338AF179-EC1A-47DB-966D-AFC1713DE923}"/>
                      </a:ext>
                    </a:extLst>
                  </p:cNvPr>
                  <p:cNvSpPr/>
                  <p:nvPr/>
                </p:nvSpPr>
                <p:spPr>
                  <a:xfrm>
                    <a:off x="3407850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54" name="Oval 253">
                    <a:extLst>
                      <a:ext uri="{FF2B5EF4-FFF2-40B4-BE49-F238E27FC236}">
                        <a16:creationId xmlns:a16="http://schemas.microsoft.com/office/drawing/2014/main" id="{260700D8-530C-420A-9DF4-C57CD67A02B2}"/>
                      </a:ext>
                    </a:extLst>
                  </p:cNvPr>
                  <p:cNvSpPr/>
                  <p:nvPr/>
                </p:nvSpPr>
                <p:spPr>
                  <a:xfrm>
                    <a:off x="3995390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55" name="Oval 254">
                    <a:extLst>
                      <a:ext uri="{FF2B5EF4-FFF2-40B4-BE49-F238E27FC236}">
                        <a16:creationId xmlns:a16="http://schemas.microsoft.com/office/drawing/2014/main" id="{D14498A7-1438-4304-A444-EDE598F446AA}"/>
                      </a:ext>
                    </a:extLst>
                  </p:cNvPr>
                  <p:cNvSpPr/>
                  <p:nvPr/>
                </p:nvSpPr>
                <p:spPr>
                  <a:xfrm>
                    <a:off x="4582929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56" name="Oval 255">
                    <a:extLst>
                      <a:ext uri="{FF2B5EF4-FFF2-40B4-BE49-F238E27FC236}">
                        <a16:creationId xmlns:a16="http://schemas.microsoft.com/office/drawing/2014/main" id="{7C47D3D8-1E98-4140-A016-01109ECF25F5}"/>
                      </a:ext>
                    </a:extLst>
                  </p:cNvPr>
                  <p:cNvSpPr/>
                  <p:nvPr/>
                </p:nvSpPr>
                <p:spPr>
                  <a:xfrm>
                    <a:off x="5170469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46" name="Group 245">
                  <a:extLst>
                    <a:ext uri="{FF2B5EF4-FFF2-40B4-BE49-F238E27FC236}">
                      <a16:creationId xmlns:a16="http://schemas.microsoft.com/office/drawing/2014/main" id="{71C439D2-81F2-431C-B7D1-3EF5340A8D9B}"/>
                    </a:ext>
                  </a:extLst>
                </p:cNvPr>
                <p:cNvGrpSpPr/>
                <p:nvPr/>
              </p:nvGrpSpPr>
              <p:grpSpPr>
                <a:xfrm>
                  <a:off x="2958825" y="1978338"/>
                  <a:ext cx="2461166" cy="111008"/>
                  <a:chOff x="2820311" y="559120"/>
                  <a:chExt cx="2461166" cy="111008"/>
                </a:xfrm>
                <a:grpFill/>
              </p:grpSpPr>
              <p:sp>
                <p:nvSpPr>
                  <p:cNvPr id="247" name="Oval 246">
                    <a:extLst>
                      <a:ext uri="{FF2B5EF4-FFF2-40B4-BE49-F238E27FC236}">
                        <a16:creationId xmlns:a16="http://schemas.microsoft.com/office/drawing/2014/main" id="{B6E7F5F9-0D49-475E-ACD9-C700A4FD24D3}"/>
                      </a:ext>
                    </a:extLst>
                  </p:cNvPr>
                  <p:cNvSpPr/>
                  <p:nvPr/>
                </p:nvSpPr>
                <p:spPr>
                  <a:xfrm>
                    <a:off x="2820311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48" name="Oval 247">
                    <a:extLst>
                      <a:ext uri="{FF2B5EF4-FFF2-40B4-BE49-F238E27FC236}">
                        <a16:creationId xmlns:a16="http://schemas.microsoft.com/office/drawing/2014/main" id="{F952A086-7703-4D69-B143-74750BD0866F}"/>
                      </a:ext>
                    </a:extLst>
                  </p:cNvPr>
                  <p:cNvSpPr/>
                  <p:nvPr/>
                </p:nvSpPr>
                <p:spPr>
                  <a:xfrm>
                    <a:off x="3407850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49" name="Oval 248">
                    <a:extLst>
                      <a:ext uri="{FF2B5EF4-FFF2-40B4-BE49-F238E27FC236}">
                        <a16:creationId xmlns:a16="http://schemas.microsoft.com/office/drawing/2014/main" id="{0ECE4645-4235-4139-9043-AFF9AF39F797}"/>
                      </a:ext>
                    </a:extLst>
                  </p:cNvPr>
                  <p:cNvSpPr/>
                  <p:nvPr/>
                </p:nvSpPr>
                <p:spPr>
                  <a:xfrm>
                    <a:off x="3995390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50" name="Oval 249">
                    <a:extLst>
                      <a:ext uri="{FF2B5EF4-FFF2-40B4-BE49-F238E27FC236}">
                        <a16:creationId xmlns:a16="http://schemas.microsoft.com/office/drawing/2014/main" id="{550B2890-4471-496A-8818-46D3F2C0F6BE}"/>
                      </a:ext>
                    </a:extLst>
                  </p:cNvPr>
                  <p:cNvSpPr/>
                  <p:nvPr/>
                </p:nvSpPr>
                <p:spPr>
                  <a:xfrm>
                    <a:off x="4582929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51" name="Oval 250">
                    <a:extLst>
                      <a:ext uri="{FF2B5EF4-FFF2-40B4-BE49-F238E27FC236}">
                        <a16:creationId xmlns:a16="http://schemas.microsoft.com/office/drawing/2014/main" id="{ED889982-64A5-4F3A-A8B3-7A3649121A7C}"/>
                      </a:ext>
                    </a:extLst>
                  </p:cNvPr>
                  <p:cNvSpPr/>
                  <p:nvPr/>
                </p:nvSpPr>
                <p:spPr>
                  <a:xfrm>
                    <a:off x="5170469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211" name="Group 210">
                <a:extLst>
                  <a:ext uri="{FF2B5EF4-FFF2-40B4-BE49-F238E27FC236}">
                    <a16:creationId xmlns:a16="http://schemas.microsoft.com/office/drawing/2014/main" id="{97EEF76C-E1A2-41DB-9AA3-ED60312D7ED0}"/>
                  </a:ext>
                </a:extLst>
              </p:cNvPr>
              <p:cNvGrpSpPr/>
              <p:nvPr/>
            </p:nvGrpSpPr>
            <p:grpSpPr>
              <a:xfrm>
                <a:off x="5544204" y="953889"/>
                <a:ext cx="1340015" cy="833152"/>
                <a:chOff x="2958825" y="559120"/>
                <a:chExt cx="2461166" cy="1530226"/>
              </a:xfrm>
              <a:solidFill>
                <a:srgbClr val="FFD100"/>
              </a:solidFill>
            </p:grpSpPr>
            <p:grpSp>
              <p:nvGrpSpPr>
                <p:cNvPr id="212" name="Group 211">
                  <a:extLst>
                    <a:ext uri="{FF2B5EF4-FFF2-40B4-BE49-F238E27FC236}">
                      <a16:creationId xmlns:a16="http://schemas.microsoft.com/office/drawing/2014/main" id="{F508F236-FDEA-4963-B594-64C6C5A0042B}"/>
                    </a:ext>
                  </a:extLst>
                </p:cNvPr>
                <p:cNvGrpSpPr/>
                <p:nvPr/>
              </p:nvGrpSpPr>
              <p:grpSpPr>
                <a:xfrm>
                  <a:off x="2958825" y="559120"/>
                  <a:ext cx="2461166" cy="111008"/>
                  <a:chOff x="2820311" y="559120"/>
                  <a:chExt cx="2461166" cy="111008"/>
                </a:xfrm>
                <a:grpFill/>
              </p:grpSpPr>
              <p:sp>
                <p:nvSpPr>
                  <p:cNvPr id="237" name="Oval 236">
                    <a:extLst>
                      <a:ext uri="{FF2B5EF4-FFF2-40B4-BE49-F238E27FC236}">
                        <a16:creationId xmlns:a16="http://schemas.microsoft.com/office/drawing/2014/main" id="{18C9A060-AEE4-406C-B70E-C49B941A8D87}"/>
                      </a:ext>
                    </a:extLst>
                  </p:cNvPr>
                  <p:cNvSpPr/>
                  <p:nvPr/>
                </p:nvSpPr>
                <p:spPr>
                  <a:xfrm>
                    <a:off x="2820311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38" name="Oval 237">
                    <a:extLst>
                      <a:ext uri="{FF2B5EF4-FFF2-40B4-BE49-F238E27FC236}">
                        <a16:creationId xmlns:a16="http://schemas.microsoft.com/office/drawing/2014/main" id="{9B2DEB24-1181-41C2-805C-D5DA91E3FE48}"/>
                      </a:ext>
                    </a:extLst>
                  </p:cNvPr>
                  <p:cNvSpPr/>
                  <p:nvPr/>
                </p:nvSpPr>
                <p:spPr>
                  <a:xfrm>
                    <a:off x="3407850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39" name="Oval 238">
                    <a:extLst>
                      <a:ext uri="{FF2B5EF4-FFF2-40B4-BE49-F238E27FC236}">
                        <a16:creationId xmlns:a16="http://schemas.microsoft.com/office/drawing/2014/main" id="{AB98A261-9DD0-4330-B400-8700AD420DB5}"/>
                      </a:ext>
                    </a:extLst>
                  </p:cNvPr>
                  <p:cNvSpPr/>
                  <p:nvPr/>
                </p:nvSpPr>
                <p:spPr>
                  <a:xfrm>
                    <a:off x="3995390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40" name="Oval 239">
                    <a:extLst>
                      <a:ext uri="{FF2B5EF4-FFF2-40B4-BE49-F238E27FC236}">
                        <a16:creationId xmlns:a16="http://schemas.microsoft.com/office/drawing/2014/main" id="{E552A8BF-CE16-4CDD-A349-A64DBDB30854}"/>
                      </a:ext>
                    </a:extLst>
                  </p:cNvPr>
                  <p:cNvSpPr/>
                  <p:nvPr/>
                </p:nvSpPr>
                <p:spPr>
                  <a:xfrm>
                    <a:off x="4582929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41" name="Oval 240">
                    <a:extLst>
                      <a:ext uri="{FF2B5EF4-FFF2-40B4-BE49-F238E27FC236}">
                        <a16:creationId xmlns:a16="http://schemas.microsoft.com/office/drawing/2014/main" id="{D3B89C78-FEC4-413D-B301-781249F26316}"/>
                      </a:ext>
                    </a:extLst>
                  </p:cNvPr>
                  <p:cNvSpPr/>
                  <p:nvPr/>
                </p:nvSpPr>
                <p:spPr>
                  <a:xfrm>
                    <a:off x="5170469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13" name="Group 212">
                  <a:extLst>
                    <a:ext uri="{FF2B5EF4-FFF2-40B4-BE49-F238E27FC236}">
                      <a16:creationId xmlns:a16="http://schemas.microsoft.com/office/drawing/2014/main" id="{26FC1C5F-D59A-4882-A74D-CCD618608D04}"/>
                    </a:ext>
                  </a:extLst>
                </p:cNvPr>
                <p:cNvGrpSpPr/>
                <p:nvPr/>
              </p:nvGrpSpPr>
              <p:grpSpPr>
                <a:xfrm>
                  <a:off x="2958825" y="913925"/>
                  <a:ext cx="2461166" cy="111008"/>
                  <a:chOff x="2820311" y="559120"/>
                  <a:chExt cx="2461166" cy="111008"/>
                </a:xfrm>
                <a:grpFill/>
              </p:grpSpPr>
              <p:sp>
                <p:nvSpPr>
                  <p:cNvPr id="232" name="Oval 231">
                    <a:extLst>
                      <a:ext uri="{FF2B5EF4-FFF2-40B4-BE49-F238E27FC236}">
                        <a16:creationId xmlns:a16="http://schemas.microsoft.com/office/drawing/2014/main" id="{10DA7BF7-B4BA-4774-9904-23C576452FE8}"/>
                      </a:ext>
                    </a:extLst>
                  </p:cNvPr>
                  <p:cNvSpPr/>
                  <p:nvPr/>
                </p:nvSpPr>
                <p:spPr>
                  <a:xfrm>
                    <a:off x="2820311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33" name="Oval 232">
                    <a:extLst>
                      <a:ext uri="{FF2B5EF4-FFF2-40B4-BE49-F238E27FC236}">
                        <a16:creationId xmlns:a16="http://schemas.microsoft.com/office/drawing/2014/main" id="{A0EE21A2-69D0-4455-9699-00A85C0046C7}"/>
                      </a:ext>
                    </a:extLst>
                  </p:cNvPr>
                  <p:cNvSpPr/>
                  <p:nvPr/>
                </p:nvSpPr>
                <p:spPr>
                  <a:xfrm>
                    <a:off x="3407850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34" name="Oval 233">
                    <a:extLst>
                      <a:ext uri="{FF2B5EF4-FFF2-40B4-BE49-F238E27FC236}">
                        <a16:creationId xmlns:a16="http://schemas.microsoft.com/office/drawing/2014/main" id="{BCD04F99-3A1B-48DB-80D7-34D7A52F8627}"/>
                      </a:ext>
                    </a:extLst>
                  </p:cNvPr>
                  <p:cNvSpPr/>
                  <p:nvPr/>
                </p:nvSpPr>
                <p:spPr>
                  <a:xfrm>
                    <a:off x="3995390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35" name="Oval 234">
                    <a:extLst>
                      <a:ext uri="{FF2B5EF4-FFF2-40B4-BE49-F238E27FC236}">
                        <a16:creationId xmlns:a16="http://schemas.microsoft.com/office/drawing/2014/main" id="{7C73A14D-A47C-4062-B79D-9B0B24067FC1}"/>
                      </a:ext>
                    </a:extLst>
                  </p:cNvPr>
                  <p:cNvSpPr/>
                  <p:nvPr/>
                </p:nvSpPr>
                <p:spPr>
                  <a:xfrm>
                    <a:off x="4582929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36" name="Oval 235">
                    <a:extLst>
                      <a:ext uri="{FF2B5EF4-FFF2-40B4-BE49-F238E27FC236}">
                        <a16:creationId xmlns:a16="http://schemas.microsoft.com/office/drawing/2014/main" id="{9308273F-0BCD-471B-9639-75A8ABBAFA6E}"/>
                      </a:ext>
                    </a:extLst>
                  </p:cNvPr>
                  <p:cNvSpPr/>
                  <p:nvPr/>
                </p:nvSpPr>
                <p:spPr>
                  <a:xfrm>
                    <a:off x="5170469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14" name="Group 213">
                  <a:extLst>
                    <a:ext uri="{FF2B5EF4-FFF2-40B4-BE49-F238E27FC236}">
                      <a16:creationId xmlns:a16="http://schemas.microsoft.com/office/drawing/2014/main" id="{942605C9-1C18-44A5-A35D-5815448F3F4B}"/>
                    </a:ext>
                  </a:extLst>
                </p:cNvPr>
                <p:cNvGrpSpPr/>
                <p:nvPr/>
              </p:nvGrpSpPr>
              <p:grpSpPr>
                <a:xfrm>
                  <a:off x="2958825" y="1268730"/>
                  <a:ext cx="2461166" cy="111008"/>
                  <a:chOff x="2820311" y="559120"/>
                  <a:chExt cx="2461166" cy="111008"/>
                </a:xfrm>
                <a:grpFill/>
              </p:grpSpPr>
              <p:sp>
                <p:nvSpPr>
                  <p:cNvPr id="227" name="Oval 226">
                    <a:extLst>
                      <a:ext uri="{FF2B5EF4-FFF2-40B4-BE49-F238E27FC236}">
                        <a16:creationId xmlns:a16="http://schemas.microsoft.com/office/drawing/2014/main" id="{0C80EE61-6C57-4F5F-8DA8-301C590B77AD}"/>
                      </a:ext>
                    </a:extLst>
                  </p:cNvPr>
                  <p:cNvSpPr/>
                  <p:nvPr/>
                </p:nvSpPr>
                <p:spPr>
                  <a:xfrm>
                    <a:off x="2820311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28" name="Oval 227">
                    <a:extLst>
                      <a:ext uri="{FF2B5EF4-FFF2-40B4-BE49-F238E27FC236}">
                        <a16:creationId xmlns:a16="http://schemas.microsoft.com/office/drawing/2014/main" id="{35EFE77B-EEB6-4E09-B983-05E4480A84F5}"/>
                      </a:ext>
                    </a:extLst>
                  </p:cNvPr>
                  <p:cNvSpPr/>
                  <p:nvPr/>
                </p:nvSpPr>
                <p:spPr>
                  <a:xfrm>
                    <a:off x="3407850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29" name="Oval 228">
                    <a:extLst>
                      <a:ext uri="{FF2B5EF4-FFF2-40B4-BE49-F238E27FC236}">
                        <a16:creationId xmlns:a16="http://schemas.microsoft.com/office/drawing/2014/main" id="{8F5F0C5B-FC45-4F27-9F6E-9420F6001926}"/>
                      </a:ext>
                    </a:extLst>
                  </p:cNvPr>
                  <p:cNvSpPr/>
                  <p:nvPr/>
                </p:nvSpPr>
                <p:spPr>
                  <a:xfrm>
                    <a:off x="3995390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30" name="Oval 229">
                    <a:extLst>
                      <a:ext uri="{FF2B5EF4-FFF2-40B4-BE49-F238E27FC236}">
                        <a16:creationId xmlns:a16="http://schemas.microsoft.com/office/drawing/2014/main" id="{2B11669E-C231-4300-BEB3-0F64752873FB}"/>
                      </a:ext>
                    </a:extLst>
                  </p:cNvPr>
                  <p:cNvSpPr/>
                  <p:nvPr/>
                </p:nvSpPr>
                <p:spPr>
                  <a:xfrm>
                    <a:off x="4582929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31" name="Oval 230">
                    <a:extLst>
                      <a:ext uri="{FF2B5EF4-FFF2-40B4-BE49-F238E27FC236}">
                        <a16:creationId xmlns:a16="http://schemas.microsoft.com/office/drawing/2014/main" id="{7F3911E0-5546-4C68-8AC2-8D12D7157E08}"/>
                      </a:ext>
                    </a:extLst>
                  </p:cNvPr>
                  <p:cNvSpPr/>
                  <p:nvPr/>
                </p:nvSpPr>
                <p:spPr>
                  <a:xfrm>
                    <a:off x="5170469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15" name="Group 214">
                  <a:extLst>
                    <a:ext uri="{FF2B5EF4-FFF2-40B4-BE49-F238E27FC236}">
                      <a16:creationId xmlns:a16="http://schemas.microsoft.com/office/drawing/2014/main" id="{56426C5A-4550-46AF-A0C6-660759C882CA}"/>
                    </a:ext>
                  </a:extLst>
                </p:cNvPr>
                <p:cNvGrpSpPr/>
                <p:nvPr/>
              </p:nvGrpSpPr>
              <p:grpSpPr>
                <a:xfrm>
                  <a:off x="2958825" y="1623535"/>
                  <a:ext cx="2461166" cy="111008"/>
                  <a:chOff x="2820311" y="559120"/>
                  <a:chExt cx="2461166" cy="111008"/>
                </a:xfrm>
                <a:grpFill/>
              </p:grpSpPr>
              <p:sp>
                <p:nvSpPr>
                  <p:cNvPr id="222" name="Oval 221">
                    <a:extLst>
                      <a:ext uri="{FF2B5EF4-FFF2-40B4-BE49-F238E27FC236}">
                        <a16:creationId xmlns:a16="http://schemas.microsoft.com/office/drawing/2014/main" id="{90C45C83-5F32-4295-8020-5EE0699F5C78}"/>
                      </a:ext>
                    </a:extLst>
                  </p:cNvPr>
                  <p:cNvSpPr/>
                  <p:nvPr/>
                </p:nvSpPr>
                <p:spPr>
                  <a:xfrm>
                    <a:off x="2820311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23" name="Oval 222">
                    <a:extLst>
                      <a:ext uri="{FF2B5EF4-FFF2-40B4-BE49-F238E27FC236}">
                        <a16:creationId xmlns:a16="http://schemas.microsoft.com/office/drawing/2014/main" id="{9C72221C-CA1E-458A-93BF-DBE09B63AA94}"/>
                      </a:ext>
                    </a:extLst>
                  </p:cNvPr>
                  <p:cNvSpPr/>
                  <p:nvPr/>
                </p:nvSpPr>
                <p:spPr>
                  <a:xfrm>
                    <a:off x="3407850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24" name="Oval 223">
                    <a:extLst>
                      <a:ext uri="{FF2B5EF4-FFF2-40B4-BE49-F238E27FC236}">
                        <a16:creationId xmlns:a16="http://schemas.microsoft.com/office/drawing/2014/main" id="{1FE9D377-9508-48CA-8E98-CB250F5E0383}"/>
                      </a:ext>
                    </a:extLst>
                  </p:cNvPr>
                  <p:cNvSpPr/>
                  <p:nvPr/>
                </p:nvSpPr>
                <p:spPr>
                  <a:xfrm>
                    <a:off x="3995390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25" name="Oval 224">
                    <a:extLst>
                      <a:ext uri="{FF2B5EF4-FFF2-40B4-BE49-F238E27FC236}">
                        <a16:creationId xmlns:a16="http://schemas.microsoft.com/office/drawing/2014/main" id="{D134344D-D101-4F17-B90F-6D8C10552380}"/>
                      </a:ext>
                    </a:extLst>
                  </p:cNvPr>
                  <p:cNvSpPr/>
                  <p:nvPr/>
                </p:nvSpPr>
                <p:spPr>
                  <a:xfrm>
                    <a:off x="4582929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26" name="Oval 225">
                    <a:extLst>
                      <a:ext uri="{FF2B5EF4-FFF2-40B4-BE49-F238E27FC236}">
                        <a16:creationId xmlns:a16="http://schemas.microsoft.com/office/drawing/2014/main" id="{6CBF289A-98A4-41C4-8BC9-E55DF1DB836F}"/>
                      </a:ext>
                    </a:extLst>
                  </p:cNvPr>
                  <p:cNvSpPr/>
                  <p:nvPr/>
                </p:nvSpPr>
                <p:spPr>
                  <a:xfrm>
                    <a:off x="5170469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16" name="Group 215">
                  <a:extLst>
                    <a:ext uri="{FF2B5EF4-FFF2-40B4-BE49-F238E27FC236}">
                      <a16:creationId xmlns:a16="http://schemas.microsoft.com/office/drawing/2014/main" id="{0D156335-2EA6-4514-B865-F16926A71C8A}"/>
                    </a:ext>
                  </a:extLst>
                </p:cNvPr>
                <p:cNvGrpSpPr/>
                <p:nvPr/>
              </p:nvGrpSpPr>
              <p:grpSpPr>
                <a:xfrm>
                  <a:off x="2958825" y="1978338"/>
                  <a:ext cx="2461166" cy="111008"/>
                  <a:chOff x="2820311" y="559120"/>
                  <a:chExt cx="2461166" cy="111008"/>
                </a:xfrm>
                <a:grpFill/>
              </p:grpSpPr>
              <p:sp>
                <p:nvSpPr>
                  <p:cNvPr id="217" name="Oval 216">
                    <a:extLst>
                      <a:ext uri="{FF2B5EF4-FFF2-40B4-BE49-F238E27FC236}">
                        <a16:creationId xmlns:a16="http://schemas.microsoft.com/office/drawing/2014/main" id="{C5E7A4ED-6299-42AE-A83A-A58615202C79}"/>
                      </a:ext>
                    </a:extLst>
                  </p:cNvPr>
                  <p:cNvSpPr/>
                  <p:nvPr/>
                </p:nvSpPr>
                <p:spPr>
                  <a:xfrm>
                    <a:off x="2820311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18" name="Oval 217">
                    <a:extLst>
                      <a:ext uri="{FF2B5EF4-FFF2-40B4-BE49-F238E27FC236}">
                        <a16:creationId xmlns:a16="http://schemas.microsoft.com/office/drawing/2014/main" id="{77165571-5128-4E39-83AB-01C81F71287C}"/>
                      </a:ext>
                    </a:extLst>
                  </p:cNvPr>
                  <p:cNvSpPr/>
                  <p:nvPr/>
                </p:nvSpPr>
                <p:spPr>
                  <a:xfrm>
                    <a:off x="3407850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19" name="Oval 218">
                    <a:extLst>
                      <a:ext uri="{FF2B5EF4-FFF2-40B4-BE49-F238E27FC236}">
                        <a16:creationId xmlns:a16="http://schemas.microsoft.com/office/drawing/2014/main" id="{1B7F18A4-EE45-4A9E-86E6-2C1702AA7BF2}"/>
                      </a:ext>
                    </a:extLst>
                  </p:cNvPr>
                  <p:cNvSpPr/>
                  <p:nvPr/>
                </p:nvSpPr>
                <p:spPr>
                  <a:xfrm>
                    <a:off x="3995390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20" name="Oval 219">
                    <a:extLst>
                      <a:ext uri="{FF2B5EF4-FFF2-40B4-BE49-F238E27FC236}">
                        <a16:creationId xmlns:a16="http://schemas.microsoft.com/office/drawing/2014/main" id="{B3BD6E7E-7D8C-4FA0-805B-AC636A6B8D23}"/>
                      </a:ext>
                    </a:extLst>
                  </p:cNvPr>
                  <p:cNvSpPr/>
                  <p:nvPr/>
                </p:nvSpPr>
                <p:spPr>
                  <a:xfrm>
                    <a:off x="4582929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21" name="Oval 220">
                    <a:extLst>
                      <a:ext uri="{FF2B5EF4-FFF2-40B4-BE49-F238E27FC236}">
                        <a16:creationId xmlns:a16="http://schemas.microsoft.com/office/drawing/2014/main" id="{819E1D6B-6A5F-4E81-91F0-8F2D0D03DE7A}"/>
                      </a:ext>
                    </a:extLst>
                  </p:cNvPr>
                  <p:cNvSpPr/>
                  <p:nvPr/>
                </p:nvSpPr>
                <p:spPr>
                  <a:xfrm>
                    <a:off x="5170469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</p:grp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92094434-4B07-4622-AEA8-D8094D0C7B8B}"/>
              </a:ext>
            </a:extLst>
          </p:cNvPr>
          <p:cNvSpPr/>
          <p:nvPr/>
        </p:nvSpPr>
        <p:spPr>
          <a:xfrm>
            <a:off x="0" y="3135992"/>
            <a:ext cx="12192000" cy="3722009"/>
          </a:xfrm>
          <a:custGeom>
            <a:avLst/>
            <a:gdLst>
              <a:gd name="connsiteX0" fmla="*/ 2667000 w 12192000"/>
              <a:gd name="connsiteY0" fmla="*/ 789 h 3722009"/>
              <a:gd name="connsiteX1" fmla="*/ 12192000 w 12192000"/>
              <a:gd name="connsiteY1" fmla="*/ 801828 h 3722009"/>
              <a:gd name="connsiteX2" fmla="*/ 12192000 w 12192000"/>
              <a:gd name="connsiteY2" fmla="*/ 3722009 h 3722009"/>
              <a:gd name="connsiteX3" fmla="*/ 0 w 12192000"/>
              <a:gd name="connsiteY3" fmla="*/ 3722009 h 3722009"/>
              <a:gd name="connsiteX4" fmla="*/ 0 w 12192000"/>
              <a:gd name="connsiteY4" fmla="*/ 801828 h 3722009"/>
              <a:gd name="connsiteX5" fmla="*/ 2667000 w 12192000"/>
              <a:gd name="connsiteY5" fmla="*/ 789 h 3722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3722009">
                <a:moveTo>
                  <a:pt x="2667000" y="789"/>
                </a:moveTo>
                <a:cubicBezTo>
                  <a:pt x="5842000" y="55887"/>
                  <a:pt x="9017000" y="2971838"/>
                  <a:pt x="12192000" y="801828"/>
                </a:cubicBezTo>
                <a:lnTo>
                  <a:pt x="12192000" y="3722009"/>
                </a:lnTo>
                <a:lnTo>
                  <a:pt x="0" y="3722009"/>
                </a:lnTo>
                <a:lnTo>
                  <a:pt x="0" y="801828"/>
                </a:lnTo>
                <a:cubicBezTo>
                  <a:pt x="889000" y="194225"/>
                  <a:pt x="1778000" y="-14638"/>
                  <a:pt x="2667000" y="789"/>
                </a:cubicBezTo>
                <a:close/>
              </a:path>
            </a:pathLst>
          </a:custGeom>
          <a:solidFill>
            <a:srgbClr val="A357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4" name="TextBox 273">
            <a:extLst>
              <a:ext uri="{FF2B5EF4-FFF2-40B4-BE49-F238E27FC236}">
                <a16:creationId xmlns:a16="http://schemas.microsoft.com/office/drawing/2014/main" id="{E573C18A-8B14-4CC5-8773-37EAD0D4E056}"/>
              </a:ext>
            </a:extLst>
          </p:cNvPr>
          <p:cNvSpPr txBox="1"/>
          <p:nvPr/>
        </p:nvSpPr>
        <p:spPr>
          <a:xfrm>
            <a:off x="2475927" y="185221"/>
            <a:ext cx="11155313" cy="264687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600" kern="700" spc="-1200" dirty="0">
                <a:ln w="57150">
                  <a:noFill/>
                </a:ln>
                <a:solidFill>
                  <a:srgbClr val="FFD100"/>
                </a:solidFill>
                <a:latin typeface="Montserrat SemiBold" panose="00000700000000000000" pitchFamily="50" charset="0"/>
              </a:rPr>
              <a:t>COMFORT</a:t>
            </a:r>
          </a:p>
        </p:txBody>
      </p:sp>
      <p:pic>
        <p:nvPicPr>
          <p:cNvPr id="275" name="Picture 274">
            <a:extLst>
              <a:ext uri="{FF2B5EF4-FFF2-40B4-BE49-F238E27FC236}">
                <a16:creationId xmlns:a16="http://schemas.microsoft.com/office/drawing/2014/main" id="{D8916E58-4BC4-49ED-8594-E6445A3989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6639" y="1643820"/>
            <a:ext cx="6002668" cy="4671306"/>
          </a:xfrm>
          <a:prstGeom prst="rect">
            <a:avLst/>
          </a:prstGeom>
        </p:spPr>
      </p:pic>
      <p:sp>
        <p:nvSpPr>
          <p:cNvPr id="276" name="TextBox 275">
            <a:extLst>
              <a:ext uri="{FF2B5EF4-FFF2-40B4-BE49-F238E27FC236}">
                <a16:creationId xmlns:a16="http://schemas.microsoft.com/office/drawing/2014/main" id="{F524D7B9-BD74-46C8-BDD8-C1C9531F33DA}"/>
              </a:ext>
            </a:extLst>
          </p:cNvPr>
          <p:cNvSpPr txBox="1"/>
          <p:nvPr/>
        </p:nvSpPr>
        <p:spPr>
          <a:xfrm>
            <a:off x="811162" y="4653708"/>
            <a:ext cx="22628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Montserrat Light" panose="00000400000000000000" pitchFamily="50" charset="0"/>
              </a:rPr>
              <a:t>Leather Boots for Men</a:t>
            </a:r>
          </a:p>
          <a:p>
            <a:r>
              <a:rPr lang="en-US" sz="1200" dirty="0">
                <a:solidFill>
                  <a:schemeClr val="bg1"/>
                </a:solidFill>
                <a:latin typeface="Montserrat Light" panose="00000400000000000000" pitchFamily="50" charset="0"/>
              </a:rPr>
              <a:t>Color: Brown, Black</a:t>
            </a:r>
          </a:p>
          <a:p>
            <a:endParaRPr lang="en-US" sz="1200" dirty="0">
              <a:solidFill>
                <a:schemeClr val="bg1"/>
              </a:solidFill>
              <a:latin typeface="Montserrat Light" panose="00000400000000000000" pitchFamily="50" charset="0"/>
            </a:endParaRPr>
          </a:p>
        </p:txBody>
      </p:sp>
      <p:sp>
        <p:nvSpPr>
          <p:cNvPr id="277" name="TextBox 276">
            <a:extLst>
              <a:ext uri="{FF2B5EF4-FFF2-40B4-BE49-F238E27FC236}">
                <a16:creationId xmlns:a16="http://schemas.microsoft.com/office/drawing/2014/main" id="{42E7E0B0-947F-4931-A045-CFC875DB6534}"/>
              </a:ext>
            </a:extLst>
          </p:cNvPr>
          <p:cNvSpPr txBox="1"/>
          <p:nvPr/>
        </p:nvSpPr>
        <p:spPr>
          <a:xfrm>
            <a:off x="811162" y="3915411"/>
            <a:ext cx="2544053" cy="733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en-US" sz="2400" dirty="0">
                <a:solidFill>
                  <a:schemeClr val="bg1"/>
                </a:solidFill>
                <a:latin typeface="Montserrat SemiBold" panose="00000700000000000000" pitchFamily="50" charset="0"/>
              </a:rPr>
              <a:t>Boots Martin </a:t>
            </a:r>
          </a:p>
          <a:p>
            <a:pPr>
              <a:lnSpc>
                <a:spcPts val="2500"/>
              </a:lnSpc>
            </a:pPr>
            <a:r>
              <a:rPr lang="en-US" sz="2400" dirty="0">
                <a:solidFill>
                  <a:schemeClr val="bg1"/>
                </a:solidFill>
                <a:latin typeface="Montserrat SemiBold" panose="00000700000000000000" pitchFamily="50" charset="0"/>
              </a:rPr>
              <a:t>Shoes</a:t>
            </a:r>
          </a:p>
        </p:txBody>
      </p:sp>
      <p:sp>
        <p:nvSpPr>
          <p:cNvPr id="280" name="Rectangle: Rounded Corners 279">
            <a:extLst>
              <a:ext uri="{FF2B5EF4-FFF2-40B4-BE49-F238E27FC236}">
                <a16:creationId xmlns:a16="http://schemas.microsoft.com/office/drawing/2014/main" id="{CE0AC552-BC01-4B4E-AEFA-7344F22A7F9A}"/>
              </a:ext>
            </a:extLst>
          </p:cNvPr>
          <p:cNvSpPr/>
          <p:nvPr/>
        </p:nvSpPr>
        <p:spPr>
          <a:xfrm>
            <a:off x="5810571" y="5143885"/>
            <a:ext cx="1822444" cy="621035"/>
          </a:xfrm>
          <a:prstGeom prst="roundRect">
            <a:avLst/>
          </a:prstGeom>
          <a:solidFill>
            <a:srgbClr val="FE529E"/>
          </a:solidFill>
          <a:ln>
            <a:noFill/>
          </a:ln>
          <a:effectLst>
            <a:outerShdw blurRad="3302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>
                    <a:lumMod val="95000"/>
                  </a:schemeClr>
                </a:solidFill>
                <a:latin typeface="Montserrat SemiBold" panose="00000700000000000000" pitchFamily="50" charset="0"/>
              </a:rPr>
              <a:t>$80</a:t>
            </a:r>
          </a:p>
        </p:txBody>
      </p:sp>
      <p:pic>
        <p:nvPicPr>
          <p:cNvPr id="206" name="Picture 20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253" y="-1486"/>
            <a:ext cx="1278743" cy="1278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275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22"/>
    </mc:Choice>
    <mc:Fallback xmlns="">
      <p:transition spd="slow" advTm="62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pat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023 2.59259E-6 L -0.2293 2.59259E-6 " pathEditMode="relative" rAng="0" ptsTypes="AA">
                                      <p:cBhvr>
                                        <p:cTn id="21" dur="600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977" y="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2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3" grpId="0" animBg="1"/>
      <p:bldP spid="274" grpId="0"/>
      <p:bldP spid="276" grpId="0"/>
      <p:bldP spid="277" grpId="0"/>
      <p:bldP spid="28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40549EB8-F8B3-481B-AA1B-4BAF6C0B1532}"/>
              </a:ext>
            </a:extLst>
          </p:cNvPr>
          <p:cNvSpPr/>
          <p:nvPr/>
        </p:nvSpPr>
        <p:spPr>
          <a:xfrm>
            <a:off x="0" y="0"/>
            <a:ext cx="12192000" cy="4739646"/>
          </a:xfrm>
          <a:custGeom>
            <a:avLst/>
            <a:gdLst>
              <a:gd name="connsiteX0" fmla="*/ 0 w 12192000"/>
              <a:gd name="connsiteY0" fmla="*/ 0 h 4739646"/>
              <a:gd name="connsiteX1" fmla="*/ 12192000 w 12192000"/>
              <a:gd name="connsiteY1" fmla="*/ 0 h 4739646"/>
              <a:gd name="connsiteX2" fmla="*/ 12192000 w 12192000"/>
              <a:gd name="connsiteY2" fmla="*/ 3937819 h 4739646"/>
              <a:gd name="connsiteX3" fmla="*/ 0 w 12192000"/>
              <a:gd name="connsiteY3" fmla="*/ 3937819 h 4739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4739646">
                <a:moveTo>
                  <a:pt x="0" y="0"/>
                </a:moveTo>
                <a:lnTo>
                  <a:pt x="12192000" y="0"/>
                </a:lnTo>
                <a:lnTo>
                  <a:pt x="12192000" y="3937819"/>
                </a:lnTo>
                <a:cubicBezTo>
                  <a:pt x="8128000" y="6715432"/>
                  <a:pt x="4064000" y="1160206"/>
                  <a:pt x="0" y="3937819"/>
                </a:cubicBezTo>
                <a:close/>
              </a:path>
            </a:pathLst>
          </a:custGeom>
          <a:solidFill>
            <a:srgbClr val="7F90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73" name="Group 272">
            <a:extLst>
              <a:ext uri="{FF2B5EF4-FFF2-40B4-BE49-F238E27FC236}">
                <a16:creationId xmlns:a16="http://schemas.microsoft.com/office/drawing/2014/main" id="{4EF5E983-7BDD-4A60-8F82-2D9BF0F0FE03}"/>
              </a:ext>
            </a:extLst>
          </p:cNvPr>
          <p:cNvGrpSpPr/>
          <p:nvPr/>
        </p:nvGrpSpPr>
        <p:grpSpPr>
          <a:xfrm>
            <a:off x="2236526" y="184486"/>
            <a:ext cx="4647693" cy="4507405"/>
            <a:chOff x="3969404" y="184486"/>
            <a:chExt cx="2914815" cy="2826833"/>
          </a:xfrm>
        </p:grpSpPr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71CAC1FC-9977-44A2-BF5D-73842D52CCFD}"/>
                </a:ext>
              </a:extLst>
            </p:cNvPr>
            <p:cNvGrpSpPr/>
            <p:nvPr/>
          </p:nvGrpSpPr>
          <p:grpSpPr>
            <a:xfrm>
              <a:off x="3969404" y="184486"/>
              <a:ext cx="2914815" cy="833152"/>
              <a:chOff x="3969404" y="953889"/>
              <a:chExt cx="2914815" cy="833152"/>
            </a:xfrm>
          </p:grpSpPr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172F8894-469E-4AE1-9000-98301ACAA4DA}"/>
                  </a:ext>
                </a:extLst>
              </p:cNvPr>
              <p:cNvGrpSpPr/>
              <p:nvPr/>
            </p:nvGrpSpPr>
            <p:grpSpPr>
              <a:xfrm>
                <a:off x="3969404" y="953889"/>
                <a:ext cx="1340015" cy="833152"/>
                <a:chOff x="2958825" y="559120"/>
                <a:chExt cx="2461166" cy="1530226"/>
              </a:xfrm>
              <a:solidFill>
                <a:srgbClr val="FFD100"/>
              </a:solidFill>
            </p:grpSpPr>
            <p:grpSp>
              <p:nvGrpSpPr>
                <p:cNvPr id="19" name="Group 18">
                  <a:extLst>
                    <a:ext uri="{FF2B5EF4-FFF2-40B4-BE49-F238E27FC236}">
                      <a16:creationId xmlns:a16="http://schemas.microsoft.com/office/drawing/2014/main" id="{0C0007EF-5D2C-4A8B-A1CF-427B2FC4D31A}"/>
                    </a:ext>
                  </a:extLst>
                </p:cNvPr>
                <p:cNvGrpSpPr/>
                <p:nvPr/>
              </p:nvGrpSpPr>
              <p:grpSpPr>
                <a:xfrm>
                  <a:off x="2958825" y="559120"/>
                  <a:ext cx="2461166" cy="111008"/>
                  <a:chOff x="2820311" y="559120"/>
                  <a:chExt cx="2461166" cy="111008"/>
                </a:xfrm>
                <a:grpFill/>
              </p:grpSpPr>
              <p:sp>
                <p:nvSpPr>
                  <p:cNvPr id="44" name="Oval 43">
                    <a:extLst>
                      <a:ext uri="{FF2B5EF4-FFF2-40B4-BE49-F238E27FC236}">
                        <a16:creationId xmlns:a16="http://schemas.microsoft.com/office/drawing/2014/main" id="{D0A1D90F-96E4-47C2-A6DF-340B59B5D143}"/>
                      </a:ext>
                    </a:extLst>
                  </p:cNvPr>
                  <p:cNvSpPr/>
                  <p:nvPr/>
                </p:nvSpPr>
                <p:spPr>
                  <a:xfrm>
                    <a:off x="2820311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5" name="Oval 44">
                    <a:extLst>
                      <a:ext uri="{FF2B5EF4-FFF2-40B4-BE49-F238E27FC236}">
                        <a16:creationId xmlns:a16="http://schemas.microsoft.com/office/drawing/2014/main" id="{FD53538E-EF39-414D-9009-79C9231CE0C7}"/>
                      </a:ext>
                    </a:extLst>
                  </p:cNvPr>
                  <p:cNvSpPr/>
                  <p:nvPr/>
                </p:nvSpPr>
                <p:spPr>
                  <a:xfrm>
                    <a:off x="3407850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6" name="Oval 45">
                    <a:extLst>
                      <a:ext uri="{FF2B5EF4-FFF2-40B4-BE49-F238E27FC236}">
                        <a16:creationId xmlns:a16="http://schemas.microsoft.com/office/drawing/2014/main" id="{01577FD7-653B-4D7D-985B-CA6E50864E58}"/>
                      </a:ext>
                    </a:extLst>
                  </p:cNvPr>
                  <p:cNvSpPr/>
                  <p:nvPr/>
                </p:nvSpPr>
                <p:spPr>
                  <a:xfrm>
                    <a:off x="3995390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7" name="Oval 46">
                    <a:extLst>
                      <a:ext uri="{FF2B5EF4-FFF2-40B4-BE49-F238E27FC236}">
                        <a16:creationId xmlns:a16="http://schemas.microsoft.com/office/drawing/2014/main" id="{8DF6BA73-EAE2-4D03-AF7B-007FDE03BA73}"/>
                      </a:ext>
                    </a:extLst>
                  </p:cNvPr>
                  <p:cNvSpPr/>
                  <p:nvPr/>
                </p:nvSpPr>
                <p:spPr>
                  <a:xfrm>
                    <a:off x="4582929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8" name="Oval 47">
                    <a:extLst>
                      <a:ext uri="{FF2B5EF4-FFF2-40B4-BE49-F238E27FC236}">
                        <a16:creationId xmlns:a16="http://schemas.microsoft.com/office/drawing/2014/main" id="{B5E01654-2730-475C-9531-700F5BD83B9A}"/>
                      </a:ext>
                    </a:extLst>
                  </p:cNvPr>
                  <p:cNvSpPr/>
                  <p:nvPr/>
                </p:nvSpPr>
                <p:spPr>
                  <a:xfrm>
                    <a:off x="5170469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0" name="Group 19">
                  <a:extLst>
                    <a:ext uri="{FF2B5EF4-FFF2-40B4-BE49-F238E27FC236}">
                      <a16:creationId xmlns:a16="http://schemas.microsoft.com/office/drawing/2014/main" id="{C472556C-3913-4288-A5D2-6F75D2DA5A43}"/>
                    </a:ext>
                  </a:extLst>
                </p:cNvPr>
                <p:cNvGrpSpPr/>
                <p:nvPr/>
              </p:nvGrpSpPr>
              <p:grpSpPr>
                <a:xfrm>
                  <a:off x="2958825" y="913925"/>
                  <a:ext cx="2461166" cy="111008"/>
                  <a:chOff x="2820311" y="559120"/>
                  <a:chExt cx="2461166" cy="111008"/>
                </a:xfrm>
                <a:grpFill/>
              </p:grpSpPr>
              <p:sp>
                <p:nvSpPr>
                  <p:cNvPr id="39" name="Oval 38">
                    <a:extLst>
                      <a:ext uri="{FF2B5EF4-FFF2-40B4-BE49-F238E27FC236}">
                        <a16:creationId xmlns:a16="http://schemas.microsoft.com/office/drawing/2014/main" id="{029F0D12-E423-4DE1-AE68-181EBDE3C01E}"/>
                      </a:ext>
                    </a:extLst>
                  </p:cNvPr>
                  <p:cNvSpPr/>
                  <p:nvPr/>
                </p:nvSpPr>
                <p:spPr>
                  <a:xfrm>
                    <a:off x="2820311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0" name="Oval 39">
                    <a:extLst>
                      <a:ext uri="{FF2B5EF4-FFF2-40B4-BE49-F238E27FC236}">
                        <a16:creationId xmlns:a16="http://schemas.microsoft.com/office/drawing/2014/main" id="{C7B50B8E-6410-43CF-9804-67C551DAC2C6}"/>
                      </a:ext>
                    </a:extLst>
                  </p:cNvPr>
                  <p:cNvSpPr/>
                  <p:nvPr/>
                </p:nvSpPr>
                <p:spPr>
                  <a:xfrm>
                    <a:off x="3407850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1" name="Oval 40">
                    <a:extLst>
                      <a:ext uri="{FF2B5EF4-FFF2-40B4-BE49-F238E27FC236}">
                        <a16:creationId xmlns:a16="http://schemas.microsoft.com/office/drawing/2014/main" id="{2D7833FF-2096-4E8B-904B-AF1A55EABD46}"/>
                      </a:ext>
                    </a:extLst>
                  </p:cNvPr>
                  <p:cNvSpPr/>
                  <p:nvPr/>
                </p:nvSpPr>
                <p:spPr>
                  <a:xfrm>
                    <a:off x="3995390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2" name="Oval 41">
                    <a:extLst>
                      <a:ext uri="{FF2B5EF4-FFF2-40B4-BE49-F238E27FC236}">
                        <a16:creationId xmlns:a16="http://schemas.microsoft.com/office/drawing/2014/main" id="{E6921664-878B-489A-964A-28EFE4A34E5F}"/>
                      </a:ext>
                    </a:extLst>
                  </p:cNvPr>
                  <p:cNvSpPr/>
                  <p:nvPr/>
                </p:nvSpPr>
                <p:spPr>
                  <a:xfrm>
                    <a:off x="4582929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3" name="Oval 42">
                    <a:extLst>
                      <a:ext uri="{FF2B5EF4-FFF2-40B4-BE49-F238E27FC236}">
                        <a16:creationId xmlns:a16="http://schemas.microsoft.com/office/drawing/2014/main" id="{C52BF9F9-EDBB-4A83-AB68-0707F84C6B6D}"/>
                      </a:ext>
                    </a:extLst>
                  </p:cNvPr>
                  <p:cNvSpPr/>
                  <p:nvPr/>
                </p:nvSpPr>
                <p:spPr>
                  <a:xfrm>
                    <a:off x="5170469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1" name="Group 20">
                  <a:extLst>
                    <a:ext uri="{FF2B5EF4-FFF2-40B4-BE49-F238E27FC236}">
                      <a16:creationId xmlns:a16="http://schemas.microsoft.com/office/drawing/2014/main" id="{9B169AAB-1556-4E6E-957A-ED24E9919268}"/>
                    </a:ext>
                  </a:extLst>
                </p:cNvPr>
                <p:cNvGrpSpPr/>
                <p:nvPr/>
              </p:nvGrpSpPr>
              <p:grpSpPr>
                <a:xfrm>
                  <a:off x="2958825" y="1268730"/>
                  <a:ext cx="2461166" cy="111008"/>
                  <a:chOff x="2820311" y="559120"/>
                  <a:chExt cx="2461166" cy="111008"/>
                </a:xfrm>
                <a:grpFill/>
              </p:grpSpPr>
              <p:sp>
                <p:nvSpPr>
                  <p:cNvPr id="34" name="Oval 33">
                    <a:extLst>
                      <a:ext uri="{FF2B5EF4-FFF2-40B4-BE49-F238E27FC236}">
                        <a16:creationId xmlns:a16="http://schemas.microsoft.com/office/drawing/2014/main" id="{374D6EEF-323D-4979-ACBD-0C29EAE90495}"/>
                      </a:ext>
                    </a:extLst>
                  </p:cNvPr>
                  <p:cNvSpPr/>
                  <p:nvPr/>
                </p:nvSpPr>
                <p:spPr>
                  <a:xfrm>
                    <a:off x="2820311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5" name="Oval 34">
                    <a:extLst>
                      <a:ext uri="{FF2B5EF4-FFF2-40B4-BE49-F238E27FC236}">
                        <a16:creationId xmlns:a16="http://schemas.microsoft.com/office/drawing/2014/main" id="{33432D9E-DA36-418A-937E-A1E5E8B56880}"/>
                      </a:ext>
                    </a:extLst>
                  </p:cNvPr>
                  <p:cNvSpPr/>
                  <p:nvPr/>
                </p:nvSpPr>
                <p:spPr>
                  <a:xfrm>
                    <a:off x="3407850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6" name="Oval 35">
                    <a:extLst>
                      <a:ext uri="{FF2B5EF4-FFF2-40B4-BE49-F238E27FC236}">
                        <a16:creationId xmlns:a16="http://schemas.microsoft.com/office/drawing/2014/main" id="{2F33BF80-2DB8-47C3-AEA8-24BBE6D99FE9}"/>
                      </a:ext>
                    </a:extLst>
                  </p:cNvPr>
                  <p:cNvSpPr/>
                  <p:nvPr/>
                </p:nvSpPr>
                <p:spPr>
                  <a:xfrm>
                    <a:off x="3995390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7" name="Oval 36">
                    <a:extLst>
                      <a:ext uri="{FF2B5EF4-FFF2-40B4-BE49-F238E27FC236}">
                        <a16:creationId xmlns:a16="http://schemas.microsoft.com/office/drawing/2014/main" id="{F6419D0D-2A02-4F97-8673-D13CDB568681}"/>
                      </a:ext>
                    </a:extLst>
                  </p:cNvPr>
                  <p:cNvSpPr/>
                  <p:nvPr/>
                </p:nvSpPr>
                <p:spPr>
                  <a:xfrm>
                    <a:off x="4582929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8" name="Oval 37">
                    <a:extLst>
                      <a:ext uri="{FF2B5EF4-FFF2-40B4-BE49-F238E27FC236}">
                        <a16:creationId xmlns:a16="http://schemas.microsoft.com/office/drawing/2014/main" id="{59DB3C27-6DAC-411A-A127-C96CDA8D8220}"/>
                      </a:ext>
                    </a:extLst>
                  </p:cNvPr>
                  <p:cNvSpPr/>
                  <p:nvPr/>
                </p:nvSpPr>
                <p:spPr>
                  <a:xfrm>
                    <a:off x="5170469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2" name="Group 21">
                  <a:extLst>
                    <a:ext uri="{FF2B5EF4-FFF2-40B4-BE49-F238E27FC236}">
                      <a16:creationId xmlns:a16="http://schemas.microsoft.com/office/drawing/2014/main" id="{B0AF5B3D-F771-4096-AB1C-D6CC5B6E7C3E}"/>
                    </a:ext>
                  </a:extLst>
                </p:cNvPr>
                <p:cNvGrpSpPr/>
                <p:nvPr/>
              </p:nvGrpSpPr>
              <p:grpSpPr>
                <a:xfrm>
                  <a:off x="2958825" y="1623535"/>
                  <a:ext cx="2461166" cy="111008"/>
                  <a:chOff x="2820311" y="559120"/>
                  <a:chExt cx="2461166" cy="111008"/>
                </a:xfrm>
                <a:grpFill/>
              </p:grpSpPr>
              <p:sp>
                <p:nvSpPr>
                  <p:cNvPr id="29" name="Oval 28">
                    <a:extLst>
                      <a:ext uri="{FF2B5EF4-FFF2-40B4-BE49-F238E27FC236}">
                        <a16:creationId xmlns:a16="http://schemas.microsoft.com/office/drawing/2014/main" id="{7362C9C0-508A-47A5-9D7A-B253A62EB883}"/>
                      </a:ext>
                    </a:extLst>
                  </p:cNvPr>
                  <p:cNvSpPr/>
                  <p:nvPr/>
                </p:nvSpPr>
                <p:spPr>
                  <a:xfrm>
                    <a:off x="2820311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0" name="Oval 29">
                    <a:extLst>
                      <a:ext uri="{FF2B5EF4-FFF2-40B4-BE49-F238E27FC236}">
                        <a16:creationId xmlns:a16="http://schemas.microsoft.com/office/drawing/2014/main" id="{E1B608DC-13E5-4823-81F8-4A7C7968B9EA}"/>
                      </a:ext>
                    </a:extLst>
                  </p:cNvPr>
                  <p:cNvSpPr/>
                  <p:nvPr/>
                </p:nvSpPr>
                <p:spPr>
                  <a:xfrm>
                    <a:off x="3407850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1" name="Oval 30">
                    <a:extLst>
                      <a:ext uri="{FF2B5EF4-FFF2-40B4-BE49-F238E27FC236}">
                        <a16:creationId xmlns:a16="http://schemas.microsoft.com/office/drawing/2014/main" id="{218213D4-1770-4CE8-807F-EF210EE65377}"/>
                      </a:ext>
                    </a:extLst>
                  </p:cNvPr>
                  <p:cNvSpPr/>
                  <p:nvPr/>
                </p:nvSpPr>
                <p:spPr>
                  <a:xfrm>
                    <a:off x="3995390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2" name="Oval 31">
                    <a:extLst>
                      <a:ext uri="{FF2B5EF4-FFF2-40B4-BE49-F238E27FC236}">
                        <a16:creationId xmlns:a16="http://schemas.microsoft.com/office/drawing/2014/main" id="{E0BC1483-692F-4FAF-8C42-07A6879AC342}"/>
                      </a:ext>
                    </a:extLst>
                  </p:cNvPr>
                  <p:cNvSpPr/>
                  <p:nvPr/>
                </p:nvSpPr>
                <p:spPr>
                  <a:xfrm>
                    <a:off x="4582929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3" name="Oval 32">
                    <a:extLst>
                      <a:ext uri="{FF2B5EF4-FFF2-40B4-BE49-F238E27FC236}">
                        <a16:creationId xmlns:a16="http://schemas.microsoft.com/office/drawing/2014/main" id="{7415763A-EB6C-4957-9992-C4290203A9FF}"/>
                      </a:ext>
                    </a:extLst>
                  </p:cNvPr>
                  <p:cNvSpPr/>
                  <p:nvPr/>
                </p:nvSpPr>
                <p:spPr>
                  <a:xfrm>
                    <a:off x="5170469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3" name="Group 22">
                  <a:extLst>
                    <a:ext uri="{FF2B5EF4-FFF2-40B4-BE49-F238E27FC236}">
                      <a16:creationId xmlns:a16="http://schemas.microsoft.com/office/drawing/2014/main" id="{634D5843-E13A-444B-A3C8-48747047466D}"/>
                    </a:ext>
                  </a:extLst>
                </p:cNvPr>
                <p:cNvGrpSpPr/>
                <p:nvPr/>
              </p:nvGrpSpPr>
              <p:grpSpPr>
                <a:xfrm>
                  <a:off x="2958825" y="1978338"/>
                  <a:ext cx="2461166" cy="111008"/>
                  <a:chOff x="2820311" y="559120"/>
                  <a:chExt cx="2461166" cy="111008"/>
                </a:xfrm>
                <a:grpFill/>
              </p:grpSpPr>
              <p:sp>
                <p:nvSpPr>
                  <p:cNvPr id="24" name="Oval 23">
                    <a:extLst>
                      <a:ext uri="{FF2B5EF4-FFF2-40B4-BE49-F238E27FC236}">
                        <a16:creationId xmlns:a16="http://schemas.microsoft.com/office/drawing/2014/main" id="{29A1840B-D693-4901-9969-FCBE3CBE2299}"/>
                      </a:ext>
                    </a:extLst>
                  </p:cNvPr>
                  <p:cNvSpPr/>
                  <p:nvPr/>
                </p:nvSpPr>
                <p:spPr>
                  <a:xfrm>
                    <a:off x="2820311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5" name="Oval 24">
                    <a:extLst>
                      <a:ext uri="{FF2B5EF4-FFF2-40B4-BE49-F238E27FC236}">
                        <a16:creationId xmlns:a16="http://schemas.microsoft.com/office/drawing/2014/main" id="{4F7F82C7-F81E-4E40-89DA-AC35E1CFA020}"/>
                      </a:ext>
                    </a:extLst>
                  </p:cNvPr>
                  <p:cNvSpPr/>
                  <p:nvPr/>
                </p:nvSpPr>
                <p:spPr>
                  <a:xfrm>
                    <a:off x="3407850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6" name="Oval 25">
                    <a:extLst>
                      <a:ext uri="{FF2B5EF4-FFF2-40B4-BE49-F238E27FC236}">
                        <a16:creationId xmlns:a16="http://schemas.microsoft.com/office/drawing/2014/main" id="{0AF3AAB5-901E-4CB5-8BD6-6C4A19D47DF4}"/>
                      </a:ext>
                    </a:extLst>
                  </p:cNvPr>
                  <p:cNvSpPr/>
                  <p:nvPr/>
                </p:nvSpPr>
                <p:spPr>
                  <a:xfrm>
                    <a:off x="3995390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7" name="Oval 26">
                    <a:extLst>
                      <a:ext uri="{FF2B5EF4-FFF2-40B4-BE49-F238E27FC236}">
                        <a16:creationId xmlns:a16="http://schemas.microsoft.com/office/drawing/2014/main" id="{8A4A48E5-13AC-457C-BB2D-A98814E42BF2}"/>
                      </a:ext>
                    </a:extLst>
                  </p:cNvPr>
                  <p:cNvSpPr/>
                  <p:nvPr/>
                </p:nvSpPr>
                <p:spPr>
                  <a:xfrm>
                    <a:off x="4582929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8" name="Oval 27">
                    <a:extLst>
                      <a:ext uri="{FF2B5EF4-FFF2-40B4-BE49-F238E27FC236}">
                        <a16:creationId xmlns:a16="http://schemas.microsoft.com/office/drawing/2014/main" id="{08349AB1-FB5D-4192-9461-79A5382A973D}"/>
                      </a:ext>
                    </a:extLst>
                  </p:cNvPr>
                  <p:cNvSpPr/>
                  <p:nvPr/>
                </p:nvSpPr>
                <p:spPr>
                  <a:xfrm>
                    <a:off x="5170469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502D3350-6DBA-41D3-A4CE-5BAA8870FF1B}"/>
                  </a:ext>
                </a:extLst>
              </p:cNvPr>
              <p:cNvGrpSpPr/>
              <p:nvPr/>
            </p:nvGrpSpPr>
            <p:grpSpPr>
              <a:xfrm>
                <a:off x="5544204" y="953889"/>
                <a:ext cx="1340015" cy="833152"/>
                <a:chOff x="2958825" y="559120"/>
                <a:chExt cx="2461166" cy="1530226"/>
              </a:xfrm>
              <a:solidFill>
                <a:srgbClr val="FFD100"/>
              </a:solidFill>
            </p:grpSpPr>
            <p:grpSp>
              <p:nvGrpSpPr>
                <p:cNvPr id="50" name="Group 49">
                  <a:extLst>
                    <a:ext uri="{FF2B5EF4-FFF2-40B4-BE49-F238E27FC236}">
                      <a16:creationId xmlns:a16="http://schemas.microsoft.com/office/drawing/2014/main" id="{93D54759-5F3B-425E-A950-3930481452B3}"/>
                    </a:ext>
                  </a:extLst>
                </p:cNvPr>
                <p:cNvGrpSpPr/>
                <p:nvPr/>
              </p:nvGrpSpPr>
              <p:grpSpPr>
                <a:xfrm>
                  <a:off x="2958825" y="559120"/>
                  <a:ext cx="2461166" cy="111008"/>
                  <a:chOff x="2820311" y="559120"/>
                  <a:chExt cx="2461166" cy="111008"/>
                </a:xfrm>
                <a:grpFill/>
              </p:grpSpPr>
              <p:sp>
                <p:nvSpPr>
                  <p:cNvPr id="75" name="Oval 74">
                    <a:extLst>
                      <a:ext uri="{FF2B5EF4-FFF2-40B4-BE49-F238E27FC236}">
                        <a16:creationId xmlns:a16="http://schemas.microsoft.com/office/drawing/2014/main" id="{B57788A9-6E12-4EBD-A86C-BEC68E72F744}"/>
                      </a:ext>
                    </a:extLst>
                  </p:cNvPr>
                  <p:cNvSpPr/>
                  <p:nvPr/>
                </p:nvSpPr>
                <p:spPr>
                  <a:xfrm>
                    <a:off x="2820311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6" name="Oval 75">
                    <a:extLst>
                      <a:ext uri="{FF2B5EF4-FFF2-40B4-BE49-F238E27FC236}">
                        <a16:creationId xmlns:a16="http://schemas.microsoft.com/office/drawing/2014/main" id="{D06632B2-BC6C-425C-8636-1FA856B84838}"/>
                      </a:ext>
                    </a:extLst>
                  </p:cNvPr>
                  <p:cNvSpPr/>
                  <p:nvPr/>
                </p:nvSpPr>
                <p:spPr>
                  <a:xfrm>
                    <a:off x="3407850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7" name="Oval 76">
                    <a:extLst>
                      <a:ext uri="{FF2B5EF4-FFF2-40B4-BE49-F238E27FC236}">
                        <a16:creationId xmlns:a16="http://schemas.microsoft.com/office/drawing/2014/main" id="{D2FEB0AA-5E66-40A9-94E6-97BFBF0797B4}"/>
                      </a:ext>
                    </a:extLst>
                  </p:cNvPr>
                  <p:cNvSpPr/>
                  <p:nvPr/>
                </p:nvSpPr>
                <p:spPr>
                  <a:xfrm>
                    <a:off x="3995390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8" name="Oval 77">
                    <a:extLst>
                      <a:ext uri="{FF2B5EF4-FFF2-40B4-BE49-F238E27FC236}">
                        <a16:creationId xmlns:a16="http://schemas.microsoft.com/office/drawing/2014/main" id="{7497CBA7-4F2B-424F-8E42-143CB4DEF22D}"/>
                      </a:ext>
                    </a:extLst>
                  </p:cNvPr>
                  <p:cNvSpPr/>
                  <p:nvPr/>
                </p:nvSpPr>
                <p:spPr>
                  <a:xfrm>
                    <a:off x="4582929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9" name="Oval 78">
                    <a:extLst>
                      <a:ext uri="{FF2B5EF4-FFF2-40B4-BE49-F238E27FC236}">
                        <a16:creationId xmlns:a16="http://schemas.microsoft.com/office/drawing/2014/main" id="{C91FDCAD-7E69-4E71-9C44-9EDAB7DA4BC7}"/>
                      </a:ext>
                    </a:extLst>
                  </p:cNvPr>
                  <p:cNvSpPr/>
                  <p:nvPr/>
                </p:nvSpPr>
                <p:spPr>
                  <a:xfrm>
                    <a:off x="5170469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51" name="Group 50">
                  <a:extLst>
                    <a:ext uri="{FF2B5EF4-FFF2-40B4-BE49-F238E27FC236}">
                      <a16:creationId xmlns:a16="http://schemas.microsoft.com/office/drawing/2014/main" id="{42133B6B-48DF-467E-A6E4-F45A56742969}"/>
                    </a:ext>
                  </a:extLst>
                </p:cNvPr>
                <p:cNvGrpSpPr/>
                <p:nvPr/>
              </p:nvGrpSpPr>
              <p:grpSpPr>
                <a:xfrm>
                  <a:off x="2958825" y="913925"/>
                  <a:ext cx="2461166" cy="111008"/>
                  <a:chOff x="2820311" y="559120"/>
                  <a:chExt cx="2461166" cy="111008"/>
                </a:xfrm>
                <a:grpFill/>
              </p:grpSpPr>
              <p:sp>
                <p:nvSpPr>
                  <p:cNvPr id="70" name="Oval 69">
                    <a:extLst>
                      <a:ext uri="{FF2B5EF4-FFF2-40B4-BE49-F238E27FC236}">
                        <a16:creationId xmlns:a16="http://schemas.microsoft.com/office/drawing/2014/main" id="{0F3F4B38-21B9-4CE0-B574-797E935FD71D}"/>
                      </a:ext>
                    </a:extLst>
                  </p:cNvPr>
                  <p:cNvSpPr/>
                  <p:nvPr/>
                </p:nvSpPr>
                <p:spPr>
                  <a:xfrm>
                    <a:off x="2820311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1" name="Oval 70">
                    <a:extLst>
                      <a:ext uri="{FF2B5EF4-FFF2-40B4-BE49-F238E27FC236}">
                        <a16:creationId xmlns:a16="http://schemas.microsoft.com/office/drawing/2014/main" id="{2FAD038A-9E63-4F61-AB7D-39300754705F}"/>
                      </a:ext>
                    </a:extLst>
                  </p:cNvPr>
                  <p:cNvSpPr/>
                  <p:nvPr/>
                </p:nvSpPr>
                <p:spPr>
                  <a:xfrm>
                    <a:off x="3407850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2" name="Oval 71">
                    <a:extLst>
                      <a:ext uri="{FF2B5EF4-FFF2-40B4-BE49-F238E27FC236}">
                        <a16:creationId xmlns:a16="http://schemas.microsoft.com/office/drawing/2014/main" id="{375CA73B-56D4-4695-B71F-C9CF56FEBD28}"/>
                      </a:ext>
                    </a:extLst>
                  </p:cNvPr>
                  <p:cNvSpPr/>
                  <p:nvPr/>
                </p:nvSpPr>
                <p:spPr>
                  <a:xfrm>
                    <a:off x="3995390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3" name="Oval 72">
                    <a:extLst>
                      <a:ext uri="{FF2B5EF4-FFF2-40B4-BE49-F238E27FC236}">
                        <a16:creationId xmlns:a16="http://schemas.microsoft.com/office/drawing/2014/main" id="{688CAF26-0B04-4686-A692-3970A53B8319}"/>
                      </a:ext>
                    </a:extLst>
                  </p:cNvPr>
                  <p:cNvSpPr/>
                  <p:nvPr/>
                </p:nvSpPr>
                <p:spPr>
                  <a:xfrm>
                    <a:off x="4582929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4" name="Oval 73">
                    <a:extLst>
                      <a:ext uri="{FF2B5EF4-FFF2-40B4-BE49-F238E27FC236}">
                        <a16:creationId xmlns:a16="http://schemas.microsoft.com/office/drawing/2014/main" id="{8801A8FC-59B1-4209-8AE1-F7FDB0B7F7F4}"/>
                      </a:ext>
                    </a:extLst>
                  </p:cNvPr>
                  <p:cNvSpPr/>
                  <p:nvPr/>
                </p:nvSpPr>
                <p:spPr>
                  <a:xfrm>
                    <a:off x="5170469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52" name="Group 51">
                  <a:extLst>
                    <a:ext uri="{FF2B5EF4-FFF2-40B4-BE49-F238E27FC236}">
                      <a16:creationId xmlns:a16="http://schemas.microsoft.com/office/drawing/2014/main" id="{FB5CBF6C-FB8D-49B8-8725-A8A36DFE8A53}"/>
                    </a:ext>
                  </a:extLst>
                </p:cNvPr>
                <p:cNvGrpSpPr/>
                <p:nvPr/>
              </p:nvGrpSpPr>
              <p:grpSpPr>
                <a:xfrm>
                  <a:off x="2958825" y="1268730"/>
                  <a:ext cx="2461166" cy="111008"/>
                  <a:chOff x="2820311" y="559120"/>
                  <a:chExt cx="2461166" cy="111008"/>
                </a:xfrm>
                <a:grpFill/>
              </p:grpSpPr>
              <p:sp>
                <p:nvSpPr>
                  <p:cNvPr id="65" name="Oval 64">
                    <a:extLst>
                      <a:ext uri="{FF2B5EF4-FFF2-40B4-BE49-F238E27FC236}">
                        <a16:creationId xmlns:a16="http://schemas.microsoft.com/office/drawing/2014/main" id="{170F326B-60A3-4206-80D6-B548E39EDBD3}"/>
                      </a:ext>
                    </a:extLst>
                  </p:cNvPr>
                  <p:cNvSpPr/>
                  <p:nvPr/>
                </p:nvSpPr>
                <p:spPr>
                  <a:xfrm>
                    <a:off x="2820311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6" name="Oval 65">
                    <a:extLst>
                      <a:ext uri="{FF2B5EF4-FFF2-40B4-BE49-F238E27FC236}">
                        <a16:creationId xmlns:a16="http://schemas.microsoft.com/office/drawing/2014/main" id="{04AA3EA7-1E6C-428F-A7AE-950C65AE9A59}"/>
                      </a:ext>
                    </a:extLst>
                  </p:cNvPr>
                  <p:cNvSpPr/>
                  <p:nvPr/>
                </p:nvSpPr>
                <p:spPr>
                  <a:xfrm>
                    <a:off x="3407850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7" name="Oval 66">
                    <a:extLst>
                      <a:ext uri="{FF2B5EF4-FFF2-40B4-BE49-F238E27FC236}">
                        <a16:creationId xmlns:a16="http://schemas.microsoft.com/office/drawing/2014/main" id="{D86E865A-910B-4A38-A924-31EB8821A29D}"/>
                      </a:ext>
                    </a:extLst>
                  </p:cNvPr>
                  <p:cNvSpPr/>
                  <p:nvPr/>
                </p:nvSpPr>
                <p:spPr>
                  <a:xfrm>
                    <a:off x="3995390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8" name="Oval 67">
                    <a:extLst>
                      <a:ext uri="{FF2B5EF4-FFF2-40B4-BE49-F238E27FC236}">
                        <a16:creationId xmlns:a16="http://schemas.microsoft.com/office/drawing/2014/main" id="{1024690B-C944-435D-A462-FBF032901F3E}"/>
                      </a:ext>
                    </a:extLst>
                  </p:cNvPr>
                  <p:cNvSpPr/>
                  <p:nvPr/>
                </p:nvSpPr>
                <p:spPr>
                  <a:xfrm>
                    <a:off x="4582929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9" name="Oval 68">
                    <a:extLst>
                      <a:ext uri="{FF2B5EF4-FFF2-40B4-BE49-F238E27FC236}">
                        <a16:creationId xmlns:a16="http://schemas.microsoft.com/office/drawing/2014/main" id="{BC729082-2D57-4119-AD2F-016838BA8D04}"/>
                      </a:ext>
                    </a:extLst>
                  </p:cNvPr>
                  <p:cNvSpPr/>
                  <p:nvPr/>
                </p:nvSpPr>
                <p:spPr>
                  <a:xfrm>
                    <a:off x="5170469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53" name="Group 52">
                  <a:extLst>
                    <a:ext uri="{FF2B5EF4-FFF2-40B4-BE49-F238E27FC236}">
                      <a16:creationId xmlns:a16="http://schemas.microsoft.com/office/drawing/2014/main" id="{2DAF39D8-327D-45FF-8EFB-FCC8E2BFBE03}"/>
                    </a:ext>
                  </a:extLst>
                </p:cNvPr>
                <p:cNvGrpSpPr/>
                <p:nvPr/>
              </p:nvGrpSpPr>
              <p:grpSpPr>
                <a:xfrm>
                  <a:off x="2958825" y="1623535"/>
                  <a:ext cx="2461166" cy="111008"/>
                  <a:chOff x="2820311" y="559120"/>
                  <a:chExt cx="2461166" cy="111008"/>
                </a:xfrm>
                <a:grpFill/>
              </p:grpSpPr>
              <p:sp>
                <p:nvSpPr>
                  <p:cNvPr id="60" name="Oval 59">
                    <a:extLst>
                      <a:ext uri="{FF2B5EF4-FFF2-40B4-BE49-F238E27FC236}">
                        <a16:creationId xmlns:a16="http://schemas.microsoft.com/office/drawing/2014/main" id="{1A34DD4E-A0EC-4E50-AE1F-AAD7770D8770}"/>
                      </a:ext>
                    </a:extLst>
                  </p:cNvPr>
                  <p:cNvSpPr/>
                  <p:nvPr/>
                </p:nvSpPr>
                <p:spPr>
                  <a:xfrm>
                    <a:off x="2820311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1" name="Oval 60">
                    <a:extLst>
                      <a:ext uri="{FF2B5EF4-FFF2-40B4-BE49-F238E27FC236}">
                        <a16:creationId xmlns:a16="http://schemas.microsoft.com/office/drawing/2014/main" id="{EE61D6B3-4123-47C6-A868-D12B3545DADA}"/>
                      </a:ext>
                    </a:extLst>
                  </p:cNvPr>
                  <p:cNvSpPr/>
                  <p:nvPr/>
                </p:nvSpPr>
                <p:spPr>
                  <a:xfrm>
                    <a:off x="3407850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2" name="Oval 61">
                    <a:extLst>
                      <a:ext uri="{FF2B5EF4-FFF2-40B4-BE49-F238E27FC236}">
                        <a16:creationId xmlns:a16="http://schemas.microsoft.com/office/drawing/2014/main" id="{CE75E00E-B223-4548-88F8-8D2F93415B8F}"/>
                      </a:ext>
                    </a:extLst>
                  </p:cNvPr>
                  <p:cNvSpPr/>
                  <p:nvPr/>
                </p:nvSpPr>
                <p:spPr>
                  <a:xfrm>
                    <a:off x="3995390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3" name="Oval 62">
                    <a:extLst>
                      <a:ext uri="{FF2B5EF4-FFF2-40B4-BE49-F238E27FC236}">
                        <a16:creationId xmlns:a16="http://schemas.microsoft.com/office/drawing/2014/main" id="{11C7416F-32AB-4415-A431-FED5A050F081}"/>
                      </a:ext>
                    </a:extLst>
                  </p:cNvPr>
                  <p:cNvSpPr/>
                  <p:nvPr/>
                </p:nvSpPr>
                <p:spPr>
                  <a:xfrm>
                    <a:off x="4582929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4" name="Oval 63">
                    <a:extLst>
                      <a:ext uri="{FF2B5EF4-FFF2-40B4-BE49-F238E27FC236}">
                        <a16:creationId xmlns:a16="http://schemas.microsoft.com/office/drawing/2014/main" id="{0A231CC6-14D6-4F4C-B443-AB77DCA0347D}"/>
                      </a:ext>
                    </a:extLst>
                  </p:cNvPr>
                  <p:cNvSpPr/>
                  <p:nvPr/>
                </p:nvSpPr>
                <p:spPr>
                  <a:xfrm>
                    <a:off x="5170469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54" name="Group 53">
                  <a:extLst>
                    <a:ext uri="{FF2B5EF4-FFF2-40B4-BE49-F238E27FC236}">
                      <a16:creationId xmlns:a16="http://schemas.microsoft.com/office/drawing/2014/main" id="{7163E633-1DF0-4FE0-9ED7-1090D7A11325}"/>
                    </a:ext>
                  </a:extLst>
                </p:cNvPr>
                <p:cNvGrpSpPr/>
                <p:nvPr/>
              </p:nvGrpSpPr>
              <p:grpSpPr>
                <a:xfrm>
                  <a:off x="2958825" y="1978338"/>
                  <a:ext cx="2461166" cy="111008"/>
                  <a:chOff x="2820311" y="559120"/>
                  <a:chExt cx="2461166" cy="111008"/>
                </a:xfrm>
                <a:grpFill/>
              </p:grpSpPr>
              <p:sp>
                <p:nvSpPr>
                  <p:cNvPr id="55" name="Oval 54">
                    <a:extLst>
                      <a:ext uri="{FF2B5EF4-FFF2-40B4-BE49-F238E27FC236}">
                        <a16:creationId xmlns:a16="http://schemas.microsoft.com/office/drawing/2014/main" id="{6A99F2FC-7F1F-41AD-9A09-7282D27BED13}"/>
                      </a:ext>
                    </a:extLst>
                  </p:cNvPr>
                  <p:cNvSpPr/>
                  <p:nvPr/>
                </p:nvSpPr>
                <p:spPr>
                  <a:xfrm>
                    <a:off x="2820311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6" name="Oval 55">
                    <a:extLst>
                      <a:ext uri="{FF2B5EF4-FFF2-40B4-BE49-F238E27FC236}">
                        <a16:creationId xmlns:a16="http://schemas.microsoft.com/office/drawing/2014/main" id="{EECE3A58-FAFC-4065-BF6A-E7A1A83EC93F}"/>
                      </a:ext>
                    </a:extLst>
                  </p:cNvPr>
                  <p:cNvSpPr/>
                  <p:nvPr/>
                </p:nvSpPr>
                <p:spPr>
                  <a:xfrm>
                    <a:off x="3407850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7" name="Oval 56">
                    <a:extLst>
                      <a:ext uri="{FF2B5EF4-FFF2-40B4-BE49-F238E27FC236}">
                        <a16:creationId xmlns:a16="http://schemas.microsoft.com/office/drawing/2014/main" id="{13080AC1-514D-4AB5-94A0-6BDCE237A305}"/>
                      </a:ext>
                    </a:extLst>
                  </p:cNvPr>
                  <p:cNvSpPr/>
                  <p:nvPr/>
                </p:nvSpPr>
                <p:spPr>
                  <a:xfrm>
                    <a:off x="3995390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8" name="Oval 57">
                    <a:extLst>
                      <a:ext uri="{FF2B5EF4-FFF2-40B4-BE49-F238E27FC236}">
                        <a16:creationId xmlns:a16="http://schemas.microsoft.com/office/drawing/2014/main" id="{5872E37A-4326-470D-BCF6-A81A003A138F}"/>
                      </a:ext>
                    </a:extLst>
                  </p:cNvPr>
                  <p:cNvSpPr/>
                  <p:nvPr/>
                </p:nvSpPr>
                <p:spPr>
                  <a:xfrm>
                    <a:off x="4582929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9" name="Oval 58">
                    <a:extLst>
                      <a:ext uri="{FF2B5EF4-FFF2-40B4-BE49-F238E27FC236}">
                        <a16:creationId xmlns:a16="http://schemas.microsoft.com/office/drawing/2014/main" id="{A246D668-1B59-4013-977B-564AA0325150}"/>
                      </a:ext>
                    </a:extLst>
                  </p:cNvPr>
                  <p:cNvSpPr/>
                  <p:nvPr/>
                </p:nvSpPr>
                <p:spPr>
                  <a:xfrm>
                    <a:off x="5170469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A25DAF58-555C-4263-B1F2-175E21C2644C}"/>
                </a:ext>
              </a:extLst>
            </p:cNvPr>
            <p:cNvGrpSpPr/>
            <p:nvPr/>
          </p:nvGrpSpPr>
          <p:grpSpPr>
            <a:xfrm>
              <a:off x="3969404" y="1150375"/>
              <a:ext cx="2914815" cy="833152"/>
              <a:chOff x="3969404" y="953889"/>
              <a:chExt cx="2914815" cy="833152"/>
            </a:xfrm>
          </p:grpSpPr>
          <p:grpSp>
            <p:nvGrpSpPr>
              <p:cNvPr id="82" name="Group 81">
                <a:extLst>
                  <a:ext uri="{FF2B5EF4-FFF2-40B4-BE49-F238E27FC236}">
                    <a16:creationId xmlns:a16="http://schemas.microsoft.com/office/drawing/2014/main" id="{7181C740-C3BA-4B08-BE7B-87ACBDC39B1B}"/>
                  </a:ext>
                </a:extLst>
              </p:cNvPr>
              <p:cNvGrpSpPr/>
              <p:nvPr/>
            </p:nvGrpSpPr>
            <p:grpSpPr>
              <a:xfrm>
                <a:off x="3969404" y="953889"/>
                <a:ext cx="1340015" cy="833152"/>
                <a:chOff x="2958825" y="559120"/>
                <a:chExt cx="2461166" cy="1530226"/>
              </a:xfrm>
              <a:solidFill>
                <a:srgbClr val="FFD100"/>
              </a:solidFill>
            </p:grpSpPr>
            <p:grpSp>
              <p:nvGrpSpPr>
                <p:cNvPr id="114" name="Group 113">
                  <a:extLst>
                    <a:ext uri="{FF2B5EF4-FFF2-40B4-BE49-F238E27FC236}">
                      <a16:creationId xmlns:a16="http://schemas.microsoft.com/office/drawing/2014/main" id="{73C11C8F-21E5-45A5-87AB-BE5CCDDFE7DB}"/>
                    </a:ext>
                  </a:extLst>
                </p:cNvPr>
                <p:cNvGrpSpPr/>
                <p:nvPr/>
              </p:nvGrpSpPr>
              <p:grpSpPr>
                <a:xfrm>
                  <a:off x="2958825" y="559120"/>
                  <a:ext cx="2461166" cy="111008"/>
                  <a:chOff x="2820311" y="559120"/>
                  <a:chExt cx="2461166" cy="111008"/>
                </a:xfrm>
                <a:grpFill/>
              </p:grpSpPr>
              <p:sp>
                <p:nvSpPr>
                  <p:cNvPr id="139" name="Oval 138">
                    <a:extLst>
                      <a:ext uri="{FF2B5EF4-FFF2-40B4-BE49-F238E27FC236}">
                        <a16:creationId xmlns:a16="http://schemas.microsoft.com/office/drawing/2014/main" id="{E1D3BD59-D56A-40C3-86CF-288ABB378913}"/>
                      </a:ext>
                    </a:extLst>
                  </p:cNvPr>
                  <p:cNvSpPr/>
                  <p:nvPr/>
                </p:nvSpPr>
                <p:spPr>
                  <a:xfrm>
                    <a:off x="2820311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0" name="Oval 139">
                    <a:extLst>
                      <a:ext uri="{FF2B5EF4-FFF2-40B4-BE49-F238E27FC236}">
                        <a16:creationId xmlns:a16="http://schemas.microsoft.com/office/drawing/2014/main" id="{DA36092D-9B9B-4AE0-83E1-7DFCE8A4BEAB}"/>
                      </a:ext>
                    </a:extLst>
                  </p:cNvPr>
                  <p:cNvSpPr/>
                  <p:nvPr/>
                </p:nvSpPr>
                <p:spPr>
                  <a:xfrm>
                    <a:off x="3407850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1" name="Oval 140">
                    <a:extLst>
                      <a:ext uri="{FF2B5EF4-FFF2-40B4-BE49-F238E27FC236}">
                        <a16:creationId xmlns:a16="http://schemas.microsoft.com/office/drawing/2014/main" id="{97979AFE-5A20-4DE4-81B1-29750E46439E}"/>
                      </a:ext>
                    </a:extLst>
                  </p:cNvPr>
                  <p:cNvSpPr/>
                  <p:nvPr/>
                </p:nvSpPr>
                <p:spPr>
                  <a:xfrm>
                    <a:off x="3995390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2" name="Oval 141">
                    <a:extLst>
                      <a:ext uri="{FF2B5EF4-FFF2-40B4-BE49-F238E27FC236}">
                        <a16:creationId xmlns:a16="http://schemas.microsoft.com/office/drawing/2014/main" id="{96CDA7B4-CE9A-4903-BD86-8F5F2D3E875E}"/>
                      </a:ext>
                    </a:extLst>
                  </p:cNvPr>
                  <p:cNvSpPr/>
                  <p:nvPr/>
                </p:nvSpPr>
                <p:spPr>
                  <a:xfrm>
                    <a:off x="4582929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3" name="Oval 142">
                    <a:extLst>
                      <a:ext uri="{FF2B5EF4-FFF2-40B4-BE49-F238E27FC236}">
                        <a16:creationId xmlns:a16="http://schemas.microsoft.com/office/drawing/2014/main" id="{30EF743D-DF5E-4627-BDE9-FE338EC4A4CC}"/>
                      </a:ext>
                    </a:extLst>
                  </p:cNvPr>
                  <p:cNvSpPr/>
                  <p:nvPr/>
                </p:nvSpPr>
                <p:spPr>
                  <a:xfrm>
                    <a:off x="5170469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15" name="Group 114">
                  <a:extLst>
                    <a:ext uri="{FF2B5EF4-FFF2-40B4-BE49-F238E27FC236}">
                      <a16:creationId xmlns:a16="http://schemas.microsoft.com/office/drawing/2014/main" id="{3DCA60BE-855F-4589-B5B0-D8434167BFC5}"/>
                    </a:ext>
                  </a:extLst>
                </p:cNvPr>
                <p:cNvGrpSpPr/>
                <p:nvPr/>
              </p:nvGrpSpPr>
              <p:grpSpPr>
                <a:xfrm>
                  <a:off x="2958825" y="913925"/>
                  <a:ext cx="2461166" cy="111008"/>
                  <a:chOff x="2820311" y="559120"/>
                  <a:chExt cx="2461166" cy="111008"/>
                </a:xfrm>
                <a:grpFill/>
              </p:grpSpPr>
              <p:sp>
                <p:nvSpPr>
                  <p:cNvPr id="134" name="Oval 133">
                    <a:extLst>
                      <a:ext uri="{FF2B5EF4-FFF2-40B4-BE49-F238E27FC236}">
                        <a16:creationId xmlns:a16="http://schemas.microsoft.com/office/drawing/2014/main" id="{AB8F9BD0-CC49-490D-B44F-C18202DD6D26}"/>
                      </a:ext>
                    </a:extLst>
                  </p:cNvPr>
                  <p:cNvSpPr/>
                  <p:nvPr/>
                </p:nvSpPr>
                <p:spPr>
                  <a:xfrm>
                    <a:off x="2820311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5" name="Oval 134">
                    <a:extLst>
                      <a:ext uri="{FF2B5EF4-FFF2-40B4-BE49-F238E27FC236}">
                        <a16:creationId xmlns:a16="http://schemas.microsoft.com/office/drawing/2014/main" id="{0B328326-6FA1-4F49-AF9D-60680B2D6789}"/>
                      </a:ext>
                    </a:extLst>
                  </p:cNvPr>
                  <p:cNvSpPr/>
                  <p:nvPr/>
                </p:nvSpPr>
                <p:spPr>
                  <a:xfrm>
                    <a:off x="3407850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6" name="Oval 135">
                    <a:extLst>
                      <a:ext uri="{FF2B5EF4-FFF2-40B4-BE49-F238E27FC236}">
                        <a16:creationId xmlns:a16="http://schemas.microsoft.com/office/drawing/2014/main" id="{42426490-05E9-4F90-815B-FC3D30677A1C}"/>
                      </a:ext>
                    </a:extLst>
                  </p:cNvPr>
                  <p:cNvSpPr/>
                  <p:nvPr/>
                </p:nvSpPr>
                <p:spPr>
                  <a:xfrm>
                    <a:off x="3995390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7" name="Oval 136">
                    <a:extLst>
                      <a:ext uri="{FF2B5EF4-FFF2-40B4-BE49-F238E27FC236}">
                        <a16:creationId xmlns:a16="http://schemas.microsoft.com/office/drawing/2014/main" id="{E9DA376D-1D95-4E31-8C3F-2549331DF355}"/>
                      </a:ext>
                    </a:extLst>
                  </p:cNvPr>
                  <p:cNvSpPr/>
                  <p:nvPr/>
                </p:nvSpPr>
                <p:spPr>
                  <a:xfrm>
                    <a:off x="4582929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8" name="Oval 137">
                    <a:extLst>
                      <a:ext uri="{FF2B5EF4-FFF2-40B4-BE49-F238E27FC236}">
                        <a16:creationId xmlns:a16="http://schemas.microsoft.com/office/drawing/2014/main" id="{A6A3D2A9-8397-4071-8788-0C4AAB1EB675}"/>
                      </a:ext>
                    </a:extLst>
                  </p:cNvPr>
                  <p:cNvSpPr/>
                  <p:nvPr/>
                </p:nvSpPr>
                <p:spPr>
                  <a:xfrm>
                    <a:off x="5170469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16" name="Group 115">
                  <a:extLst>
                    <a:ext uri="{FF2B5EF4-FFF2-40B4-BE49-F238E27FC236}">
                      <a16:creationId xmlns:a16="http://schemas.microsoft.com/office/drawing/2014/main" id="{0DDC143C-A4AE-49DA-9163-834250728A17}"/>
                    </a:ext>
                  </a:extLst>
                </p:cNvPr>
                <p:cNvGrpSpPr/>
                <p:nvPr/>
              </p:nvGrpSpPr>
              <p:grpSpPr>
                <a:xfrm>
                  <a:off x="2958825" y="1268730"/>
                  <a:ext cx="2461166" cy="111008"/>
                  <a:chOff x="2820311" y="559120"/>
                  <a:chExt cx="2461166" cy="111008"/>
                </a:xfrm>
                <a:grpFill/>
              </p:grpSpPr>
              <p:sp>
                <p:nvSpPr>
                  <p:cNvPr id="129" name="Oval 128">
                    <a:extLst>
                      <a:ext uri="{FF2B5EF4-FFF2-40B4-BE49-F238E27FC236}">
                        <a16:creationId xmlns:a16="http://schemas.microsoft.com/office/drawing/2014/main" id="{F4F7AEAB-C52D-4CAE-AB6E-BAEC19C9A659}"/>
                      </a:ext>
                    </a:extLst>
                  </p:cNvPr>
                  <p:cNvSpPr/>
                  <p:nvPr/>
                </p:nvSpPr>
                <p:spPr>
                  <a:xfrm>
                    <a:off x="2820311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0" name="Oval 129">
                    <a:extLst>
                      <a:ext uri="{FF2B5EF4-FFF2-40B4-BE49-F238E27FC236}">
                        <a16:creationId xmlns:a16="http://schemas.microsoft.com/office/drawing/2014/main" id="{45B0D69B-967B-4FC2-9DC4-D9DC0C689519}"/>
                      </a:ext>
                    </a:extLst>
                  </p:cNvPr>
                  <p:cNvSpPr/>
                  <p:nvPr/>
                </p:nvSpPr>
                <p:spPr>
                  <a:xfrm>
                    <a:off x="3407850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1" name="Oval 130">
                    <a:extLst>
                      <a:ext uri="{FF2B5EF4-FFF2-40B4-BE49-F238E27FC236}">
                        <a16:creationId xmlns:a16="http://schemas.microsoft.com/office/drawing/2014/main" id="{1E207391-2C45-4DA7-A87C-25801A2B4698}"/>
                      </a:ext>
                    </a:extLst>
                  </p:cNvPr>
                  <p:cNvSpPr/>
                  <p:nvPr/>
                </p:nvSpPr>
                <p:spPr>
                  <a:xfrm>
                    <a:off x="3995390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2" name="Oval 131">
                    <a:extLst>
                      <a:ext uri="{FF2B5EF4-FFF2-40B4-BE49-F238E27FC236}">
                        <a16:creationId xmlns:a16="http://schemas.microsoft.com/office/drawing/2014/main" id="{99398053-373F-4717-8854-D14D32A884B5}"/>
                      </a:ext>
                    </a:extLst>
                  </p:cNvPr>
                  <p:cNvSpPr/>
                  <p:nvPr/>
                </p:nvSpPr>
                <p:spPr>
                  <a:xfrm>
                    <a:off x="4582929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3" name="Oval 132">
                    <a:extLst>
                      <a:ext uri="{FF2B5EF4-FFF2-40B4-BE49-F238E27FC236}">
                        <a16:creationId xmlns:a16="http://schemas.microsoft.com/office/drawing/2014/main" id="{26EB0D6E-2B22-4AFA-BBF1-F3DED2408541}"/>
                      </a:ext>
                    </a:extLst>
                  </p:cNvPr>
                  <p:cNvSpPr/>
                  <p:nvPr/>
                </p:nvSpPr>
                <p:spPr>
                  <a:xfrm>
                    <a:off x="5170469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17" name="Group 116">
                  <a:extLst>
                    <a:ext uri="{FF2B5EF4-FFF2-40B4-BE49-F238E27FC236}">
                      <a16:creationId xmlns:a16="http://schemas.microsoft.com/office/drawing/2014/main" id="{AC875404-DA7C-4E9A-A0C0-6D6A1985349D}"/>
                    </a:ext>
                  </a:extLst>
                </p:cNvPr>
                <p:cNvGrpSpPr/>
                <p:nvPr/>
              </p:nvGrpSpPr>
              <p:grpSpPr>
                <a:xfrm>
                  <a:off x="2958825" y="1623535"/>
                  <a:ext cx="2461166" cy="111008"/>
                  <a:chOff x="2820311" y="559120"/>
                  <a:chExt cx="2461166" cy="111008"/>
                </a:xfrm>
                <a:grpFill/>
              </p:grpSpPr>
              <p:sp>
                <p:nvSpPr>
                  <p:cNvPr id="124" name="Oval 123">
                    <a:extLst>
                      <a:ext uri="{FF2B5EF4-FFF2-40B4-BE49-F238E27FC236}">
                        <a16:creationId xmlns:a16="http://schemas.microsoft.com/office/drawing/2014/main" id="{F76894F8-42D1-42EE-87B0-821FE4AE0B85}"/>
                      </a:ext>
                    </a:extLst>
                  </p:cNvPr>
                  <p:cNvSpPr/>
                  <p:nvPr/>
                </p:nvSpPr>
                <p:spPr>
                  <a:xfrm>
                    <a:off x="2820311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5" name="Oval 124">
                    <a:extLst>
                      <a:ext uri="{FF2B5EF4-FFF2-40B4-BE49-F238E27FC236}">
                        <a16:creationId xmlns:a16="http://schemas.microsoft.com/office/drawing/2014/main" id="{5B49DE81-A4CF-46E1-A288-DC77E011F887}"/>
                      </a:ext>
                    </a:extLst>
                  </p:cNvPr>
                  <p:cNvSpPr/>
                  <p:nvPr/>
                </p:nvSpPr>
                <p:spPr>
                  <a:xfrm>
                    <a:off x="3407850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6" name="Oval 125">
                    <a:extLst>
                      <a:ext uri="{FF2B5EF4-FFF2-40B4-BE49-F238E27FC236}">
                        <a16:creationId xmlns:a16="http://schemas.microsoft.com/office/drawing/2014/main" id="{5FF864A4-B3BC-44AB-A2B7-096AEC1C5F64}"/>
                      </a:ext>
                    </a:extLst>
                  </p:cNvPr>
                  <p:cNvSpPr/>
                  <p:nvPr/>
                </p:nvSpPr>
                <p:spPr>
                  <a:xfrm>
                    <a:off x="3995390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7" name="Oval 126">
                    <a:extLst>
                      <a:ext uri="{FF2B5EF4-FFF2-40B4-BE49-F238E27FC236}">
                        <a16:creationId xmlns:a16="http://schemas.microsoft.com/office/drawing/2014/main" id="{8854C6B7-CA29-4B1C-B9AB-675FEFD0410F}"/>
                      </a:ext>
                    </a:extLst>
                  </p:cNvPr>
                  <p:cNvSpPr/>
                  <p:nvPr/>
                </p:nvSpPr>
                <p:spPr>
                  <a:xfrm>
                    <a:off x="4582929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8" name="Oval 127">
                    <a:extLst>
                      <a:ext uri="{FF2B5EF4-FFF2-40B4-BE49-F238E27FC236}">
                        <a16:creationId xmlns:a16="http://schemas.microsoft.com/office/drawing/2014/main" id="{0900BD7E-6741-4B54-9042-C31A4463798A}"/>
                      </a:ext>
                    </a:extLst>
                  </p:cNvPr>
                  <p:cNvSpPr/>
                  <p:nvPr/>
                </p:nvSpPr>
                <p:spPr>
                  <a:xfrm>
                    <a:off x="5170469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18" name="Group 117">
                  <a:extLst>
                    <a:ext uri="{FF2B5EF4-FFF2-40B4-BE49-F238E27FC236}">
                      <a16:creationId xmlns:a16="http://schemas.microsoft.com/office/drawing/2014/main" id="{8F536231-7FB1-4550-8E19-223EFDCFE7A4}"/>
                    </a:ext>
                  </a:extLst>
                </p:cNvPr>
                <p:cNvGrpSpPr/>
                <p:nvPr/>
              </p:nvGrpSpPr>
              <p:grpSpPr>
                <a:xfrm>
                  <a:off x="2958825" y="1978338"/>
                  <a:ext cx="2461166" cy="111008"/>
                  <a:chOff x="2820311" y="559120"/>
                  <a:chExt cx="2461166" cy="111008"/>
                </a:xfrm>
                <a:grpFill/>
              </p:grpSpPr>
              <p:sp>
                <p:nvSpPr>
                  <p:cNvPr id="119" name="Oval 118">
                    <a:extLst>
                      <a:ext uri="{FF2B5EF4-FFF2-40B4-BE49-F238E27FC236}">
                        <a16:creationId xmlns:a16="http://schemas.microsoft.com/office/drawing/2014/main" id="{C058A884-9590-40F7-9C0A-D26F18391634}"/>
                      </a:ext>
                    </a:extLst>
                  </p:cNvPr>
                  <p:cNvSpPr/>
                  <p:nvPr/>
                </p:nvSpPr>
                <p:spPr>
                  <a:xfrm>
                    <a:off x="2820311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0" name="Oval 119">
                    <a:extLst>
                      <a:ext uri="{FF2B5EF4-FFF2-40B4-BE49-F238E27FC236}">
                        <a16:creationId xmlns:a16="http://schemas.microsoft.com/office/drawing/2014/main" id="{F6E76E3F-921A-4A46-A377-6F9C97297CB7}"/>
                      </a:ext>
                    </a:extLst>
                  </p:cNvPr>
                  <p:cNvSpPr/>
                  <p:nvPr/>
                </p:nvSpPr>
                <p:spPr>
                  <a:xfrm>
                    <a:off x="3407850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1" name="Oval 120">
                    <a:extLst>
                      <a:ext uri="{FF2B5EF4-FFF2-40B4-BE49-F238E27FC236}">
                        <a16:creationId xmlns:a16="http://schemas.microsoft.com/office/drawing/2014/main" id="{E82ABD9A-6CFB-4253-91F7-7065FD706E74}"/>
                      </a:ext>
                    </a:extLst>
                  </p:cNvPr>
                  <p:cNvSpPr/>
                  <p:nvPr/>
                </p:nvSpPr>
                <p:spPr>
                  <a:xfrm>
                    <a:off x="3995390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2" name="Oval 121">
                    <a:extLst>
                      <a:ext uri="{FF2B5EF4-FFF2-40B4-BE49-F238E27FC236}">
                        <a16:creationId xmlns:a16="http://schemas.microsoft.com/office/drawing/2014/main" id="{261B13A6-AF2C-444A-AD7F-9107A8818A9D}"/>
                      </a:ext>
                    </a:extLst>
                  </p:cNvPr>
                  <p:cNvSpPr/>
                  <p:nvPr/>
                </p:nvSpPr>
                <p:spPr>
                  <a:xfrm>
                    <a:off x="4582929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3" name="Oval 122">
                    <a:extLst>
                      <a:ext uri="{FF2B5EF4-FFF2-40B4-BE49-F238E27FC236}">
                        <a16:creationId xmlns:a16="http://schemas.microsoft.com/office/drawing/2014/main" id="{4DD2B2DA-AD27-4CD0-AFB8-199DF6B14AD0}"/>
                      </a:ext>
                    </a:extLst>
                  </p:cNvPr>
                  <p:cNvSpPr/>
                  <p:nvPr/>
                </p:nvSpPr>
                <p:spPr>
                  <a:xfrm>
                    <a:off x="5170469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83" name="Group 82">
                <a:extLst>
                  <a:ext uri="{FF2B5EF4-FFF2-40B4-BE49-F238E27FC236}">
                    <a16:creationId xmlns:a16="http://schemas.microsoft.com/office/drawing/2014/main" id="{5E1312A1-59BA-49AD-9F75-C656C732CD5B}"/>
                  </a:ext>
                </a:extLst>
              </p:cNvPr>
              <p:cNvGrpSpPr/>
              <p:nvPr/>
            </p:nvGrpSpPr>
            <p:grpSpPr>
              <a:xfrm>
                <a:off x="5544204" y="953889"/>
                <a:ext cx="1340015" cy="833152"/>
                <a:chOff x="2958825" y="559120"/>
                <a:chExt cx="2461166" cy="1530226"/>
              </a:xfrm>
              <a:solidFill>
                <a:srgbClr val="FFD100"/>
              </a:solidFill>
            </p:grpSpPr>
            <p:grpSp>
              <p:nvGrpSpPr>
                <p:cNvPr id="84" name="Group 83">
                  <a:extLst>
                    <a:ext uri="{FF2B5EF4-FFF2-40B4-BE49-F238E27FC236}">
                      <a16:creationId xmlns:a16="http://schemas.microsoft.com/office/drawing/2014/main" id="{1F5D0457-A1C2-4834-B55E-70DCDF3D6D2B}"/>
                    </a:ext>
                  </a:extLst>
                </p:cNvPr>
                <p:cNvGrpSpPr/>
                <p:nvPr/>
              </p:nvGrpSpPr>
              <p:grpSpPr>
                <a:xfrm>
                  <a:off x="2958825" y="559120"/>
                  <a:ext cx="2461166" cy="111008"/>
                  <a:chOff x="2820311" y="559120"/>
                  <a:chExt cx="2461166" cy="111008"/>
                </a:xfrm>
                <a:grpFill/>
              </p:grpSpPr>
              <p:sp>
                <p:nvSpPr>
                  <p:cNvPr id="109" name="Oval 108">
                    <a:extLst>
                      <a:ext uri="{FF2B5EF4-FFF2-40B4-BE49-F238E27FC236}">
                        <a16:creationId xmlns:a16="http://schemas.microsoft.com/office/drawing/2014/main" id="{3250313A-AEFB-426B-AEFF-AF4FAA7F5F2C}"/>
                      </a:ext>
                    </a:extLst>
                  </p:cNvPr>
                  <p:cNvSpPr/>
                  <p:nvPr/>
                </p:nvSpPr>
                <p:spPr>
                  <a:xfrm>
                    <a:off x="2820311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0" name="Oval 109">
                    <a:extLst>
                      <a:ext uri="{FF2B5EF4-FFF2-40B4-BE49-F238E27FC236}">
                        <a16:creationId xmlns:a16="http://schemas.microsoft.com/office/drawing/2014/main" id="{B4501F62-B5D2-4E25-BD6F-861B53F8E529}"/>
                      </a:ext>
                    </a:extLst>
                  </p:cNvPr>
                  <p:cNvSpPr/>
                  <p:nvPr/>
                </p:nvSpPr>
                <p:spPr>
                  <a:xfrm>
                    <a:off x="3407850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1" name="Oval 110">
                    <a:extLst>
                      <a:ext uri="{FF2B5EF4-FFF2-40B4-BE49-F238E27FC236}">
                        <a16:creationId xmlns:a16="http://schemas.microsoft.com/office/drawing/2014/main" id="{0E3F233D-6509-4C3E-93E5-8090E4578628}"/>
                      </a:ext>
                    </a:extLst>
                  </p:cNvPr>
                  <p:cNvSpPr/>
                  <p:nvPr/>
                </p:nvSpPr>
                <p:spPr>
                  <a:xfrm>
                    <a:off x="3995390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2" name="Oval 111">
                    <a:extLst>
                      <a:ext uri="{FF2B5EF4-FFF2-40B4-BE49-F238E27FC236}">
                        <a16:creationId xmlns:a16="http://schemas.microsoft.com/office/drawing/2014/main" id="{20A816B1-0BCB-487A-9656-AF41CC68C9D6}"/>
                      </a:ext>
                    </a:extLst>
                  </p:cNvPr>
                  <p:cNvSpPr/>
                  <p:nvPr/>
                </p:nvSpPr>
                <p:spPr>
                  <a:xfrm>
                    <a:off x="4582929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3" name="Oval 112">
                    <a:extLst>
                      <a:ext uri="{FF2B5EF4-FFF2-40B4-BE49-F238E27FC236}">
                        <a16:creationId xmlns:a16="http://schemas.microsoft.com/office/drawing/2014/main" id="{1D6F6C18-6466-41C7-87E1-18620C8A7085}"/>
                      </a:ext>
                    </a:extLst>
                  </p:cNvPr>
                  <p:cNvSpPr/>
                  <p:nvPr/>
                </p:nvSpPr>
                <p:spPr>
                  <a:xfrm>
                    <a:off x="5170469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85" name="Group 84">
                  <a:extLst>
                    <a:ext uri="{FF2B5EF4-FFF2-40B4-BE49-F238E27FC236}">
                      <a16:creationId xmlns:a16="http://schemas.microsoft.com/office/drawing/2014/main" id="{B56C5D04-255F-48FC-A9CA-EAB0C994B11F}"/>
                    </a:ext>
                  </a:extLst>
                </p:cNvPr>
                <p:cNvGrpSpPr/>
                <p:nvPr/>
              </p:nvGrpSpPr>
              <p:grpSpPr>
                <a:xfrm>
                  <a:off x="2958825" y="913925"/>
                  <a:ext cx="2461166" cy="111008"/>
                  <a:chOff x="2820311" y="559120"/>
                  <a:chExt cx="2461166" cy="111008"/>
                </a:xfrm>
                <a:grpFill/>
              </p:grpSpPr>
              <p:sp>
                <p:nvSpPr>
                  <p:cNvPr id="104" name="Oval 103">
                    <a:extLst>
                      <a:ext uri="{FF2B5EF4-FFF2-40B4-BE49-F238E27FC236}">
                        <a16:creationId xmlns:a16="http://schemas.microsoft.com/office/drawing/2014/main" id="{2F67B240-4E24-4992-B9EC-C3A2CA2D7C71}"/>
                      </a:ext>
                    </a:extLst>
                  </p:cNvPr>
                  <p:cNvSpPr/>
                  <p:nvPr/>
                </p:nvSpPr>
                <p:spPr>
                  <a:xfrm>
                    <a:off x="2820311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5" name="Oval 104">
                    <a:extLst>
                      <a:ext uri="{FF2B5EF4-FFF2-40B4-BE49-F238E27FC236}">
                        <a16:creationId xmlns:a16="http://schemas.microsoft.com/office/drawing/2014/main" id="{C6FACBA7-124D-416F-8E48-AE6F51F72D6E}"/>
                      </a:ext>
                    </a:extLst>
                  </p:cNvPr>
                  <p:cNvSpPr/>
                  <p:nvPr/>
                </p:nvSpPr>
                <p:spPr>
                  <a:xfrm>
                    <a:off x="3407850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6" name="Oval 105">
                    <a:extLst>
                      <a:ext uri="{FF2B5EF4-FFF2-40B4-BE49-F238E27FC236}">
                        <a16:creationId xmlns:a16="http://schemas.microsoft.com/office/drawing/2014/main" id="{9E7E9D04-E75B-456C-B365-D2DF34950164}"/>
                      </a:ext>
                    </a:extLst>
                  </p:cNvPr>
                  <p:cNvSpPr/>
                  <p:nvPr/>
                </p:nvSpPr>
                <p:spPr>
                  <a:xfrm>
                    <a:off x="3995390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7" name="Oval 106">
                    <a:extLst>
                      <a:ext uri="{FF2B5EF4-FFF2-40B4-BE49-F238E27FC236}">
                        <a16:creationId xmlns:a16="http://schemas.microsoft.com/office/drawing/2014/main" id="{DEEDB9C6-AB64-4278-A9E3-6B34C8246E3A}"/>
                      </a:ext>
                    </a:extLst>
                  </p:cNvPr>
                  <p:cNvSpPr/>
                  <p:nvPr/>
                </p:nvSpPr>
                <p:spPr>
                  <a:xfrm>
                    <a:off x="4582929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8" name="Oval 107">
                    <a:extLst>
                      <a:ext uri="{FF2B5EF4-FFF2-40B4-BE49-F238E27FC236}">
                        <a16:creationId xmlns:a16="http://schemas.microsoft.com/office/drawing/2014/main" id="{99ACF144-6CAF-48B7-9877-2DA063430503}"/>
                      </a:ext>
                    </a:extLst>
                  </p:cNvPr>
                  <p:cNvSpPr/>
                  <p:nvPr/>
                </p:nvSpPr>
                <p:spPr>
                  <a:xfrm>
                    <a:off x="5170469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86" name="Group 85">
                  <a:extLst>
                    <a:ext uri="{FF2B5EF4-FFF2-40B4-BE49-F238E27FC236}">
                      <a16:creationId xmlns:a16="http://schemas.microsoft.com/office/drawing/2014/main" id="{8A281DF4-AB97-4868-A84F-9ABAA14FB182}"/>
                    </a:ext>
                  </a:extLst>
                </p:cNvPr>
                <p:cNvGrpSpPr/>
                <p:nvPr/>
              </p:nvGrpSpPr>
              <p:grpSpPr>
                <a:xfrm>
                  <a:off x="2958825" y="1268730"/>
                  <a:ext cx="2461166" cy="111008"/>
                  <a:chOff x="2820311" y="559120"/>
                  <a:chExt cx="2461166" cy="111008"/>
                </a:xfrm>
                <a:grpFill/>
              </p:grpSpPr>
              <p:sp>
                <p:nvSpPr>
                  <p:cNvPr id="99" name="Oval 98">
                    <a:extLst>
                      <a:ext uri="{FF2B5EF4-FFF2-40B4-BE49-F238E27FC236}">
                        <a16:creationId xmlns:a16="http://schemas.microsoft.com/office/drawing/2014/main" id="{B52305FA-E5F2-42CF-A88A-BC4B9C348A2A}"/>
                      </a:ext>
                    </a:extLst>
                  </p:cNvPr>
                  <p:cNvSpPr/>
                  <p:nvPr/>
                </p:nvSpPr>
                <p:spPr>
                  <a:xfrm>
                    <a:off x="2820311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0" name="Oval 99">
                    <a:extLst>
                      <a:ext uri="{FF2B5EF4-FFF2-40B4-BE49-F238E27FC236}">
                        <a16:creationId xmlns:a16="http://schemas.microsoft.com/office/drawing/2014/main" id="{CD33AABC-C0D4-4459-8DDB-53665E2E1D49}"/>
                      </a:ext>
                    </a:extLst>
                  </p:cNvPr>
                  <p:cNvSpPr/>
                  <p:nvPr/>
                </p:nvSpPr>
                <p:spPr>
                  <a:xfrm>
                    <a:off x="3407850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1" name="Oval 100">
                    <a:extLst>
                      <a:ext uri="{FF2B5EF4-FFF2-40B4-BE49-F238E27FC236}">
                        <a16:creationId xmlns:a16="http://schemas.microsoft.com/office/drawing/2014/main" id="{40D03190-B6CA-44F1-BF11-CD5D51383752}"/>
                      </a:ext>
                    </a:extLst>
                  </p:cNvPr>
                  <p:cNvSpPr/>
                  <p:nvPr/>
                </p:nvSpPr>
                <p:spPr>
                  <a:xfrm>
                    <a:off x="3995390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2" name="Oval 101">
                    <a:extLst>
                      <a:ext uri="{FF2B5EF4-FFF2-40B4-BE49-F238E27FC236}">
                        <a16:creationId xmlns:a16="http://schemas.microsoft.com/office/drawing/2014/main" id="{5736EED2-8C27-4C0E-93B9-574033B95238}"/>
                      </a:ext>
                    </a:extLst>
                  </p:cNvPr>
                  <p:cNvSpPr/>
                  <p:nvPr/>
                </p:nvSpPr>
                <p:spPr>
                  <a:xfrm>
                    <a:off x="4582929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3" name="Oval 102">
                    <a:extLst>
                      <a:ext uri="{FF2B5EF4-FFF2-40B4-BE49-F238E27FC236}">
                        <a16:creationId xmlns:a16="http://schemas.microsoft.com/office/drawing/2014/main" id="{95FD0B2B-A427-446C-B65C-C47C1889636E}"/>
                      </a:ext>
                    </a:extLst>
                  </p:cNvPr>
                  <p:cNvSpPr/>
                  <p:nvPr/>
                </p:nvSpPr>
                <p:spPr>
                  <a:xfrm>
                    <a:off x="5170469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87" name="Group 86">
                  <a:extLst>
                    <a:ext uri="{FF2B5EF4-FFF2-40B4-BE49-F238E27FC236}">
                      <a16:creationId xmlns:a16="http://schemas.microsoft.com/office/drawing/2014/main" id="{E7FDE5BA-2BD6-4297-A8B9-D58377ED1B48}"/>
                    </a:ext>
                  </a:extLst>
                </p:cNvPr>
                <p:cNvGrpSpPr/>
                <p:nvPr/>
              </p:nvGrpSpPr>
              <p:grpSpPr>
                <a:xfrm>
                  <a:off x="2958825" y="1623535"/>
                  <a:ext cx="2461166" cy="111008"/>
                  <a:chOff x="2820311" y="559120"/>
                  <a:chExt cx="2461166" cy="111008"/>
                </a:xfrm>
                <a:grpFill/>
              </p:grpSpPr>
              <p:sp>
                <p:nvSpPr>
                  <p:cNvPr id="94" name="Oval 93">
                    <a:extLst>
                      <a:ext uri="{FF2B5EF4-FFF2-40B4-BE49-F238E27FC236}">
                        <a16:creationId xmlns:a16="http://schemas.microsoft.com/office/drawing/2014/main" id="{F6226D2E-EAAE-44FE-9C53-04D407D9C0B6}"/>
                      </a:ext>
                    </a:extLst>
                  </p:cNvPr>
                  <p:cNvSpPr/>
                  <p:nvPr/>
                </p:nvSpPr>
                <p:spPr>
                  <a:xfrm>
                    <a:off x="2820311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5" name="Oval 94">
                    <a:extLst>
                      <a:ext uri="{FF2B5EF4-FFF2-40B4-BE49-F238E27FC236}">
                        <a16:creationId xmlns:a16="http://schemas.microsoft.com/office/drawing/2014/main" id="{B28AAD96-2C92-4DF7-AD74-0157620DB620}"/>
                      </a:ext>
                    </a:extLst>
                  </p:cNvPr>
                  <p:cNvSpPr/>
                  <p:nvPr/>
                </p:nvSpPr>
                <p:spPr>
                  <a:xfrm>
                    <a:off x="3407850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6" name="Oval 95">
                    <a:extLst>
                      <a:ext uri="{FF2B5EF4-FFF2-40B4-BE49-F238E27FC236}">
                        <a16:creationId xmlns:a16="http://schemas.microsoft.com/office/drawing/2014/main" id="{937DB21E-177E-450C-9B1E-FAD9AC2299FA}"/>
                      </a:ext>
                    </a:extLst>
                  </p:cNvPr>
                  <p:cNvSpPr/>
                  <p:nvPr/>
                </p:nvSpPr>
                <p:spPr>
                  <a:xfrm>
                    <a:off x="3995390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7" name="Oval 96">
                    <a:extLst>
                      <a:ext uri="{FF2B5EF4-FFF2-40B4-BE49-F238E27FC236}">
                        <a16:creationId xmlns:a16="http://schemas.microsoft.com/office/drawing/2014/main" id="{2697999B-A82C-45B0-8B1C-B91B7D8C85A3}"/>
                      </a:ext>
                    </a:extLst>
                  </p:cNvPr>
                  <p:cNvSpPr/>
                  <p:nvPr/>
                </p:nvSpPr>
                <p:spPr>
                  <a:xfrm>
                    <a:off x="4582929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8" name="Oval 97">
                    <a:extLst>
                      <a:ext uri="{FF2B5EF4-FFF2-40B4-BE49-F238E27FC236}">
                        <a16:creationId xmlns:a16="http://schemas.microsoft.com/office/drawing/2014/main" id="{5DCBC106-4EAD-448D-8054-F314EC7ECD10}"/>
                      </a:ext>
                    </a:extLst>
                  </p:cNvPr>
                  <p:cNvSpPr/>
                  <p:nvPr/>
                </p:nvSpPr>
                <p:spPr>
                  <a:xfrm>
                    <a:off x="5170469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88" name="Group 87">
                  <a:extLst>
                    <a:ext uri="{FF2B5EF4-FFF2-40B4-BE49-F238E27FC236}">
                      <a16:creationId xmlns:a16="http://schemas.microsoft.com/office/drawing/2014/main" id="{3B05A18D-9F94-413D-8BF3-C66288DBDD88}"/>
                    </a:ext>
                  </a:extLst>
                </p:cNvPr>
                <p:cNvGrpSpPr/>
                <p:nvPr/>
              </p:nvGrpSpPr>
              <p:grpSpPr>
                <a:xfrm>
                  <a:off x="2958825" y="1978338"/>
                  <a:ext cx="2461166" cy="111008"/>
                  <a:chOff x="2820311" y="559120"/>
                  <a:chExt cx="2461166" cy="111008"/>
                </a:xfrm>
                <a:grpFill/>
              </p:grpSpPr>
              <p:sp>
                <p:nvSpPr>
                  <p:cNvPr id="89" name="Oval 88">
                    <a:extLst>
                      <a:ext uri="{FF2B5EF4-FFF2-40B4-BE49-F238E27FC236}">
                        <a16:creationId xmlns:a16="http://schemas.microsoft.com/office/drawing/2014/main" id="{428C5887-2EEB-4568-BB4B-BF6E37AC6656}"/>
                      </a:ext>
                    </a:extLst>
                  </p:cNvPr>
                  <p:cNvSpPr/>
                  <p:nvPr/>
                </p:nvSpPr>
                <p:spPr>
                  <a:xfrm>
                    <a:off x="2820311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0" name="Oval 89">
                    <a:extLst>
                      <a:ext uri="{FF2B5EF4-FFF2-40B4-BE49-F238E27FC236}">
                        <a16:creationId xmlns:a16="http://schemas.microsoft.com/office/drawing/2014/main" id="{C09E0624-A2F8-4403-B4D2-D7783904992D}"/>
                      </a:ext>
                    </a:extLst>
                  </p:cNvPr>
                  <p:cNvSpPr/>
                  <p:nvPr/>
                </p:nvSpPr>
                <p:spPr>
                  <a:xfrm>
                    <a:off x="3407850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1" name="Oval 90">
                    <a:extLst>
                      <a:ext uri="{FF2B5EF4-FFF2-40B4-BE49-F238E27FC236}">
                        <a16:creationId xmlns:a16="http://schemas.microsoft.com/office/drawing/2014/main" id="{5165D190-8F42-4DD1-9B1C-04BBE3C4473B}"/>
                      </a:ext>
                    </a:extLst>
                  </p:cNvPr>
                  <p:cNvSpPr/>
                  <p:nvPr/>
                </p:nvSpPr>
                <p:spPr>
                  <a:xfrm>
                    <a:off x="3995390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2" name="Oval 91">
                    <a:extLst>
                      <a:ext uri="{FF2B5EF4-FFF2-40B4-BE49-F238E27FC236}">
                        <a16:creationId xmlns:a16="http://schemas.microsoft.com/office/drawing/2014/main" id="{656A2F0F-D88F-45D8-B6D5-10636E4F7117}"/>
                      </a:ext>
                    </a:extLst>
                  </p:cNvPr>
                  <p:cNvSpPr/>
                  <p:nvPr/>
                </p:nvSpPr>
                <p:spPr>
                  <a:xfrm>
                    <a:off x="4582929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3" name="Oval 92">
                    <a:extLst>
                      <a:ext uri="{FF2B5EF4-FFF2-40B4-BE49-F238E27FC236}">
                        <a16:creationId xmlns:a16="http://schemas.microsoft.com/office/drawing/2014/main" id="{95B241EC-F84E-463F-B66E-568E73F77DE3}"/>
                      </a:ext>
                    </a:extLst>
                  </p:cNvPr>
                  <p:cNvSpPr/>
                  <p:nvPr/>
                </p:nvSpPr>
                <p:spPr>
                  <a:xfrm>
                    <a:off x="5170469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  <p:grpSp>
          <p:nvGrpSpPr>
            <p:cNvPr id="146" name="Group 145">
              <a:extLst>
                <a:ext uri="{FF2B5EF4-FFF2-40B4-BE49-F238E27FC236}">
                  <a16:creationId xmlns:a16="http://schemas.microsoft.com/office/drawing/2014/main" id="{4FDFEA1D-AD50-4876-ABE0-B31B1627F818}"/>
                </a:ext>
              </a:extLst>
            </p:cNvPr>
            <p:cNvGrpSpPr/>
            <p:nvPr/>
          </p:nvGrpSpPr>
          <p:grpSpPr>
            <a:xfrm>
              <a:off x="3969404" y="2178167"/>
              <a:ext cx="2914815" cy="833152"/>
              <a:chOff x="3969404" y="953889"/>
              <a:chExt cx="2914815" cy="833152"/>
            </a:xfrm>
          </p:grpSpPr>
          <p:grpSp>
            <p:nvGrpSpPr>
              <p:cNvPr id="210" name="Group 209">
                <a:extLst>
                  <a:ext uri="{FF2B5EF4-FFF2-40B4-BE49-F238E27FC236}">
                    <a16:creationId xmlns:a16="http://schemas.microsoft.com/office/drawing/2014/main" id="{0A9CAF97-1AA7-4E7F-921E-7FFB676E3C9C}"/>
                  </a:ext>
                </a:extLst>
              </p:cNvPr>
              <p:cNvGrpSpPr/>
              <p:nvPr/>
            </p:nvGrpSpPr>
            <p:grpSpPr>
              <a:xfrm>
                <a:off x="3969404" y="953889"/>
                <a:ext cx="1340015" cy="833152"/>
                <a:chOff x="2958825" y="559120"/>
                <a:chExt cx="2461166" cy="1530226"/>
              </a:xfrm>
              <a:solidFill>
                <a:srgbClr val="FFD100"/>
              </a:solidFill>
            </p:grpSpPr>
            <p:grpSp>
              <p:nvGrpSpPr>
                <p:cNvPr id="242" name="Group 241">
                  <a:extLst>
                    <a:ext uri="{FF2B5EF4-FFF2-40B4-BE49-F238E27FC236}">
                      <a16:creationId xmlns:a16="http://schemas.microsoft.com/office/drawing/2014/main" id="{B668FD63-C1BB-4898-B7AE-87E80B400AFF}"/>
                    </a:ext>
                  </a:extLst>
                </p:cNvPr>
                <p:cNvGrpSpPr/>
                <p:nvPr/>
              </p:nvGrpSpPr>
              <p:grpSpPr>
                <a:xfrm>
                  <a:off x="2958825" y="559120"/>
                  <a:ext cx="2461166" cy="111008"/>
                  <a:chOff x="2820311" y="559120"/>
                  <a:chExt cx="2461166" cy="111008"/>
                </a:xfrm>
                <a:grpFill/>
              </p:grpSpPr>
              <p:sp>
                <p:nvSpPr>
                  <p:cNvPr id="267" name="Oval 266">
                    <a:extLst>
                      <a:ext uri="{FF2B5EF4-FFF2-40B4-BE49-F238E27FC236}">
                        <a16:creationId xmlns:a16="http://schemas.microsoft.com/office/drawing/2014/main" id="{C4F4CD6A-DF53-4A2D-A186-9EE3147753CF}"/>
                      </a:ext>
                    </a:extLst>
                  </p:cNvPr>
                  <p:cNvSpPr/>
                  <p:nvPr/>
                </p:nvSpPr>
                <p:spPr>
                  <a:xfrm>
                    <a:off x="2820311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68" name="Oval 267">
                    <a:extLst>
                      <a:ext uri="{FF2B5EF4-FFF2-40B4-BE49-F238E27FC236}">
                        <a16:creationId xmlns:a16="http://schemas.microsoft.com/office/drawing/2014/main" id="{C0843446-FD83-4EFD-9078-BD4500E74D42}"/>
                      </a:ext>
                    </a:extLst>
                  </p:cNvPr>
                  <p:cNvSpPr/>
                  <p:nvPr/>
                </p:nvSpPr>
                <p:spPr>
                  <a:xfrm>
                    <a:off x="3407850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69" name="Oval 268">
                    <a:extLst>
                      <a:ext uri="{FF2B5EF4-FFF2-40B4-BE49-F238E27FC236}">
                        <a16:creationId xmlns:a16="http://schemas.microsoft.com/office/drawing/2014/main" id="{4C938D74-2991-4851-A316-14513682FDB5}"/>
                      </a:ext>
                    </a:extLst>
                  </p:cNvPr>
                  <p:cNvSpPr/>
                  <p:nvPr/>
                </p:nvSpPr>
                <p:spPr>
                  <a:xfrm>
                    <a:off x="3995390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70" name="Oval 269">
                    <a:extLst>
                      <a:ext uri="{FF2B5EF4-FFF2-40B4-BE49-F238E27FC236}">
                        <a16:creationId xmlns:a16="http://schemas.microsoft.com/office/drawing/2014/main" id="{18327700-00F3-482F-B362-0AAF70E1BBFC}"/>
                      </a:ext>
                    </a:extLst>
                  </p:cNvPr>
                  <p:cNvSpPr/>
                  <p:nvPr/>
                </p:nvSpPr>
                <p:spPr>
                  <a:xfrm>
                    <a:off x="4582929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71" name="Oval 270">
                    <a:extLst>
                      <a:ext uri="{FF2B5EF4-FFF2-40B4-BE49-F238E27FC236}">
                        <a16:creationId xmlns:a16="http://schemas.microsoft.com/office/drawing/2014/main" id="{02EA758D-870A-4327-9D76-05C223DE8A62}"/>
                      </a:ext>
                    </a:extLst>
                  </p:cNvPr>
                  <p:cNvSpPr/>
                  <p:nvPr/>
                </p:nvSpPr>
                <p:spPr>
                  <a:xfrm>
                    <a:off x="5170469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43" name="Group 242">
                  <a:extLst>
                    <a:ext uri="{FF2B5EF4-FFF2-40B4-BE49-F238E27FC236}">
                      <a16:creationId xmlns:a16="http://schemas.microsoft.com/office/drawing/2014/main" id="{DD2E00EF-F5D3-4E7B-99CE-16DC2B96E2C5}"/>
                    </a:ext>
                  </a:extLst>
                </p:cNvPr>
                <p:cNvGrpSpPr/>
                <p:nvPr/>
              </p:nvGrpSpPr>
              <p:grpSpPr>
                <a:xfrm>
                  <a:off x="2958825" y="913925"/>
                  <a:ext cx="2461166" cy="111008"/>
                  <a:chOff x="2820311" y="559120"/>
                  <a:chExt cx="2461166" cy="111008"/>
                </a:xfrm>
                <a:grpFill/>
              </p:grpSpPr>
              <p:sp>
                <p:nvSpPr>
                  <p:cNvPr id="262" name="Oval 261">
                    <a:extLst>
                      <a:ext uri="{FF2B5EF4-FFF2-40B4-BE49-F238E27FC236}">
                        <a16:creationId xmlns:a16="http://schemas.microsoft.com/office/drawing/2014/main" id="{8415FCF7-14CF-42F2-9CB8-E6E61404E936}"/>
                      </a:ext>
                    </a:extLst>
                  </p:cNvPr>
                  <p:cNvSpPr/>
                  <p:nvPr/>
                </p:nvSpPr>
                <p:spPr>
                  <a:xfrm>
                    <a:off x="2820311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63" name="Oval 262">
                    <a:extLst>
                      <a:ext uri="{FF2B5EF4-FFF2-40B4-BE49-F238E27FC236}">
                        <a16:creationId xmlns:a16="http://schemas.microsoft.com/office/drawing/2014/main" id="{CB5C3950-3C2A-4727-A6D1-284341BDCF22}"/>
                      </a:ext>
                    </a:extLst>
                  </p:cNvPr>
                  <p:cNvSpPr/>
                  <p:nvPr/>
                </p:nvSpPr>
                <p:spPr>
                  <a:xfrm>
                    <a:off x="3407850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64" name="Oval 263">
                    <a:extLst>
                      <a:ext uri="{FF2B5EF4-FFF2-40B4-BE49-F238E27FC236}">
                        <a16:creationId xmlns:a16="http://schemas.microsoft.com/office/drawing/2014/main" id="{040F4AD9-D3AE-4100-A04C-AE046C0310CC}"/>
                      </a:ext>
                    </a:extLst>
                  </p:cNvPr>
                  <p:cNvSpPr/>
                  <p:nvPr/>
                </p:nvSpPr>
                <p:spPr>
                  <a:xfrm>
                    <a:off x="3995390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65" name="Oval 264">
                    <a:extLst>
                      <a:ext uri="{FF2B5EF4-FFF2-40B4-BE49-F238E27FC236}">
                        <a16:creationId xmlns:a16="http://schemas.microsoft.com/office/drawing/2014/main" id="{19758685-945B-4BBE-8B3E-A89DD07BD370}"/>
                      </a:ext>
                    </a:extLst>
                  </p:cNvPr>
                  <p:cNvSpPr/>
                  <p:nvPr/>
                </p:nvSpPr>
                <p:spPr>
                  <a:xfrm>
                    <a:off x="4582929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66" name="Oval 265">
                    <a:extLst>
                      <a:ext uri="{FF2B5EF4-FFF2-40B4-BE49-F238E27FC236}">
                        <a16:creationId xmlns:a16="http://schemas.microsoft.com/office/drawing/2014/main" id="{40C09A68-84DB-4E33-947C-0683BEEDD4EB}"/>
                      </a:ext>
                    </a:extLst>
                  </p:cNvPr>
                  <p:cNvSpPr/>
                  <p:nvPr/>
                </p:nvSpPr>
                <p:spPr>
                  <a:xfrm>
                    <a:off x="5170469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44" name="Group 243">
                  <a:extLst>
                    <a:ext uri="{FF2B5EF4-FFF2-40B4-BE49-F238E27FC236}">
                      <a16:creationId xmlns:a16="http://schemas.microsoft.com/office/drawing/2014/main" id="{0DF652CA-E2FD-49B2-B354-97641765D204}"/>
                    </a:ext>
                  </a:extLst>
                </p:cNvPr>
                <p:cNvGrpSpPr/>
                <p:nvPr/>
              </p:nvGrpSpPr>
              <p:grpSpPr>
                <a:xfrm>
                  <a:off x="2958825" y="1268730"/>
                  <a:ext cx="2461166" cy="111008"/>
                  <a:chOff x="2820311" y="559120"/>
                  <a:chExt cx="2461166" cy="111008"/>
                </a:xfrm>
                <a:grpFill/>
              </p:grpSpPr>
              <p:sp>
                <p:nvSpPr>
                  <p:cNvPr id="257" name="Oval 256">
                    <a:extLst>
                      <a:ext uri="{FF2B5EF4-FFF2-40B4-BE49-F238E27FC236}">
                        <a16:creationId xmlns:a16="http://schemas.microsoft.com/office/drawing/2014/main" id="{7D97E23F-53A7-4540-8319-DD04BA408781}"/>
                      </a:ext>
                    </a:extLst>
                  </p:cNvPr>
                  <p:cNvSpPr/>
                  <p:nvPr/>
                </p:nvSpPr>
                <p:spPr>
                  <a:xfrm>
                    <a:off x="2820311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58" name="Oval 257">
                    <a:extLst>
                      <a:ext uri="{FF2B5EF4-FFF2-40B4-BE49-F238E27FC236}">
                        <a16:creationId xmlns:a16="http://schemas.microsoft.com/office/drawing/2014/main" id="{80D8364C-8693-4817-858D-B3259F8A11B7}"/>
                      </a:ext>
                    </a:extLst>
                  </p:cNvPr>
                  <p:cNvSpPr/>
                  <p:nvPr/>
                </p:nvSpPr>
                <p:spPr>
                  <a:xfrm>
                    <a:off x="3407850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59" name="Oval 258">
                    <a:extLst>
                      <a:ext uri="{FF2B5EF4-FFF2-40B4-BE49-F238E27FC236}">
                        <a16:creationId xmlns:a16="http://schemas.microsoft.com/office/drawing/2014/main" id="{6564DD9C-9D3C-4A8A-AB82-7885F3310467}"/>
                      </a:ext>
                    </a:extLst>
                  </p:cNvPr>
                  <p:cNvSpPr/>
                  <p:nvPr/>
                </p:nvSpPr>
                <p:spPr>
                  <a:xfrm>
                    <a:off x="3995390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60" name="Oval 259">
                    <a:extLst>
                      <a:ext uri="{FF2B5EF4-FFF2-40B4-BE49-F238E27FC236}">
                        <a16:creationId xmlns:a16="http://schemas.microsoft.com/office/drawing/2014/main" id="{65C95BC9-CDC0-426C-9B13-6184E5CA6F20}"/>
                      </a:ext>
                    </a:extLst>
                  </p:cNvPr>
                  <p:cNvSpPr/>
                  <p:nvPr/>
                </p:nvSpPr>
                <p:spPr>
                  <a:xfrm>
                    <a:off x="4582929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61" name="Oval 260">
                    <a:extLst>
                      <a:ext uri="{FF2B5EF4-FFF2-40B4-BE49-F238E27FC236}">
                        <a16:creationId xmlns:a16="http://schemas.microsoft.com/office/drawing/2014/main" id="{5206E5B8-86E6-44B3-9686-0B0DC82E3E9C}"/>
                      </a:ext>
                    </a:extLst>
                  </p:cNvPr>
                  <p:cNvSpPr/>
                  <p:nvPr/>
                </p:nvSpPr>
                <p:spPr>
                  <a:xfrm>
                    <a:off x="5170469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45" name="Group 244">
                  <a:extLst>
                    <a:ext uri="{FF2B5EF4-FFF2-40B4-BE49-F238E27FC236}">
                      <a16:creationId xmlns:a16="http://schemas.microsoft.com/office/drawing/2014/main" id="{85F97291-059B-4B5C-9FBE-1888BCC102D3}"/>
                    </a:ext>
                  </a:extLst>
                </p:cNvPr>
                <p:cNvGrpSpPr/>
                <p:nvPr/>
              </p:nvGrpSpPr>
              <p:grpSpPr>
                <a:xfrm>
                  <a:off x="2958825" y="1623535"/>
                  <a:ext cx="2461166" cy="111008"/>
                  <a:chOff x="2820311" y="559120"/>
                  <a:chExt cx="2461166" cy="111008"/>
                </a:xfrm>
                <a:grpFill/>
              </p:grpSpPr>
              <p:sp>
                <p:nvSpPr>
                  <p:cNvPr id="252" name="Oval 251">
                    <a:extLst>
                      <a:ext uri="{FF2B5EF4-FFF2-40B4-BE49-F238E27FC236}">
                        <a16:creationId xmlns:a16="http://schemas.microsoft.com/office/drawing/2014/main" id="{6624001F-E8FC-4185-9C9D-E51BCBF30B32}"/>
                      </a:ext>
                    </a:extLst>
                  </p:cNvPr>
                  <p:cNvSpPr/>
                  <p:nvPr/>
                </p:nvSpPr>
                <p:spPr>
                  <a:xfrm>
                    <a:off x="2820311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53" name="Oval 252">
                    <a:extLst>
                      <a:ext uri="{FF2B5EF4-FFF2-40B4-BE49-F238E27FC236}">
                        <a16:creationId xmlns:a16="http://schemas.microsoft.com/office/drawing/2014/main" id="{338AF179-EC1A-47DB-966D-AFC1713DE923}"/>
                      </a:ext>
                    </a:extLst>
                  </p:cNvPr>
                  <p:cNvSpPr/>
                  <p:nvPr/>
                </p:nvSpPr>
                <p:spPr>
                  <a:xfrm>
                    <a:off x="3407850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54" name="Oval 253">
                    <a:extLst>
                      <a:ext uri="{FF2B5EF4-FFF2-40B4-BE49-F238E27FC236}">
                        <a16:creationId xmlns:a16="http://schemas.microsoft.com/office/drawing/2014/main" id="{260700D8-530C-420A-9DF4-C57CD67A02B2}"/>
                      </a:ext>
                    </a:extLst>
                  </p:cNvPr>
                  <p:cNvSpPr/>
                  <p:nvPr/>
                </p:nvSpPr>
                <p:spPr>
                  <a:xfrm>
                    <a:off x="3995390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55" name="Oval 254">
                    <a:extLst>
                      <a:ext uri="{FF2B5EF4-FFF2-40B4-BE49-F238E27FC236}">
                        <a16:creationId xmlns:a16="http://schemas.microsoft.com/office/drawing/2014/main" id="{D14498A7-1438-4304-A444-EDE598F446AA}"/>
                      </a:ext>
                    </a:extLst>
                  </p:cNvPr>
                  <p:cNvSpPr/>
                  <p:nvPr/>
                </p:nvSpPr>
                <p:spPr>
                  <a:xfrm>
                    <a:off x="4582929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56" name="Oval 255">
                    <a:extLst>
                      <a:ext uri="{FF2B5EF4-FFF2-40B4-BE49-F238E27FC236}">
                        <a16:creationId xmlns:a16="http://schemas.microsoft.com/office/drawing/2014/main" id="{7C47D3D8-1E98-4140-A016-01109ECF25F5}"/>
                      </a:ext>
                    </a:extLst>
                  </p:cNvPr>
                  <p:cNvSpPr/>
                  <p:nvPr/>
                </p:nvSpPr>
                <p:spPr>
                  <a:xfrm>
                    <a:off x="5170469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46" name="Group 245">
                  <a:extLst>
                    <a:ext uri="{FF2B5EF4-FFF2-40B4-BE49-F238E27FC236}">
                      <a16:creationId xmlns:a16="http://schemas.microsoft.com/office/drawing/2014/main" id="{71C439D2-81F2-431C-B7D1-3EF5340A8D9B}"/>
                    </a:ext>
                  </a:extLst>
                </p:cNvPr>
                <p:cNvGrpSpPr/>
                <p:nvPr/>
              </p:nvGrpSpPr>
              <p:grpSpPr>
                <a:xfrm>
                  <a:off x="2958825" y="1978338"/>
                  <a:ext cx="2461166" cy="111008"/>
                  <a:chOff x="2820311" y="559120"/>
                  <a:chExt cx="2461166" cy="111008"/>
                </a:xfrm>
                <a:grpFill/>
              </p:grpSpPr>
              <p:sp>
                <p:nvSpPr>
                  <p:cNvPr id="247" name="Oval 246">
                    <a:extLst>
                      <a:ext uri="{FF2B5EF4-FFF2-40B4-BE49-F238E27FC236}">
                        <a16:creationId xmlns:a16="http://schemas.microsoft.com/office/drawing/2014/main" id="{B6E7F5F9-0D49-475E-ACD9-C700A4FD24D3}"/>
                      </a:ext>
                    </a:extLst>
                  </p:cNvPr>
                  <p:cNvSpPr/>
                  <p:nvPr/>
                </p:nvSpPr>
                <p:spPr>
                  <a:xfrm>
                    <a:off x="2820311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48" name="Oval 247">
                    <a:extLst>
                      <a:ext uri="{FF2B5EF4-FFF2-40B4-BE49-F238E27FC236}">
                        <a16:creationId xmlns:a16="http://schemas.microsoft.com/office/drawing/2014/main" id="{F952A086-7703-4D69-B143-74750BD0866F}"/>
                      </a:ext>
                    </a:extLst>
                  </p:cNvPr>
                  <p:cNvSpPr/>
                  <p:nvPr/>
                </p:nvSpPr>
                <p:spPr>
                  <a:xfrm>
                    <a:off x="3407850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49" name="Oval 248">
                    <a:extLst>
                      <a:ext uri="{FF2B5EF4-FFF2-40B4-BE49-F238E27FC236}">
                        <a16:creationId xmlns:a16="http://schemas.microsoft.com/office/drawing/2014/main" id="{0ECE4645-4235-4139-9043-AFF9AF39F797}"/>
                      </a:ext>
                    </a:extLst>
                  </p:cNvPr>
                  <p:cNvSpPr/>
                  <p:nvPr/>
                </p:nvSpPr>
                <p:spPr>
                  <a:xfrm>
                    <a:off x="3995390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50" name="Oval 249">
                    <a:extLst>
                      <a:ext uri="{FF2B5EF4-FFF2-40B4-BE49-F238E27FC236}">
                        <a16:creationId xmlns:a16="http://schemas.microsoft.com/office/drawing/2014/main" id="{550B2890-4471-496A-8818-46D3F2C0F6BE}"/>
                      </a:ext>
                    </a:extLst>
                  </p:cNvPr>
                  <p:cNvSpPr/>
                  <p:nvPr/>
                </p:nvSpPr>
                <p:spPr>
                  <a:xfrm>
                    <a:off x="4582929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51" name="Oval 250">
                    <a:extLst>
                      <a:ext uri="{FF2B5EF4-FFF2-40B4-BE49-F238E27FC236}">
                        <a16:creationId xmlns:a16="http://schemas.microsoft.com/office/drawing/2014/main" id="{ED889982-64A5-4F3A-A8B3-7A3649121A7C}"/>
                      </a:ext>
                    </a:extLst>
                  </p:cNvPr>
                  <p:cNvSpPr/>
                  <p:nvPr/>
                </p:nvSpPr>
                <p:spPr>
                  <a:xfrm>
                    <a:off x="5170469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211" name="Group 210">
                <a:extLst>
                  <a:ext uri="{FF2B5EF4-FFF2-40B4-BE49-F238E27FC236}">
                    <a16:creationId xmlns:a16="http://schemas.microsoft.com/office/drawing/2014/main" id="{97EEF76C-E1A2-41DB-9AA3-ED60312D7ED0}"/>
                  </a:ext>
                </a:extLst>
              </p:cNvPr>
              <p:cNvGrpSpPr/>
              <p:nvPr/>
            </p:nvGrpSpPr>
            <p:grpSpPr>
              <a:xfrm>
                <a:off x="5544204" y="953889"/>
                <a:ext cx="1340015" cy="833152"/>
                <a:chOff x="2958825" y="559120"/>
                <a:chExt cx="2461166" cy="1530226"/>
              </a:xfrm>
              <a:solidFill>
                <a:srgbClr val="FFD100"/>
              </a:solidFill>
            </p:grpSpPr>
            <p:grpSp>
              <p:nvGrpSpPr>
                <p:cNvPr id="212" name="Group 211">
                  <a:extLst>
                    <a:ext uri="{FF2B5EF4-FFF2-40B4-BE49-F238E27FC236}">
                      <a16:creationId xmlns:a16="http://schemas.microsoft.com/office/drawing/2014/main" id="{F508F236-FDEA-4963-B594-64C6C5A0042B}"/>
                    </a:ext>
                  </a:extLst>
                </p:cNvPr>
                <p:cNvGrpSpPr/>
                <p:nvPr/>
              </p:nvGrpSpPr>
              <p:grpSpPr>
                <a:xfrm>
                  <a:off x="2958825" y="559120"/>
                  <a:ext cx="2461166" cy="111008"/>
                  <a:chOff x="2820311" y="559120"/>
                  <a:chExt cx="2461166" cy="111008"/>
                </a:xfrm>
                <a:grpFill/>
              </p:grpSpPr>
              <p:sp>
                <p:nvSpPr>
                  <p:cNvPr id="237" name="Oval 236">
                    <a:extLst>
                      <a:ext uri="{FF2B5EF4-FFF2-40B4-BE49-F238E27FC236}">
                        <a16:creationId xmlns:a16="http://schemas.microsoft.com/office/drawing/2014/main" id="{18C9A060-AEE4-406C-B70E-C49B941A8D87}"/>
                      </a:ext>
                    </a:extLst>
                  </p:cNvPr>
                  <p:cNvSpPr/>
                  <p:nvPr/>
                </p:nvSpPr>
                <p:spPr>
                  <a:xfrm>
                    <a:off x="2820311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38" name="Oval 237">
                    <a:extLst>
                      <a:ext uri="{FF2B5EF4-FFF2-40B4-BE49-F238E27FC236}">
                        <a16:creationId xmlns:a16="http://schemas.microsoft.com/office/drawing/2014/main" id="{9B2DEB24-1181-41C2-805C-D5DA91E3FE48}"/>
                      </a:ext>
                    </a:extLst>
                  </p:cNvPr>
                  <p:cNvSpPr/>
                  <p:nvPr/>
                </p:nvSpPr>
                <p:spPr>
                  <a:xfrm>
                    <a:off x="3407850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39" name="Oval 238">
                    <a:extLst>
                      <a:ext uri="{FF2B5EF4-FFF2-40B4-BE49-F238E27FC236}">
                        <a16:creationId xmlns:a16="http://schemas.microsoft.com/office/drawing/2014/main" id="{AB98A261-9DD0-4330-B400-8700AD420DB5}"/>
                      </a:ext>
                    </a:extLst>
                  </p:cNvPr>
                  <p:cNvSpPr/>
                  <p:nvPr/>
                </p:nvSpPr>
                <p:spPr>
                  <a:xfrm>
                    <a:off x="3995390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40" name="Oval 239">
                    <a:extLst>
                      <a:ext uri="{FF2B5EF4-FFF2-40B4-BE49-F238E27FC236}">
                        <a16:creationId xmlns:a16="http://schemas.microsoft.com/office/drawing/2014/main" id="{E552A8BF-CE16-4CDD-A349-A64DBDB30854}"/>
                      </a:ext>
                    </a:extLst>
                  </p:cNvPr>
                  <p:cNvSpPr/>
                  <p:nvPr/>
                </p:nvSpPr>
                <p:spPr>
                  <a:xfrm>
                    <a:off x="4582929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41" name="Oval 240">
                    <a:extLst>
                      <a:ext uri="{FF2B5EF4-FFF2-40B4-BE49-F238E27FC236}">
                        <a16:creationId xmlns:a16="http://schemas.microsoft.com/office/drawing/2014/main" id="{D3B89C78-FEC4-413D-B301-781249F26316}"/>
                      </a:ext>
                    </a:extLst>
                  </p:cNvPr>
                  <p:cNvSpPr/>
                  <p:nvPr/>
                </p:nvSpPr>
                <p:spPr>
                  <a:xfrm>
                    <a:off x="5170469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13" name="Group 212">
                  <a:extLst>
                    <a:ext uri="{FF2B5EF4-FFF2-40B4-BE49-F238E27FC236}">
                      <a16:creationId xmlns:a16="http://schemas.microsoft.com/office/drawing/2014/main" id="{26FC1C5F-D59A-4882-A74D-CCD618608D04}"/>
                    </a:ext>
                  </a:extLst>
                </p:cNvPr>
                <p:cNvGrpSpPr/>
                <p:nvPr/>
              </p:nvGrpSpPr>
              <p:grpSpPr>
                <a:xfrm>
                  <a:off x="2958825" y="913925"/>
                  <a:ext cx="2461166" cy="111008"/>
                  <a:chOff x="2820311" y="559120"/>
                  <a:chExt cx="2461166" cy="111008"/>
                </a:xfrm>
                <a:grpFill/>
              </p:grpSpPr>
              <p:sp>
                <p:nvSpPr>
                  <p:cNvPr id="232" name="Oval 231">
                    <a:extLst>
                      <a:ext uri="{FF2B5EF4-FFF2-40B4-BE49-F238E27FC236}">
                        <a16:creationId xmlns:a16="http://schemas.microsoft.com/office/drawing/2014/main" id="{10DA7BF7-B4BA-4774-9904-23C576452FE8}"/>
                      </a:ext>
                    </a:extLst>
                  </p:cNvPr>
                  <p:cNvSpPr/>
                  <p:nvPr/>
                </p:nvSpPr>
                <p:spPr>
                  <a:xfrm>
                    <a:off x="2820311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33" name="Oval 232">
                    <a:extLst>
                      <a:ext uri="{FF2B5EF4-FFF2-40B4-BE49-F238E27FC236}">
                        <a16:creationId xmlns:a16="http://schemas.microsoft.com/office/drawing/2014/main" id="{A0EE21A2-69D0-4455-9699-00A85C0046C7}"/>
                      </a:ext>
                    </a:extLst>
                  </p:cNvPr>
                  <p:cNvSpPr/>
                  <p:nvPr/>
                </p:nvSpPr>
                <p:spPr>
                  <a:xfrm>
                    <a:off x="3407850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34" name="Oval 233">
                    <a:extLst>
                      <a:ext uri="{FF2B5EF4-FFF2-40B4-BE49-F238E27FC236}">
                        <a16:creationId xmlns:a16="http://schemas.microsoft.com/office/drawing/2014/main" id="{BCD04F99-3A1B-48DB-80D7-34D7A52F8627}"/>
                      </a:ext>
                    </a:extLst>
                  </p:cNvPr>
                  <p:cNvSpPr/>
                  <p:nvPr/>
                </p:nvSpPr>
                <p:spPr>
                  <a:xfrm>
                    <a:off x="3995390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35" name="Oval 234">
                    <a:extLst>
                      <a:ext uri="{FF2B5EF4-FFF2-40B4-BE49-F238E27FC236}">
                        <a16:creationId xmlns:a16="http://schemas.microsoft.com/office/drawing/2014/main" id="{7C73A14D-A47C-4062-B79D-9B0B24067FC1}"/>
                      </a:ext>
                    </a:extLst>
                  </p:cNvPr>
                  <p:cNvSpPr/>
                  <p:nvPr/>
                </p:nvSpPr>
                <p:spPr>
                  <a:xfrm>
                    <a:off x="4582929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36" name="Oval 235">
                    <a:extLst>
                      <a:ext uri="{FF2B5EF4-FFF2-40B4-BE49-F238E27FC236}">
                        <a16:creationId xmlns:a16="http://schemas.microsoft.com/office/drawing/2014/main" id="{9308273F-0BCD-471B-9639-75A8ABBAFA6E}"/>
                      </a:ext>
                    </a:extLst>
                  </p:cNvPr>
                  <p:cNvSpPr/>
                  <p:nvPr/>
                </p:nvSpPr>
                <p:spPr>
                  <a:xfrm>
                    <a:off x="5170469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14" name="Group 213">
                  <a:extLst>
                    <a:ext uri="{FF2B5EF4-FFF2-40B4-BE49-F238E27FC236}">
                      <a16:creationId xmlns:a16="http://schemas.microsoft.com/office/drawing/2014/main" id="{942605C9-1C18-44A5-A35D-5815448F3F4B}"/>
                    </a:ext>
                  </a:extLst>
                </p:cNvPr>
                <p:cNvGrpSpPr/>
                <p:nvPr/>
              </p:nvGrpSpPr>
              <p:grpSpPr>
                <a:xfrm>
                  <a:off x="2958825" y="1268730"/>
                  <a:ext cx="2461166" cy="111008"/>
                  <a:chOff x="2820311" y="559120"/>
                  <a:chExt cx="2461166" cy="111008"/>
                </a:xfrm>
                <a:grpFill/>
              </p:grpSpPr>
              <p:sp>
                <p:nvSpPr>
                  <p:cNvPr id="227" name="Oval 226">
                    <a:extLst>
                      <a:ext uri="{FF2B5EF4-FFF2-40B4-BE49-F238E27FC236}">
                        <a16:creationId xmlns:a16="http://schemas.microsoft.com/office/drawing/2014/main" id="{0C80EE61-6C57-4F5F-8DA8-301C590B77AD}"/>
                      </a:ext>
                    </a:extLst>
                  </p:cNvPr>
                  <p:cNvSpPr/>
                  <p:nvPr/>
                </p:nvSpPr>
                <p:spPr>
                  <a:xfrm>
                    <a:off x="2820311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28" name="Oval 227">
                    <a:extLst>
                      <a:ext uri="{FF2B5EF4-FFF2-40B4-BE49-F238E27FC236}">
                        <a16:creationId xmlns:a16="http://schemas.microsoft.com/office/drawing/2014/main" id="{35EFE77B-EEB6-4E09-B983-05E4480A84F5}"/>
                      </a:ext>
                    </a:extLst>
                  </p:cNvPr>
                  <p:cNvSpPr/>
                  <p:nvPr/>
                </p:nvSpPr>
                <p:spPr>
                  <a:xfrm>
                    <a:off x="3407850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29" name="Oval 228">
                    <a:extLst>
                      <a:ext uri="{FF2B5EF4-FFF2-40B4-BE49-F238E27FC236}">
                        <a16:creationId xmlns:a16="http://schemas.microsoft.com/office/drawing/2014/main" id="{8F5F0C5B-FC45-4F27-9F6E-9420F6001926}"/>
                      </a:ext>
                    </a:extLst>
                  </p:cNvPr>
                  <p:cNvSpPr/>
                  <p:nvPr/>
                </p:nvSpPr>
                <p:spPr>
                  <a:xfrm>
                    <a:off x="3995390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30" name="Oval 229">
                    <a:extLst>
                      <a:ext uri="{FF2B5EF4-FFF2-40B4-BE49-F238E27FC236}">
                        <a16:creationId xmlns:a16="http://schemas.microsoft.com/office/drawing/2014/main" id="{2B11669E-C231-4300-BEB3-0F64752873FB}"/>
                      </a:ext>
                    </a:extLst>
                  </p:cNvPr>
                  <p:cNvSpPr/>
                  <p:nvPr/>
                </p:nvSpPr>
                <p:spPr>
                  <a:xfrm>
                    <a:off x="4582929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31" name="Oval 230">
                    <a:extLst>
                      <a:ext uri="{FF2B5EF4-FFF2-40B4-BE49-F238E27FC236}">
                        <a16:creationId xmlns:a16="http://schemas.microsoft.com/office/drawing/2014/main" id="{7F3911E0-5546-4C68-8AC2-8D12D7157E08}"/>
                      </a:ext>
                    </a:extLst>
                  </p:cNvPr>
                  <p:cNvSpPr/>
                  <p:nvPr/>
                </p:nvSpPr>
                <p:spPr>
                  <a:xfrm>
                    <a:off x="5170469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15" name="Group 214">
                  <a:extLst>
                    <a:ext uri="{FF2B5EF4-FFF2-40B4-BE49-F238E27FC236}">
                      <a16:creationId xmlns:a16="http://schemas.microsoft.com/office/drawing/2014/main" id="{56426C5A-4550-46AF-A0C6-660759C882CA}"/>
                    </a:ext>
                  </a:extLst>
                </p:cNvPr>
                <p:cNvGrpSpPr/>
                <p:nvPr/>
              </p:nvGrpSpPr>
              <p:grpSpPr>
                <a:xfrm>
                  <a:off x="2958825" y="1623535"/>
                  <a:ext cx="2461166" cy="111008"/>
                  <a:chOff x="2820311" y="559120"/>
                  <a:chExt cx="2461166" cy="111008"/>
                </a:xfrm>
                <a:grpFill/>
              </p:grpSpPr>
              <p:sp>
                <p:nvSpPr>
                  <p:cNvPr id="222" name="Oval 221">
                    <a:extLst>
                      <a:ext uri="{FF2B5EF4-FFF2-40B4-BE49-F238E27FC236}">
                        <a16:creationId xmlns:a16="http://schemas.microsoft.com/office/drawing/2014/main" id="{90C45C83-5F32-4295-8020-5EE0699F5C78}"/>
                      </a:ext>
                    </a:extLst>
                  </p:cNvPr>
                  <p:cNvSpPr/>
                  <p:nvPr/>
                </p:nvSpPr>
                <p:spPr>
                  <a:xfrm>
                    <a:off x="2820311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23" name="Oval 222">
                    <a:extLst>
                      <a:ext uri="{FF2B5EF4-FFF2-40B4-BE49-F238E27FC236}">
                        <a16:creationId xmlns:a16="http://schemas.microsoft.com/office/drawing/2014/main" id="{9C72221C-CA1E-458A-93BF-DBE09B63AA94}"/>
                      </a:ext>
                    </a:extLst>
                  </p:cNvPr>
                  <p:cNvSpPr/>
                  <p:nvPr/>
                </p:nvSpPr>
                <p:spPr>
                  <a:xfrm>
                    <a:off x="3407850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24" name="Oval 223">
                    <a:extLst>
                      <a:ext uri="{FF2B5EF4-FFF2-40B4-BE49-F238E27FC236}">
                        <a16:creationId xmlns:a16="http://schemas.microsoft.com/office/drawing/2014/main" id="{1FE9D377-9508-48CA-8E98-CB250F5E0383}"/>
                      </a:ext>
                    </a:extLst>
                  </p:cNvPr>
                  <p:cNvSpPr/>
                  <p:nvPr/>
                </p:nvSpPr>
                <p:spPr>
                  <a:xfrm>
                    <a:off x="3995390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25" name="Oval 224">
                    <a:extLst>
                      <a:ext uri="{FF2B5EF4-FFF2-40B4-BE49-F238E27FC236}">
                        <a16:creationId xmlns:a16="http://schemas.microsoft.com/office/drawing/2014/main" id="{D134344D-D101-4F17-B90F-6D8C10552380}"/>
                      </a:ext>
                    </a:extLst>
                  </p:cNvPr>
                  <p:cNvSpPr/>
                  <p:nvPr/>
                </p:nvSpPr>
                <p:spPr>
                  <a:xfrm>
                    <a:off x="4582929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26" name="Oval 225">
                    <a:extLst>
                      <a:ext uri="{FF2B5EF4-FFF2-40B4-BE49-F238E27FC236}">
                        <a16:creationId xmlns:a16="http://schemas.microsoft.com/office/drawing/2014/main" id="{6CBF289A-98A4-41C4-8BC9-E55DF1DB836F}"/>
                      </a:ext>
                    </a:extLst>
                  </p:cNvPr>
                  <p:cNvSpPr/>
                  <p:nvPr/>
                </p:nvSpPr>
                <p:spPr>
                  <a:xfrm>
                    <a:off x="5170469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16" name="Group 215">
                  <a:extLst>
                    <a:ext uri="{FF2B5EF4-FFF2-40B4-BE49-F238E27FC236}">
                      <a16:creationId xmlns:a16="http://schemas.microsoft.com/office/drawing/2014/main" id="{0D156335-2EA6-4514-B865-F16926A71C8A}"/>
                    </a:ext>
                  </a:extLst>
                </p:cNvPr>
                <p:cNvGrpSpPr/>
                <p:nvPr/>
              </p:nvGrpSpPr>
              <p:grpSpPr>
                <a:xfrm>
                  <a:off x="2958825" y="1978338"/>
                  <a:ext cx="2461166" cy="111008"/>
                  <a:chOff x="2820311" y="559120"/>
                  <a:chExt cx="2461166" cy="111008"/>
                </a:xfrm>
                <a:grpFill/>
              </p:grpSpPr>
              <p:sp>
                <p:nvSpPr>
                  <p:cNvPr id="217" name="Oval 216">
                    <a:extLst>
                      <a:ext uri="{FF2B5EF4-FFF2-40B4-BE49-F238E27FC236}">
                        <a16:creationId xmlns:a16="http://schemas.microsoft.com/office/drawing/2014/main" id="{C5E7A4ED-6299-42AE-A83A-A58615202C79}"/>
                      </a:ext>
                    </a:extLst>
                  </p:cNvPr>
                  <p:cNvSpPr/>
                  <p:nvPr/>
                </p:nvSpPr>
                <p:spPr>
                  <a:xfrm>
                    <a:off x="2820311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18" name="Oval 217">
                    <a:extLst>
                      <a:ext uri="{FF2B5EF4-FFF2-40B4-BE49-F238E27FC236}">
                        <a16:creationId xmlns:a16="http://schemas.microsoft.com/office/drawing/2014/main" id="{77165571-5128-4E39-83AB-01C81F71287C}"/>
                      </a:ext>
                    </a:extLst>
                  </p:cNvPr>
                  <p:cNvSpPr/>
                  <p:nvPr/>
                </p:nvSpPr>
                <p:spPr>
                  <a:xfrm>
                    <a:off x="3407850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19" name="Oval 218">
                    <a:extLst>
                      <a:ext uri="{FF2B5EF4-FFF2-40B4-BE49-F238E27FC236}">
                        <a16:creationId xmlns:a16="http://schemas.microsoft.com/office/drawing/2014/main" id="{1B7F18A4-EE45-4A9E-86E6-2C1702AA7BF2}"/>
                      </a:ext>
                    </a:extLst>
                  </p:cNvPr>
                  <p:cNvSpPr/>
                  <p:nvPr/>
                </p:nvSpPr>
                <p:spPr>
                  <a:xfrm>
                    <a:off x="3995390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20" name="Oval 219">
                    <a:extLst>
                      <a:ext uri="{FF2B5EF4-FFF2-40B4-BE49-F238E27FC236}">
                        <a16:creationId xmlns:a16="http://schemas.microsoft.com/office/drawing/2014/main" id="{B3BD6E7E-7D8C-4FA0-805B-AC636A6B8D23}"/>
                      </a:ext>
                    </a:extLst>
                  </p:cNvPr>
                  <p:cNvSpPr/>
                  <p:nvPr/>
                </p:nvSpPr>
                <p:spPr>
                  <a:xfrm>
                    <a:off x="4582929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21" name="Oval 220">
                    <a:extLst>
                      <a:ext uri="{FF2B5EF4-FFF2-40B4-BE49-F238E27FC236}">
                        <a16:creationId xmlns:a16="http://schemas.microsoft.com/office/drawing/2014/main" id="{819E1D6B-6A5F-4E81-91F0-8F2D0D03DE7A}"/>
                      </a:ext>
                    </a:extLst>
                  </p:cNvPr>
                  <p:cNvSpPr/>
                  <p:nvPr/>
                </p:nvSpPr>
                <p:spPr>
                  <a:xfrm>
                    <a:off x="5170469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</p:grp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92094434-4B07-4622-AEA8-D8094D0C7B8B}"/>
              </a:ext>
            </a:extLst>
          </p:cNvPr>
          <p:cNvSpPr/>
          <p:nvPr/>
        </p:nvSpPr>
        <p:spPr>
          <a:xfrm>
            <a:off x="0" y="3135992"/>
            <a:ext cx="12192000" cy="3722009"/>
          </a:xfrm>
          <a:custGeom>
            <a:avLst/>
            <a:gdLst>
              <a:gd name="connsiteX0" fmla="*/ 2667000 w 12192000"/>
              <a:gd name="connsiteY0" fmla="*/ 789 h 3722009"/>
              <a:gd name="connsiteX1" fmla="*/ 12192000 w 12192000"/>
              <a:gd name="connsiteY1" fmla="*/ 801828 h 3722009"/>
              <a:gd name="connsiteX2" fmla="*/ 12192000 w 12192000"/>
              <a:gd name="connsiteY2" fmla="*/ 3722009 h 3722009"/>
              <a:gd name="connsiteX3" fmla="*/ 0 w 12192000"/>
              <a:gd name="connsiteY3" fmla="*/ 3722009 h 3722009"/>
              <a:gd name="connsiteX4" fmla="*/ 0 w 12192000"/>
              <a:gd name="connsiteY4" fmla="*/ 801828 h 3722009"/>
              <a:gd name="connsiteX5" fmla="*/ 2667000 w 12192000"/>
              <a:gd name="connsiteY5" fmla="*/ 789 h 3722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3722009">
                <a:moveTo>
                  <a:pt x="2667000" y="789"/>
                </a:moveTo>
                <a:cubicBezTo>
                  <a:pt x="5842000" y="55887"/>
                  <a:pt x="9017000" y="2971838"/>
                  <a:pt x="12192000" y="801828"/>
                </a:cubicBezTo>
                <a:lnTo>
                  <a:pt x="12192000" y="3722009"/>
                </a:lnTo>
                <a:lnTo>
                  <a:pt x="0" y="3722009"/>
                </a:lnTo>
                <a:lnTo>
                  <a:pt x="0" y="801828"/>
                </a:lnTo>
                <a:cubicBezTo>
                  <a:pt x="889000" y="194225"/>
                  <a:pt x="1778000" y="-14638"/>
                  <a:pt x="2667000" y="789"/>
                </a:cubicBezTo>
                <a:close/>
              </a:path>
            </a:pathLst>
          </a:custGeom>
          <a:solidFill>
            <a:srgbClr val="A357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4" name="TextBox 273">
            <a:extLst>
              <a:ext uri="{FF2B5EF4-FFF2-40B4-BE49-F238E27FC236}">
                <a16:creationId xmlns:a16="http://schemas.microsoft.com/office/drawing/2014/main" id="{E573C18A-8B14-4CC5-8773-37EAD0D4E056}"/>
              </a:ext>
            </a:extLst>
          </p:cNvPr>
          <p:cNvSpPr txBox="1"/>
          <p:nvPr/>
        </p:nvSpPr>
        <p:spPr>
          <a:xfrm>
            <a:off x="2475927" y="185221"/>
            <a:ext cx="11155313" cy="264687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600" kern="700" spc="-1200" dirty="0">
                <a:ln w="57150">
                  <a:noFill/>
                </a:ln>
                <a:solidFill>
                  <a:srgbClr val="FFD100"/>
                </a:solidFill>
                <a:latin typeface="Montserrat SemiBold" panose="00000700000000000000" pitchFamily="50" charset="0"/>
              </a:rPr>
              <a:t>LEATHER</a:t>
            </a:r>
          </a:p>
        </p:txBody>
      </p:sp>
      <p:pic>
        <p:nvPicPr>
          <p:cNvPr id="288" name="Picture 287">
            <a:extLst>
              <a:ext uri="{FF2B5EF4-FFF2-40B4-BE49-F238E27FC236}">
                <a16:creationId xmlns:a16="http://schemas.microsoft.com/office/drawing/2014/main" id="{D31B7CD4-BB25-4780-8562-384FAEDEE8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310" y="1648444"/>
            <a:ext cx="3706679" cy="4616039"/>
          </a:xfrm>
          <a:prstGeom prst="rect">
            <a:avLst/>
          </a:prstGeom>
        </p:spPr>
      </p:pic>
      <p:sp>
        <p:nvSpPr>
          <p:cNvPr id="276" name="TextBox 275">
            <a:extLst>
              <a:ext uri="{FF2B5EF4-FFF2-40B4-BE49-F238E27FC236}">
                <a16:creationId xmlns:a16="http://schemas.microsoft.com/office/drawing/2014/main" id="{F524D7B9-BD74-46C8-BDD8-C1C9531F33DA}"/>
              </a:ext>
            </a:extLst>
          </p:cNvPr>
          <p:cNvSpPr txBox="1"/>
          <p:nvPr/>
        </p:nvSpPr>
        <p:spPr>
          <a:xfrm>
            <a:off x="811162" y="4653708"/>
            <a:ext cx="22628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Montserrat Light" panose="00000400000000000000" pitchFamily="50" charset="0"/>
              </a:rPr>
              <a:t>UNISEX</a:t>
            </a:r>
          </a:p>
          <a:p>
            <a:r>
              <a:rPr lang="en-US" sz="1200" dirty="0">
                <a:solidFill>
                  <a:schemeClr val="bg1"/>
                </a:solidFill>
                <a:latin typeface="Montserrat Light" panose="00000400000000000000" pitchFamily="50" charset="0"/>
              </a:rPr>
              <a:t>Color: Brown</a:t>
            </a:r>
          </a:p>
          <a:p>
            <a:r>
              <a:rPr lang="en-US" sz="1200" dirty="0">
                <a:solidFill>
                  <a:schemeClr val="bg1"/>
                </a:solidFill>
                <a:latin typeface="Montserrat Light" panose="00000400000000000000" pitchFamily="50" charset="0"/>
              </a:rPr>
              <a:t>Sizes: Free Size</a:t>
            </a:r>
          </a:p>
        </p:txBody>
      </p:sp>
      <p:sp>
        <p:nvSpPr>
          <p:cNvPr id="277" name="TextBox 276">
            <a:extLst>
              <a:ext uri="{FF2B5EF4-FFF2-40B4-BE49-F238E27FC236}">
                <a16:creationId xmlns:a16="http://schemas.microsoft.com/office/drawing/2014/main" id="{42E7E0B0-947F-4931-A045-CFC875DB6534}"/>
              </a:ext>
            </a:extLst>
          </p:cNvPr>
          <p:cNvSpPr txBox="1"/>
          <p:nvPr/>
        </p:nvSpPr>
        <p:spPr>
          <a:xfrm>
            <a:off x="811162" y="3915411"/>
            <a:ext cx="2544053" cy="733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en-US" sz="2400" dirty="0">
                <a:solidFill>
                  <a:schemeClr val="bg1"/>
                </a:solidFill>
                <a:latin typeface="Montserrat SemiBold" panose="00000700000000000000" pitchFamily="50" charset="0"/>
              </a:rPr>
              <a:t>Leather</a:t>
            </a:r>
          </a:p>
          <a:p>
            <a:pPr>
              <a:lnSpc>
                <a:spcPts val="2500"/>
              </a:lnSpc>
            </a:pPr>
            <a:r>
              <a:rPr lang="en-US" sz="2400" dirty="0">
                <a:solidFill>
                  <a:schemeClr val="bg1"/>
                </a:solidFill>
                <a:latin typeface="Montserrat SemiBold" panose="00000700000000000000" pitchFamily="50" charset="0"/>
              </a:rPr>
              <a:t>JACKET</a:t>
            </a:r>
          </a:p>
        </p:txBody>
      </p:sp>
      <p:sp>
        <p:nvSpPr>
          <p:cNvPr id="280" name="Rectangle: Rounded Corners 279">
            <a:extLst>
              <a:ext uri="{FF2B5EF4-FFF2-40B4-BE49-F238E27FC236}">
                <a16:creationId xmlns:a16="http://schemas.microsoft.com/office/drawing/2014/main" id="{CE0AC552-BC01-4B4E-AEFA-7344F22A7F9A}"/>
              </a:ext>
            </a:extLst>
          </p:cNvPr>
          <p:cNvSpPr/>
          <p:nvPr/>
        </p:nvSpPr>
        <p:spPr>
          <a:xfrm>
            <a:off x="5810571" y="5143885"/>
            <a:ext cx="1822444" cy="621035"/>
          </a:xfrm>
          <a:prstGeom prst="roundRect">
            <a:avLst/>
          </a:prstGeom>
          <a:solidFill>
            <a:srgbClr val="FE529E"/>
          </a:solidFill>
          <a:ln>
            <a:noFill/>
          </a:ln>
          <a:effectLst>
            <a:outerShdw blurRad="3302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>
                    <a:lumMod val="95000"/>
                  </a:schemeClr>
                </a:solidFill>
                <a:latin typeface="Montserrat SemiBold" panose="00000700000000000000" pitchFamily="50" charset="0"/>
              </a:rPr>
              <a:t>$50</a:t>
            </a:r>
          </a:p>
        </p:txBody>
      </p:sp>
      <p:pic>
        <p:nvPicPr>
          <p:cNvPr id="206" name="Picture 20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253" y="-1486"/>
            <a:ext cx="1278743" cy="1278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405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58"/>
    </mc:Choice>
    <mc:Fallback xmlns="">
      <p:transition spd="slow" advTm="71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pat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023 2.59259E-6 L -0.2293 2.59259E-6 " pathEditMode="relative" rAng="0" ptsTypes="AA">
                                      <p:cBhvr>
                                        <p:cTn id="17" dur="600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977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2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3" grpId="0" animBg="1"/>
      <p:bldP spid="274" grpId="0"/>
      <p:bldP spid="276" grpId="0"/>
      <p:bldP spid="277" grpId="0"/>
      <p:bldP spid="28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40549EB8-F8B3-481B-AA1B-4BAF6C0B1532}"/>
              </a:ext>
            </a:extLst>
          </p:cNvPr>
          <p:cNvSpPr/>
          <p:nvPr/>
        </p:nvSpPr>
        <p:spPr>
          <a:xfrm>
            <a:off x="0" y="0"/>
            <a:ext cx="12192000" cy="4739646"/>
          </a:xfrm>
          <a:custGeom>
            <a:avLst/>
            <a:gdLst>
              <a:gd name="connsiteX0" fmla="*/ 0 w 12192000"/>
              <a:gd name="connsiteY0" fmla="*/ 0 h 4739646"/>
              <a:gd name="connsiteX1" fmla="*/ 12192000 w 12192000"/>
              <a:gd name="connsiteY1" fmla="*/ 0 h 4739646"/>
              <a:gd name="connsiteX2" fmla="*/ 12192000 w 12192000"/>
              <a:gd name="connsiteY2" fmla="*/ 3937819 h 4739646"/>
              <a:gd name="connsiteX3" fmla="*/ 0 w 12192000"/>
              <a:gd name="connsiteY3" fmla="*/ 3937819 h 4739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4739646">
                <a:moveTo>
                  <a:pt x="0" y="0"/>
                </a:moveTo>
                <a:lnTo>
                  <a:pt x="12192000" y="0"/>
                </a:lnTo>
                <a:lnTo>
                  <a:pt x="12192000" y="3937819"/>
                </a:lnTo>
                <a:cubicBezTo>
                  <a:pt x="8128000" y="6715432"/>
                  <a:pt x="4064000" y="1160206"/>
                  <a:pt x="0" y="3937819"/>
                </a:cubicBezTo>
                <a:close/>
              </a:path>
            </a:pathLst>
          </a:custGeom>
          <a:solidFill>
            <a:srgbClr val="7F90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73" name="Group 272">
            <a:extLst>
              <a:ext uri="{FF2B5EF4-FFF2-40B4-BE49-F238E27FC236}">
                <a16:creationId xmlns:a16="http://schemas.microsoft.com/office/drawing/2014/main" id="{4EF5E983-7BDD-4A60-8F82-2D9BF0F0FE03}"/>
              </a:ext>
            </a:extLst>
          </p:cNvPr>
          <p:cNvGrpSpPr/>
          <p:nvPr/>
        </p:nvGrpSpPr>
        <p:grpSpPr>
          <a:xfrm>
            <a:off x="2236526" y="184486"/>
            <a:ext cx="4647693" cy="4507405"/>
            <a:chOff x="3969404" y="184486"/>
            <a:chExt cx="2914815" cy="2826833"/>
          </a:xfrm>
        </p:grpSpPr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71CAC1FC-9977-44A2-BF5D-73842D52CCFD}"/>
                </a:ext>
              </a:extLst>
            </p:cNvPr>
            <p:cNvGrpSpPr/>
            <p:nvPr/>
          </p:nvGrpSpPr>
          <p:grpSpPr>
            <a:xfrm>
              <a:off x="3969404" y="184486"/>
              <a:ext cx="2914815" cy="833152"/>
              <a:chOff x="3969404" y="953889"/>
              <a:chExt cx="2914815" cy="833152"/>
            </a:xfrm>
          </p:grpSpPr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172F8894-469E-4AE1-9000-98301ACAA4DA}"/>
                  </a:ext>
                </a:extLst>
              </p:cNvPr>
              <p:cNvGrpSpPr/>
              <p:nvPr/>
            </p:nvGrpSpPr>
            <p:grpSpPr>
              <a:xfrm>
                <a:off x="3969404" y="953889"/>
                <a:ext cx="1340015" cy="833152"/>
                <a:chOff x="2958825" y="559120"/>
                <a:chExt cx="2461166" cy="1530226"/>
              </a:xfrm>
              <a:solidFill>
                <a:srgbClr val="FFD100"/>
              </a:solidFill>
            </p:grpSpPr>
            <p:grpSp>
              <p:nvGrpSpPr>
                <p:cNvPr id="19" name="Group 18">
                  <a:extLst>
                    <a:ext uri="{FF2B5EF4-FFF2-40B4-BE49-F238E27FC236}">
                      <a16:creationId xmlns:a16="http://schemas.microsoft.com/office/drawing/2014/main" id="{0C0007EF-5D2C-4A8B-A1CF-427B2FC4D31A}"/>
                    </a:ext>
                  </a:extLst>
                </p:cNvPr>
                <p:cNvGrpSpPr/>
                <p:nvPr/>
              </p:nvGrpSpPr>
              <p:grpSpPr>
                <a:xfrm>
                  <a:off x="2958825" y="559120"/>
                  <a:ext cx="2461166" cy="111008"/>
                  <a:chOff x="2820311" y="559120"/>
                  <a:chExt cx="2461166" cy="111008"/>
                </a:xfrm>
                <a:grpFill/>
              </p:grpSpPr>
              <p:sp>
                <p:nvSpPr>
                  <p:cNvPr id="44" name="Oval 43">
                    <a:extLst>
                      <a:ext uri="{FF2B5EF4-FFF2-40B4-BE49-F238E27FC236}">
                        <a16:creationId xmlns:a16="http://schemas.microsoft.com/office/drawing/2014/main" id="{D0A1D90F-96E4-47C2-A6DF-340B59B5D143}"/>
                      </a:ext>
                    </a:extLst>
                  </p:cNvPr>
                  <p:cNvSpPr/>
                  <p:nvPr/>
                </p:nvSpPr>
                <p:spPr>
                  <a:xfrm>
                    <a:off x="2820311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5" name="Oval 44">
                    <a:extLst>
                      <a:ext uri="{FF2B5EF4-FFF2-40B4-BE49-F238E27FC236}">
                        <a16:creationId xmlns:a16="http://schemas.microsoft.com/office/drawing/2014/main" id="{FD53538E-EF39-414D-9009-79C9231CE0C7}"/>
                      </a:ext>
                    </a:extLst>
                  </p:cNvPr>
                  <p:cNvSpPr/>
                  <p:nvPr/>
                </p:nvSpPr>
                <p:spPr>
                  <a:xfrm>
                    <a:off x="3407850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6" name="Oval 45">
                    <a:extLst>
                      <a:ext uri="{FF2B5EF4-FFF2-40B4-BE49-F238E27FC236}">
                        <a16:creationId xmlns:a16="http://schemas.microsoft.com/office/drawing/2014/main" id="{01577FD7-653B-4D7D-985B-CA6E50864E58}"/>
                      </a:ext>
                    </a:extLst>
                  </p:cNvPr>
                  <p:cNvSpPr/>
                  <p:nvPr/>
                </p:nvSpPr>
                <p:spPr>
                  <a:xfrm>
                    <a:off x="3995390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7" name="Oval 46">
                    <a:extLst>
                      <a:ext uri="{FF2B5EF4-FFF2-40B4-BE49-F238E27FC236}">
                        <a16:creationId xmlns:a16="http://schemas.microsoft.com/office/drawing/2014/main" id="{8DF6BA73-EAE2-4D03-AF7B-007FDE03BA73}"/>
                      </a:ext>
                    </a:extLst>
                  </p:cNvPr>
                  <p:cNvSpPr/>
                  <p:nvPr/>
                </p:nvSpPr>
                <p:spPr>
                  <a:xfrm>
                    <a:off x="4582929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8" name="Oval 47">
                    <a:extLst>
                      <a:ext uri="{FF2B5EF4-FFF2-40B4-BE49-F238E27FC236}">
                        <a16:creationId xmlns:a16="http://schemas.microsoft.com/office/drawing/2014/main" id="{B5E01654-2730-475C-9531-700F5BD83B9A}"/>
                      </a:ext>
                    </a:extLst>
                  </p:cNvPr>
                  <p:cNvSpPr/>
                  <p:nvPr/>
                </p:nvSpPr>
                <p:spPr>
                  <a:xfrm>
                    <a:off x="5170469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0" name="Group 19">
                  <a:extLst>
                    <a:ext uri="{FF2B5EF4-FFF2-40B4-BE49-F238E27FC236}">
                      <a16:creationId xmlns:a16="http://schemas.microsoft.com/office/drawing/2014/main" id="{C472556C-3913-4288-A5D2-6F75D2DA5A43}"/>
                    </a:ext>
                  </a:extLst>
                </p:cNvPr>
                <p:cNvGrpSpPr/>
                <p:nvPr/>
              </p:nvGrpSpPr>
              <p:grpSpPr>
                <a:xfrm>
                  <a:off x="2958825" y="913925"/>
                  <a:ext cx="2461166" cy="111008"/>
                  <a:chOff x="2820311" y="559120"/>
                  <a:chExt cx="2461166" cy="111008"/>
                </a:xfrm>
                <a:grpFill/>
              </p:grpSpPr>
              <p:sp>
                <p:nvSpPr>
                  <p:cNvPr id="39" name="Oval 38">
                    <a:extLst>
                      <a:ext uri="{FF2B5EF4-FFF2-40B4-BE49-F238E27FC236}">
                        <a16:creationId xmlns:a16="http://schemas.microsoft.com/office/drawing/2014/main" id="{029F0D12-E423-4DE1-AE68-181EBDE3C01E}"/>
                      </a:ext>
                    </a:extLst>
                  </p:cNvPr>
                  <p:cNvSpPr/>
                  <p:nvPr/>
                </p:nvSpPr>
                <p:spPr>
                  <a:xfrm>
                    <a:off x="2820311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0" name="Oval 39">
                    <a:extLst>
                      <a:ext uri="{FF2B5EF4-FFF2-40B4-BE49-F238E27FC236}">
                        <a16:creationId xmlns:a16="http://schemas.microsoft.com/office/drawing/2014/main" id="{C7B50B8E-6410-43CF-9804-67C551DAC2C6}"/>
                      </a:ext>
                    </a:extLst>
                  </p:cNvPr>
                  <p:cNvSpPr/>
                  <p:nvPr/>
                </p:nvSpPr>
                <p:spPr>
                  <a:xfrm>
                    <a:off x="3407850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1" name="Oval 40">
                    <a:extLst>
                      <a:ext uri="{FF2B5EF4-FFF2-40B4-BE49-F238E27FC236}">
                        <a16:creationId xmlns:a16="http://schemas.microsoft.com/office/drawing/2014/main" id="{2D7833FF-2096-4E8B-904B-AF1A55EABD46}"/>
                      </a:ext>
                    </a:extLst>
                  </p:cNvPr>
                  <p:cNvSpPr/>
                  <p:nvPr/>
                </p:nvSpPr>
                <p:spPr>
                  <a:xfrm>
                    <a:off x="3995390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2" name="Oval 41">
                    <a:extLst>
                      <a:ext uri="{FF2B5EF4-FFF2-40B4-BE49-F238E27FC236}">
                        <a16:creationId xmlns:a16="http://schemas.microsoft.com/office/drawing/2014/main" id="{E6921664-878B-489A-964A-28EFE4A34E5F}"/>
                      </a:ext>
                    </a:extLst>
                  </p:cNvPr>
                  <p:cNvSpPr/>
                  <p:nvPr/>
                </p:nvSpPr>
                <p:spPr>
                  <a:xfrm>
                    <a:off x="4582929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3" name="Oval 42">
                    <a:extLst>
                      <a:ext uri="{FF2B5EF4-FFF2-40B4-BE49-F238E27FC236}">
                        <a16:creationId xmlns:a16="http://schemas.microsoft.com/office/drawing/2014/main" id="{C52BF9F9-EDBB-4A83-AB68-0707F84C6B6D}"/>
                      </a:ext>
                    </a:extLst>
                  </p:cNvPr>
                  <p:cNvSpPr/>
                  <p:nvPr/>
                </p:nvSpPr>
                <p:spPr>
                  <a:xfrm>
                    <a:off x="5170469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1" name="Group 20">
                  <a:extLst>
                    <a:ext uri="{FF2B5EF4-FFF2-40B4-BE49-F238E27FC236}">
                      <a16:creationId xmlns:a16="http://schemas.microsoft.com/office/drawing/2014/main" id="{9B169AAB-1556-4E6E-957A-ED24E9919268}"/>
                    </a:ext>
                  </a:extLst>
                </p:cNvPr>
                <p:cNvGrpSpPr/>
                <p:nvPr/>
              </p:nvGrpSpPr>
              <p:grpSpPr>
                <a:xfrm>
                  <a:off x="2958825" y="1268730"/>
                  <a:ext cx="2461166" cy="111008"/>
                  <a:chOff x="2820311" y="559120"/>
                  <a:chExt cx="2461166" cy="111008"/>
                </a:xfrm>
                <a:grpFill/>
              </p:grpSpPr>
              <p:sp>
                <p:nvSpPr>
                  <p:cNvPr id="34" name="Oval 33">
                    <a:extLst>
                      <a:ext uri="{FF2B5EF4-FFF2-40B4-BE49-F238E27FC236}">
                        <a16:creationId xmlns:a16="http://schemas.microsoft.com/office/drawing/2014/main" id="{374D6EEF-323D-4979-ACBD-0C29EAE90495}"/>
                      </a:ext>
                    </a:extLst>
                  </p:cNvPr>
                  <p:cNvSpPr/>
                  <p:nvPr/>
                </p:nvSpPr>
                <p:spPr>
                  <a:xfrm>
                    <a:off x="2820311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5" name="Oval 34">
                    <a:extLst>
                      <a:ext uri="{FF2B5EF4-FFF2-40B4-BE49-F238E27FC236}">
                        <a16:creationId xmlns:a16="http://schemas.microsoft.com/office/drawing/2014/main" id="{33432D9E-DA36-418A-937E-A1E5E8B56880}"/>
                      </a:ext>
                    </a:extLst>
                  </p:cNvPr>
                  <p:cNvSpPr/>
                  <p:nvPr/>
                </p:nvSpPr>
                <p:spPr>
                  <a:xfrm>
                    <a:off x="3407850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6" name="Oval 35">
                    <a:extLst>
                      <a:ext uri="{FF2B5EF4-FFF2-40B4-BE49-F238E27FC236}">
                        <a16:creationId xmlns:a16="http://schemas.microsoft.com/office/drawing/2014/main" id="{2F33BF80-2DB8-47C3-AEA8-24BBE6D99FE9}"/>
                      </a:ext>
                    </a:extLst>
                  </p:cNvPr>
                  <p:cNvSpPr/>
                  <p:nvPr/>
                </p:nvSpPr>
                <p:spPr>
                  <a:xfrm>
                    <a:off x="3995390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7" name="Oval 36">
                    <a:extLst>
                      <a:ext uri="{FF2B5EF4-FFF2-40B4-BE49-F238E27FC236}">
                        <a16:creationId xmlns:a16="http://schemas.microsoft.com/office/drawing/2014/main" id="{F6419D0D-2A02-4F97-8673-D13CDB568681}"/>
                      </a:ext>
                    </a:extLst>
                  </p:cNvPr>
                  <p:cNvSpPr/>
                  <p:nvPr/>
                </p:nvSpPr>
                <p:spPr>
                  <a:xfrm>
                    <a:off x="4582929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8" name="Oval 37">
                    <a:extLst>
                      <a:ext uri="{FF2B5EF4-FFF2-40B4-BE49-F238E27FC236}">
                        <a16:creationId xmlns:a16="http://schemas.microsoft.com/office/drawing/2014/main" id="{59DB3C27-6DAC-411A-A127-C96CDA8D8220}"/>
                      </a:ext>
                    </a:extLst>
                  </p:cNvPr>
                  <p:cNvSpPr/>
                  <p:nvPr/>
                </p:nvSpPr>
                <p:spPr>
                  <a:xfrm>
                    <a:off x="5170469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2" name="Group 21">
                  <a:extLst>
                    <a:ext uri="{FF2B5EF4-FFF2-40B4-BE49-F238E27FC236}">
                      <a16:creationId xmlns:a16="http://schemas.microsoft.com/office/drawing/2014/main" id="{B0AF5B3D-F771-4096-AB1C-D6CC5B6E7C3E}"/>
                    </a:ext>
                  </a:extLst>
                </p:cNvPr>
                <p:cNvGrpSpPr/>
                <p:nvPr/>
              </p:nvGrpSpPr>
              <p:grpSpPr>
                <a:xfrm>
                  <a:off x="2958825" y="1623535"/>
                  <a:ext cx="2461166" cy="111008"/>
                  <a:chOff x="2820311" y="559120"/>
                  <a:chExt cx="2461166" cy="111008"/>
                </a:xfrm>
                <a:grpFill/>
              </p:grpSpPr>
              <p:sp>
                <p:nvSpPr>
                  <p:cNvPr id="29" name="Oval 28">
                    <a:extLst>
                      <a:ext uri="{FF2B5EF4-FFF2-40B4-BE49-F238E27FC236}">
                        <a16:creationId xmlns:a16="http://schemas.microsoft.com/office/drawing/2014/main" id="{7362C9C0-508A-47A5-9D7A-B253A62EB883}"/>
                      </a:ext>
                    </a:extLst>
                  </p:cNvPr>
                  <p:cNvSpPr/>
                  <p:nvPr/>
                </p:nvSpPr>
                <p:spPr>
                  <a:xfrm>
                    <a:off x="2820311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0" name="Oval 29">
                    <a:extLst>
                      <a:ext uri="{FF2B5EF4-FFF2-40B4-BE49-F238E27FC236}">
                        <a16:creationId xmlns:a16="http://schemas.microsoft.com/office/drawing/2014/main" id="{E1B608DC-13E5-4823-81F8-4A7C7968B9EA}"/>
                      </a:ext>
                    </a:extLst>
                  </p:cNvPr>
                  <p:cNvSpPr/>
                  <p:nvPr/>
                </p:nvSpPr>
                <p:spPr>
                  <a:xfrm>
                    <a:off x="3407850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1" name="Oval 30">
                    <a:extLst>
                      <a:ext uri="{FF2B5EF4-FFF2-40B4-BE49-F238E27FC236}">
                        <a16:creationId xmlns:a16="http://schemas.microsoft.com/office/drawing/2014/main" id="{218213D4-1770-4CE8-807F-EF210EE65377}"/>
                      </a:ext>
                    </a:extLst>
                  </p:cNvPr>
                  <p:cNvSpPr/>
                  <p:nvPr/>
                </p:nvSpPr>
                <p:spPr>
                  <a:xfrm>
                    <a:off x="3995390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2" name="Oval 31">
                    <a:extLst>
                      <a:ext uri="{FF2B5EF4-FFF2-40B4-BE49-F238E27FC236}">
                        <a16:creationId xmlns:a16="http://schemas.microsoft.com/office/drawing/2014/main" id="{E0BC1483-692F-4FAF-8C42-07A6879AC342}"/>
                      </a:ext>
                    </a:extLst>
                  </p:cNvPr>
                  <p:cNvSpPr/>
                  <p:nvPr/>
                </p:nvSpPr>
                <p:spPr>
                  <a:xfrm>
                    <a:off x="4582929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3" name="Oval 32">
                    <a:extLst>
                      <a:ext uri="{FF2B5EF4-FFF2-40B4-BE49-F238E27FC236}">
                        <a16:creationId xmlns:a16="http://schemas.microsoft.com/office/drawing/2014/main" id="{7415763A-EB6C-4957-9992-C4290203A9FF}"/>
                      </a:ext>
                    </a:extLst>
                  </p:cNvPr>
                  <p:cNvSpPr/>
                  <p:nvPr/>
                </p:nvSpPr>
                <p:spPr>
                  <a:xfrm>
                    <a:off x="5170469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3" name="Group 22">
                  <a:extLst>
                    <a:ext uri="{FF2B5EF4-FFF2-40B4-BE49-F238E27FC236}">
                      <a16:creationId xmlns:a16="http://schemas.microsoft.com/office/drawing/2014/main" id="{634D5843-E13A-444B-A3C8-48747047466D}"/>
                    </a:ext>
                  </a:extLst>
                </p:cNvPr>
                <p:cNvGrpSpPr/>
                <p:nvPr/>
              </p:nvGrpSpPr>
              <p:grpSpPr>
                <a:xfrm>
                  <a:off x="2958825" y="1978338"/>
                  <a:ext cx="2461166" cy="111008"/>
                  <a:chOff x="2820311" y="559120"/>
                  <a:chExt cx="2461166" cy="111008"/>
                </a:xfrm>
                <a:grpFill/>
              </p:grpSpPr>
              <p:sp>
                <p:nvSpPr>
                  <p:cNvPr id="24" name="Oval 23">
                    <a:extLst>
                      <a:ext uri="{FF2B5EF4-FFF2-40B4-BE49-F238E27FC236}">
                        <a16:creationId xmlns:a16="http://schemas.microsoft.com/office/drawing/2014/main" id="{29A1840B-D693-4901-9969-FCBE3CBE2299}"/>
                      </a:ext>
                    </a:extLst>
                  </p:cNvPr>
                  <p:cNvSpPr/>
                  <p:nvPr/>
                </p:nvSpPr>
                <p:spPr>
                  <a:xfrm>
                    <a:off x="2820311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5" name="Oval 24">
                    <a:extLst>
                      <a:ext uri="{FF2B5EF4-FFF2-40B4-BE49-F238E27FC236}">
                        <a16:creationId xmlns:a16="http://schemas.microsoft.com/office/drawing/2014/main" id="{4F7F82C7-F81E-4E40-89DA-AC35E1CFA020}"/>
                      </a:ext>
                    </a:extLst>
                  </p:cNvPr>
                  <p:cNvSpPr/>
                  <p:nvPr/>
                </p:nvSpPr>
                <p:spPr>
                  <a:xfrm>
                    <a:off x="3407850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6" name="Oval 25">
                    <a:extLst>
                      <a:ext uri="{FF2B5EF4-FFF2-40B4-BE49-F238E27FC236}">
                        <a16:creationId xmlns:a16="http://schemas.microsoft.com/office/drawing/2014/main" id="{0AF3AAB5-901E-4CB5-8BD6-6C4A19D47DF4}"/>
                      </a:ext>
                    </a:extLst>
                  </p:cNvPr>
                  <p:cNvSpPr/>
                  <p:nvPr/>
                </p:nvSpPr>
                <p:spPr>
                  <a:xfrm>
                    <a:off x="3995390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7" name="Oval 26">
                    <a:extLst>
                      <a:ext uri="{FF2B5EF4-FFF2-40B4-BE49-F238E27FC236}">
                        <a16:creationId xmlns:a16="http://schemas.microsoft.com/office/drawing/2014/main" id="{8A4A48E5-13AC-457C-BB2D-A98814E42BF2}"/>
                      </a:ext>
                    </a:extLst>
                  </p:cNvPr>
                  <p:cNvSpPr/>
                  <p:nvPr/>
                </p:nvSpPr>
                <p:spPr>
                  <a:xfrm>
                    <a:off x="4582929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8" name="Oval 27">
                    <a:extLst>
                      <a:ext uri="{FF2B5EF4-FFF2-40B4-BE49-F238E27FC236}">
                        <a16:creationId xmlns:a16="http://schemas.microsoft.com/office/drawing/2014/main" id="{08349AB1-FB5D-4192-9461-79A5382A973D}"/>
                      </a:ext>
                    </a:extLst>
                  </p:cNvPr>
                  <p:cNvSpPr/>
                  <p:nvPr/>
                </p:nvSpPr>
                <p:spPr>
                  <a:xfrm>
                    <a:off x="5170469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502D3350-6DBA-41D3-A4CE-5BAA8870FF1B}"/>
                  </a:ext>
                </a:extLst>
              </p:cNvPr>
              <p:cNvGrpSpPr/>
              <p:nvPr/>
            </p:nvGrpSpPr>
            <p:grpSpPr>
              <a:xfrm>
                <a:off x="5544204" y="953889"/>
                <a:ext cx="1340015" cy="833152"/>
                <a:chOff x="2958825" y="559120"/>
                <a:chExt cx="2461166" cy="1530226"/>
              </a:xfrm>
              <a:solidFill>
                <a:srgbClr val="FFD100"/>
              </a:solidFill>
            </p:grpSpPr>
            <p:grpSp>
              <p:nvGrpSpPr>
                <p:cNvPr id="50" name="Group 49">
                  <a:extLst>
                    <a:ext uri="{FF2B5EF4-FFF2-40B4-BE49-F238E27FC236}">
                      <a16:creationId xmlns:a16="http://schemas.microsoft.com/office/drawing/2014/main" id="{93D54759-5F3B-425E-A950-3930481452B3}"/>
                    </a:ext>
                  </a:extLst>
                </p:cNvPr>
                <p:cNvGrpSpPr/>
                <p:nvPr/>
              </p:nvGrpSpPr>
              <p:grpSpPr>
                <a:xfrm>
                  <a:off x="2958825" y="559120"/>
                  <a:ext cx="2461166" cy="111008"/>
                  <a:chOff x="2820311" y="559120"/>
                  <a:chExt cx="2461166" cy="111008"/>
                </a:xfrm>
                <a:grpFill/>
              </p:grpSpPr>
              <p:sp>
                <p:nvSpPr>
                  <p:cNvPr id="75" name="Oval 74">
                    <a:extLst>
                      <a:ext uri="{FF2B5EF4-FFF2-40B4-BE49-F238E27FC236}">
                        <a16:creationId xmlns:a16="http://schemas.microsoft.com/office/drawing/2014/main" id="{B57788A9-6E12-4EBD-A86C-BEC68E72F744}"/>
                      </a:ext>
                    </a:extLst>
                  </p:cNvPr>
                  <p:cNvSpPr/>
                  <p:nvPr/>
                </p:nvSpPr>
                <p:spPr>
                  <a:xfrm>
                    <a:off x="2820311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6" name="Oval 75">
                    <a:extLst>
                      <a:ext uri="{FF2B5EF4-FFF2-40B4-BE49-F238E27FC236}">
                        <a16:creationId xmlns:a16="http://schemas.microsoft.com/office/drawing/2014/main" id="{D06632B2-BC6C-425C-8636-1FA856B84838}"/>
                      </a:ext>
                    </a:extLst>
                  </p:cNvPr>
                  <p:cNvSpPr/>
                  <p:nvPr/>
                </p:nvSpPr>
                <p:spPr>
                  <a:xfrm>
                    <a:off x="3407850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7" name="Oval 76">
                    <a:extLst>
                      <a:ext uri="{FF2B5EF4-FFF2-40B4-BE49-F238E27FC236}">
                        <a16:creationId xmlns:a16="http://schemas.microsoft.com/office/drawing/2014/main" id="{D2FEB0AA-5E66-40A9-94E6-97BFBF0797B4}"/>
                      </a:ext>
                    </a:extLst>
                  </p:cNvPr>
                  <p:cNvSpPr/>
                  <p:nvPr/>
                </p:nvSpPr>
                <p:spPr>
                  <a:xfrm>
                    <a:off x="3995390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8" name="Oval 77">
                    <a:extLst>
                      <a:ext uri="{FF2B5EF4-FFF2-40B4-BE49-F238E27FC236}">
                        <a16:creationId xmlns:a16="http://schemas.microsoft.com/office/drawing/2014/main" id="{7497CBA7-4F2B-424F-8E42-143CB4DEF22D}"/>
                      </a:ext>
                    </a:extLst>
                  </p:cNvPr>
                  <p:cNvSpPr/>
                  <p:nvPr/>
                </p:nvSpPr>
                <p:spPr>
                  <a:xfrm>
                    <a:off x="4582929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9" name="Oval 78">
                    <a:extLst>
                      <a:ext uri="{FF2B5EF4-FFF2-40B4-BE49-F238E27FC236}">
                        <a16:creationId xmlns:a16="http://schemas.microsoft.com/office/drawing/2014/main" id="{C91FDCAD-7E69-4E71-9C44-9EDAB7DA4BC7}"/>
                      </a:ext>
                    </a:extLst>
                  </p:cNvPr>
                  <p:cNvSpPr/>
                  <p:nvPr/>
                </p:nvSpPr>
                <p:spPr>
                  <a:xfrm>
                    <a:off x="5170469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51" name="Group 50">
                  <a:extLst>
                    <a:ext uri="{FF2B5EF4-FFF2-40B4-BE49-F238E27FC236}">
                      <a16:creationId xmlns:a16="http://schemas.microsoft.com/office/drawing/2014/main" id="{42133B6B-48DF-467E-A6E4-F45A56742969}"/>
                    </a:ext>
                  </a:extLst>
                </p:cNvPr>
                <p:cNvGrpSpPr/>
                <p:nvPr/>
              </p:nvGrpSpPr>
              <p:grpSpPr>
                <a:xfrm>
                  <a:off x="2958825" y="913925"/>
                  <a:ext cx="2461166" cy="111008"/>
                  <a:chOff x="2820311" y="559120"/>
                  <a:chExt cx="2461166" cy="111008"/>
                </a:xfrm>
                <a:grpFill/>
              </p:grpSpPr>
              <p:sp>
                <p:nvSpPr>
                  <p:cNvPr id="70" name="Oval 69">
                    <a:extLst>
                      <a:ext uri="{FF2B5EF4-FFF2-40B4-BE49-F238E27FC236}">
                        <a16:creationId xmlns:a16="http://schemas.microsoft.com/office/drawing/2014/main" id="{0F3F4B38-21B9-4CE0-B574-797E935FD71D}"/>
                      </a:ext>
                    </a:extLst>
                  </p:cNvPr>
                  <p:cNvSpPr/>
                  <p:nvPr/>
                </p:nvSpPr>
                <p:spPr>
                  <a:xfrm>
                    <a:off x="2820311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1" name="Oval 70">
                    <a:extLst>
                      <a:ext uri="{FF2B5EF4-FFF2-40B4-BE49-F238E27FC236}">
                        <a16:creationId xmlns:a16="http://schemas.microsoft.com/office/drawing/2014/main" id="{2FAD038A-9E63-4F61-AB7D-39300754705F}"/>
                      </a:ext>
                    </a:extLst>
                  </p:cNvPr>
                  <p:cNvSpPr/>
                  <p:nvPr/>
                </p:nvSpPr>
                <p:spPr>
                  <a:xfrm>
                    <a:off x="3407850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2" name="Oval 71">
                    <a:extLst>
                      <a:ext uri="{FF2B5EF4-FFF2-40B4-BE49-F238E27FC236}">
                        <a16:creationId xmlns:a16="http://schemas.microsoft.com/office/drawing/2014/main" id="{375CA73B-56D4-4695-B71F-C9CF56FEBD28}"/>
                      </a:ext>
                    </a:extLst>
                  </p:cNvPr>
                  <p:cNvSpPr/>
                  <p:nvPr/>
                </p:nvSpPr>
                <p:spPr>
                  <a:xfrm>
                    <a:off x="3995390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3" name="Oval 72">
                    <a:extLst>
                      <a:ext uri="{FF2B5EF4-FFF2-40B4-BE49-F238E27FC236}">
                        <a16:creationId xmlns:a16="http://schemas.microsoft.com/office/drawing/2014/main" id="{688CAF26-0B04-4686-A692-3970A53B8319}"/>
                      </a:ext>
                    </a:extLst>
                  </p:cNvPr>
                  <p:cNvSpPr/>
                  <p:nvPr/>
                </p:nvSpPr>
                <p:spPr>
                  <a:xfrm>
                    <a:off x="4582929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4" name="Oval 73">
                    <a:extLst>
                      <a:ext uri="{FF2B5EF4-FFF2-40B4-BE49-F238E27FC236}">
                        <a16:creationId xmlns:a16="http://schemas.microsoft.com/office/drawing/2014/main" id="{8801A8FC-59B1-4209-8AE1-F7FDB0B7F7F4}"/>
                      </a:ext>
                    </a:extLst>
                  </p:cNvPr>
                  <p:cNvSpPr/>
                  <p:nvPr/>
                </p:nvSpPr>
                <p:spPr>
                  <a:xfrm>
                    <a:off x="5170469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52" name="Group 51">
                  <a:extLst>
                    <a:ext uri="{FF2B5EF4-FFF2-40B4-BE49-F238E27FC236}">
                      <a16:creationId xmlns:a16="http://schemas.microsoft.com/office/drawing/2014/main" id="{FB5CBF6C-FB8D-49B8-8725-A8A36DFE8A53}"/>
                    </a:ext>
                  </a:extLst>
                </p:cNvPr>
                <p:cNvGrpSpPr/>
                <p:nvPr/>
              </p:nvGrpSpPr>
              <p:grpSpPr>
                <a:xfrm>
                  <a:off x="2958825" y="1268730"/>
                  <a:ext cx="2461166" cy="111008"/>
                  <a:chOff x="2820311" y="559120"/>
                  <a:chExt cx="2461166" cy="111008"/>
                </a:xfrm>
                <a:grpFill/>
              </p:grpSpPr>
              <p:sp>
                <p:nvSpPr>
                  <p:cNvPr id="65" name="Oval 64">
                    <a:extLst>
                      <a:ext uri="{FF2B5EF4-FFF2-40B4-BE49-F238E27FC236}">
                        <a16:creationId xmlns:a16="http://schemas.microsoft.com/office/drawing/2014/main" id="{170F326B-60A3-4206-80D6-B548E39EDBD3}"/>
                      </a:ext>
                    </a:extLst>
                  </p:cNvPr>
                  <p:cNvSpPr/>
                  <p:nvPr/>
                </p:nvSpPr>
                <p:spPr>
                  <a:xfrm>
                    <a:off x="2820311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6" name="Oval 65">
                    <a:extLst>
                      <a:ext uri="{FF2B5EF4-FFF2-40B4-BE49-F238E27FC236}">
                        <a16:creationId xmlns:a16="http://schemas.microsoft.com/office/drawing/2014/main" id="{04AA3EA7-1E6C-428F-A7AE-950C65AE9A59}"/>
                      </a:ext>
                    </a:extLst>
                  </p:cNvPr>
                  <p:cNvSpPr/>
                  <p:nvPr/>
                </p:nvSpPr>
                <p:spPr>
                  <a:xfrm>
                    <a:off x="3407850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7" name="Oval 66">
                    <a:extLst>
                      <a:ext uri="{FF2B5EF4-FFF2-40B4-BE49-F238E27FC236}">
                        <a16:creationId xmlns:a16="http://schemas.microsoft.com/office/drawing/2014/main" id="{D86E865A-910B-4A38-A924-31EB8821A29D}"/>
                      </a:ext>
                    </a:extLst>
                  </p:cNvPr>
                  <p:cNvSpPr/>
                  <p:nvPr/>
                </p:nvSpPr>
                <p:spPr>
                  <a:xfrm>
                    <a:off x="3995390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8" name="Oval 67">
                    <a:extLst>
                      <a:ext uri="{FF2B5EF4-FFF2-40B4-BE49-F238E27FC236}">
                        <a16:creationId xmlns:a16="http://schemas.microsoft.com/office/drawing/2014/main" id="{1024690B-C944-435D-A462-FBF032901F3E}"/>
                      </a:ext>
                    </a:extLst>
                  </p:cNvPr>
                  <p:cNvSpPr/>
                  <p:nvPr/>
                </p:nvSpPr>
                <p:spPr>
                  <a:xfrm>
                    <a:off x="4582929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9" name="Oval 68">
                    <a:extLst>
                      <a:ext uri="{FF2B5EF4-FFF2-40B4-BE49-F238E27FC236}">
                        <a16:creationId xmlns:a16="http://schemas.microsoft.com/office/drawing/2014/main" id="{BC729082-2D57-4119-AD2F-016838BA8D04}"/>
                      </a:ext>
                    </a:extLst>
                  </p:cNvPr>
                  <p:cNvSpPr/>
                  <p:nvPr/>
                </p:nvSpPr>
                <p:spPr>
                  <a:xfrm>
                    <a:off x="5170469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53" name="Group 52">
                  <a:extLst>
                    <a:ext uri="{FF2B5EF4-FFF2-40B4-BE49-F238E27FC236}">
                      <a16:creationId xmlns:a16="http://schemas.microsoft.com/office/drawing/2014/main" id="{2DAF39D8-327D-45FF-8EFB-FCC8E2BFBE03}"/>
                    </a:ext>
                  </a:extLst>
                </p:cNvPr>
                <p:cNvGrpSpPr/>
                <p:nvPr/>
              </p:nvGrpSpPr>
              <p:grpSpPr>
                <a:xfrm>
                  <a:off x="2958825" y="1623535"/>
                  <a:ext cx="2461166" cy="111008"/>
                  <a:chOff x="2820311" y="559120"/>
                  <a:chExt cx="2461166" cy="111008"/>
                </a:xfrm>
                <a:grpFill/>
              </p:grpSpPr>
              <p:sp>
                <p:nvSpPr>
                  <p:cNvPr id="60" name="Oval 59">
                    <a:extLst>
                      <a:ext uri="{FF2B5EF4-FFF2-40B4-BE49-F238E27FC236}">
                        <a16:creationId xmlns:a16="http://schemas.microsoft.com/office/drawing/2014/main" id="{1A34DD4E-A0EC-4E50-AE1F-AAD7770D8770}"/>
                      </a:ext>
                    </a:extLst>
                  </p:cNvPr>
                  <p:cNvSpPr/>
                  <p:nvPr/>
                </p:nvSpPr>
                <p:spPr>
                  <a:xfrm>
                    <a:off x="2820311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1" name="Oval 60">
                    <a:extLst>
                      <a:ext uri="{FF2B5EF4-FFF2-40B4-BE49-F238E27FC236}">
                        <a16:creationId xmlns:a16="http://schemas.microsoft.com/office/drawing/2014/main" id="{EE61D6B3-4123-47C6-A868-D12B3545DADA}"/>
                      </a:ext>
                    </a:extLst>
                  </p:cNvPr>
                  <p:cNvSpPr/>
                  <p:nvPr/>
                </p:nvSpPr>
                <p:spPr>
                  <a:xfrm>
                    <a:off x="3407850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2" name="Oval 61">
                    <a:extLst>
                      <a:ext uri="{FF2B5EF4-FFF2-40B4-BE49-F238E27FC236}">
                        <a16:creationId xmlns:a16="http://schemas.microsoft.com/office/drawing/2014/main" id="{CE75E00E-B223-4548-88F8-8D2F93415B8F}"/>
                      </a:ext>
                    </a:extLst>
                  </p:cNvPr>
                  <p:cNvSpPr/>
                  <p:nvPr/>
                </p:nvSpPr>
                <p:spPr>
                  <a:xfrm>
                    <a:off x="3995390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3" name="Oval 62">
                    <a:extLst>
                      <a:ext uri="{FF2B5EF4-FFF2-40B4-BE49-F238E27FC236}">
                        <a16:creationId xmlns:a16="http://schemas.microsoft.com/office/drawing/2014/main" id="{11C7416F-32AB-4415-A431-FED5A050F081}"/>
                      </a:ext>
                    </a:extLst>
                  </p:cNvPr>
                  <p:cNvSpPr/>
                  <p:nvPr/>
                </p:nvSpPr>
                <p:spPr>
                  <a:xfrm>
                    <a:off x="4582929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4" name="Oval 63">
                    <a:extLst>
                      <a:ext uri="{FF2B5EF4-FFF2-40B4-BE49-F238E27FC236}">
                        <a16:creationId xmlns:a16="http://schemas.microsoft.com/office/drawing/2014/main" id="{0A231CC6-14D6-4F4C-B443-AB77DCA0347D}"/>
                      </a:ext>
                    </a:extLst>
                  </p:cNvPr>
                  <p:cNvSpPr/>
                  <p:nvPr/>
                </p:nvSpPr>
                <p:spPr>
                  <a:xfrm>
                    <a:off x="5170469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54" name="Group 53">
                  <a:extLst>
                    <a:ext uri="{FF2B5EF4-FFF2-40B4-BE49-F238E27FC236}">
                      <a16:creationId xmlns:a16="http://schemas.microsoft.com/office/drawing/2014/main" id="{7163E633-1DF0-4FE0-9ED7-1090D7A11325}"/>
                    </a:ext>
                  </a:extLst>
                </p:cNvPr>
                <p:cNvGrpSpPr/>
                <p:nvPr/>
              </p:nvGrpSpPr>
              <p:grpSpPr>
                <a:xfrm>
                  <a:off x="2958825" y="1978338"/>
                  <a:ext cx="2461166" cy="111008"/>
                  <a:chOff x="2820311" y="559120"/>
                  <a:chExt cx="2461166" cy="111008"/>
                </a:xfrm>
                <a:grpFill/>
              </p:grpSpPr>
              <p:sp>
                <p:nvSpPr>
                  <p:cNvPr id="55" name="Oval 54">
                    <a:extLst>
                      <a:ext uri="{FF2B5EF4-FFF2-40B4-BE49-F238E27FC236}">
                        <a16:creationId xmlns:a16="http://schemas.microsoft.com/office/drawing/2014/main" id="{6A99F2FC-7F1F-41AD-9A09-7282D27BED13}"/>
                      </a:ext>
                    </a:extLst>
                  </p:cNvPr>
                  <p:cNvSpPr/>
                  <p:nvPr/>
                </p:nvSpPr>
                <p:spPr>
                  <a:xfrm>
                    <a:off x="2820311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6" name="Oval 55">
                    <a:extLst>
                      <a:ext uri="{FF2B5EF4-FFF2-40B4-BE49-F238E27FC236}">
                        <a16:creationId xmlns:a16="http://schemas.microsoft.com/office/drawing/2014/main" id="{EECE3A58-FAFC-4065-BF6A-E7A1A83EC93F}"/>
                      </a:ext>
                    </a:extLst>
                  </p:cNvPr>
                  <p:cNvSpPr/>
                  <p:nvPr/>
                </p:nvSpPr>
                <p:spPr>
                  <a:xfrm>
                    <a:off x="3407850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7" name="Oval 56">
                    <a:extLst>
                      <a:ext uri="{FF2B5EF4-FFF2-40B4-BE49-F238E27FC236}">
                        <a16:creationId xmlns:a16="http://schemas.microsoft.com/office/drawing/2014/main" id="{13080AC1-514D-4AB5-94A0-6BDCE237A305}"/>
                      </a:ext>
                    </a:extLst>
                  </p:cNvPr>
                  <p:cNvSpPr/>
                  <p:nvPr/>
                </p:nvSpPr>
                <p:spPr>
                  <a:xfrm>
                    <a:off x="3995390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8" name="Oval 57">
                    <a:extLst>
                      <a:ext uri="{FF2B5EF4-FFF2-40B4-BE49-F238E27FC236}">
                        <a16:creationId xmlns:a16="http://schemas.microsoft.com/office/drawing/2014/main" id="{5872E37A-4326-470D-BCF6-A81A003A138F}"/>
                      </a:ext>
                    </a:extLst>
                  </p:cNvPr>
                  <p:cNvSpPr/>
                  <p:nvPr/>
                </p:nvSpPr>
                <p:spPr>
                  <a:xfrm>
                    <a:off x="4582929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9" name="Oval 58">
                    <a:extLst>
                      <a:ext uri="{FF2B5EF4-FFF2-40B4-BE49-F238E27FC236}">
                        <a16:creationId xmlns:a16="http://schemas.microsoft.com/office/drawing/2014/main" id="{A246D668-1B59-4013-977B-564AA0325150}"/>
                      </a:ext>
                    </a:extLst>
                  </p:cNvPr>
                  <p:cNvSpPr/>
                  <p:nvPr/>
                </p:nvSpPr>
                <p:spPr>
                  <a:xfrm>
                    <a:off x="5170469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A25DAF58-555C-4263-B1F2-175E21C2644C}"/>
                </a:ext>
              </a:extLst>
            </p:cNvPr>
            <p:cNvGrpSpPr/>
            <p:nvPr/>
          </p:nvGrpSpPr>
          <p:grpSpPr>
            <a:xfrm>
              <a:off x="3969404" y="1150375"/>
              <a:ext cx="2914815" cy="833152"/>
              <a:chOff x="3969404" y="953889"/>
              <a:chExt cx="2914815" cy="833152"/>
            </a:xfrm>
          </p:grpSpPr>
          <p:grpSp>
            <p:nvGrpSpPr>
              <p:cNvPr id="82" name="Group 81">
                <a:extLst>
                  <a:ext uri="{FF2B5EF4-FFF2-40B4-BE49-F238E27FC236}">
                    <a16:creationId xmlns:a16="http://schemas.microsoft.com/office/drawing/2014/main" id="{7181C740-C3BA-4B08-BE7B-87ACBDC39B1B}"/>
                  </a:ext>
                </a:extLst>
              </p:cNvPr>
              <p:cNvGrpSpPr/>
              <p:nvPr/>
            </p:nvGrpSpPr>
            <p:grpSpPr>
              <a:xfrm>
                <a:off x="3969404" y="953889"/>
                <a:ext cx="1340015" cy="833152"/>
                <a:chOff x="2958825" y="559120"/>
                <a:chExt cx="2461166" cy="1530226"/>
              </a:xfrm>
              <a:solidFill>
                <a:srgbClr val="FFD100"/>
              </a:solidFill>
            </p:grpSpPr>
            <p:grpSp>
              <p:nvGrpSpPr>
                <p:cNvPr id="114" name="Group 113">
                  <a:extLst>
                    <a:ext uri="{FF2B5EF4-FFF2-40B4-BE49-F238E27FC236}">
                      <a16:creationId xmlns:a16="http://schemas.microsoft.com/office/drawing/2014/main" id="{73C11C8F-21E5-45A5-87AB-BE5CCDDFE7DB}"/>
                    </a:ext>
                  </a:extLst>
                </p:cNvPr>
                <p:cNvGrpSpPr/>
                <p:nvPr/>
              </p:nvGrpSpPr>
              <p:grpSpPr>
                <a:xfrm>
                  <a:off x="2958825" y="559120"/>
                  <a:ext cx="2461166" cy="111008"/>
                  <a:chOff x="2820311" y="559120"/>
                  <a:chExt cx="2461166" cy="111008"/>
                </a:xfrm>
                <a:grpFill/>
              </p:grpSpPr>
              <p:sp>
                <p:nvSpPr>
                  <p:cNvPr id="139" name="Oval 138">
                    <a:extLst>
                      <a:ext uri="{FF2B5EF4-FFF2-40B4-BE49-F238E27FC236}">
                        <a16:creationId xmlns:a16="http://schemas.microsoft.com/office/drawing/2014/main" id="{E1D3BD59-D56A-40C3-86CF-288ABB378913}"/>
                      </a:ext>
                    </a:extLst>
                  </p:cNvPr>
                  <p:cNvSpPr/>
                  <p:nvPr/>
                </p:nvSpPr>
                <p:spPr>
                  <a:xfrm>
                    <a:off x="2820311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0" name="Oval 139">
                    <a:extLst>
                      <a:ext uri="{FF2B5EF4-FFF2-40B4-BE49-F238E27FC236}">
                        <a16:creationId xmlns:a16="http://schemas.microsoft.com/office/drawing/2014/main" id="{DA36092D-9B9B-4AE0-83E1-7DFCE8A4BEAB}"/>
                      </a:ext>
                    </a:extLst>
                  </p:cNvPr>
                  <p:cNvSpPr/>
                  <p:nvPr/>
                </p:nvSpPr>
                <p:spPr>
                  <a:xfrm>
                    <a:off x="3407850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1" name="Oval 140">
                    <a:extLst>
                      <a:ext uri="{FF2B5EF4-FFF2-40B4-BE49-F238E27FC236}">
                        <a16:creationId xmlns:a16="http://schemas.microsoft.com/office/drawing/2014/main" id="{97979AFE-5A20-4DE4-81B1-29750E46439E}"/>
                      </a:ext>
                    </a:extLst>
                  </p:cNvPr>
                  <p:cNvSpPr/>
                  <p:nvPr/>
                </p:nvSpPr>
                <p:spPr>
                  <a:xfrm>
                    <a:off x="3995390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2" name="Oval 141">
                    <a:extLst>
                      <a:ext uri="{FF2B5EF4-FFF2-40B4-BE49-F238E27FC236}">
                        <a16:creationId xmlns:a16="http://schemas.microsoft.com/office/drawing/2014/main" id="{96CDA7B4-CE9A-4903-BD86-8F5F2D3E875E}"/>
                      </a:ext>
                    </a:extLst>
                  </p:cNvPr>
                  <p:cNvSpPr/>
                  <p:nvPr/>
                </p:nvSpPr>
                <p:spPr>
                  <a:xfrm>
                    <a:off x="4582929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3" name="Oval 142">
                    <a:extLst>
                      <a:ext uri="{FF2B5EF4-FFF2-40B4-BE49-F238E27FC236}">
                        <a16:creationId xmlns:a16="http://schemas.microsoft.com/office/drawing/2014/main" id="{30EF743D-DF5E-4627-BDE9-FE338EC4A4CC}"/>
                      </a:ext>
                    </a:extLst>
                  </p:cNvPr>
                  <p:cNvSpPr/>
                  <p:nvPr/>
                </p:nvSpPr>
                <p:spPr>
                  <a:xfrm>
                    <a:off x="5170469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15" name="Group 114">
                  <a:extLst>
                    <a:ext uri="{FF2B5EF4-FFF2-40B4-BE49-F238E27FC236}">
                      <a16:creationId xmlns:a16="http://schemas.microsoft.com/office/drawing/2014/main" id="{3DCA60BE-855F-4589-B5B0-D8434167BFC5}"/>
                    </a:ext>
                  </a:extLst>
                </p:cNvPr>
                <p:cNvGrpSpPr/>
                <p:nvPr/>
              </p:nvGrpSpPr>
              <p:grpSpPr>
                <a:xfrm>
                  <a:off x="2958825" y="913925"/>
                  <a:ext cx="2461166" cy="111008"/>
                  <a:chOff x="2820311" y="559120"/>
                  <a:chExt cx="2461166" cy="111008"/>
                </a:xfrm>
                <a:grpFill/>
              </p:grpSpPr>
              <p:sp>
                <p:nvSpPr>
                  <p:cNvPr id="134" name="Oval 133">
                    <a:extLst>
                      <a:ext uri="{FF2B5EF4-FFF2-40B4-BE49-F238E27FC236}">
                        <a16:creationId xmlns:a16="http://schemas.microsoft.com/office/drawing/2014/main" id="{AB8F9BD0-CC49-490D-B44F-C18202DD6D26}"/>
                      </a:ext>
                    </a:extLst>
                  </p:cNvPr>
                  <p:cNvSpPr/>
                  <p:nvPr/>
                </p:nvSpPr>
                <p:spPr>
                  <a:xfrm>
                    <a:off x="2820311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5" name="Oval 134">
                    <a:extLst>
                      <a:ext uri="{FF2B5EF4-FFF2-40B4-BE49-F238E27FC236}">
                        <a16:creationId xmlns:a16="http://schemas.microsoft.com/office/drawing/2014/main" id="{0B328326-6FA1-4F49-AF9D-60680B2D6789}"/>
                      </a:ext>
                    </a:extLst>
                  </p:cNvPr>
                  <p:cNvSpPr/>
                  <p:nvPr/>
                </p:nvSpPr>
                <p:spPr>
                  <a:xfrm>
                    <a:off x="3407850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6" name="Oval 135">
                    <a:extLst>
                      <a:ext uri="{FF2B5EF4-FFF2-40B4-BE49-F238E27FC236}">
                        <a16:creationId xmlns:a16="http://schemas.microsoft.com/office/drawing/2014/main" id="{42426490-05E9-4F90-815B-FC3D30677A1C}"/>
                      </a:ext>
                    </a:extLst>
                  </p:cNvPr>
                  <p:cNvSpPr/>
                  <p:nvPr/>
                </p:nvSpPr>
                <p:spPr>
                  <a:xfrm>
                    <a:off x="3995390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7" name="Oval 136">
                    <a:extLst>
                      <a:ext uri="{FF2B5EF4-FFF2-40B4-BE49-F238E27FC236}">
                        <a16:creationId xmlns:a16="http://schemas.microsoft.com/office/drawing/2014/main" id="{E9DA376D-1D95-4E31-8C3F-2549331DF355}"/>
                      </a:ext>
                    </a:extLst>
                  </p:cNvPr>
                  <p:cNvSpPr/>
                  <p:nvPr/>
                </p:nvSpPr>
                <p:spPr>
                  <a:xfrm>
                    <a:off x="4582929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8" name="Oval 137">
                    <a:extLst>
                      <a:ext uri="{FF2B5EF4-FFF2-40B4-BE49-F238E27FC236}">
                        <a16:creationId xmlns:a16="http://schemas.microsoft.com/office/drawing/2014/main" id="{A6A3D2A9-8397-4071-8788-0C4AAB1EB675}"/>
                      </a:ext>
                    </a:extLst>
                  </p:cNvPr>
                  <p:cNvSpPr/>
                  <p:nvPr/>
                </p:nvSpPr>
                <p:spPr>
                  <a:xfrm>
                    <a:off x="5170469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16" name="Group 115">
                  <a:extLst>
                    <a:ext uri="{FF2B5EF4-FFF2-40B4-BE49-F238E27FC236}">
                      <a16:creationId xmlns:a16="http://schemas.microsoft.com/office/drawing/2014/main" id="{0DDC143C-A4AE-49DA-9163-834250728A17}"/>
                    </a:ext>
                  </a:extLst>
                </p:cNvPr>
                <p:cNvGrpSpPr/>
                <p:nvPr/>
              </p:nvGrpSpPr>
              <p:grpSpPr>
                <a:xfrm>
                  <a:off x="2958825" y="1268730"/>
                  <a:ext cx="2461166" cy="111008"/>
                  <a:chOff x="2820311" y="559120"/>
                  <a:chExt cx="2461166" cy="111008"/>
                </a:xfrm>
                <a:grpFill/>
              </p:grpSpPr>
              <p:sp>
                <p:nvSpPr>
                  <p:cNvPr id="129" name="Oval 128">
                    <a:extLst>
                      <a:ext uri="{FF2B5EF4-FFF2-40B4-BE49-F238E27FC236}">
                        <a16:creationId xmlns:a16="http://schemas.microsoft.com/office/drawing/2014/main" id="{F4F7AEAB-C52D-4CAE-AB6E-BAEC19C9A659}"/>
                      </a:ext>
                    </a:extLst>
                  </p:cNvPr>
                  <p:cNvSpPr/>
                  <p:nvPr/>
                </p:nvSpPr>
                <p:spPr>
                  <a:xfrm>
                    <a:off x="2820311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0" name="Oval 129">
                    <a:extLst>
                      <a:ext uri="{FF2B5EF4-FFF2-40B4-BE49-F238E27FC236}">
                        <a16:creationId xmlns:a16="http://schemas.microsoft.com/office/drawing/2014/main" id="{45B0D69B-967B-4FC2-9DC4-D9DC0C689519}"/>
                      </a:ext>
                    </a:extLst>
                  </p:cNvPr>
                  <p:cNvSpPr/>
                  <p:nvPr/>
                </p:nvSpPr>
                <p:spPr>
                  <a:xfrm>
                    <a:off x="3407850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1" name="Oval 130">
                    <a:extLst>
                      <a:ext uri="{FF2B5EF4-FFF2-40B4-BE49-F238E27FC236}">
                        <a16:creationId xmlns:a16="http://schemas.microsoft.com/office/drawing/2014/main" id="{1E207391-2C45-4DA7-A87C-25801A2B4698}"/>
                      </a:ext>
                    </a:extLst>
                  </p:cNvPr>
                  <p:cNvSpPr/>
                  <p:nvPr/>
                </p:nvSpPr>
                <p:spPr>
                  <a:xfrm>
                    <a:off x="3995390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2" name="Oval 131">
                    <a:extLst>
                      <a:ext uri="{FF2B5EF4-FFF2-40B4-BE49-F238E27FC236}">
                        <a16:creationId xmlns:a16="http://schemas.microsoft.com/office/drawing/2014/main" id="{99398053-373F-4717-8854-D14D32A884B5}"/>
                      </a:ext>
                    </a:extLst>
                  </p:cNvPr>
                  <p:cNvSpPr/>
                  <p:nvPr/>
                </p:nvSpPr>
                <p:spPr>
                  <a:xfrm>
                    <a:off x="4582929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3" name="Oval 132">
                    <a:extLst>
                      <a:ext uri="{FF2B5EF4-FFF2-40B4-BE49-F238E27FC236}">
                        <a16:creationId xmlns:a16="http://schemas.microsoft.com/office/drawing/2014/main" id="{26EB0D6E-2B22-4AFA-BBF1-F3DED2408541}"/>
                      </a:ext>
                    </a:extLst>
                  </p:cNvPr>
                  <p:cNvSpPr/>
                  <p:nvPr/>
                </p:nvSpPr>
                <p:spPr>
                  <a:xfrm>
                    <a:off x="5170469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17" name="Group 116">
                  <a:extLst>
                    <a:ext uri="{FF2B5EF4-FFF2-40B4-BE49-F238E27FC236}">
                      <a16:creationId xmlns:a16="http://schemas.microsoft.com/office/drawing/2014/main" id="{AC875404-DA7C-4E9A-A0C0-6D6A1985349D}"/>
                    </a:ext>
                  </a:extLst>
                </p:cNvPr>
                <p:cNvGrpSpPr/>
                <p:nvPr/>
              </p:nvGrpSpPr>
              <p:grpSpPr>
                <a:xfrm>
                  <a:off x="2958825" y="1623535"/>
                  <a:ext cx="2461166" cy="111008"/>
                  <a:chOff x="2820311" y="559120"/>
                  <a:chExt cx="2461166" cy="111008"/>
                </a:xfrm>
                <a:grpFill/>
              </p:grpSpPr>
              <p:sp>
                <p:nvSpPr>
                  <p:cNvPr id="124" name="Oval 123">
                    <a:extLst>
                      <a:ext uri="{FF2B5EF4-FFF2-40B4-BE49-F238E27FC236}">
                        <a16:creationId xmlns:a16="http://schemas.microsoft.com/office/drawing/2014/main" id="{F76894F8-42D1-42EE-87B0-821FE4AE0B85}"/>
                      </a:ext>
                    </a:extLst>
                  </p:cNvPr>
                  <p:cNvSpPr/>
                  <p:nvPr/>
                </p:nvSpPr>
                <p:spPr>
                  <a:xfrm>
                    <a:off x="2820311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5" name="Oval 124">
                    <a:extLst>
                      <a:ext uri="{FF2B5EF4-FFF2-40B4-BE49-F238E27FC236}">
                        <a16:creationId xmlns:a16="http://schemas.microsoft.com/office/drawing/2014/main" id="{5B49DE81-A4CF-46E1-A288-DC77E011F887}"/>
                      </a:ext>
                    </a:extLst>
                  </p:cNvPr>
                  <p:cNvSpPr/>
                  <p:nvPr/>
                </p:nvSpPr>
                <p:spPr>
                  <a:xfrm>
                    <a:off x="3407850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6" name="Oval 125">
                    <a:extLst>
                      <a:ext uri="{FF2B5EF4-FFF2-40B4-BE49-F238E27FC236}">
                        <a16:creationId xmlns:a16="http://schemas.microsoft.com/office/drawing/2014/main" id="{5FF864A4-B3BC-44AB-A2B7-096AEC1C5F64}"/>
                      </a:ext>
                    </a:extLst>
                  </p:cNvPr>
                  <p:cNvSpPr/>
                  <p:nvPr/>
                </p:nvSpPr>
                <p:spPr>
                  <a:xfrm>
                    <a:off x="3995390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7" name="Oval 126">
                    <a:extLst>
                      <a:ext uri="{FF2B5EF4-FFF2-40B4-BE49-F238E27FC236}">
                        <a16:creationId xmlns:a16="http://schemas.microsoft.com/office/drawing/2014/main" id="{8854C6B7-CA29-4B1C-B9AB-675FEFD0410F}"/>
                      </a:ext>
                    </a:extLst>
                  </p:cNvPr>
                  <p:cNvSpPr/>
                  <p:nvPr/>
                </p:nvSpPr>
                <p:spPr>
                  <a:xfrm>
                    <a:off x="4582929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8" name="Oval 127">
                    <a:extLst>
                      <a:ext uri="{FF2B5EF4-FFF2-40B4-BE49-F238E27FC236}">
                        <a16:creationId xmlns:a16="http://schemas.microsoft.com/office/drawing/2014/main" id="{0900BD7E-6741-4B54-9042-C31A4463798A}"/>
                      </a:ext>
                    </a:extLst>
                  </p:cNvPr>
                  <p:cNvSpPr/>
                  <p:nvPr/>
                </p:nvSpPr>
                <p:spPr>
                  <a:xfrm>
                    <a:off x="5170469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18" name="Group 117">
                  <a:extLst>
                    <a:ext uri="{FF2B5EF4-FFF2-40B4-BE49-F238E27FC236}">
                      <a16:creationId xmlns:a16="http://schemas.microsoft.com/office/drawing/2014/main" id="{8F536231-7FB1-4550-8E19-223EFDCFE7A4}"/>
                    </a:ext>
                  </a:extLst>
                </p:cNvPr>
                <p:cNvGrpSpPr/>
                <p:nvPr/>
              </p:nvGrpSpPr>
              <p:grpSpPr>
                <a:xfrm>
                  <a:off x="2958825" y="1978338"/>
                  <a:ext cx="2461166" cy="111008"/>
                  <a:chOff x="2820311" y="559120"/>
                  <a:chExt cx="2461166" cy="111008"/>
                </a:xfrm>
                <a:grpFill/>
              </p:grpSpPr>
              <p:sp>
                <p:nvSpPr>
                  <p:cNvPr id="119" name="Oval 118">
                    <a:extLst>
                      <a:ext uri="{FF2B5EF4-FFF2-40B4-BE49-F238E27FC236}">
                        <a16:creationId xmlns:a16="http://schemas.microsoft.com/office/drawing/2014/main" id="{C058A884-9590-40F7-9C0A-D26F18391634}"/>
                      </a:ext>
                    </a:extLst>
                  </p:cNvPr>
                  <p:cNvSpPr/>
                  <p:nvPr/>
                </p:nvSpPr>
                <p:spPr>
                  <a:xfrm>
                    <a:off x="2820311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0" name="Oval 119">
                    <a:extLst>
                      <a:ext uri="{FF2B5EF4-FFF2-40B4-BE49-F238E27FC236}">
                        <a16:creationId xmlns:a16="http://schemas.microsoft.com/office/drawing/2014/main" id="{F6E76E3F-921A-4A46-A377-6F9C97297CB7}"/>
                      </a:ext>
                    </a:extLst>
                  </p:cNvPr>
                  <p:cNvSpPr/>
                  <p:nvPr/>
                </p:nvSpPr>
                <p:spPr>
                  <a:xfrm>
                    <a:off x="3407850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1" name="Oval 120">
                    <a:extLst>
                      <a:ext uri="{FF2B5EF4-FFF2-40B4-BE49-F238E27FC236}">
                        <a16:creationId xmlns:a16="http://schemas.microsoft.com/office/drawing/2014/main" id="{E82ABD9A-6CFB-4253-91F7-7065FD706E74}"/>
                      </a:ext>
                    </a:extLst>
                  </p:cNvPr>
                  <p:cNvSpPr/>
                  <p:nvPr/>
                </p:nvSpPr>
                <p:spPr>
                  <a:xfrm>
                    <a:off x="3995390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2" name="Oval 121">
                    <a:extLst>
                      <a:ext uri="{FF2B5EF4-FFF2-40B4-BE49-F238E27FC236}">
                        <a16:creationId xmlns:a16="http://schemas.microsoft.com/office/drawing/2014/main" id="{261B13A6-AF2C-444A-AD7F-9107A8818A9D}"/>
                      </a:ext>
                    </a:extLst>
                  </p:cNvPr>
                  <p:cNvSpPr/>
                  <p:nvPr/>
                </p:nvSpPr>
                <p:spPr>
                  <a:xfrm>
                    <a:off x="4582929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3" name="Oval 122">
                    <a:extLst>
                      <a:ext uri="{FF2B5EF4-FFF2-40B4-BE49-F238E27FC236}">
                        <a16:creationId xmlns:a16="http://schemas.microsoft.com/office/drawing/2014/main" id="{4DD2B2DA-AD27-4CD0-AFB8-199DF6B14AD0}"/>
                      </a:ext>
                    </a:extLst>
                  </p:cNvPr>
                  <p:cNvSpPr/>
                  <p:nvPr/>
                </p:nvSpPr>
                <p:spPr>
                  <a:xfrm>
                    <a:off x="5170469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83" name="Group 82">
                <a:extLst>
                  <a:ext uri="{FF2B5EF4-FFF2-40B4-BE49-F238E27FC236}">
                    <a16:creationId xmlns:a16="http://schemas.microsoft.com/office/drawing/2014/main" id="{5E1312A1-59BA-49AD-9F75-C656C732CD5B}"/>
                  </a:ext>
                </a:extLst>
              </p:cNvPr>
              <p:cNvGrpSpPr/>
              <p:nvPr/>
            </p:nvGrpSpPr>
            <p:grpSpPr>
              <a:xfrm>
                <a:off x="5544204" y="953889"/>
                <a:ext cx="1340015" cy="833152"/>
                <a:chOff x="2958825" y="559120"/>
                <a:chExt cx="2461166" cy="1530226"/>
              </a:xfrm>
              <a:solidFill>
                <a:srgbClr val="FFD100"/>
              </a:solidFill>
            </p:grpSpPr>
            <p:grpSp>
              <p:nvGrpSpPr>
                <p:cNvPr id="84" name="Group 83">
                  <a:extLst>
                    <a:ext uri="{FF2B5EF4-FFF2-40B4-BE49-F238E27FC236}">
                      <a16:creationId xmlns:a16="http://schemas.microsoft.com/office/drawing/2014/main" id="{1F5D0457-A1C2-4834-B55E-70DCDF3D6D2B}"/>
                    </a:ext>
                  </a:extLst>
                </p:cNvPr>
                <p:cNvGrpSpPr/>
                <p:nvPr/>
              </p:nvGrpSpPr>
              <p:grpSpPr>
                <a:xfrm>
                  <a:off x="2958825" y="559120"/>
                  <a:ext cx="2461166" cy="111008"/>
                  <a:chOff x="2820311" y="559120"/>
                  <a:chExt cx="2461166" cy="111008"/>
                </a:xfrm>
                <a:grpFill/>
              </p:grpSpPr>
              <p:sp>
                <p:nvSpPr>
                  <p:cNvPr id="109" name="Oval 108">
                    <a:extLst>
                      <a:ext uri="{FF2B5EF4-FFF2-40B4-BE49-F238E27FC236}">
                        <a16:creationId xmlns:a16="http://schemas.microsoft.com/office/drawing/2014/main" id="{3250313A-AEFB-426B-AEFF-AF4FAA7F5F2C}"/>
                      </a:ext>
                    </a:extLst>
                  </p:cNvPr>
                  <p:cNvSpPr/>
                  <p:nvPr/>
                </p:nvSpPr>
                <p:spPr>
                  <a:xfrm>
                    <a:off x="2820311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0" name="Oval 109">
                    <a:extLst>
                      <a:ext uri="{FF2B5EF4-FFF2-40B4-BE49-F238E27FC236}">
                        <a16:creationId xmlns:a16="http://schemas.microsoft.com/office/drawing/2014/main" id="{B4501F62-B5D2-4E25-BD6F-861B53F8E529}"/>
                      </a:ext>
                    </a:extLst>
                  </p:cNvPr>
                  <p:cNvSpPr/>
                  <p:nvPr/>
                </p:nvSpPr>
                <p:spPr>
                  <a:xfrm>
                    <a:off x="3407850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1" name="Oval 110">
                    <a:extLst>
                      <a:ext uri="{FF2B5EF4-FFF2-40B4-BE49-F238E27FC236}">
                        <a16:creationId xmlns:a16="http://schemas.microsoft.com/office/drawing/2014/main" id="{0E3F233D-6509-4C3E-93E5-8090E4578628}"/>
                      </a:ext>
                    </a:extLst>
                  </p:cNvPr>
                  <p:cNvSpPr/>
                  <p:nvPr/>
                </p:nvSpPr>
                <p:spPr>
                  <a:xfrm>
                    <a:off x="3995390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2" name="Oval 111">
                    <a:extLst>
                      <a:ext uri="{FF2B5EF4-FFF2-40B4-BE49-F238E27FC236}">
                        <a16:creationId xmlns:a16="http://schemas.microsoft.com/office/drawing/2014/main" id="{20A816B1-0BCB-487A-9656-AF41CC68C9D6}"/>
                      </a:ext>
                    </a:extLst>
                  </p:cNvPr>
                  <p:cNvSpPr/>
                  <p:nvPr/>
                </p:nvSpPr>
                <p:spPr>
                  <a:xfrm>
                    <a:off x="4582929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3" name="Oval 112">
                    <a:extLst>
                      <a:ext uri="{FF2B5EF4-FFF2-40B4-BE49-F238E27FC236}">
                        <a16:creationId xmlns:a16="http://schemas.microsoft.com/office/drawing/2014/main" id="{1D6F6C18-6466-41C7-87E1-18620C8A7085}"/>
                      </a:ext>
                    </a:extLst>
                  </p:cNvPr>
                  <p:cNvSpPr/>
                  <p:nvPr/>
                </p:nvSpPr>
                <p:spPr>
                  <a:xfrm>
                    <a:off x="5170469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85" name="Group 84">
                  <a:extLst>
                    <a:ext uri="{FF2B5EF4-FFF2-40B4-BE49-F238E27FC236}">
                      <a16:creationId xmlns:a16="http://schemas.microsoft.com/office/drawing/2014/main" id="{B56C5D04-255F-48FC-A9CA-EAB0C994B11F}"/>
                    </a:ext>
                  </a:extLst>
                </p:cNvPr>
                <p:cNvGrpSpPr/>
                <p:nvPr/>
              </p:nvGrpSpPr>
              <p:grpSpPr>
                <a:xfrm>
                  <a:off x="2958825" y="913925"/>
                  <a:ext cx="2461166" cy="111008"/>
                  <a:chOff x="2820311" y="559120"/>
                  <a:chExt cx="2461166" cy="111008"/>
                </a:xfrm>
                <a:grpFill/>
              </p:grpSpPr>
              <p:sp>
                <p:nvSpPr>
                  <p:cNvPr id="104" name="Oval 103">
                    <a:extLst>
                      <a:ext uri="{FF2B5EF4-FFF2-40B4-BE49-F238E27FC236}">
                        <a16:creationId xmlns:a16="http://schemas.microsoft.com/office/drawing/2014/main" id="{2F67B240-4E24-4992-B9EC-C3A2CA2D7C71}"/>
                      </a:ext>
                    </a:extLst>
                  </p:cNvPr>
                  <p:cNvSpPr/>
                  <p:nvPr/>
                </p:nvSpPr>
                <p:spPr>
                  <a:xfrm>
                    <a:off x="2820311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5" name="Oval 104">
                    <a:extLst>
                      <a:ext uri="{FF2B5EF4-FFF2-40B4-BE49-F238E27FC236}">
                        <a16:creationId xmlns:a16="http://schemas.microsoft.com/office/drawing/2014/main" id="{C6FACBA7-124D-416F-8E48-AE6F51F72D6E}"/>
                      </a:ext>
                    </a:extLst>
                  </p:cNvPr>
                  <p:cNvSpPr/>
                  <p:nvPr/>
                </p:nvSpPr>
                <p:spPr>
                  <a:xfrm>
                    <a:off x="3407850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6" name="Oval 105">
                    <a:extLst>
                      <a:ext uri="{FF2B5EF4-FFF2-40B4-BE49-F238E27FC236}">
                        <a16:creationId xmlns:a16="http://schemas.microsoft.com/office/drawing/2014/main" id="{9E7E9D04-E75B-456C-B365-D2DF34950164}"/>
                      </a:ext>
                    </a:extLst>
                  </p:cNvPr>
                  <p:cNvSpPr/>
                  <p:nvPr/>
                </p:nvSpPr>
                <p:spPr>
                  <a:xfrm>
                    <a:off x="3995390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7" name="Oval 106">
                    <a:extLst>
                      <a:ext uri="{FF2B5EF4-FFF2-40B4-BE49-F238E27FC236}">
                        <a16:creationId xmlns:a16="http://schemas.microsoft.com/office/drawing/2014/main" id="{DEEDB9C6-AB64-4278-A9E3-6B34C8246E3A}"/>
                      </a:ext>
                    </a:extLst>
                  </p:cNvPr>
                  <p:cNvSpPr/>
                  <p:nvPr/>
                </p:nvSpPr>
                <p:spPr>
                  <a:xfrm>
                    <a:off x="4582929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8" name="Oval 107">
                    <a:extLst>
                      <a:ext uri="{FF2B5EF4-FFF2-40B4-BE49-F238E27FC236}">
                        <a16:creationId xmlns:a16="http://schemas.microsoft.com/office/drawing/2014/main" id="{99ACF144-6CAF-48B7-9877-2DA063430503}"/>
                      </a:ext>
                    </a:extLst>
                  </p:cNvPr>
                  <p:cNvSpPr/>
                  <p:nvPr/>
                </p:nvSpPr>
                <p:spPr>
                  <a:xfrm>
                    <a:off x="5170469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86" name="Group 85">
                  <a:extLst>
                    <a:ext uri="{FF2B5EF4-FFF2-40B4-BE49-F238E27FC236}">
                      <a16:creationId xmlns:a16="http://schemas.microsoft.com/office/drawing/2014/main" id="{8A281DF4-AB97-4868-A84F-9ABAA14FB182}"/>
                    </a:ext>
                  </a:extLst>
                </p:cNvPr>
                <p:cNvGrpSpPr/>
                <p:nvPr/>
              </p:nvGrpSpPr>
              <p:grpSpPr>
                <a:xfrm>
                  <a:off x="2958825" y="1268730"/>
                  <a:ext cx="2461166" cy="111008"/>
                  <a:chOff x="2820311" y="559120"/>
                  <a:chExt cx="2461166" cy="111008"/>
                </a:xfrm>
                <a:grpFill/>
              </p:grpSpPr>
              <p:sp>
                <p:nvSpPr>
                  <p:cNvPr id="99" name="Oval 98">
                    <a:extLst>
                      <a:ext uri="{FF2B5EF4-FFF2-40B4-BE49-F238E27FC236}">
                        <a16:creationId xmlns:a16="http://schemas.microsoft.com/office/drawing/2014/main" id="{B52305FA-E5F2-42CF-A88A-BC4B9C348A2A}"/>
                      </a:ext>
                    </a:extLst>
                  </p:cNvPr>
                  <p:cNvSpPr/>
                  <p:nvPr/>
                </p:nvSpPr>
                <p:spPr>
                  <a:xfrm>
                    <a:off x="2820311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0" name="Oval 99">
                    <a:extLst>
                      <a:ext uri="{FF2B5EF4-FFF2-40B4-BE49-F238E27FC236}">
                        <a16:creationId xmlns:a16="http://schemas.microsoft.com/office/drawing/2014/main" id="{CD33AABC-C0D4-4459-8DDB-53665E2E1D49}"/>
                      </a:ext>
                    </a:extLst>
                  </p:cNvPr>
                  <p:cNvSpPr/>
                  <p:nvPr/>
                </p:nvSpPr>
                <p:spPr>
                  <a:xfrm>
                    <a:off x="3407850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1" name="Oval 100">
                    <a:extLst>
                      <a:ext uri="{FF2B5EF4-FFF2-40B4-BE49-F238E27FC236}">
                        <a16:creationId xmlns:a16="http://schemas.microsoft.com/office/drawing/2014/main" id="{40D03190-B6CA-44F1-BF11-CD5D51383752}"/>
                      </a:ext>
                    </a:extLst>
                  </p:cNvPr>
                  <p:cNvSpPr/>
                  <p:nvPr/>
                </p:nvSpPr>
                <p:spPr>
                  <a:xfrm>
                    <a:off x="3995390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2" name="Oval 101">
                    <a:extLst>
                      <a:ext uri="{FF2B5EF4-FFF2-40B4-BE49-F238E27FC236}">
                        <a16:creationId xmlns:a16="http://schemas.microsoft.com/office/drawing/2014/main" id="{5736EED2-8C27-4C0E-93B9-574033B95238}"/>
                      </a:ext>
                    </a:extLst>
                  </p:cNvPr>
                  <p:cNvSpPr/>
                  <p:nvPr/>
                </p:nvSpPr>
                <p:spPr>
                  <a:xfrm>
                    <a:off x="4582929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3" name="Oval 102">
                    <a:extLst>
                      <a:ext uri="{FF2B5EF4-FFF2-40B4-BE49-F238E27FC236}">
                        <a16:creationId xmlns:a16="http://schemas.microsoft.com/office/drawing/2014/main" id="{95FD0B2B-A427-446C-B65C-C47C1889636E}"/>
                      </a:ext>
                    </a:extLst>
                  </p:cNvPr>
                  <p:cNvSpPr/>
                  <p:nvPr/>
                </p:nvSpPr>
                <p:spPr>
                  <a:xfrm>
                    <a:off x="5170469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87" name="Group 86">
                  <a:extLst>
                    <a:ext uri="{FF2B5EF4-FFF2-40B4-BE49-F238E27FC236}">
                      <a16:creationId xmlns:a16="http://schemas.microsoft.com/office/drawing/2014/main" id="{E7FDE5BA-2BD6-4297-A8B9-D58377ED1B48}"/>
                    </a:ext>
                  </a:extLst>
                </p:cNvPr>
                <p:cNvGrpSpPr/>
                <p:nvPr/>
              </p:nvGrpSpPr>
              <p:grpSpPr>
                <a:xfrm>
                  <a:off x="2958825" y="1623535"/>
                  <a:ext cx="2461166" cy="111008"/>
                  <a:chOff x="2820311" y="559120"/>
                  <a:chExt cx="2461166" cy="111008"/>
                </a:xfrm>
                <a:grpFill/>
              </p:grpSpPr>
              <p:sp>
                <p:nvSpPr>
                  <p:cNvPr id="94" name="Oval 93">
                    <a:extLst>
                      <a:ext uri="{FF2B5EF4-FFF2-40B4-BE49-F238E27FC236}">
                        <a16:creationId xmlns:a16="http://schemas.microsoft.com/office/drawing/2014/main" id="{F6226D2E-EAAE-44FE-9C53-04D407D9C0B6}"/>
                      </a:ext>
                    </a:extLst>
                  </p:cNvPr>
                  <p:cNvSpPr/>
                  <p:nvPr/>
                </p:nvSpPr>
                <p:spPr>
                  <a:xfrm>
                    <a:off x="2820311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5" name="Oval 94">
                    <a:extLst>
                      <a:ext uri="{FF2B5EF4-FFF2-40B4-BE49-F238E27FC236}">
                        <a16:creationId xmlns:a16="http://schemas.microsoft.com/office/drawing/2014/main" id="{B28AAD96-2C92-4DF7-AD74-0157620DB620}"/>
                      </a:ext>
                    </a:extLst>
                  </p:cNvPr>
                  <p:cNvSpPr/>
                  <p:nvPr/>
                </p:nvSpPr>
                <p:spPr>
                  <a:xfrm>
                    <a:off x="3407850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6" name="Oval 95">
                    <a:extLst>
                      <a:ext uri="{FF2B5EF4-FFF2-40B4-BE49-F238E27FC236}">
                        <a16:creationId xmlns:a16="http://schemas.microsoft.com/office/drawing/2014/main" id="{937DB21E-177E-450C-9B1E-FAD9AC2299FA}"/>
                      </a:ext>
                    </a:extLst>
                  </p:cNvPr>
                  <p:cNvSpPr/>
                  <p:nvPr/>
                </p:nvSpPr>
                <p:spPr>
                  <a:xfrm>
                    <a:off x="3995390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7" name="Oval 96">
                    <a:extLst>
                      <a:ext uri="{FF2B5EF4-FFF2-40B4-BE49-F238E27FC236}">
                        <a16:creationId xmlns:a16="http://schemas.microsoft.com/office/drawing/2014/main" id="{2697999B-A82C-45B0-8B1C-B91B7D8C85A3}"/>
                      </a:ext>
                    </a:extLst>
                  </p:cNvPr>
                  <p:cNvSpPr/>
                  <p:nvPr/>
                </p:nvSpPr>
                <p:spPr>
                  <a:xfrm>
                    <a:off x="4582929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8" name="Oval 97">
                    <a:extLst>
                      <a:ext uri="{FF2B5EF4-FFF2-40B4-BE49-F238E27FC236}">
                        <a16:creationId xmlns:a16="http://schemas.microsoft.com/office/drawing/2014/main" id="{5DCBC106-4EAD-448D-8054-F314EC7ECD10}"/>
                      </a:ext>
                    </a:extLst>
                  </p:cNvPr>
                  <p:cNvSpPr/>
                  <p:nvPr/>
                </p:nvSpPr>
                <p:spPr>
                  <a:xfrm>
                    <a:off x="5170469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88" name="Group 87">
                  <a:extLst>
                    <a:ext uri="{FF2B5EF4-FFF2-40B4-BE49-F238E27FC236}">
                      <a16:creationId xmlns:a16="http://schemas.microsoft.com/office/drawing/2014/main" id="{3B05A18D-9F94-413D-8BF3-C66288DBDD88}"/>
                    </a:ext>
                  </a:extLst>
                </p:cNvPr>
                <p:cNvGrpSpPr/>
                <p:nvPr/>
              </p:nvGrpSpPr>
              <p:grpSpPr>
                <a:xfrm>
                  <a:off x="2958825" y="1978338"/>
                  <a:ext cx="2461166" cy="111008"/>
                  <a:chOff x="2820311" y="559120"/>
                  <a:chExt cx="2461166" cy="111008"/>
                </a:xfrm>
                <a:grpFill/>
              </p:grpSpPr>
              <p:sp>
                <p:nvSpPr>
                  <p:cNvPr id="89" name="Oval 88">
                    <a:extLst>
                      <a:ext uri="{FF2B5EF4-FFF2-40B4-BE49-F238E27FC236}">
                        <a16:creationId xmlns:a16="http://schemas.microsoft.com/office/drawing/2014/main" id="{428C5887-2EEB-4568-BB4B-BF6E37AC6656}"/>
                      </a:ext>
                    </a:extLst>
                  </p:cNvPr>
                  <p:cNvSpPr/>
                  <p:nvPr/>
                </p:nvSpPr>
                <p:spPr>
                  <a:xfrm>
                    <a:off x="2820311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0" name="Oval 89">
                    <a:extLst>
                      <a:ext uri="{FF2B5EF4-FFF2-40B4-BE49-F238E27FC236}">
                        <a16:creationId xmlns:a16="http://schemas.microsoft.com/office/drawing/2014/main" id="{C09E0624-A2F8-4403-B4D2-D7783904992D}"/>
                      </a:ext>
                    </a:extLst>
                  </p:cNvPr>
                  <p:cNvSpPr/>
                  <p:nvPr/>
                </p:nvSpPr>
                <p:spPr>
                  <a:xfrm>
                    <a:off x="3407850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1" name="Oval 90">
                    <a:extLst>
                      <a:ext uri="{FF2B5EF4-FFF2-40B4-BE49-F238E27FC236}">
                        <a16:creationId xmlns:a16="http://schemas.microsoft.com/office/drawing/2014/main" id="{5165D190-8F42-4DD1-9B1C-04BBE3C4473B}"/>
                      </a:ext>
                    </a:extLst>
                  </p:cNvPr>
                  <p:cNvSpPr/>
                  <p:nvPr/>
                </p:nvSpPr>
                <p:spPr>
                  <a:xfrm>
                    <a:off x="3995390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2" name="Oval 91">
                    <a:extLst>
                      <a:ext uri="{FF2B5EF4-FFF2-40B4-BE49-F238E27FC236}">
                        <a16:creationId xmlns:a16="http://schemas.microsoft.com/office/drawing/2014/main" id="{656A2F0F-D88F-45D8-B6D5-10636E4F7117}"/>
                      </a:ext>
                    </a:extLst>
                  </p:cNvPr>
                  <p:cNvSpPr/>
                  <p:nvPr/>
                </p:nvSpPr>
                <p:spPr>
                  <a:xfrm>
                    <a:off x="4582929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3" name="Oval 92">
                    <a:extLst>
                      <a:ext uri="{FF2B5EF4-FFF2-40B4-BE49-F238E27FC236}">
                        <a16:creationId xmlns:a16="http://schemas.microsoft.com/office/drawing/2014/main" id="{95B241EC-F84E-463F-B66E-568E73F77DE3}"/>
                      </a:ext>
                    </a:extLst>
                  </p:cNvPr>
                  <p:cNvSpPr/>
                  <p:nvPr/>
                </p:nvSpPr>
                <p:spPr>
                  <a:xfrm>
                    <a:off x="5170469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  <p:grpSp>
          <p:nvGrpSpPr>
            <p:cNvPr id="146" name="Group 145">
              <a:extLst>
                <a:ext uri="{FF2B5EF4-FFF2-40B4-BE49-F238E27FC236}">
                  <a16:creationId xmlns:a16="http://schemas.microsoft.com/office/drawing/2014/main" id="{4FDFEA1D-AD50-4876-ABE0-B31B1627F818}"/>
                </a:ext>
              </a:extLst>
            </p:cNvPr>
            <p:cNvGrpSpPr/>
            <p:nvPr/>
          </p:nvGrpSpPr>
          <p:grpSpPr>
            <a:xfrm>
              <a:off x="3969404" y="2178167"/>
              <a:ext cx="2914815" cy="833152"/>
              <a:chOff x="3969404" y="953889"/>
              <a:chExt cx="2914815" cy="833152"/>
            </a:xfrm>
          </p:grpSpPr>
          <p:grpSp>
            <p:nvGrpSpPr>
              <p:cNvPr id="210" name="Group 209">
                <a:extLst>
                  <a:ext uri="{FF2B5EF4-FFF2-40B4-BE49-F238E27FC236}">
                    <a16:creationId xmlns:a16="http://schemas.microsoft.com/office/drawing/2014/main" id="{0A9CAF97-1AA7-4E7F-921E-7FFB676E3C9C}"/>
                  </a:ext>
                </a:extLst>
              </p:cNvPr>
              <p:cNvGrpSpPr/>
              <p:nvPr/>
            </p:nvGrpSpPr>
            <p:grpSpPr>
              <a:xfrm>
                <a:off x="3969404" y="953889"/>
                <a:ext cx="1340015" cy="833152"/>
                <a:chOff x="2958825" y="559120"/>
                <a:chExt cx="2461166" cy="1530226"/>
              </a:xfrm>
              <a:solidFill>
                <a:srgbClr val="FFD100"/>
              </a:solidFill>
            </p:grpSpPr>
            <p:grpSp>
              <p:nvGrpSpPr>
                <p:cNvPr id="242" name="Group 241">
                  <a:extLst>
                    <a:ext uri="{FF2B5EF4-FFF2-40B4-BE49-F238E27FC236}">
                      <a16:creationId xmlns:a16="http://schemas.microsoft.com/office/drawing/2014/main" id="{B668FD63-C1BB-4898-B7AE-87E80B400AFF}"/>
                    </a:ext>
                  </a:extLst>
                </p:cNvPr>
                <p:cNvGrpSpPr/>
                <p:nvPr/>
              </p:nvGrpSpPr>
              <p:grpSpPr>
                <a:xfrm>
                  <a:off x="2958825" y="559120"/>
                  <a:ext cx="2461166" cy="111008"/>
                  <a:chOff x="2820311" y="559120"/>
                  <a:chExt cx="2461166" cy="111008"/>
                </a:xfrm>
                <a:grpFill/>
              </p:grpSpPr>
              <p:sp>
                <p:nvSpPr>
                  <p:cNvPr id="267" name="Oval 266">
                    <a:extLst>
                      <a:ext uri="{FF2B5EF4-FFF2-40B4-BE49-F238E27FC236}">
                        <a16:creationId xmlns:a16="http://schemas.microsoft.com/office/drawing/2014/main" id="{C4F4CD6A-DF53-4A2D-A186-9EE3147753CF}"/>
                      </a:ext>
                    </a:extLst>
                  </p:cNvPr>
                  <p:cNvSpPr/>
                  <p:nvPr/>
                </p:nvSpPr>
                <p:spPr>
                  <a:xfrm>
                    <a:off x="2820311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68" name="Oval 267">
                    <a:extLst>
                      <a:ext uri="{FF2B5EF4-FFF2-40B4-BE49-F238E27FC236}">
                        <a16:creationId xmlns:a16="http://schemas.microsoft.com/office/drawing/2014/main" id="{C0843446-FD83-4EFD-9078-BD4500E74D42}"/>
                      </a:ext>
                    </a:extLst>
                  </p:cNvPr>
                  <p:cNvSpPr/>
                  <p:nvPr/>
                </p:nvSpPr>
                <p:spPr>
                  <a:xfrm>
                    <a:off x="3407850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69" name="Oval 268">
                    <a:extLst>
                      <a:ext uri="{FF2B5EF4-FFF2-40B4-BE49-F238E27FC236}">
                        <a16:creationId xmlns:a16="http://schemas.microsoft.com/office/drawing/2014/main" id="{4C938D74-2991-4851-A316-14513682FDB5}"/>
                      </a:ext>
                    </a:extLst>
                  </p:cNvPr>
                  <p:cNvSpPr/>
                  <p:nvPr/>
                </p:nvSpPr>
                <p:spPr>
                  <a:xfrm>
                    <a:off x="3995390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70" name="Oval 269">
                    <a:extLst>
                      <a:ext uri="{FF2B5EF4-FFF2-40B4-BE49-F238E27FC236}">
                        <a16:creationId xmlns:a16="http://schemas.microsoft.com/office/drawing/2014/main" id="{18327700-00F3-482F-B362-0AAF70E1BBFC}"/>
                      </a:ext>
                    </a:extLst>
                  </p:cNvPr>
                  <p:cNvSpPr/>
                  <p:nvPr/>
                </p:nvSpPr>
                <p:spPr>
                  <a:xfrm>
                    <a:off x="4582929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71" name="Oval 270">
                    <a:extLst>
                      <a:ext uri="{FF2B5EF4-FFF2-40B4-BE49-F238E27FC236}">
                        <a16:creationId xmlns:a16="http://schemas.microsoft.com/office/drawing/2014/main" id="{02EA758D-870A-4327-9D76-05C223DE8A62}"/>
                      </a:ext>
                    </a:extLst>
                  </p:cNvPr>
                  <p:cNvSpPr/>
                  <p:nvPr/>
                </p:nvSpPr>
                <p:spPr>
                  <a:xfrm>
                    <a:off x="5170469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43" name="Group 242">
                  <a:extLst>
                    <a:ext uri="{FF2B5EF4-FFF2-40B4-BE49-F238E27FC236}">
                      <a16:creationId xmlns:a16="http://schemas.microsoft.com/office/drawing/2014/main" id="{DD2E00EF-F5D3-4E7B-99CE-16DC2B96E2C5}"/>
                    </a:ext>
                  </a:extLst>
                </p:cNvPr>
                <p:cNvGrpSpPr/>
                <p:nvPr/>
              </p:nvGrpSpPr>
              <p:grpSpPr>
                <a:xfrm>
                  <a:off x="2958825" y="913925"/>
                  <a:ext cx="2461166" cy="111008"/>
                  <a:chOff x="2820311" y="559120"/>
                  <a:chExt cx="2461166" cy="111008"/>
                </a:xfrm>
                <a:grpFill/>
              </p:grpSpPr>
              <p:sp>
                <p:nvSpPr>
                  <p:cNvPr id="262" name="Oval 261">
                    <a:extLst>
                      <a:ext uri="{FF2B5EF4-FFF2-40B4-BE49-F238E27FC236}">
                        <a16:creationId xmlns:a16="http://schemas.microsoft.com/office/drawing/2014/main" id="{8415FCF7-14CF-42F2-9CB8-E6E61404E936}"/>
                      </a:ext>
                    </a:extLst>
                  </p:cNvPr>
                  <p:cNvSpPr/>
                  <p:nvPr/>
                </p:nvSpPr>
                <p:spPr>
                  <a:xfrm>
                    <a:off x="2820311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63" name="Oval 262">
                    <a:extLst>
                      <a:ext uri="{FF2B5EF4-FFF2-40B4-BE49-F238E27FC236}">
                        <a16:creationId xmlns:a16="http://schemas.microsoft.com/office/drawing/2014/main" id="{CB5C3950-3C2A-4727-A6D1-284341BDCF22}"/>
                      </a:ext>
                    </a:extLst>
                  </p:cNvPr>
                  <p:cNvSpPr/>
                  <p:nvPr/>
                </p:nvSpPr>
                <p:spPr>
                  <a:xfrm>
                    <a:off x="3407850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64" name="Oval 263">
                    <a:extLst>
                      <a:ext uri="{FF2B5EF4-FFF2-40B4-BE49-F238E27FC236}">
                        <a16:creationId xmlns:a16="http://schemas.microsoft.com/office/drawing/2014/main" id="{040F4AD9-D3AE-4100-A04C-AE046C0310CC}"/>
                      </a:ext>
                    </a:extLst>
                  </p:cNvPr>
                  <p:cNvSpPr/>
                  <p:nvPr/>
                </p:nvSpPr>
                <p:spPr>
                  <a:xfrm>
                    <a:off x="3995390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65" name="Oval 264">
                    <a:extLst>
                      <a:ext uri="{FF2B5EF4-FFF2-40B4-BE49-F238E27FC236}">
                        <a16:creationId xmlns:a16="http://schemas.microsoft.com/office/drawing/2014/main" id="{19758685-945B-4BBE-8B3E-A89DD07BD370}"/>
                      </a:ext>
                    </a:extLst>
                  </p:cNvPr>
                  <p:cNvSpPr/>
                  <p:nvPr/>
                </p:nvSpPr>
                <p:spPr>
                  <a:xfrm>
                    <a:off x="4582929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66" name="Oval 265">
                    <a:extLst>
                      <a:ext uri="{FF2B5EF4-FFF2-40B4-BE49-F238E27FC236}">
                        <a16:creationId xmlns:a16="http://schemas.microsoft.com/office/drawing/2014/main" id="{40C09A68-84DB-4E33-947C-0683BEEDD4EB}"/>
                      </a:ext>
                    </a:extLst>
                  </p:cNvPr>
                  <p:cNvSpPr/>
                  <p:nvPr/>
                </p:nvSpPr>
                <p:spPr>
                  <a:xfrm>
                    <a:off x="5170469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44" name="Group 243">
                  <a:extLst>
                    <a:ext uri="{FF2B5EF4-FFF2-40B4-BE49-F238E27FC236}">
                      <a16:creationId xmlns:a16="http://schemas.microsoft.com/office/drawing/2014/main" id="{0DF652CA-E2FD-49B2-B354-97641765D204}"/>
                    </a:ext>
                  </a:extLst>
                </p:cNvPr>
                <p:cNvGrpSpPr/>
                <p:nvPr/>
              </p:nvGrpSpPr>
              <p:grpSpPr>
                <a:xfrm>
                  <a:off x="2958825" y="1268730"/>
                  <a:ext cx="2461166" cy="111008"/>
                  <a:chOff x="2820311" y="559120"/>
                  <a:chExt cx="2461166" cy="111008"/>
                </a:xfrm>
                <a:grpFill/>
              </p:grpSpPr>
              <p:sp>
                <p:nvSpPr>
                  <p:cNvPr id="257" name="Oval 256">
                    <a:extLst>
                      <a:ext uri="{FF2B5EF4-FFF2-40B4-BE49-F238E27FC236}">
                        <a16:creationId xmlns:a16="http://schemas.microsoft.com/office/drawing/2014/main" id="{7D97E23F-53A7-4540-8319-DD04BA408781}"/>
                      </a:ext>
                    </a:extLst>
                  </p:cNvPr>
                  <p:cNvSpPr/>
                  <p:nvPr/>
                </p:nvSpPr>
                <p:spPr>
                  <a:xfrm>
                    <a:off x="2820311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58" name="Oval 257">
                    <a:extLst>
                      <a:ext uri="{FF2B5EF4-FFF2-40B4-BE49-F238E27FC236}">
                        <a16:creationId xmlns:a16="http://schemas.microsoft.com/office/drawing/2014/main" id="{80D8364C-8693-4817-858D-B3259F8A11B7}"/>
                      </a:ext>
                    </a:extLst>
                  </p:cNvPr>
                  <p:cNvSpPr/>
                  <p:nvPr/>
                </p:nvSpPr>
                <p:spPr>
                  <a:xfrm>
                    <a:off x="3407850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59" name="Oval 258">
                    <a:extLst>
                      <a:ext uri="{FF2B5EF4-FFF2-40B4-BE49-F238E27FC236}">
                        <a16:creationId xmlns:a16="http://schemas.microsoft.com/office/drawing/2014/main" id="{6564DD9C-9D3C-4A8A-AB82-7885F3310467}"/>
                      </a:ext>
                    </a:extLst>
                  </p:cNvPr>
                  <p:cNvSpPr/>
                  <p:nvPr/>
                </p:nvSpPr>
                <p:spPr>
                  <a:xfrm>
                    <a:off x="3995390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60" name="Oval 259">
                    <a:extLst>
                      <a:ext uri="{FF2B5EF4-FFF2-40B4-BE49-F238E27FC236}">
                        <a16:creationId xmlns:a16="http://schemas.microsoft.com/office/drawing/2014/main" id="{65C95BC9-CDC0-426C-9B13-6184E5CA6F20}"/>
                      </a:ext>
                    </a:extLst>
                  </p:cNvPr>
                  <p:cNvSpPr/>
                  <p:nvPr/>
                </p:nvSpPr>
                <p:spPr>
                  <a:xfrm>
                    <a:off x="4582929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61" name="Oval 260">
                    <a:extLst>
                      <a:ext uri="{FF2B5EF4-FFF2-40B4-BE49-F238E27FC236}">
                        <a16:creationId xmlns:a16="http://schemas.microsoft.com/office/drawing/2014/main" id="{5206E5B8-86E6-44B3-9686-0B0DC82E3E9C}"/>
                      </a:ext>
                    </a:extLst>
                  </p:cNvPr>
                  <p:cNvSpPr/>
                  <p:nvPr/>
                </p:nvSpPr>
                <p:spPr>
                  <a:xfrm>
                    <a:off x="5170469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45" name="Group 244">
                  <a:extLst>
                    <a:ext uri="{FF2B5EF4-FFF2-40B4-BE49-F238E27FC236}">
                      <a16:creationId xmlns:a16="http://schemas.microsoft.com/office/drawing/2014/main" id="{85F97291-059B-4B5C-9FBE-1888BCC102D3}"/>
                    </a:ext>
                  </a:extLst>
                </p:cNvPr>
                <p:cNvGrpSpPr/>
                <p:nvPr/>
              </p:nvGrpSpPr>
              <p:grpSpPr>
                <a:xfrm>
                  <a:off x="2958825" y="1623535"/>
                  <a:ext cx="2461166" cy="111008"/>
                  <a:chOff x="2820311" y="559120"/>
                  <a:chExt cx="2461166" cy="111008"/>
                </a:xfrm>
                <a:grpFill/>
              </p:grpSpPr>
              <p:sp>
                <p:nvSpPr>
                  <p:cNvPr id="252" name="Oval 251">
                    <a:extLst>
                      <a:ext uri="{FF2B5EF4-FFF2-40B4-BE49-F238E27FC236}">
                        <a16:creationId xmlns:a16="http://schemas.microsoft.com/office/drawing/2014/main" id="{6624001F-E8FC-4185-9C9D-E51BCBF30B32}"/>
                      </a:ext>
                    </a:extLst>
                  </p:cNvPr>
                  <p:cNvSpPr/>
                  <p:nvPr/>
                </p:nvSpPr>
                <p:spPr>
                  <a:xfrm>
                    <a:off x="2820311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53" name="Oval 252">
                    <a:extLst>
                      <a:ext uri="{FF2B5EF4-FFF2-40B4-BE49-F238E27FC236}">
                        <a16:creationId xmlns:a16="http://schemas.microsoft.com/office/drawing/2014/main" id="{338AF179-EC1A-47DB-966D-AFC1713DE923}"/>
                      </a:ext>
                    </a:extLst>
                  </p:cNvPr>
                  <p:cNvSpPr/>
                  <p:nvPr/>
                </p:nvSpPr>
                <p:spPr>
                  <a:xfrm>
                    <a:off x="3407850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54" name="Oval 253">
                    <a:extLst>
                      <a:ext uri="{FF2B5EF4-FFF2-40B4-BE49-F238E27FC236}">
                        <a16:creationId xmlns:a16="http://schemas.microsoft.com/office/drawing/2014/main" id="{260700D8-530C-420A-9DF4-C57CD67A02B2}"/>
                      </a:ext>
                    </a:extLst>
                  </p:cNvPr>
                  <p:cNvSpPr/>
                  <p:nvPr/>
                </p:nvSpPr>
                <p:spPr>
                  <a:xfrm>
                    <a:off x="3995390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55" name="Oval 254">
                    <a:extLst>
                      <a:ext uri="{FF2B5EF4-FFF2-40B4-BE49-F238E27FC236}">
                        <a16:creationId xmlns:a16="http://schemas.microsoft.com/office/drawing/2014/main" id="{D14498A7-1438-4304-A444-EDE598F446AA}"/>
                      </a:ext>
                    </a:extLst>
                  </p:cNvPr>
                  <p:cNvSpPr/>
                  <p:nvPr/>
                </p:nvSpPr>
                <p:spPr>
                  <a:xfrm>
                    <a:off x="4582929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56" name="Oval 255">
                    <a:extLst>
                      <a:ext uri="{FF2B5EF4-FFF2-40B4-BE49-F238E27FC236}">
                        <a16:creationId xmlns:a16="http://schemas.microsoft.com/office/drawing/2014/main" id="{7C47D3D8-1E98-4140-A016-01109ECF25F5}"/>
                      </a:ext>
                    </a:extLst>
                  </p:cNvPr>
                  <p:cNvSpPr/>
                  <p:nvPr/>
                </p:nvSpPr>
                <p:spPr>
                  <a:xfrm>
                    <a:off x="5170469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46" name="Group 245">
                  <a:extLst>
                    <a:ext uri="{FF2B5EF4-FFF2-40B4-BE49-F238E27FC236}">
                      <a16:creationId xmlns:a16="http://schemas.microsoft.com/office/drawing/2014/main" id="{71C439D2-81F2-431C-B7D1-3EF5340A8D9B}"/>
                    </a:ext>
                  </a:extLst>
                </p:cNvPr>
                <p:cNvGrpSpPr/>
                <p:nvPr/>
              </p:nvGrpSpPr>
              <p:grpSpPr>
                <a:xfrm>
                  <a:off x="2958825" y="1978338"/>
                  <a:ext cx="2461166" cy="111008"/>
                  <a:chOff x="2820311" y="559120"/>
                  <a:chExt cx="2461166" cy="111008"/>
                </a:xfrm>
                <a:grpFill/>
              </p:grpSpPr>
              <p:sp>
                <p:nvSpPr>
                  <p:cNvPr id="247" name="Oval 246">
                    <a:extLst>
                      <a:ext uri="{FF2B5EF4-FFF2-40B4-BE49-F238E27FC236}">
                        <a16:creationId xmlns:a16="http://schemas.microsoft.com/office/drawing/2014/main" id="{B6E7F5F9-0D49-475E-ACD9-C700A4FD24D3}"/>
                      </a:ext>
                    </a:extLst>
                  </p:cNvPr>
                  <p:cNvSpPr/>
                  <p:nvPr/>
                </p:nvSpPr>
                <p:spPr>
                  <a:xfrm>
                    <a:off x="2820311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48" name="Oval 247">
                    <a:extLst>
                      <a:ext uri="{FF2B5EF4-FFF2-40B4-BE49-F238E27FC236}">
                        <a16:creationId xmlns:a16="http://schemas.microsoft.com/office/drawing/2014/main" id="{F952A086-7703-4D69-B143-74750BD0866F}"/>
                      </a:ext>
                    </a:extLst>
                  </p:cNvPr>
                  <p:cNvSpPr/>
                  <p:nvPr/>
                </p:nvSpPr>
                <p:spPr>
                  <a:xfrm>
                    <a:off x="3407850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49" name="Oval 248">
                    <a:extLst>
                      <a:ext uri="{FF2B5EF4-FFF2-40B4-BE49-F238E27FC236}">
                        <a16:creationId xmlns:a16="http://schemas.microsoft.com/office/drawing/2014/main" id="{0ECE4645-4235-4139-9043-AFF9AF39F797}"/>
                      </a:ext>
                    </a:extLst>
                  </p:cNvPr>
                  <p:cNvSpPr/>
                  <p:nvPr/>
                </p:nvSpPr>
                <p:spPr>
                  <a:xfrm>
                    <a:off x="3995390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50" name="Oval 249">
                    <a:extLst>
                      <a:ext uri="{FF2B5EF4-FFF2-40B4-BE49-F238E27FC236}">
                        <a16:creationId xmlns:a16="http://schemas.microsoft.com/office/drawing/2014/main" id="{550B2890-4471-496A-8818-46D3F2C0F6BE}"/>
                      </a:ext>
                    </a:extLst>
                  </p:cNvPr>
                  <p:cNvSpPr/>
                  <p:nvPr/>
                </p:nvSpPr>
                <p:spPr>
                  <a:xfrm>
                    <a:off x="4582929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51" name="Oval 250">
                    <a:extLst>
                      <a:ext uri="{FF2B5EF4-FFF2-40B4-BE49-F238E27FC236}">
                        <a16:creationId xmlns:a16="http://schemas.microsoft.com/office/drawing/2014/main" id="{ED889982-64A5-4F3A-A8B3-7A3649121A7C}"/>
                      </a:ext>
                    </a:extLst>
                  </p:cNvPr>
                  <p:cNvSpPr/>
                  <p:nvPr/>
                </p:nvSpPr>
                <p:spPr>
                  <a:xfrm>
                    <a:off x="5170469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211" name="Group 210">
                <a:extLst>
                  <a:ext uri="{FF2B5EF4-FFF2-40B4-BE49-F238E27FC236}">
                    <a16:creationId xmlns:a16="http://schemas.microsoft.com/office/drawing/2014/main" id="{97EEF76C-E1A2-41DB-9AA3-ED60312D7ED0}"/>
                  </a:ext>
                </a:extLst>
              </p:cNvPr>
              <p:cNvGrpSpPr/>
              <p:nvPr/>
            </p:nvGrpSpPr>
            <p:grpSpPr>
              <a:xfrm>
                <a:off x="5544204" y="953889"/>
                <a:ext cx="1340015" cy="833152"/>
                <a:chOff x="2958825" y="559120"/>
                <a:chExt cx="2461166" cy="1530226"/>
              </a:xfrm>
              <a:solidFill>
                <a:srgbClr val="FFD100"/>
              </a:solidFill>
            </p:grpSpPr>
            <p:grpSp>
              <p:nvGrpSpPr>
                <p:cNvPr id="212" name="Group 211">
                  <a:extLst>
                    <a:ext uri="{FF2B5EF4-FFF2-40B4-BE49-F238E27FC236}">
                      <a16:creationId xmlns:a16="http://schemas.microsoft.com/office/drawing/2014/main" id="{F508F236-FDEA-4963-B594-64C6C5A0042B}"/>
                    </a:ext>
                  </a:extLst>
                </p:cNvPr>
                <p:cNvGrpSpPr/>
                <p:nvPr/>
              </p:nvGrpSpPr>
              <p:grpSpPr>
                <a:xfrm>
                  <a:off x="2958825" y="559120"/>
                  <a:ext cx="2461166" cy="111008"/>
                  <a:chOff x="2820311" y="559120"/>
                  <a:chExt cx="2461166" cy="111008"/>
                </a:xfrm>
                <a:grpFill/>
              </p:grpSpPr>
              <p:sp>
                <p:nvSpPr>
                  <p:cNvPr id="237" name="Oval 236">
                    <a:extLst>
                      <a:ext uri="{FF2B5EF4-FFF2-40B4-BE49-F238E27FC236}">
                        <a16:creationId xmlns:a16="http://schemas.microsoft.com/office/drawing/2014/main" id="{18C9A060-AEE4-406C-B70E-C49B941A8D87}"/>
                      </a:ext>
                    </a:extLst>
                  </p:cNvPr>
                  <p:cNvSpPr/>
                  <p:nvPr/>
                </p:nvSpPr>
                <p:spPr>
                  <a:xfrm>
                    <a:off x="2820311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38" name="Oval 237">
                    <a:extLst>
                      <a:ext uri="{FF2B5EF4-FFF2-40B4-BE49-F238E27FC236}">
                        <a16:creationId xmlns:a16="http://schemas.microsoft.com/office/drawing/2014/main" id="{9B2DEB24-1181-41C2-805C-D5DA91E3FE48}"/>
                      </a:ext>
                    </a:extLst>
                  </p:cNvPr>
                  <p:cNvSpPr/>
                  <p:nvPr/>
                </p:nvSpPr>
                <p:spPr>
                  <a:xfrm>
                    <a:off x="3407850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39" name="Oval 238">
                    <a:extLst>
                      <a:ext uri="{FF2B5EF4-FFF2-40B4-BE49-F238E27FC236}">
                        <a16:creationId xmlns:a16="http://schemas.microsoft.com/office/drawing/2014/main" id="{AB98A261-9DD0-4330-B400-8700AD420DB5}"/>
                      </a:ext>
                    </a:extLst>
                  </p:cNvPr>
                  <p:cNvSpPr/>
                  <p:nvPr/>
                </p:nvSpPr>
                <p:spPr>
                  <a:xfrm>
                    <a:off x="3995390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40" name="Oval 239">
                    <a:extLst>
                      <a:ext uri="{FF2B5EF4-FFF2-40B4-BE49-F238E27FC236}">
                        <a16:creationId xmlns:a16="http://schemas.microsoft.com/office/drawing/2014/main" id="{E552A8BF-CE16-4CDD-A349-A64DBDB30854}"/>
                      </a:ext>
                    </a:extLst>
                  </p:cNvPr>
                  <p:cNvSpPr/>
                  <p:nvPr/>
                </p:nvSpPr>
                <p:spPr>
                  <a:xfrm>
                    <a:off x="4582929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41" name="Oval 240">
                    <a:extLst>
                      <a:ext uri="{FF2B5EF4-FFF2-40B4-BE49-F238E27FC236}">
                        <a16:creationId xmlns:a16="http://schemas.microsoft.com/office/drawing/2014/main" id="{D3B89C78-FEC4-413D-B301-781249F26316}"/>
                      </a:ext>
                    </a:extLst>
                  </p:cNvPr>
                  <p:cNvSpPr/>
                  <p:nvPr/>
                </p:nvSpPr>
                <p:spPr>
                  <a:xfrm>
                    <a:off x="5170469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13" name="Group 212">
                  <a:extLst>
                    <a:ext uri="{FF2B5EF4-FFF2-40B4-BE49-F238E27FC236}">
                      <a16:creationId xmlns:a16="http://schemas.microsoft.com/office/drawing/2014/main" id="{26FC1C5F-D59A-4882-A74D-CCD618608D04}"/>
                    </a:ext>
                  </a:extLst>
                </p:cNvPr>
                <p:cNvGrpSpPr/>
                <p:nvPr/>
              </p:nvGrpSpPr>
              <p:grpSpPr>
                <a:xfrm>
                  <a:off x="2958825" y="913925"/>
                  <a:ext cx="2461166" cy="111008"/>
                  <a:chOff x="2820311" y="559120"/>
                  <a:chExt cx="2461166" cy="111008"/>
                </a:xfrm>
                <a:grpFill/>
              </p:grpSpPr>
              <p:sp>
                <p:nvSpPr>
                  <p:cNvPr id="232" name="Oval 231">
                    <a:extLst>
                      <a:ext uri="{FF2B5EF4-FFF2-40B4-BE49-F238E27FC236}">
                        <a16:creationId xmlns:a16="http://schemas.microsoft.com/office/drawing/2014/main" id="{10DA7BF7-B4BA-4774-9904-23C576452FE8}"/>
                      </a:ext>
                    </a:extLst>
                  </p:cNvPr>
                  <p:cNvSpPr/>
                  <p:nvPr/>
                </p:nvSpPr>
                <p:spPr>
                  <a:xfrm>
                    <a:off x="2820311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33" name="Oval 232">
                    <a:extLst>
                      <a:ext uri="{FF2B5EF4-FFF2-40B4-BE49-F238E27FC236}">
                        <a16:creationId xmlns:a16="http://schemas.microsoft.com/office/drawing/2014/main" id="{A0EE21A2-69D0-4455-9699-00A85C0046C7}"/>
                      </a:ext>
                    </a:extLst>
                  </p:cNvPr>
                  <p:cNvSpPr/>
                  <p:nvPr/>
                </p:nvSpPr>
                <p:spPr>
                  <a:xfrm>
                    <a:off x="3407850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34" name="Oval 233">
                    <a:extLst>
                      <a:ext uri="{FF2B5EF4-FFF2-40B4-BE49-F238E27FC236}">
                        <a16:creationId xmlns:a16="http://schemas.microsoft.com/office/drawing/2014/main" id="{BCD04F99-3A1B-48DB-80D7-34D7A52F8627}"/>
                      </a:ext>
                    </a:extLst>
                  </p:cNvPr>
                  <p:cNvSpPr/>
                  <p:nvPr/>
                </p:nvSpPr>
                <p:spPr>
                  <a:xfrm>
                    <a:off x="3995390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35" name="Oval 234">
                    <a:extLst>
                      <a:ext uri="{FF2B5EF4-FFF2-40B4-BE49-F238E27FC236}">
                        <a16:creationId xmlns:a16="http://schemas.microsoft.com/office/drawing/2014/main" id="{7C73A14D-A47C-4062-B79D-9B0B24067FC1}"/>
                      </a:ext>
                    </a:extLst>
                  </p:cNvPr>
                  <p:cNvSpPr/>
                  <p:nvPr/>
                </p:nvSpPr>
                <p:spPr>
                  <a:xfrm>
                    <a:off x="4582929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36" name="Oval 235">
                    <a:extLst>
                      <a:ext uri="{FF2B5EF4-FFF2-40B4-BE49-F238E27FC236}">
                        <a16:creationId xmlns:a16="http://schemas.microsoft.com/office/drawing/2014/main" id="{9308273F-0BCD-471B-9639-75A8ABBAFA6E}"/>
                      </a:ext>
                    </a:extLst>
                  </p:cNvPr>
                  <p:cNvSpPr/>
                  <p:nvPr/>
                </p:nvSpPr>
                <p:spPr>
                  <a:xfrm>
                    <a:off x="5170469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14" name="Group 213">
                  <a:extLst>
                    <a:ext uri="{FF2B5EF4-FFF2-40B4-BE49-F238E27FC236}">
                      <a16:creationId xmlns:a16="http://schemas.microsoft.com/office/drawing/2014/main" id="{942605C9-1C18-44A5-A35D-5815448F3F4B}"/>
                    </a:ext>
                  </a:extLst>
                </p:cNvPr>
                <p:cNvGrpSpPr/>
                <p:nvPr/>
              </p:nvGrpSpPr>
              <p:grpSpPr>
                <a:xfrm>
                  <a:off x="2958825" y="1268730"/>
                  <a:ext cx="2461166" cy="111008"/>
                  <a:chOff x="2820311" y="559120"/>
                  <a:chExt cx="2461166" cy="111008"/>
                </a:xfrm>
                <a:grpFill/>
              </p:grpSpPr>
              <p:sp>
                <p:nvSpPr>
                  <p:cNvPr id="227" name="Oval 226">
                    <a:extLst>
                      <a:ext uri="{FF2B5EF4-FFF2-40B4-BE49-F238E27FC236}">
                        <a16:creationId xmlns:a16="http://schemas.microsoft.com/office/drawing/2014/main" id="{0C80EE61-6C57-4F5F-8DA8-301C590B77AD}"/>
                      </a:ext>
                    </a:extLst>
                  </p:cNvPr>
                  <p:cNvSpPr/>
                  <p:nvPr/>
                </p:nvSpPr>
                <p:spPr>
                  <a:xfrm>
                    <a:off x="2820311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28" name="Oval 227">
                    <a:extLst>
                      <a:ext uri="{FF2B5EF4-FFF2-40B4-BE49-F238E27FC236}">
                        <a16:creationId xmlns:a16="http://schemas.microsoft.com/office/drawing/2014/main" id="{35EFE77B-EEB6-4E09-B983-05E4480A84F5}"/>
                      </a:ext>
                    </a:extLst>
                  </p:cNvPr>
                  <p:cNvSpPr/>
                  <p:nvPr/>
                </p:nvSpPr>
                <p:spPr>
                  <a:xfrm>
                    <a:off x="3407850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29" name="Oval 228">
                    <a:extLst>
                      <a:ext uri="{FF2B5EF4-FFF2-40B4-BE49-F238E27FC236}">
                        <a16:creationId xmlns:a16="http://schemas.microsoft.com/office/drawing/2014/main" id="{8F5F0C5B-FC45-4F27-9F6E-9420F6001926}"/>
                      </a:ext>
                    </a:extLst>
                  </p:cNvPr>
                  <p:cNvSpPr/>
                  <p:nvPr/>
                </p:nvSpPr>
                <p:spPr>
                  <a:xfrm>
                    <a:off x="3995390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30" name="Oval 229">
                    <a:extLst>
                      <a:ext uri="{FF2B5EF4-FFF2-40B4-BE49-F238E27FC236}">
                        <a16:creationId xmlns:a16="http://schemas.microsoft.com/office/drawing/2014/main" id="{2B11669E-C231-4300-BEB3-0F64752873FB}"/>
                      </a:ext>
                    </a:extLst>
                  </p:cNvPr>
                  <p:cNvSpPr/>
                  <p:nvPr/>
                </p:nvSpPr>
                <p:spPr>
                  <a:xfrm>
                    <a:off x="4582929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31" name="Oval 230">
                    <a:extLst>
                      <a:ext uri="{FF2B5EF4-FFF2-40B4-BE49-F238E27FC236}">
                        <a16:creationId xmlns:a16="http://schemas.microsoft.com/office/drawing/2014/main" id="{7F3911E0-5546-4C68-8AC2-8D12D7157E08}"/>
                      </a:ext>
                    </a:extLst>
                  </p:cNvPr>
                  <p:cNvSpPr/>
                  <p:nvPr/>
                </p:nvSpPr>
                <p:spPr>
                  <a:xfrm>
                    <a:off x="5170469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15" name="Group 214">
                  <a:extLst>
                    <a:ext uri="{FF2B5EF4-FFF2-40B4-BE49-F238E27FC236}">
                      <a16:creationId xmlns:a16="http://schemas.microsoft.com/office/drawing/2014/main" id="{56426C5A-4550-46AF-A0C6-660759C882CA}"/>
                    </a:ext>
                  </a:extLst>
                </p:cNvPr>
                <p:cNvGrpSpPr/>
                <p:nvPr/>
              </p:nvGrpSpPr>
              <p:grpSpPr>
                <a:xfrm>
                  <a:off x="2958825" y="1623535"/>
                  <a:ext cx="2461166" cy="111008"/>
                  <a:chOff x="2820311" y="559120"/>
                  <a:chExt cx="2461166" cy="111008"/>
                </a:xfrm>
                <a:grpFill/>
              </p:grpSpPr>
              <p:sp>
                <p:nvSpPr>
                  <p:cNvPr id="222" name="Oval 221">
                    <a:extLst>
                      <a:ext uri="{FF2B5EF4-FFF2-40B4-BE49-F238E27FC236}">
                        <a16:creationId xmlns:a16="http://schemas.microsoft.com/office/drawing/2014/main" id="{90C45C83-5F32-4295-8020-5EE0699F5C78}"/>
                      </a:ext>
                    </a:extLst>
                  </p:cNvPr>
                  <p:cNvSpPr/>
                  <p:nvPr/>
                </p:nvSpPr>
                <p:spPr>
                  <a:xfrm>
                    <a:off x="2820311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23" name="Oval 222">
                    <a:extLst>
                      <a:ext uri="{FF2B5EF4-FFF2-40B4-BE49-F238E27FC236}">
                        <a16:creationId xmlns:a16="http://schemas.microsoft.com/office/drawing/2014/main" id="{9C72221C-CA1E-458A-93BF-DBE09B63AA94}"/>
                      </a:ext>
                    </a:extLst>
                  </p:cNvPr>
                  <p:cNvSpPr/>
                  <p:nvPr/>
                </p:nvSpPr>
                <p:spPr>
                  <a:xfrm>
                    <a:off x="3407850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24" name="Oval 223">
                    <a:extLst>
                      <a:ext uri="{FF2B5EF4-FFF2-40B4-BE49-F238E27FC236}">
                        <a16:creationId xmlns:a16="http://schemas.microsoft.com/office/drawing/2014/main" id="{1FE9D377-9508-48CA-8E98-CB250F5E0383}"/>
                      </a:ext>
                    </a:extLst>
                  </p:cNvPr>
                  <p:cNvSpPr/>
                  <p:nvPr/>
                </p:nvSpPr>
                <p:spPr>
                  <a:xfrm>
                    <a:off x="3995390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25" name="Oval 224">
                    <a:extLst>
                      <a:ext uri="{FF2B5EF4-FFF2-40B4-BE49-F238E27FC236}">
                        <a16:creationId xmlns:a16="http://schemas.microsoft.com/office/drawing/2014/main" id="{D134344D-D101-4F17-B90F-6D8C10552380}"/>
                      </a:ext>
                    </a:extLst>
                  </p:cNvPr>
                  <p:cNvSpPr/>
                  <p:nvPr/>
                </p:nvSpPr>
                <p:spPr>
                  <a:xfrm>
                    <a:off x="4582929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26" name="Oval 225">
                    <a:extLst>
                      <a:ext uri="{FF2B5EF4-FFF2-40B4-BE49-F238E27FC236}">
                        <a16:creationId xmlns:a16="http://schemas.microsoft.com/office/drawing/2014/main" id="{6CBF289A-98A4-41C4-8BC9-E55DF1DB836F}"/>
                      </a:ext>
                    </a:extLst>
                  </p:cNvPr>
                  <p:cNvSpPr/>
                  <p:nvPr/>
                </p:nvSpPr>
                <p:spPr>
                  <a:xfrm>
                    <a:off x="5170469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16" name="Group 215">
                  <a:extLst>
                    <a:ext uri="{FF2B5EF4-FFF2-40B4-BE49-F238E27FC236}">
                      <a16:creationId xmlns:a16="http://schemas.microsoft.com/office/drawing/2014/main" id="{0D156335-2EA6-4514-B865-F16926A71C8A}"/>
                    </a:ext>
                  </a:extLst>
                </p:cNvPr>
                <p:cNvGrpSpPr/>
                <p:nvPr/>
              </p:nvGrpSpPr>
              <p:grpSpPr>
                <a:xfrm>
                  <a:off x="2958825" y="1978338"/>
                  <a:ext cx="2461166" cy="111008"/>
                  <a:chOff x="2820311" y="559120"/>
                  <a:chExt cx="2461166" cy="111008"/>
                </a:xfrm>
                <a:grpFill/>
              </p:grpSpPr>
              <p:sp>
                <p:nvSpPr>
                  <p:cNvPr id="217" name="Oval 216">
                    <a:extLst>
                      <a:ext uri="{FF2B5EF4-FFF2-40B4-BE49-F238E27FC236}">
                        <a16:creationId xmlns:a16="http://schemas.microsoft.com/office/drawing/2014/main" id="{C5E7A4ED-6299-42AE-A83A-A58615202C79}"/>
                      </a:ext>
                    </a:extLst>
                  </p:cNvPr>
                  <p:cNvSpPr/>
                  <p:nvPr/>
                </p:nvSpPr>
                <p:spPr>
                  <a:xfrm>
                    <a:off x="2820311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18" name="Oval 217">
                    <a:extLst>
                      <a:ext uri="{FF2B5EF4-FFF2-40B4-BE49-F238E27FC236}">
                        <a16:creationId xmlns:a16="http://schemas.microsoft.com/office/drawing/2014/main" id="{77165571-5128-4E39-83AB-01C81F71287C}"/>
                      </a:ext>
                    </a:extLst>
                  </p:cNvPr>
                  <p:cNvSpPr/>
                  <p:nvPr/>
                </p:nvSpPr>
                <p:spPr>
                  <a:xfrm>
                    <a:off x="3407850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19" name="Oval 218">
                    <a:extLst>
                      <a:ext uri="{FF2B5EF4-FFF2-40B4-BE49-F238E27FC236}">
                        <a16:creationId xmlns:a16="http://schemas.microsoft.com/office/drawing/2014/main" id="{1B7F18A4-EE45-4A9E-86E6-2C1702AA7BF2}"/>
                      </a:ext>
                    </a:extLst>
                  </p:cNvPr>
                  <p:cNvSpPr/>
                  <p:nvPr/>
                </p:nvSpPr>
                <p:spPr>
                  <a:xfrm>
                    <a:off x="3995390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20" name="Oval 219">
                    <a:extLst>
                      <a:ext uri="{FF2B5EF4-FFF2-40B4-BE49-F238E27FC236}">
                        <a16:creationId xmlns:a16="http://schemas.microsoft.com/office/drawing/2014/main" id="{B3BD6E7E-7D8C-4FA0-805B-AC636A6B8D23}"/>
                      </a:ext>
                    </a:extLst>
                  </p:cNvPr>
                  <p:cNvSpPr/>
                  <p:nvPr/>
                </p:nvSpPr>
                <p:spPr>
                  <a:xfrm>
                    <a:off x="4582929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21" name="Oval 220">
                    <a:extLst>
                      <a:ext uri="{FF2B5EF4-FFF2-40B4-BE49-F238E27FC236}">
                        <a16:creationId xmlns:a16="http://schemas.microsoft.com/office/drawing/2014/main" id="{819E1D6B-6A5F-4E81-91F0-8F2D0D03DE7A}"/>
                      </a:ext>
                    </a:extLst>
                  </p:cNvPr>
                  <p:cNvSpPr/>
                  <p:nvPr/>
                </p:nvSpPr>
                <p:spPr>
                  <a:xfrm>
                    <a:off x="5170469" y="559120"/>
                    <a:ext cx="111008" cy="1110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</p:grp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92094434-4B07-4622-AEA8-D8094D0C7B8B}"/>
              </a:ext>
            </a:extLst>
          </p:cNvPr>
          <p:cNvSpPr/>
          <p:nvPr/>
        </p:nvSpPr>
        <p:spPr>
          <a:xfrm>
            <a:off x="0" y="3135992"/>
            <a:ext cx="12192000" cy="3722009"/>
          </a:xfrm>
          <a:custGeom>
            <a:avLst/>
            <a:gdLst>
              <a:gd name="connsiteX0" fmla="*/ 2667000 w 12192000"/>
              <a:gd name="connsiteY0" fmla="*/ 789 h 3722009"/>
              <a:gd name="connsiteX1" fmla="*/ 12192000 w 12192000"/>
              <a:gd name="connsiteY1" fmla="*/ 801828 h 3722009"/>
              <a:gd name="connsiteX2" fmla="*/ 12192000 w 12192000"/>
              <a:gd name="connsiteY2" fmla="*/ 3722009 h 3722009"/>
              <a:gd name="connsiteX3" fmla="*/ 0 w 12192000"/>
              <a:gd name="connsiteY3" fmla="*/ 3722009 h 3722009"/>
              <a:gd name="connsiteX4" fmla="*/ 0 w 12192000"/>
              <a:gd name="connsiteY4" fmla="*/ 801828 h 3722009"/>
              <a:gd name="connsiteX5" fmla="*/ 2667000 w 12192000"/>
              <a:gd name="connsiteY5" fmla="*/ 789 h 3722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3722009">
                <a:moveTo>
                  <a:pt x="2667000" y="789"/>
                </a:moveTo>
                <a:cubicBezTo>
                  <a:pt x="5842000" y="55887"/>
                  <a:pt x="9017000" y="2971838"/>
                  <a:pt x="12192000" y="801828"/>
                </a:cubicBezTo>
                <a:lnTo>
                  <a:pt x="12192000" y="3722009"/>
                </a:lnTo>
                <a:lnTo>
                  <a:pt x="0" y="3722009"/>
                </a:lnTo>
                <a:lnTo>
                  <a:pt x="0" y="801828"/>
                </a:lnTo>
                <a:cubicBezTo>
                  <a:pt x="889000" y="194225"/>
                  <a:pt x="1778000" y="-14638"/>
                  <a:pt x="2667000" y="789"/>
                </a:cubicBezTo>
                <a:close/>
              </a:path>
            </a:pathLst>
          </a:custGeom>
          <a:solidFill>
            <a:srgbClr val="A357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4" name="TextBox 273">
            <a:extLst>
              <a:ext uri="{FF2B5EF4-FFF2-40B4-BE49-F238E27FC236}">
                <a16:creationId xmlns:a16="http://schemas.microsoft.com/office/drawing/2014/main" id="{E573C18A-8B14-4CC5-8773-37EAD0D4E056}"/>
              </a:ext>
            </a:extLst>
          </p:cNvPr>
          <p:cNvSpPr txBox="1"/>
          <p:nvPr/>
        </p:nvSpPr>
        <p:spPr>
          <a:xfrm>
            <a:off x="2475927" y="185221"/>
            <a:ext cx="11155313" cy="264687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600" kern="700" spc="-1200" dirty="0">
                <a:ln w="57150">
                  <a:noFill/>
                </a:ln>
                <a:solidFill>
                  <a:srgbClr val="FFD100"/>
                </a:solidFill>
                <a:latin typeface="Montserrat SemiBold" panose="00000700000000000000" pitchFamily="50" charset="0"/>
              </a:rPr>
              <a:t>SUNLIGHT</a:t>
            </a:r>
          </a:p>
        </p:txBody>
      </p:sp>
      <p:sp>
        <p:nvSpPr>
          <p:cNvPr id="276" name="TextBox 275">
            <a:extLst>
              <a:ext uri="{FF2B5EF4-FFF2-40B4-BE49-F238E27FC236}">
                <a16:creationId xmlns:a16="http://schemas.microsoft.com/office/drawing/2014/main" id="{F524D7B9-BD74-46C8-BDD8-C1C9531F33DA}"/>
              </a:ext>
            </a:extLst>
          </p:cNvPr>
          <p:cNvSpPr txBox="1"/>
          <p:nvPr/>
        </p:nvSpPr>
        <p:spPr>
          <a:xfrm>
            <a:off x="811162" y="4653708"/>
            <a:ext cx="22628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Montserrat Light" panose="00000400000000000000" pitchFamily="50" charset="0"/>
              </a:rPr>
              <a:t>Color: Black, Blue, Pink</a:t>
            </a:r>
          </a:p>
        </p:txBody>
      </p:sp>
      <p:sp>
        <p:nvSpPr>
          <p:cNvPr id="277" name="TextBox 276">
            <a:extLst>
              <a:ext uri="{FF2B5EF4-FFF2-40B4-BE49-F238E27FC236}">
                <a16:creationId xmlns:a16="http://schemas.microsoft.com/office/drawing/2014/main" id="{42E7E0B0-947F-4931-A045-CFC875DB6534}"/>
              </a:ext>
            </a:extLst>
          </p:cNvPr>
          <p:cNvSpPr txBox="1"/>
          <p:nvPr/>
        </p:nvSpPr>
        <p:spPr>
          <a:xfrm>
            <a:off x="811162" y="3589570"/>
            <a:ext cx="2544053" cy="1054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en-US" sz="2400" dirty="0">
                <a:solidFill>
                  <a:schemeClr val="bg1"/>
                </a:solidFill>
                <a:latin typeface="Montserrat SemiBold" panose="00000700000000000000" pitchFamily="50" charset="0"/>
              </a:rPr>
              <a:t>Polarized</a:t>
            </a:r>
          </a:p>
          <a:p>
            <a:pPr>
              <a:lnSpc>
                <a:spcPts val="2500"/>
              </a:lnSpc>
            </a:pPr>
            <a:r>
              <a:rPr lang="en-US" sz="2400" dirty="0">
                <a:solidFill>
                  <a:schemeClr val="bg1"/>
                </a:solidFill>
                <a:latin typeface="Montserrat SemiBold" panose="00000700000000000000" pitchFamily="50" charset="0"/>
              </a:rPr>
              <a:t>SPORTS SUNGLASSES</a:t>
            </a:r>
          </a:p>
        </p:txBody>
      </p:sp>
      <p:pic>
        <p:nvPicPr>
          <p:cNvPr id="206" name="Picture 205">
            <a:extLst>
              <a:ext uri="{FF2B5EF4-FFF2-40B4-BE49-F238E27FC236}">
                <a16:creationId xmlns:a16="http://schemas.microsoft.com/office/drawing/2014/main" id="{56255007-3AF3-4196-8F72-3CE83FE148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0070" y="1669496"/>
            <a:ext cx="6423936" cy="5139148"/>
          </a:xfrm>
          <a:prstGeom prst="rect">
            <a:avLst/>
          </a:prstGeom>
        </p:spPr>
      </p:pic>
      <p:sp>
        <p:nvSpPr>
          <p:cNvPr id="280" name="Rectangle: Rounded Corners 279">
            <a:extLst>
              <a:ext uri="{FF2B5EF4-FFF2-40B4-BE49-F238E27FC236}">
                <a16:creationId xmlns:a16="http://schemas.microsoft.com/office/drawing/2014/main" id="{CE0AC552-BC01-4B4E-AEFA-7344F22A7F9A}"/>
              </a:ext>
            </a:extLst>
          </p:cNvPr>
          <p:cNvSpPr/>
          <p:nvPr/>
        </p:nvSpPr>
        <p:spPr>
          <a:xfrm>
            <a:off x="5810571" y="5143885"/>
            <a:ext cx="1822444" cy="621035"/>
          </a:xfrm>
          <a:prstGeom prst="roundRect">
            <a:avLst/>
          </a:prstGeom>
          <a:solidFill>
            <a:srgbClr val="FE529E"/>
          </a:solidFill>
          <a:ln>
            <a:noFill/>
          </a:ln>
          <a:effectLst>
            <a:outerShdw blurRad="3302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>
                    <a:lumMod val="95000"/>
                  </a:schemeClr>
                </a:solidFill>
                <a:latin typeface="Montserrat SemiBold" panose="00000700000000000000" pitchFamily="50" charset="0"/>
              </a:rPr>
              <a:t>$30</a:t>
            </a:r>
          </a:p>
        </p:txBody>
      </p:sp>
      <p:pic>
        <p:nvPicPr>
          <p:cNvPr id="207" name="Picture 20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253" y="-1486"/>
            <a:ext cx="1278743" cy="1278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220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81"/>
    </mc:Choice>
    <mc:Fallback xmlns="">
      <p:transition spd="slow" advTm="74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pat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023 2.59259E-6 L -0.2293 2.59259E-6 " pathEditMode="relative" rAng="0" ptsTypes="AA">
                                      <p:cBhvr>
                                        <p:cTn id="17" dur="600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977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2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3" grpId="0" animBg="1"/>
      <p:bldP spid="274" grpId="0"/>
      <p:bldP spid="276" grpId="0"/>
      <p:bldP spid="277" grpId="0"/>
      <p:bldP spid="28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rgbClr val="DC000F"/>
          </a:fgClr>
          <a:bgClr>
            <a:srgbClr val="FF192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BABD019B-8F74-4467-8185-A5F6ABB3B116}"/>
              </a:ext>
            </a:extLst>
          </p:cNvPr>
          <p:cNvSpPr/>
          <p:nvPr/>
        </p:nvSpPr>
        <p:spPr>
          <a:xfrm rot="5400000">
            <a:off x="4727877" y="3763340"/>
            <a:ext cx="363780" cy="363779"/>
          </a:xfrm>
          <a:custGeom>
            <a:avLst/>
            <a:gdLst>
              <a:gd name="connsiteX0" fmla="*/ 0 w 1401064"/>
              <a:gd name="connsiteY0" fmla="*/ 700531 h 1401063"/>
              <a:gd name="connsiteX1" fmla="*/ 265471 w 1401064"/>
              <a:gd name="connsiteY1" fmla="*/ 435060 h 1401063"/>
              <a:gd name="connsiteX2" fmla="*/ 435062 w 1401064"/>
              <a:gd name="connsiteY2" fmla="*/ 435061 h 1401063"/>
              <a:gd name="connsiteX3" fmla="*/ 435062 w 1401064"/>
              <a:gd name="connsiteY3" fmla="*/ 265471 h 1401063"/>
              <a:gd name="connsiteX4" fmla="*/ 700533 w 1401064"/>
              <a:gd name="connsiteY4" fmla="*/ 0 h 1401063"/>
              <a:gd name="connsiteX5" fmla="*/ 966004 w 1401064"/>
              <a:gd name="connsiteY5" fmla="*/ 265471 h 1401063"/>
              <a:gd name="connsiteX6" fmla="*/ 966004 w 1401064"/>
              <a:gd name="connsiteY6" fmla="*/ 435061 h 1401063"/>
              <a:gd name="connsiteX7" fmla="*/ 1135593 w 1401064"/>
              <a:gd name="connsiteY7" fmla="*/ 435061 h 1401063"/>
              <a:gd name="connsiteX8" fmla="*/ 1401064 w 1401064"/>
              <a:gd name="connsiteY8" fmla="*/ 700532 h 1401063"/>
              <a:gd name="connsiteX9" fmla="*/ 1135593 w 1401064"/>
              <a:gd name="connsiteY9" fmla="*/ 966002 h 1401063"/>
              <a:gd name="connsiteX10" fmla="*/ 966004 w 1401064"/>
              <a:gd name="connsiteY10" fmla="*/ 966002 h 1401063"/>
              <a:gd name="connsiteX11" fmla="*/ 966004 w 1401064"/>
              <a:gd name="connsiteY11" fmla="*/ 1135592 h 1401063"/>
              <a:gd name="connsiteX12" fmla="*/ 700533 w 1401064"/>
              <a:gd name="connsiteY12" fmla="*/ 1401063 h 1401063"/>
              <a:gd name="connsiteX13" fmla="*/ 435062 w 1401064"/>
              <a:gd name="connsiteY13" fmla="*/ 1135592 h 1401063"/>
              <a:gd name="connsiteX14" fmla="*/ 435062 w 1401064"/>
              <a:gd name="connsiteY14" fmla="*/ 966002 h 1401063"/>
              <a:gd name="connsiteX15" fmla="*/ 265471 w 1401064"/>
              <a:gd name="connsiteY15" fmla="*/ 966002 h 1401063"/>
              <a:gd name="connsiteX16" fmla="*/ 0 w 1401064"/>
              <a:gd name="connsiteY16" fmla="*/ 700531 h 1401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401064" h="1401063">
                <a:moveTo>
                  <a:pt x="0" y="700531"/>
                </a:moveTo>
                <a:cubicBezTo>
                  <a:pt x="0" y="553915"/>
                  <a:pt x="118855" y="435060"/>
                  <a:pt x="265471" y="435060"/>
                </a:cubicBezTo>
                <a:lnTo>
                  <a:pt x="435062" y="435061"/>
                </a:lnTo>
                <a:lnTo>
                  <a:pt x="435062" y="265471"/>
                </a:lnTo>
                <a:cubicBezTo>
                  <a:pt x="435062" y="118855"/>
                  <a:pt x="553917" y="0"/>
                  <a:pt x="700533" y="0"/>
                </a:cubicBezTo>
                <a:cubicBezTo>
                  <a:pt x="847149" y="0"/>
                  <a:pt x="966004" y="118855"/>
                  <a:pt x="966004" y="265471"/>
                </a:cubicBezTo>
                <a:lnTo>
                  <a:pt x="966004" y="435061"/>
                </a:lnTo>
                <a:lnTo>
                  <a:pt x="1135593" y="435061"/>
                </a:lnTo>
                <a:cubicBezTo>
                  <a:pt x="1282209" y="435061"/>
                  <a:pt x="1401064" y="553916"/>
                  <a:pt x="1401064" y="700532"/>
                </a:cubicBezTo>
                <a:cubicBezTo>
                  <a:pt x="1401064" y="847148"/>
                  <a:pt x="1282209" y="966002"/>
                  <a:pt x="1135593" y="966002"/>
                </a:cubicBezTo>
                <a:lnTo>
                  <a:pt x="966004" y="966002"/>
                </a:lnTo>
                <a:lnTo>
                  <a:pt x="966004" y="1135592"/>
                </a:lnTo>
                <a:cubicBezTo>
                  <a:pt x="966004" y="1282208"/>
                  <a:pt x="847149" y="1401063"/>
                  <a:pt x="700533" y="1401063"/>
                </a:cubicBezTo>
                <a:cubicBezTo>
                  <a:pt x="553917" y="1401063"/>
                  <a:pt x="435062" y="1282208"/>
                  <a:pt x="435062" y="1135592"/>
                </a:cubicBezTo>
                <a:lnTo>
                  <a:pt x="435062" y="966002"/>
                </a:lnTo>
                <a:lnTo>
                  <a:pt x="265471" y="966002"/>
                </a:lnTo>
                <a:cubicBezTo>
                  <a:pt x="118855" y="966002"/>
                  <a:pt x="0" y="847148"/>
                  <a:pt x="0" y="700531"/>
                </a:cubicBezTo>
                <a:close/>
              </a:path>
            </a:pathLst>
          </a:custGeom>
          <a:solidFill>
            <a:srgbClr val="FF37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CF75CCB-0792-40D3-886B-1C3122389ED0}"/>
              </a:ext>
            </a:extLst>
          </p:cNvPr>
          <p:cNvSpPr txBox="1"/>
          <p:nvPr/>
        </p:nvSpPr>
        <p:spPr>
          <a:xfrm>
            <a:off x="5281478" y="559828"/>
            <a:ext cx="11155313" cy="264687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600" kern="700" spc="-1200" dirty="0">
                <a:ln w="57150">
                  <a:solidFill>
                    <a:srgbClr val="161315"/>
                  </a:solidFill>
                </a:ln>
                <a:noFill/>
                <a:latin typeface="Montserrat SemiBold" panose="00000700000000000000" pitchFamily="50" charset="0"/>
              </a:rPr>
              <a:t>STYLISH</a:t>
            </a:r>
          </a:p>
        </p:txBody>
      </p:sp>
      <p:sp>
        <p:nvSpPr>
          <p:cNvPr id="33" name="Multiplication Sign 32">
            <a:extLst>
              <a:ext uri="{FF2B5EF4-FFF2-40B4-BE49-F238E27FC236}">
                <a16:creationId xmlns:a16="http://schemas.microsoft.com/office/drawing/2014/main" id="{1F1BDAEE-11B1-47BF-8268-A60106AA661D}"/>
              </a:ext>
            </a:extLst>
          </p:cNvPr>
          <p:cNvSpPr/>
          <p:nvPr/>
        </p:nvSpPr>
        <p:spPr>
          <a:xfrm rot="5400000">
            <a:off x="7209030" y="2333538"/>
            <a:ext cx="997125" cy="997122"/>
          </a:xfrm>
          <a:prstGeom prst="mathMultiply">
            <a:avLst>
              <a:gd name="adj1" fmla="val 3460"/>
            </a:avLst>
          </a:prstGeom>
          <a:solidFill>
            <a:srgbClr val="FFBF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EC97FB93-3CF4-4A26-8EF4-0B8D3BF81906}"/>
              </a:ext>
            </a:extLst>
          </p:cNvPr>
          <p:cNvSpPr/>
          <p:nvPr/>
        </p:nvSpPr>
        <p:spPr>
          <a:xfrm rot="5400000">
            <a:off x="916541" y="2695468"/>
            <a:ext cx="494352" cy="494348"/>
          </a:xfrm>
          <a:custGeom>
            <a:avLst/>
            <a:gdLst>
              <a:gd name="connsiteX0" fmla="*/ 0 w 1401064"/>
              <a:gd name="connsiteY0" fmla="*/ 700531 h 1401063"/>
              <a:gd name="connsiteX1" fmla="*/ 265471 w 1401064"/>
              <a:gd name="connsiteY1" fmla="*/ 435060 h 1401063"/>
              <a:gd name="connsiteX2" fmla="*/ 435062 w 1401064"/>
              <a:gd name="connsiteY2" fmla="*/ 435061 h 1401063"/>
              <a:gd name="connsiteX3" fmla="*/ 435062 w 1401064"/>
              <a:gd name="connsiteY3" fmla="*/ 265471 h 1401063"/>
              <a:gd name="connsiteX4" fmla="*/ 700533 w 1401064"/>
              <a:gd name="connsiteY4" fmla="*/ 0 h 1401063"/>
              <a:gd name="connsiteX5" fmla="*/ 966004 w 1401064"/>
              <a:gd name="connsiteY5" fmla="*/ 265471 h 1401063"/>
              <a:gd name="connsiteX6" fmla="*/ 966004 w 1401064"/>
              <a:gd name="connsiteY6" fmla="*/ 435061 h 1401063"/>
              <a:gd name="connsiteX7" fmla="*/ 1135593 w 1401064"/>
              <a:gd name="connsiteY7" fmla="*/ 435061 h 1401063"/>
              <a:gd name="connsiteX8" fmla="*/ 1401064 w 1401064"/>
              <a:gd name="connsiteY8" fmla="*/ 700532 h 1401063"/>
              <a:gd name="connsiteX9" fmla="*/ 1135593 w 1401064"/>
              <a:gd name="connsiteY9" fmla="*/ 966002 h 1401063"/>
              <a:gd name="connsiteX10" fmla="*/ 966004 w 1401064"/>
              <a:gd name="connsiteY10" fmla="*/ 966002 h 1401063"/>
              <a:gd name="connsiteX11" fmla="*/ 966004 w 1401064"/>
              <a:gd name="connsiteY11" fmla="*/ 1135592 h 1401063"/>
              <a:gd name="connsiteX12" fmla="*/ 700533 w 1401064"/>
              <a:gd name="connsiteY12" fmla="*/ 1401063 h 1401063"/>
              <a:gd name="connsiteX13" fmla="*/ 435062 w 1401064"/>
              <a:gd name="connsiteY13" fmla="*/ 1135592 h 1401063"/>
              <a:gd name="connsiteX14" fmla="*/ 435062 w 1401064"/>
              <a:gd name="connsiteY14" fmla="*/ 966002 h 1401063"/>
              <a:gd name="connsiteX15" fmla="*/ 265471 w 1401064"/>
              <a:gd name="connsiteY15" fmla="*/ 966002 h 1401063"/>
              <a:gd name="connsiteX16" fmla="*/ 0 w 1401064"/>
              <a:gd name="connsiteY16" fmla="*/ 700531 h 1401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401064" h="1401063">
                <a:moveTo>
                  <a:pt x="0" y="700531"/>
                </a:moveTo>
                <a:cubicBezTo>
                  <a:pt x="0" y="553915"/>
                  <a:pt x="118855" y="435060"/>
                  <a:pt x="265471" y="435060"/>
                </a:cubicBezTo>
                <a:lnTo>
                  <a:pt x="435062" y="435061"/>
                </a:lnTo>
                <a:lnTo>
                  <a:pt x="435062" y="265471"/>
                </a:lnTo>
                <a:cubicBezTo>
                  <a:pt x="435062" y="118855"/>
                  <a:pt x="553917" y="0"/>
                  <a:pt x="700533" y="0"/>
                </a:cubicBezTo>
                <a:cubicBezTo>
                  <a:pt x="847149" y="0"/>
                  <a:pt x="966004" y="118855"/>
                  <a:pt x="966004" y="265471"/>
                </a:cubicBezTo>
                <a:lnTo>
                  <a:pt x="966004" y="435061"/>
                </a:lnTo>
                <a:lnTo>
                  <a:pt x="1135593" y="435061"/>
                </a:lnTo>
                <a:cubicBezTo>
                  <a:pt x="1282209" y="435061"/>
                  <a:pt x="1401064" y="553916"/>
                  <a:pt x="1401064" y="700532"/>
                </a:cubicBezTo>
                <a:cubicBezTo>
                  <a:pt x="1401064" y="847148"/>
                  <a:pt x="1282209" y="966002"/>
                  <a:pt x="1135593" y="966002"/>
                </a:cubicBezTo>
                <a:lnTo>
                  <a:pt x="966004" y="966002"/>
                </a:lnTo>
                <a:lnTo>
                  <a:pt x="966004" y="1135592"/>
                </a:lnTo>
                <a:cubicBezTo>
                  <a:pt x="966004" y="1282208"/>
                  <a:pt x="847149" y="1401063"/>
                  <a:pt x="700533" y="1401063"/>
                </a:cubicBezTo>
                <a:cubicBezTo>
                  <a:pt x="553917" y="1401063"/>
                  <a:pt x="435062" y="1282208"/>
                  <a:pt x="435062" y="1135592"/>
                </a:cubicBezTo>
                <a:lnTo>
                  <a:pt x="435062" y="966002"/>
                </a:lnTo>
                <a:lnTo>
                  <a:pt x="265471" y="966002"/>
                </a:lnTo>
                <a:cubicBezTo>
                  <a:pt x="118855" y="966002"/>
                  <a:pt x="0" y="847148"/>
                  <a:pt x="0" y="700531"/>
                </a:cubicBezTo>
                <a:close/>
              </a:path>
            </a:pathLst>
          </a:custGeom>
          <a:solidFill>
            <a:srgbClr val="F043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Multiplication Sign 33">
            <a:extLst>
              <a:ext uri="{FF2B5EF4-FFF2-40B4-BE49-F238E27FC236}">
                <a16:creationId xmlns:a16="http://schemas.microsoft.com/office/drawing/2014/main" id="{17DBD1D6-5378-40B3-B3C4-C1026D45F5A5}"/>
              </a:ext>
            </a:extLst>
          </p:cNvPr>
          <p:cNvSpPr/>
          <p:nvPr/>
        </p:nvSpPr>
        <p:spPr>
          <a:xfrm rot="5400000">
            <a:off x="6939700" y="3527341"/>
            <a:ext cx="997125" cy="997122"/>
          </a:xfrm>
          <a:prstGeom prst="mathMultiply">
            <a:avLst>
              <a:gd name="adj1" fmla="val 3460"/>
            </a:avLst>
          </a:prstGeom>
          <a:solidFill>
            <a:srgbClr val="1613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Multiplication Sign 30">
            <a:extLst>
              <a:ext uri="{FF2B5EF4-FFF2-40B4-BE49-F238E27FC236}">
                <a16:creationId xmlns:a16="http://schemas.microsoft.com/office/drawing/2014/main" id="{CAB7AEB0-2B84-4396-876C-25D402AF03C7}"/>
              </a:ext>
            </a:extLst>
          </p:cNvPr>
          <p:cNvSpPr/>
          <p:nvPr/>
        </p:nvSpPr>
        <p:spPr>
          <a:xfrm rot="5400000">
            <a:off x="10438083" y="4250503"/>
            <a:ext cx="997125" cy="997122"/>
          </a:xfrm>
          <a:prstGeom prst="mathMultiply">
            <a:avLst>
              <a:gd name="adj1" fmla="val 3460"/>
            </a:avLst>
          </a:prstGeom>
          <a:solidFill>
            <a:srgbClr val="F043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Multiplication Sign 31">
            <a:extLst>
              <a:ext uri="{FF2B5EF4-FFF2-40B4-BE49-F238E27FC236}">
                <a16:creationId xmlns:a16="http://schemas.microsoft.com/office/drawing/2014/main" id="{29BBDEBF-2AC2-472C-BA6E-449D2AB1C6B0}"/>
              </a:ext>
            </a:extLst>
          </p:cNvPr>
          <p:cNvSpPr/>
          <p:nvPr/>
        </p:nvSpPr>
        <p:spPr>
          <a:xfrm rot="5400000">
            <a:off x="10916866" y="2956435"/>
            <a:ext cx="997125" cy="997122"/>
          </a:xfrm>
          <a:prstGeom prst="mathMultiply">
            <a:avLst>
              <a:gd name="adj1" fmla="val 3460"/>
            </a:avLst>
          </a:prstGeom>
          <a:solidFill>
            <a:srgbClr val="1613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rgbClr val="161315"/>
                </a:solidFill>
              </a:ln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D8135379-6BED-4C1E-A768-EFB37E124AF6}"/>
              </a:ext>
            </a:extLst>
          </p:cNvPr>
          <p:cNvSpPr/>
          <p:nvPr/>
        </p:nvSpPr>
        <p:spPr>
          <a:xfrm>
            <a:off x="1567760" y="1443175"/>
            <a:ext cx="2766238" cy="3971650"/>
          </a:xfrm>
          <a:prstGeom prst="roundRect">
            <a:avLst/>
          </a:prstGeom>
          <a:solidFill>
            <a:srgbClr val="161315"/>
          </a:solidFill>
          <a:ln>
            <a:noFill/>
          </a:ln>
          <a:effectLst>
            <a:outerShdw blurRad="431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866171" y="2643465"/>
            <a:ext cx="212305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Montserrat Light" panose="00000400000000000000" pitchFamily="50" charset="0"/>
              </a:rPr>
              <a:t>Red Motorcycle Helmet</a:t>
            </a:r>
          </a:p>
          <a:p>
            <a:r>
              <a:rPr lang="en-US" sz="1200" dirty="0">
                <a:solidFill>
                  <a:schemeClr val="bg1"/>
                </a:solidFill>
                <a:latin typeface="Montserrat Light" panose="00000400000000000000" pitchFamily="50" charset="0"/>
              </a:rPr>
              <a:t>10% Discount for every purchase</a:t>
            </a:r>
          </a:p>
          <a:p>
            <a:endParaRPr lang="en-US" sz="1200" dirty="0">
              <a:solidFill>
                <a:schemeClr val="bg1"/>
              </a:solidFill>
              <a:latin typeface="Montserrat Light" panose="00000400000000000000" pitchFamily="50" charset="0"/>
            </a:endParaRPr>
          </a:p>
          <a:p>
            <a:endParaRPr lang="en-US" sz="1200" dirty="0">
              <a:solidFill>
                <a:schemeClr val="bg1"/>
              </a:solidFill>
              <a:latin typeface="Montserrat Light" panose="00000400000000000000" pitchFamily="50" charset="0"/>
            </a:endParaRPr>
          </a:p>
          <a:p>
            <a:endParaRPr lang="en-US" sz="1200" dirty="0">
              <a:solidFill>
                <a:schemeClr val="bg1"/>
              </a:solidFill>
              <a:latin typeface="Montserrat Light" panose="00000400000000000000" pitchFamily="50" charset="0"/>
            </a:endParaRPr>
          </a:p>
          <a:p>
            <a:endParaRPr lang="en-US" sz="1200" dirty="0">
              <a:solidFill>
                <a:schemeClr val="bg1"/>
              </a:solidFill>
              <a:latin typeface="Montserrat Light" panose="00000400000000000000" pitchFamily="50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66171" y="1874772"/>
            <a:ext cx="2123055" cy="733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en-US" sz="2400" dirty="0">
                <a:solidFill>
                  <a:schemeClr val="bg1"/>
                </a:solidFill>
                <a:latin typeface="Montserrat SemiBold" panose="00000700000000000000" pitchFamily="50" charset="0"/>
              </a:rPr>
              <a:t>STEELBIRD AIR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0FFBC6DD-5D99-4A8E-AB21-AF1B90A5C972}"/>
              </a:ext>
            </a:extLst>
          </p:cNvPr>
          <p:cNvSpPr/>
          <p:nvPr/>
        </p:nvSpPr>
        <p:spPr>
          <a:xfrm>
            <a:off x="3069571" y="4438546"/>
            <a:ext cx="1822444" cy="621035"/>
          </a:xfrm>
          <a:prstGeom prst="roundRect">
            <a:avLst/>
          </a:prstGeom>
          <a:solidFill>
            <a:srgbClr val="FFBF40"/>
          </a:solidFill>
          <a:ln>
            <a:noFill/>
          </a:ln>
          <a:effectLst>
            <a:outerShdw blurRad="3302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161315"/>
                </a:solidFill>
                <a:latin typeface="Montserrat SemiBold" panose="00000700000000000000" pitchFamily="50" charset="0"/>
              </a:rPr>
              <a:t>$400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5497310A-C660-4972-ABF7-F702E06A0B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834" y="611438"/>
            <a:ext cx="4947745" cy="49477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253" y="-1486"/>
            <a:ext cx="1278743" cy="1278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884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15"/>
    </mc:Choice>
    <mc:Fallback xmlns="">
      <p:transition spd="slow" advTm="61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6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42" presetClass="pat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2.96296E-6 L -0.68737 0.00069 " pathEditMode="relative" rAng="0" ptsTypes="AA">
                                      <p:cBhvr>
                                        <p:cTn id="8" dur="6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375" y="2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6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6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30" dur="6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" dur="6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34" dur="6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2" presetClass="entr" presetSubtype="8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2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2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2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3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3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2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  <p:bldP spid="8" grpId="0"/>
      <p:bldP spid="33" grpId="0" animBg="1"/>
      <p:bldP spid="33" grpId="1" animBg="1"/>
      <p:bldP spid="30" grpId="0" animBg="1"/>
      <p:bldP spid="30" grpId="1" animBg="1"/>
      <p:bldP spid="34" grpId="0" animBg="1"/>
      <p:bldP spid="34" grpId="1" animBg="1"/>
      <p:bldP spid="31" grpId="0" animBg="1"/>
      <p:bldP spid="31" grpId="1" animBg="1"/>
      <p:bldP spid="32" grpId="0" animBg="1"/>
      <p:bldP spid="32" grpId="1" animBg="1"/>
      <p:bldP spid="21" grpId="0" animBg="1"/>
      <p:bldP spid="5" grpId="0"/>
      <p:bldP spid="4" grpId="0"/>
      <p:bldP spid="2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333232"/>
          </a:fgClr>
          <a:bgClr>
            <a:srgbClr val="0F0F0F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7CF75CCB-0792-40D3-886B-1C3122389ED0}"/>
              </a:ext>
            </a:extLst>
          </p:cNvPr>
          <p:cNvSpPr txBox="1"/>
          <p:nvPr/>
        </p:nvSpPr>
        <p:spPr>
          <a:xfrm>
            <a:off x="5281478" y="185221"/>
            <a:ext cx="11155313" cy="264687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600" kern="700" spc="-1200" dirty="0">
                <a:ln w="57150">
                  <a:solidFill>
                    <a:srgbClr val="E5E5E5"/>
                  </a:solidFill>
                </a:ln>
                <a:noFill/>
                <a:latin typeface="Montserrat SemiBold" panose="00000700000000000000" pitchFamily="50" charset="0"/>
              </a:rPr>
              <a:t>SPORTLY</a:t>
            </a: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BABD019B-8F74-4467-8185-A5F6ABB3B116}"/>
              </a:ext>
            </a:extLst>
          </p:cNvPr>
          <p:cNvSpPr/>
          <p:nvPr/>
        </p:nvSpPr>
        <p:spPr>
          <a:xfrm rot="5400000">
            <a:off x="4727877" y="3763340"/>
            <a:ext cx="363780" cy="363779"/>
          </a:xfrm>
          <a:custGeom>
            <a:avLst/>
            <a:gdLst>
              <a:gd name="connsiteX0" fmla="*/ 0 w 1401064"/>
              <a:gd name="connsiteY0" fmla="*/ 700531 h 1401063"/>
              <a:gd name="connsiteX1" fmla="*/ 265471 w 1401064"/>
              <a:gd name="connsiteY1" fmla="*/ 435060 h 1401063"/>
              <a:gd name="connsiteX2" fmla="*/ 435062 w 1401064"/>
              <a:gd name="connsiteY2" fmla="*/ 435061 h 1401063"/>
              <a:gd name="connsiteX3" fmla="*/ 435062 w 1401064"/>
              <a:gd name="connsiteY3" fmla="*/ 265471 h 1401063"/>
              <a:gd name="connsiteX4" fmla="*/ 700533 w 1401064"/>
              <a:gd name="connsiteY4" fmla="*/ 0 h 1401063"/>
              <a:gd name="connsiteX5" fmla="*/ 966004 w 1401064"/>
              <a:gd name="connsiteY5" fmla="*/ 265471 h 1401063"/>
              <a:gd name="connsiteX6" fmla="*/ 966004 w 1401064"/>
              <a:gd name="connsiteY6" fmla="*/ 435061 h 1401063"/>
              <a:gd name="connsiteX7" fmla="*/ 1135593 w 1401064"/>
              <a:gd name="connsiteY7" fmla="*/ 435061 h 1401063"/>
              <a:gd name="connsiteX8" fmla="*/ 1401064 w 1401064"/>
              <a:gd name="connsiteY8" fmla="*/ 700532 h 1401063"/>
              <a:gd name="connsiteX9" fmla="*/ 1135593 w 1401064"/>
              <a:gd name="connsiteY9" fmla="*/ 966002 h 1401063"/>
              <a:gd name="connsiteX10" fmla="*/ 966004 w 1401064"/>
              <a:gd name="connsiteY10" fmla="*/ 966002 h 1401063"/>
              <a:gd name="connsiteX11" fmla="*/ 966004 w 1401064"/>
              <a:gd name="connsiteY11" fmla="*/ 1135592 h 1401063"/>
              <a:gd name="connsiteX12" fmla="*/ 700533 w 1401064"/>
              <a:gd name="connsiteY12" fmla="*/ 1401063 h 1401063"/>
              <a:gd name="connsiteX13" fmla="*/ 435062 w 1401064"/>
              <a:gd name="connsiteY13" fmla="*/ 1135592 h 1401063"/>
              <a:gd name="connsiteX14" fmla="*/ 435062 w 1401064"/>
              <a:gd name="connsiteY14" fmla="*/ 966002 h 1401063"/>
              <a:gd name="connsiteX15" fmla="*/ 265471 w 1401064"/>
              <a:gd name="connsiteY15" fmla="*/ 966002 h 1401063"/>
              <a:gd name="connsiteX16" fmla="*/ 0 w 1401064"/>
              <a:gd name="connsiteY16" fmla="*/ 700531 h 1401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401064" h="1401063">
                <a:moveTo>
                  <a:pt x="0" y="700531"/>
                </a:moveTo>
                <a:cubicBezTo>
                  <a:pt x="0" y="553915"/>
                  <a:pt x="118855" y="435060"/>
                  <a:pt x="265471" y="435060"/>
                </a:cubicBezTo>
                <a:lnTo>
                  <a:pt x="435062" y="435061"/>
                </a:lnTo>
                <a:lnTo>
                  <a:pt x="435062" y="265471"/>
                </a:lnTo>
                <a:cubicBezTo>
                  <a:pt x="435062" y="118855"/>
                  <a:pt x="553917" y="0"/>
                  <a:pt x="700533" y="0"/>
                </a:cubicBezTo>
                <a:cubicBezTo>
                  <a:pt x="847149" y="0"/>
                  <a:pt x="966004" y="118855"/>
                  <a:pt x="966004" y="265471"/>
                </a:cubicBezTo>
                <a:lnTo>
                  <a:pt x="966004" y="435061"/>
                </a:lnTo>
                <a:lnTo>
                  <a:pt x="1135593" y="435061"/>
                </a:lnTo>
                <a:cubicBezTo>
                  <a:pt x="1282209" y="435061"/>
                  <a:pt x="1401064" y="553916"/>
                  <a:pt x="1401064" y="700532"/>
                </a:cubicBezTo>
                <a:cubicBezTo>
                  <a:pt x="1401064" y="847148"/>
                  <a:pt x="1282209" y="966002"/>
                  <a:pt x="1135593" y="966002"/>
                </a:cubicBezTo>
                <a:lnTo>
                  <a:pt x="966004" y="966002"/>
                </a:lnTo>
                <a:lnTo>
                  <a:pt x="966004" y="1135592"/>
                </a:lnTo>
                <a:cubicBezTo>
                  <a:pt x="966004" y="1282208"/>
                  <a:pt x="847149" y="1401063"/>
                  <a:pt x="700533" y="1401063"/>
                </a:cubicBezTo>
                <a:cubicBezTo>
                  <a:pt x="553917" y="1401063"/>
                  <a:pt x="435062" y="1282208"/>
                  <a:pt x="435062" y="1135592"/>
                </a:cubicBezTo>
                <a:lnTo>
                  <a:pt x="435062" y="966002"/>
                </a:lnTo>
                <a:lnTo>
                  <a:pt x="265471" y="966002"/>
                </a:lnTo>
                <a:cubicBezTo>
                  <a:pt x="118855" y="966002"/>
                  <a:pt x="0" y="847148"/>
                  <a:pt x="0" y="700531"/>
                </a:cubicBezTo>
                <a:close/>
              </a:path>
            </a:pathLst>
          </a:cu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Multiplication Sign 32">
            <a:extLst>
              <a:ext uri="{FF2B5EF4-FFF2-40B4-BE49-F238E27FC236}">
                <a16:creationId xmlns:a16="http://schemas.microsoft.com/office/drawing/2014/main" id="{1F1BDAEE-11B1-47BF-8268-A60106AA661D}"/>
              </a:ext>
            </a:extLst>
          </p:cNvPr>
          <p:cNvSpPr/>
          <p:nvPr/>
        </p:nvSpPr>
        <p:spPr>
          <a:xfrm rot="5400000">
            <a:off x="7209030" y="2333538"/>
            <a:ext cx="997125" cy="997122"/>
          </a:xfrm>
          <a:prstGeom prst="mathMultiply">
            <a:avLst>
              <a:gd name="adj1" fmla="val 3460"/>
            </a:avLst>
          </a:prstGeom>
          <a:solidFill>
            <a:srgbClr val="FFBF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EC97FB93-3CF4-4A26-8EF4-0B8D3BF81906}"/>
              </a:ext>
            </a:extLst>
          </p:cNvPr>
          <p:cNvSpPr/>
          <p:nvPr/>
        </p:nvSpPr>
        <p:spPr>
          <a:xfrm rot="5400000">
            <a:off x="916541" y="2695468"/>
            <a:ext cx="494352" cy="494348"/>
          </a:xfrm>
          <a:custGeom>
            <a:avLst/>
            <a:gdLst>
              <a:gd name="connsiteX0" fmla="*/ 0 w 1401064"/>
              <a:gd name="connsiteY0" fmla="*/ 700531 h 1401063"/>
              <a:gd name="connsiteX1" fmla="*/ 265471 w 1401064"/>
              <a:gd name="connsiteY1" fmla="*/ 435060 h 1401063"/>
              <a:gd name="connsiteX2" fmla="*/ 435062 w 1401064"/>
              <a:gd name="connsiteY2" fmla="*/ 435061 h 1401063"/>
              <a:gd name="connsiteX3" fmla="*/ 435062 w 1401064"/>
              <a:gd name="connsiteY3" fmla="*/ 265471 h 1401063"/>
              <a:gd name="connsiteX4" fmla="*/ 700533 w 1401064"/>
              <a:gd name="connsiteY4" fmla="*/ 0 h 1401063"/>
              <a:gd name="connsiteX5" fmla="*/ 966004 w 1401064"/>
              <a:gd name="connsiteY5" fmla="*/ 265471 h 1401063"/>
              <a:gd name="connsiteX6" fmla="*/ 966004 w 1401064"/>
              <a:gd name="connsiteY6" fmla="*/ 435061 h 1401063"/>
              <a:gd name="connsiteX7" fmla="*/ 1135593 w 1401064"/>
              <a:gd name="connsiteY7" fmla="*/ 435061 h 1401063"/>
              <a:gd name="connsiteX8" fmla="*/ 1401064 w 1401064"/>
              <a:gd name="connsiteY8" fmla="*/ 700532 h 1401063"/>
              <a:gd name="connsiteX9" fmla="*/ 1135593 w 1401064"/>
              <a:gd name="connsiteY9" fmla="*/ 966002 h 1401063"/>
              <a:gd name="connsiteX10" fmla="*/ 966004 w 1401064"/>
              <a:gd name="connsiteY10" fmla="*/ 966002 h 1401063"/>
              <a:gd name="connsiteX11" fmla="*/ 966004 w 1401064"/>
              <a:gd name="connsiteY11" fmla="*/ 1135592 h 1401063"/>
              <a:gd name="connsiteX12" fmla="*/ 700533 w 1401064"/>
              <a:gd name="connsiteY12" fmla="*/ 1401063 h 1401063"/>
              <a:gd name="connsiteX13" fmla="*/ 435062 w 1401064"/>
              <a:gd name="connsiteY13" fmla="*/ 1135592 h 1401063"/>
              <a:gd name="connsiteX14" fmla="*/ 435062 w 1401064"/>
              <a:gd name="connsiteY14" fmla="*/ 966002 h 1401063"/>
              <a:gd name="connsiteX15" fmla="*/ 265471 w 1401064"/>
              <a:gd name="connsiteY15" fmla="*/ 966002 h 1401063"/>
              <a:gd name="connsiteX16" fmla="*/ 0 w 1401064"/>
              <a:gd name="connsiteY16" fmla="*/ 700531 h 1401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401064" h="1401063">
                <a:moveTo>
                  <a:pt x="0" y="700531"/>
                </a:moveTo>
                <a:cubicBezTo>
                  <a:pt x="0" y="553915"/>
                  <a:pt x="118855" y="435060"/>
                  <a:pt x="265471" y="435060"/>
                </a:cubicBezTo>
                <a:lnTo>
                  <a:pt x="435062" y="435061"/>
                </a:lnTo>
                <a:lnTo>
                  <a:pt x="435062" y="265471"/>
                </a:lnTo>
                <a:cubicBezTo>
                  <a:pt x="435062" y="118855"/>
                  <a:pt x="553917" y="0"/>
                  <a:pt x="700533" y="0"/>
                </a:cubicBezTo>
                <a:cubicBezTo>
                  <a:pt x="847149" y="0"/>
                  <a:pt x="966004" y="118855"/>
                  <a:pt x="966004" y="265471"/>
                </a:cubicBezTo>
                <a:lnTo>
                  <a:pt x="966004" y="435061"/>
                </a:lnTo>
                <a:lnTo>
                  <a:pt x="1135593" y="435061"/>
                </a:lnTo>
                <a:cubicBezTo>
                  <a:pt x="1282209" y="435061"/>
                  <a:pt x="1401064" y="553916"/>
                  <a:pt x="1401064" y="700532"/>
                </a:cubicBezTo>
                <a:cubicBezTo>
                  <a:pt x="1401064" y="847148"/>
                  <a:pt x="1282209" y="966002"/>
                  <a:pt x="1135593" y="966002"/>
                </a:cubicBezTo>
                <a:lnTo>
                  <a:pt x="966004" y="966002"/>
                </a:lnTo>
                <a:lnTo>
                  <a:pt x="966004" y="1135592"/>
                </a:lnTo>
                <a:cubicBezTo>
                  <a:pt x="966004" y="1282208"/>
                  <a:pt x="847149" y="1401063"/>
                  <a:pt x="700533" y="1401063"/>
                </a:cubicBezTo>
                <a:cubicBezTo>
                  <a:pt x="553917" y="1401063"/>
                  <a:pt x="435062" y="1282208"/>
                  <a:pt x="435062" y="1135592"/>
                </a:cubicBezTo>
                <a:lnTo>
                  <a:pt x="435062" y="966002"/>
                </a:lnTo>
                <a:lnTo>
                  <a:pt x="265471" y="966002"/>
                </a:lnTo>
                <a:cubicBezTo>
                  <a:pt x="118855" y="966002"/>
                  <a:pt x="0" y="847148"/>
                  <a:pt x="0" y="700531"/>
                </a:cubicBezTo>
                <a:close/>
              </a:path>
            </a:pathLst>
          </a:custGeom>
          <a:solidFill>
            <a:srgbClr val="3332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Multiplication Sign 33">
            <a:extLst>
              <a:ext uri="{FF2B5EF4-FFF2-40B4-BE49-F238E27FC236}">
                <a16:creationId xmlns:a16="http://schemas.microsoft.com/office/drawing/2014/main" id="{17DBD1D6-5378-40B3-B3C4-C1026D45F5A5}"/>
              </a:ext>
            </a:extLst>
          </p:cNvPr>
          <p:cNvSpPr/>
          <p:nvPr/>
        </p:nvSpPr>
        <p:spPr>
          <a:xfrm rot="5400000">
            <a:off x="6939700" y="4431920"/>
            <a:ext cx="997125" cy="997122"/>
          </a:xfrm>
          <a:prstGeom prst="mathMultiply">
            <a:avLst>
              <a:gd name="adj1" fmla="val 3460"/>
            </a:avLst>
          </a:prstGeom>
          <a:solidFill>
            <a:srgbClr val="4EAF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Multiplication Sign 30">
            <a:extLst>
              <a:ext uri="{FF2B5EF4-FFF2-40B4-BE49-F238E27FC236}">
                <a16:creationId xmlns:a16="http://schemas.microsoft.com/office/drawing/2014/main" id="{CAB7AEB0-2B84-4396-876C-25D402AF03C7}"/>
              </a:ext>
            </a:extLst>
          </p:cNvPr>
          <p:cNvSpPr/>
          <p:nvPr/>
        </p:nvSpPr>
        <p:spPr>
          <a:xfrm rot="5400000">
            <a:off x="9618397" y="4250502"/>
            <a:ext cx="997125" cy="997122"/>
          </a:xfrm>
          <a:prstGeom prst="mathMultiply">
            <a:avLst>
              <a:gd name="adj1" fmla="val 3460"/>
            </a:avLst>
          </a:prstGeom>
          <a:solidFill>
            <a:srgbClr val="F043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Multiplication Sign 31">
            <a:extLst>
              <a:ext uri="{FF2B5EF4-FFF2-40B4-BE49-F238E27FC236}">
                <a16:creationId xmlns:a16="http://schemas.microsoft.com/office/drawing/2014/main" id="{29BBDEBF-2AC2-472C-BA6E-449D2AB1C6B0}"/>
              </a:ext>
            </a:extLst>
          </p:cNvPr>
          <p:cNvSpPr/>
          <p:nvPr/>
        </p:nvSpPr>
        <p:spPr>
          <a:xfrm rot="5400000">
            <a:off x="10916866" y="2956435"/>
            <a:ext cx="997125" cy="997122"/>
          </a:xfrm>
          <a:prstGeom prst="mathMultiply">
            <a:avLst>
              <a:gd name="adj1" fmla="val 3460"/>
            </a:avLst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D8135379-6BED-4C1E-A768-EFB37E124AF6}"/>
              </a:ext>
            </a:extLst>
          </p:cNvPr>
          <p:cNvSpPr/>
          <p:nvPr/>
        </p:nvSpPr>
        <p:spPr>
          <a:xfrm>
            <a:off x="1567760" y="1443175"/>
            <a:ext cx="2766238" cy="3971650"/>
          </a:xfrm>
          <a:prstGeom prst="roundRect">
            <a:avLst/>
          </a:prstGeom>
          <a:solidFill>
            <a:srgbClr val="E5E5E5"/>
          </a:solidFill>
          <a:ln>
            <a:noFill/>
          </a:ln>
          <a:effectLst>
            <a:outerShdw blurRad="431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866171" y="2643465"/>
            <a:ext cx="21230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Bahnschrift Light" panose="020B0502040204020203" pitchFamily="34" charset="0"/>
              </a:rPr>
              <a:t>Fitted Sports Jacket</a:t>
            </a:r>
          </a:p>
          <a:p>
            <a:r>
              <a:rPr lang="en-US" sz="1200" dirty="0">
                <a:latin typeface="Bahnschrift Light" panose="020B0502040204020203" pitchFamily="34" charset="0"/>
              </a:rPr>
              <a:t>Color: Black and White</a:t>
            </a:r>
          </a:p>
          <a:p>
            <a:r>
              <a:rPr lang="en-US" sz="1200" dirty="0">
                <a:latin typeface="Bahnschrift Light" panose="020B0502040204020203" pitchFamily="34" charset="0"/>
              </a:rPr>
              <a:t>Sizes: S, M, L,  XL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866171" y="1874772"/>
            <a:ext cx="2123055" cy="733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en-US" sz="2400" dirty="0">
                <a:solidFill>
                  <a:srgbClr val="0F0F0F"/>
                </a:solidFill>
                <a:latin typeface="Montserrat SemiBold" panose="00000700000000000000" pitchFamily="50" charset="0"/>
              </a:rPr>
              <a:t>SPORTS  JACKET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0FFBC6DD-5D99-4A8E-AB21-AF1B90A5C972}"/>
              </a:ext>
            </a:extLst>
          </p:cNvPr>
          <p:cNvSpPr/>
          <p:nvPr/>
        </p:nvSpPr>
        <p:spPr>
          <a:xfrm>
            <a:off x="3069571" y="4438546"/>
            <a:ext cx="1822444" cy="621035"/>
          </a:xfrm>
          <a:prstGeom prst="roundRect">
            <a:avLst/>
          </a:prstGeom>
          <a:solidFill>
            <a:srgbClr val="E5E5E5"/>
          </a:solidFill>
          <a:ln>
            <a:noFill/>
          </a:ln>
          <a:effectLst>
            <a:outerShdw blurRad="3302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F0F0F"/>
                </a:solidFill>
                <a:latin typeface="Montserrat SemiBold" panose="00000700000000000000" pitchFamily="50" charset="0"/>
              </a:rPr>
              <a:t>$100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C2B68839-B1ED-4D15-B82A-E2BE21918C6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87"/>
          <a:stretch/>
        </p:blipFill>
        <p:spPr>
          <a:xfrm>
            <a:off x="7428805" y="1365294"/>
            <a:ext cx="4072610" cy="412741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253" y="-1486"/>
            <a:ext cx="1278743" cy="1278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487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24"/>
    </mc:Choice>
    <mc:Fallback xmlns="">
      <p:transition spd="slow" advTm="53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6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42" presetClass="pat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2.59259E-6 L -0.68737 0.00069 " pathEditMode="relative" rAng="0" ptsTypes="AA">
                                      <p:cBhvr>
                                        <p:cTn id="8" dur="6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375" y="2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6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6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30" dur="6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" dur="6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34" dur="6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2" presetClass="entr" presetSubtype="4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3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3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6" grpId="0" animBg="1"/>
      <p:bldP spid="26" grpId="1" animBg="1"/>
      <p:bldP spid="33" grpId="0" animBg="1"/>
      <p:bldP spid="33" grpId="1" animBg="1"/>
      <p:bldP spid="30" grpId="0" animBg="1"/>
      <p:bldP spid="30" grpId="1" animBg="1"/>
      <p:bldP spid="34" grpId="0" animBg="1"/>
      <p:bldP spid="34" grpId="1" animBg="1"/>
      <p:bldP spid="31" grpId="0" animBg="1"/>
      <p:bldP spid="31" grpId="1" animBg="1"/>
      <p:bldP spid="32" grpId="0" animBg="1"/>
      <p:bldP spid="32" grpId="1" animBg="1"/>
      <p:bldP spid="21" grpId="0" animBg="1"/>
      <p:bldP spid="5" grpId="0"/>
      <p:bldP spid="4" grpId="0"/>
      <p:bldP spid="2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rgbClr val="FFD0C7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Multiplication Sign 29">
            <a:extLst>
              <a:ext uri="{FF2B5EF4-FFF2-40B4-BE49-F238E27FC236}">
                <a16:creationId xmlns:a16="http://schemas.microsoft.com/office/drawing/2014/main" id="{983A0B2F-50A2-4CCF-B15E-487A94209BFB}"/>
              </a:ext>
            </a:extLst>
          </p:cNvPr>
          <p:cNvSpPr/>
          <p:nvPr/>
        </p:nvSpPr>
        <p:spPr>
          <a:xfrm rot="5400000">
            <a:off x="1231025" y="2346067"/>
            <a:ext cx="997125" cy="997122"/>
          </a:xfrm>
          <a:prstGeom prst="mathMultiply">
            <a:avLst>
              <a:gd name="adj1" fmla="val 3460"/>
            </a:avLst>
          </a:prstGeom>
          <a:solidFill>
            <a:srgbClr val="FFBF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Multiplication Sign 30">
            <a:extLst>
              <a:ext uri="{FF2B5EF4-FFF2-40B4-BE49-F238E27FC236}">
                <a16:creationId xmlns:a16="http://schemas.microsoft.com/office/drawing/2014/main" id="{EA8CE7CF-FB44-4037-A99F-EEC372841FD9}"/>
              </a:ext>
            </a:extLst>
          </p:cNvPr>
          <p:cNvSpPr/>
          <p:nvPr/>
        </p:nvSpPr>
        <p:spPr>
          <a:xfrm rot="5400000">
            <a:off x="961695" y="4444449"/>
            <a:ext cx="997125" cy="997122"/>
          </a:xfrm>
          <a:prstGeom prst="mathMultiply">
            <a:avLst>
              <a:gd name="adj1" fmla="val 3460"/>
            </a:avLst>
          </a:prstGeom>
          <a:solidFill>
            <a:srgbClr val="4EAF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Multiplication Sign 31">
            <a:extLst>
              <a:ext uri="{FF2B5EF4-FFF2-40B4-BE49-F238E27FC236}">
                <a16:creationId xmlns:a16="http://schemas.microsoft.com/office/drawing/2014/main" id="{397D4BCC-3946-4A62-86A6-77F602FE31E5}"/>
              </a:ext>
            </a:extLst>
          </p:cNvPr>
          <p:cNvSpPr/>
          <p:nvPr/>
        </p:nvSpPr>
        <p:spPr>
          <a:xfrm rot="5400000">
            <a:off x="3640392" y="4263031"/>
            <a:ext cx="997125" cy="997122"/>
          </a:xfrm>
          <a:prstGeom prst="mathMultiply">
            <a:avLst>
              <a:gd name="adj1" fmla="val 3460"/>
            </a:avLst>
          </a:prstGeom>
          <a:solidFill>
            <a:srgbClr val="F043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Multiplication Sign 32">
            <a:extLst>
              <a:ext uri="{FF2B5EF4-FFF2-40B4-BE49-F238E27FC236}">
                <a16:creationId xmlns:a16="http://schemas.microsoft.com/office/drawing/2014/main" id="{B2D5D0FA-1F74-4DD8-9676-3B91A164D565}"/>
              </a:ext>
            </a:extLst>
          </p:cNvPr>
          <p:cNvSpPr/>
          <p:nvPr/>
        </p:nvSpPr>
        <p:spPr>
          <a:xfrm rot="5400000">
            <a:off x="4938861" y="2968964"/>
            <a:ext cx="997125" cy="997122"/>
          </a:xfrm>
          <a:prstGeom prst="mathMultiply">
            <a:avLst>
              <a:gd name="adj1" fmla="val 3460"/>
            </a:avLst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5A3A43F7-6B29-4203-B840-CCF2FC6DD7D1}"/>
              </a:ext>
            </a:extLst>
          </p:cNvPr>
          <p:cNvSpPr/>
          <p:nvPr/>
        </p:nvSpPr>
        <p:spPr>
          <a:xfrm rot="5400000">
            <a:off x="5157842" y="-2227032"/>
            <a:ext cx="5841228" cy="10295292"/>
          </a:xfrm>
          <a:custGeom>
            <a:avLst/>
            <a:gdLst>
              <a:gd name="connsiteX0" fmla="*/ 0 w 5841228"/>
              <a:gd name="connsiteY0" fmla="*/ 10295292 h 10295292"/>
              <a:gd name="connsiteX1" fmla="*/ 0 w 5841228"/>
              <a:gd name="connsiteY1" fmla="*/ 0 h 10295292"/>
              <a:gd name="connsiteX2" fmla="*/ 2900618 w 5841228"/>
              <a:gd name="connsiteY2" fmla="*/ 0 h 10295292"/>
              <a:gd name="connsiteX3" fmla="*/ 5466720 w 5841228"/>
              <a:gd name="connsiteY3" fmla="*/ 2155526 h 10295292"/>
              <a:gd name="connsiteX4" fmla="*/ 5595302 w 5841228"/>
              <a:gd name="connsiteY4" fmla="*/ 3634221 h 10295292"/>
              <a:gd name="connsiteX5" fmla="*/ 0 w 5841228"/>
              <a:gd name="connsiteY5" fmla="*/ 10295292 h 10295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41228" h="10295292">
                <a:moveTo>
                  <a:pt x="0" y="10295292"/>
                </a:moveTo>
                <a:lnTo>
                  <a:pt x="0" y="0"/>
                </a:lnTo>
                <a:lnTo>
                  <a:pt x="2900618" y="0"/>
                </a:lnTo>
                <a:lnTo>
                  <a:pt x="5466720" y="2155526"/>
                </a:lnTo>
                <a:cubicBezTo>
                  <a:pt x="5910557" y="2528349"/>
                  <a:pt x="5968125" y="3190384"/>
                  <a:pt x="5595302" y="3634221"/>
                </a:cubicBezTo>
                <a:lnTo>
                  <a:pt x="0" y="10295292"/>
                </a:lnTo>
                <a:close/>
              </a:path>
            </a:pathLst>
          </a:custGeom>
          <a:pattFill prst="wdUpDiag">
            <a:fgClr>
              <a:srgbClr val="B1D7F1"/>
            </a:fgClr>
            <a:bgClr>
              <a:srgbClr val="A8D5EE"/>
            </a:bgClr>
          </a:pattFill>
          <a:ln>
            <a:noFill/>
          </a:ln>
          <a:effectLst>
            <a:outerShdw blurRad="4445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2B116F91-AD85-406C-830B-E6C7D0B31C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2784"/>
            <a:ext cx="5861621" cy="5861621"/>
          </a:xfrm>
          <a:prstGeom prst="rect">
            <a:avLst/>
          </a:prstGeom>
          <a:effectLst>
            <a:outerShdw blurRad="177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E069F7E-23AC-40B1-AB9C-9EEC0B4E72CB}"/>
              </a:ext>
            </a:extLst>
          </p:cNvPr>
          <p:cNvSpPr txBox="1"/>
          <p:nvPr/>
        </p:nvSpPr>
        <p:spPr>
          <a:xfrm>
            <a:off x="6358760" y="1016772"/>
            <a:ext cx="48715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>
                <a:solidFill>
                  <a:srgbClr val="FF68A3"/>
                </a:solidFill>
                <a:latin typeface="Montserrat SemiBold" panose="00000700000000000000" pitchFamily="50" charset="0"/>
              </a:rPr>
              <a:t>Stylish </a:t>
            </a:r>
          </a:p>
          <a:p>
            <a:pPr algn="r"/>
            <a:r>
              <a:rPr lang="en-US" sz="2800" dirty="0">
                <a:solidFill>
                  <a:srgbClr val="FF68A3"/>
                </a:solidFill>
                <a:latin typeface="Montserrat SemiBold" panose="00000700000000000000" pitchFamily="50" charset="0"/>
              </a:rPr>
              <a:t>LOUBOUTIN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72472DB-CD25-4242-878C-85FF2E369977}"/>
              </a:ext>
            </a:extLst>
          </p:cNvPr>
          <p:cNvSpPr txBox="1"/>
          <p:nvPr/>
        </p:nvSpPr>
        <p:spPr>
          <a:xfrm>
            <a:off x="8794532" y="1915561"/>
            <a:ext cx="279422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>
                <a:solidFill>
                  <a:schemeClr val="bg1"/>
                </a:solidFill>
                <a:latin typeface="Montserrat Light" panose="00000400000000000000" pitchFamily="50" charset="0"/>
              </a:rPr>
              <a:t>Sizes: 35-40</a:t>
            </a:r>
          </a:p>
          <a:p>
            <a:pPr algn="r"/>
            <a:r>
              <a:rPr lang="en-US" sz="1100" dirty="0">
                <a:solidFill>
                  <a:schemeClr val="bg1"/>
                </a:solidFill>
                <a:latin typeface="Montserrat Light" panose="00000400000000000000" pitchFamily="50" charset="0"/>
              </a:rPr>
              <a:t>Color: Gold, Pink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03489029-8AB8-427C-8B14-AB66880639C3}"/>
              </a:ext>
            </a:extLst>
          </p:cNvPr>
          <p:cNvSpPr/>
          <p:nvPr/>
        </p:nvSpPr>
        <p:spPr>
          <a:xfrm>
            <a:off x="7135976" y="4006717"/>
            <a:ext cx="1822444" cy="621035"/>
          </a:xfrm>
          <a:prstGeom prst="roundRect">
            <a:avLst/>
          </a:prstGeom>
          <a:solidFill>
            <a:srgbClr val="FF68A3"/>
          </a:solidFill>
          <a:ln>
            <a:noFill/>
          </a:ln>
          <a:effectLst>
            <a:outerShdw blurRad="3302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D100"/>
                </a:solidFill>
                <a:latin typeface="Montserrat SemiBold" panose="00000700000000000000" pitchFamily="50" charset="0"/>
              </a:rPr>
              <a:t>$100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253" y="-1486"/>
            <a:ext cx="1278743" cy="1278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530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86"/>
    </mc:Choice>
    <mc:Fallback xmlns="">
      <p:transition spd="slow" advTm="56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6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8" dur="6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6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32" dur="6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  <p:bldP spid="9" grpId="0" animBg="1"/>
      <p:bldP spid="26" grpId="0"/>
      <p:bldP spid="27" grpId="0"/>
      <p:bldP spid="2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bg1"/>
          </a:fgClr>
          <a:bgClr>
            <a:srgbClr val="FFD0C7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Multiplication Sign 29">
            <a:extLst>
              <a:ext uri="{FF2B5EF4-FFF2-40B4-BE49-F238E27FC236}">
                <a16:creationId xmlns:a16="http://schemas.microsoft.com/office/drawing/2014/main" id="{983A0B2F-50A2-4CCF-B15E-487A94209BFB}"/>
              </a:ext>
            </a:extLst>
          </p:cNvPr>
          <p:cNvSpPr/>
          <p:nvPr/>
        </p:nvSpPr>
        <p:spPr>
          <a:xfrm rot="5400000">
            <a:off x="1231025" y="2346067"/>
            <a:ext cx="997125" cy="997122"/>
          </a:xfrm>
          <a:prstGeom prst="mathMultiply">
            <a:avLst>
              <a:gd name="adj1" fmla="val 3460"/>
            </a:avLst>
          </a:prstGeom>
          <a:solidFill>
            <a:srgbClr val="FFBF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Multiplication Sign 30">
            <a:extLst>
              <a:ext uri="{FF2B5EF4-FFF2-40B4-BE49-F238E27FC236}">
                <a16:creationId xmlns:a16="http://schemas.microsoft.com/office/drawing/2014/main" id="{EA8CE7CF-FB44-4037-A99F-EEC372841FD9}"/>
              </a:ext>
            </a:extLst>
          </p:cNvPr>
          <p:cNvSpPr/>
          <p:nvPr/>
        </p:nvSpPr>
        <p:spPr>
          <a:xfrm rot="5400000">
            <a:off x="961695" y="4444449"/>
            <a:ext cx="997125" cy="997122"/>
          </a:xfrm>
          <a:prstGeom prst="mathMultiply">
            <a:avLst>
              <a:gd name="adj1" fmla="val 3460"/>
            </a:avLst>
          </a:prstGeom>
          <a:solidFill>
            <a:srgbClr val="4EAF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Multiplication Sign 31">
            <a:extLst>
              <a:ext uri="{FF2B5EF4-FFF2-40B4-BE49-F238E27FC236}">
                <a16:creationId xmlns:a16="http://schemas.microsoft.com/office/drawing/2014/main" id="{397D4BCC-3946-4A62-86A6-77F602FE31E5}"/>
              </a:ext>
            </a:extLst>
          </p:cNvPr>
          <p:cNvSpPr/>
          <p:nvPr/>
        </p:nvSpPr>
        <p:spPr>
          <a:xfrm rot="5400000">
            <a:off x="4413724" y="4263032"/>
            <a:ext cx="997125" cy="997122"/>
          </a:xfrm>
          <a:prstGeom prst="mathMultiply">
            <a:avLst>
              <a:gd name="adj1" fmla="val 3460"/>
            </a:avLst>
          </a:prstGeom>
          <a:solidFill>
            <a:srgbClr val="F043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Multiplication Sign 32">
            <a:extLst>
              <a:ext uri="{FF2B5EF4-FFF2-40B4-BE49-F238E27FC236}">
                <a16:creationId xmlns:a16="http://schemas.microsoft.com/office/drawing/2014/main" id="{B2D5D0FA-1F74-4DD8-9676-3B91A164D565}"/>
              </a:ext>
            </a:extLst>
          </p:cNvPr>
          <p:cNvSpPr/>
          <p:nvPr/>
        </p:nvSpPr>
        <p:spPr>
          <a:xfrm rot="5400000">
            <a:off x="3365837" y="1348942"/>
            <a:ext cx="997125" cy="997122"/>
          </a:xfrm>
          <a:prstGeom prst="mathMultiply">
            <a:avLst>
              <a:gd name="adj1" fmla="val 3460"/>
            </a:avLst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5A3A43F7-6B29-4203-B840-CCF2FC6DD7D1}"/>
              </a:ext>
            </a:extLst>
          </p:cNvPr>
          <p:cNvSpPr/>
          <p:nvPr/>
        </p:nvSpPr>
        <p:spPr>
          <a:xfrm rot="5400000">
            <a:off x="5157842" y="-2227032"/>
            <a:ext cx="5841228" cy="10295292"/>
          </a:xfrm>
          <a:custGeom>
            <a:avLst/>
            <a:gdLst>
              <a:gd name="connsiteX0" fmla="*/ 0 w 5841228"/>
              <a:gd name="connsiteY0" fmla="*/ 10295292 h 10295292"/>
              <a:gd name="connsiteX1" fmla="*/ 0 w 5841228"/>
              <a:gd name="connsiteY1" fmla="*/ 0 h 10295292"/>
              <a:gd name="connsiteX2" fmla="*/ 2900618 w 5841228"/>
              <a:gd name="connsiteY2" fmla="*/ 0 h 10295292"/>
              <a:gd name="connsiteX3" fmla="*/ 5466720 w 5841228"/>
              <a:gd name="connsiteY3" fmla="*/ 2155526 h 10295292"/>
              <a:gd name="connsiteX4" fmla="*/ 5595302 w 5841228"/>
              <a:gd name="connsiteY4" fmla="*/ 3634221 h 10295292"/>
              <a:gd name="connsiteX5" fmla="*/ 0 w 5841228"/>
              <a:gd name="connsiteY5" fmla="*/ 10295292 h 10295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41228" h="10295292">
                <a:moveTo>
                  <a:pt x="0" y="10295292"/>
                </a:moveTo>
                <a:lnTo>
                  <a:pt x="0" y="0"/>
                </a:lnTo>
                <a:lnTo>
                  <a:pt x="2900618" y="0"/>
                </a:lnTo>
                <a:lnTo>
                  <a:pt x="5466720" y="2155526"/>
                </a:lnTo>
                <a:cubicBezTo>
                  <a:pt x="5910557" y="2528349"/>
                  <a:pt x="5968125" y="3190384"/>
                  <a:pt x="5595302" y="3634221"/>
                </a:cubicBezTo>
                <a:lnTo>
                  <a:pt x="0" y="10295292"/>
                </a:lnTo>
                <a:close/>
              </a:path>
            </a:pathLst>
          </a:custGeom>
          <a:pattFill prst="wdUpDiag">
            <a:fgClr>
              <a:srgbClr val="B1D7F1"/>
            </a:fgClr>
            <a:bgClr>
              <a:srgbClr val="A8D5EE"/>
            </a:bgClr>
          </a:pattFill>
          <a:ln>
            <a:noFill/>
          </a:ln>
          <a:effectLst>
            <a:outerShdw blurRad="4445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E069F7E-23AC-40B1-AB9C-9EEC0B4E72CB}"/>
              </a:ext>
            </a:extLst>
          </p:cNvPr>
          <p:cNvSpPr txBox="1"/>
          <p:nvPr/>
        </p:nvSpPr>
        <p:spPr>
          <a:xfrm>
            <a:off x="6358760" y="1016772"/>
            <a:ext cx="48715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>
                <a:solidFill>
                  <a:srgbClr val="FF68A3"/>
                </a:solidFill>
                <a:latin typeface="Montserrat SemiBold" panose="00000700000000000000" pitchFamily="50" charset="0"/>
              </a:rPr>
              <a:t>Women</a:t>
            </a:r>
          </a:p>
          <a:p>
            <a:pPr algn="r"/>
            <a:r>
              <a:rPr lang="en-US" sz="2800" dirty="0">
                <a:solidFill>
                  <a:srgbClr val="FF68A3"/>
                </a:solidFill>
                <a:latin typeface="Montserrat SemiBold" panose="00000700000000000000" pitchFamily="50" charset="0"/>
              </a:rPr>
              <a:t>HANDBAGS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72472DB-CD25-4242-878C-85FF2E369977}"/>
              </a:ext>
            </a:extLst>
          </p:cNvPr>
          <p:cNvSpPr txBox="1"/>
          <p:nvPr/>
        </p:nvSpPr>
        <p:spPr>
          <a:xfrm>
            <a:off x="8891517" y="1940400"/>
            <a:ext cx="279422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>
                <a:solidFill>
                  <a:schemeClr val="bg1"/>
                </a:solidFill>
                <a:latin typeface="Montserrat Light" panose="00000400000000000000" pitchFamily="50" charset="0"/>
              </a:rPr>
              <a:t>Women’s Leather Bag</a:t>
            </a:r>
          </a:p>
          <a:p>
            <a:pPr algn="r"/>
            <a:r>
              <a:rPr lang="en-US" sz="1100" dirty="0">
                <a:solidFill>
                  <a:schemeClr val="bg1"/>
                </a:solidFill>
                <a:latin typeface="Montserrat Light" panose="00000400000000000000" pitchFamily="50" charset="0"/>
              </a:rPr>
              <a:t>Color: Violet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03489029-8AB8-427C-8B14-AB66880639C3}"/>
              </a:ext>
            </a:extLst>
          </p:cNvPr>
          <p:cNvSpPr/>
          <p:nvPr/>
        </p:nvSpPr>
        <p:spPr>
          <a:xfrm>
            <a:off x="7135976" y="4006717"/>
            <a:ext cx="1822444" cy="621035"/>
          </a:xfrm>
          <a:prstGeom prst="roundRect">
            <a:avLst/>
          </a:prstGeom>
          <a:solidFill>
            <a:srgbClr val="FF68A3"/>
          </a:solidFill>
          <a:ln>
            <a:noFill/>
          </a:ln>
          <a:effectLst>
            <a:outerShdw blurRad="3302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D100"/>
                </a:solidFill>
                <a:latin typeface="Montserrat SemiBold" panose="00000700000000000000" pitchFamily="50" charset="0"/>
              </a:rPr>
              <a:t>$30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C6411275-A407-4C8E-82AB-A32726AD57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925" y="1280813"/>
            <a:ext cx="3743847" cy="429637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253" y="-1486"/>
            <a:ext cx="1278743" cy="1278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161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03"/>
    </mc:Choice>
    <mc:Fallback xmlns="">
      <p:transition spd="slow" advTm="48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6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4" dur="6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6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8" dur="6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  <p:bldP spid="9" grpId="0" animBg="1"/>
      <p:bldP spid="26" grpId="0"/>
      <p:bldP spid="27" grpId="0"/>
      <p:bldP spid="2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bg1"/>
          </a:fgClr>
          <a:bgClr>
            <a:srgbClr val="FFD0C7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Multiplication Sign 29">
            <a:extLst>
              <a:ext uri="{FF2B5EF4-FFF2-40B4-BE49-F238E27FC236}">
                <a16:creationId xmlns:a16="http://schemas.microsoft.com/office/drawing/2014/main" id="{983A0B2F-50A2-4CCF-B15E-487A94209BFB}"/>
              </a:ext>
            </a:extLst>
          </p:cNvPr>
          <p:cNvSpPr/>
          <p:nvPr/>
        </p:nvSpPr>
        <p:spPr>
          <a:xfrm rot="5400000">
            <a:off x="1231025" y="2346067"/>
            <a:ext cx="997125" cy="997122"/>
          </a:xfrm>
          <a:prstGeom prst="mathMultiply">
            <a:avLst>
              <a:gd name="adj1" fmla="val 3460"/>
            </a:avLst>
          </a:prstGeom>
          <a:solidFill>
            <a:srgbClr val="FFBF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Multiplication Sign 30">
            <a:extLst>
              <a:ext uri="{FF2B5EF4-FFF2-40B4-BE49-F238E27FC236}">
                <a16:creationId xmlns:a16="http://schemas.microsoft.com/office/drawing/2014/main" id="{EA8CE7CF-FB44-4037-A99F-EEC372841FD9}"/>
              </a:ext>
            </a:extLst>
          </p:cNvPr>
          <p:cNvSpPr/>
          <p:nvPr/>
        </p:nvSpPr>
        <p:spPr>
          <a:xfrm rot="5400000">
            <a:off x="961695" y="4444449"/>
            <a:ext cx="997125" cy="997122"/>
          </a:xfrm>
          <a:prstGeom prst="mathMultiply">
            <a:avLst>
              <a:gd name="adj1" fmla="val 3460"/>
            </a:avLst>
          </a:prstGeom>
          <a:solidFill>
            <a:srgbClr val="4EAF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Multiplication Sign 31">
            <a:extLst>
              <a:ext uri="{FF2B5EF4-FFF2-40B4-BE49-F238E27FC236}">
                <a16:creationId xmlns:a16="http://schemas.microsoft.com/office/drawing/2014/main" id="{397D4BCC-3946-4A62-86A6-77F602FE31E5}"/>
              </a:ext>
            </a:extLst>
          </p:cNvPr>
          <p:cNvSpPr/>
          <p:nvPr/>
        </p:nvSpPr>
        <p:spPr>
          <a:xfrm rot="5400000">
            <a:off x="4413724" y="4263032"/>
            <a:ext cx="997125" cy="997122"/>
          </a:xfrm>
          <a:prstGeom prst="mathMultiply">
            <a:avLst>
              <a:gd name="adj1" fmla="val 3460"/>
            </a:avLst>
          </a:prstGeom>
          <a:solidFill>
            <a:srgbClr val="F043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Multiplication Sign 32">
            <a:extLst>
              <a:ext uri="{FF2B5EF4-FFF2-40B4-BE49-F238E27FC236}">
                <a16:creationId xmlns:a16="http://schemas.microsoft.com/office/drawing/2014/main" id="{B2D5D0FA-1F74-4DD8-9676-3B91A164D565}"/>
              </a:ext>
            </a:extLst>
          </p:cNvPr>
          <p:cNvSpPr/>
          <p:nvPr/>
        </p:nvSpPr>
        <p:spPr>
          <a:xfrm rot="5400000">
            <a:off x="3365837" y="1348942"/>
            <a:ext cx="997125" cy="997122"/>
          </a:xfrm>
          <a:prstGeom prst="mathMultiply">
            <a:avLst>
              <a:gd name="adj1" fmla="val 3460"/>
            </a:avLst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5A3A43F7-6B29-4203-B840-CCF2FC6DD7D1}"/>
              </a:ext>
            </a:extLst>
          </p:cNvPr>
          <p:cNvSpPr/>
          <p:nvPr/>
        </p:nvSpPr>
        <p:spPr>
          <a:xfrm rot="5400000">
            <a:off x="5157842" y="-2227032"/>
            <a:ext cx="5841228" cy="10295292"/>
          </a:xfrm>
          <a:custGeom>
            <a:avLst/>
            <a:gdLst>
              <a:gd name="connsiteX0" fmla="*/ 0 w 5841228"/>
              <a:gd name="connsiteY0" fmla="*/ 10295292 h 10295292"/>
              <a:gd name="connsiteX1" fmla="*/ 0 w 5841228"/>
              <a:gd name="connsiteY1" fmla="*/ 0 h 10295292"/>
              <a:gd name="connsiteX2" fmla="*/ 2900618 w 5841228"/>
              <a:gd name="connsiteY2" fmla="*/ 0 h 10295292"/>
              <a:gd name="connsiteX3" fmla="*/ 5466720 w 5841228"/>
              <a:gd name="connsiteY3" fmla="*/ 2155526 h 10295292"/>
              <a:gd name="connsiteX4" fmla="*/ 5595302 w 5841228"/>
              <a:gd name="connsiteY4" fmla="*/ 3634221 h 10295292"/>
              <a:gd name="connsiteX5" fmla="*/ 0 w 5841228"/>
              <a:gd name="connsiteY5" fmla="*/ 10295292 h 10295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41228" h="10295292">
                <a:moveTo>
                  <a:pt x="0" y="10295292"/>
                </a:moveTo>
                <a:lnTo>
                  <a:pt x="0" y="0"/>
                </a:lnTo>
                <a:lnTo>
                  <a:pt x="2900618" y="0"/>
                </a:lnTo>
                <a:lnTo>
                  <a:pt x="5466720" y="2155526"/>
                </a:lnTo>
                <a:cubicBezTo>
                  <a:pt x="5910557" y="2528349"/>
                  <a:pt x="5968125" y="3190384"/>
                  <a:pt x="5595302" y="3634221"/>
                </a:cubicBezTo>
                <a:lnTo>
                  <a:pt x="0" y="10295292"/>
                </a:lnTo>
                <a:close/>
              </a:path>
            </a:pathLst>
          </a:custGeom>
          <a:pattFill prst="wdUpDiag">
            <a:fgClr>
              <a:srgbClr val="B1D7F1"/>
            </a:fgClr>
            <a:bgClr>
              <a:srgbClr val="A8D5EE"/>
            </a:bgClr>
          </a:pattFill>
          <a:ln>
            <a:noFill/>
          </a:ln>
          <a:effectLst>
            <a:outerShdw blurRad="4445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E069F7E-23AC-40B1-AB9C-9EEC0B4E72CB}"/>
              </a:ext>
            </a:extLst>
          </p:cNvPr>
          <p:cNvSpPr txBox="1"/>
          <p:nvPr/>
        </p:nvSpPr>
        <p:spPr>
          <a:xfrm>
            <a:off x="6358760" y="1016772"/>
            <a:ext cx="48715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>
                <a:solidFill>
                  <a:srgbClr val="FF68A3"/>
                </a:solidFill>
                <a:latin typeface="Montserrat SemiBold" panose="00000700000000000000" pitchFamily="50" charset="0"/>
              </a:rPr>
              <a:t>Perfume</a:t>
            </a:r>
          </a:p>
          <a:p>
            <a:pPr algn="r"/>
            <a:r>
              <a:rPr lang="en-US" sz="2800" dirty="0">
                <a:solidFill>
                  <a:srgbClr val="FF68A3"/>
                </a:solidFill>
                <a:latin typeface="Montserrat SemiBold" panose="00000700000000000000" pitchFamily="50" charset="0"/>
              </a:rPr>
              <a:t>FOR WOMEN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72472DB-CD25-4242-878C-85FF2E369977}"/>
              </a:ext>
            </a:extLst>
          </p:cNvPr>
          <p:cNvSpPr txBox="1"/>
          <p:nvPr/>
        </p:nvSpPr>
        <p:spPr>
          <a:xfrm>
            <a:off x="8436077" y="1967728"/>
            <a:ext cx="279422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>
                <a:solidFill>
                  <a:schemeClr val="bg1"/>
                </a:solidFill>
                <a:latin typeface="Montserrat Light" panose="00000400000000000000" pitchFamily="50" charset="0"/>
              </a:rPr>
              <a:t>Gucci Perfume for Women</a:t>
            </a:r>
          </a:p>
          <a:p>
            <a:pPr algn="r"/>
            <a:r>
              <a:rPr lang="en-US" sz="1100" dirty="0">
                <a:solidFill>
                  <a:schemeClr val="bg1"/>
                </a:solidFill>
                <a:latin typeface="Montserrat Light" panose="00000400000000000000" pitchFamily="50" charset="0"/>
              </a:rPr>
              <a:t>Medium Size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03489029-8AB8-427C-8B14-AB66880639C3}"/>
              </a:ext>
            </a:extLst>
          </p:cNvPr>
          <p:cNvSpPr/>
          <p:nvPr/>
        </p:nvSpPr>
        <p:spPr>
          <a:xfrm>
            <a:off x="7135976" y="4006717"/>
            <a:ext cx="1822444" cy="621035"/>
          </a:xfrm>
          <a:prstGeom prst="roundRect">
            <a:avLst/>
          </a:prstGeom>
          <a:solidFill>
            <a:srgbClr val="FF68A3"/>
          </a:solidFill>
          <a:ln>
            <a:noFill/>
          </a:ln>
          <a:effectLst>
            <a:outerShdw blurRad="3302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D100"/>
                </a:solidFill>
                <a:latin typeface="Montserrat SemiBold" panose="00000700000000000000" pitchFamily="50" charset="0"/>
              </a:rPr>
              <a:t>$100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F885566A-88D1-4795-B789-5310A8D46FD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20"/>
          <a:stretch/>
        </p:blipFill>
        <p:spPr>
          <a:xfrm>
            <a:off x="599891" y="558466"/>
            <a:ext cx="5252315" cy="574106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253" y="-1486"/>
            <a:ext cx="1278743" cy="1278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231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70"/>
    </mc:Choice>
    <mc:Fallback xmlns="">
      <p:transition spd="slow" advTm="56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6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4" dur="6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6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8" dur="6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  <p:bldP spid="9" grpId="0" animBg="1"/>
      <p:bldP spid="26" grpId="0"/>
      <p:bldP spid="27" grpId="0"/>
      <p:bldP spid="2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bg1"/>
          </a:fgClr>
          <a:bgClr>
            <a:srgbClr val="FFD0C7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Multiplication Sign 29">
            <a:extLst>
              <a:ext uri="{FF2B5EF4-FFF2-40B4-BE49-F238E27FC236}">
                <a16:creationId xmlns:a16="http://schemas.microsoft.com/office/drawing/2014/main" id="{983A0B2F-50A2-4CCF-B15E-487A94209BFB}"/>
              </a:ext>
            </a:extLst>
          </p:cNvPr>
          <p:cNvSpPr/>
          <p:nvPr/>
        </p:nvSpPr>
        <p:spPr>
          <a:xfrm rot="5400000">
            <a:off x="1231025" y="2346067"/>
            <a:ext cx="997125" cy="997122"/>
          </a:xfrm>
          <a:prstGeom prst="mathMultiply">
            <a:avLst>
              <a:gd name="adj1" fmla="val 3460"/>
            </a:avLst>
          </a:prstGeom>
          <a:solidFill>
            <a:srgbClr val="FFBF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Multiplication Sign 30">
            <a:extLst>
              <a:ext uri="{FF2B5EF4-FFF2-40B4-BE49-F238E27FC236}">
                <a16:creationId xmlns:a16="http://schemas.microsoft.com/office/drawing/2014/main" id="{EA8CE7CF-FB44-4037-A99F-EEC372841FD9}"/>
              </a:ext>
            </a:extLst>
          </p:cNvPr>
          <p:cNvSpPr/>
          <p:nvPr/>
        </p:nvSpPr>
        <p:spPr>
          <a:xfrm rot="5400000">
            <a:off x="961695" y="4444449"/>
            <a:ext cx="997125" cy="997122"/>
          </a:xfrm>
          <a:prstGeom prst="mathMultiply">
            <a:avLst>
              <a:gd name="adj1" fmla="val 3460"/>
            </a:avLst>
          </a:prstGeom>
          <a:solidFill>
            <a:srgbClr val="4EAF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Multiplication Sign 31">
            <a:extLst>
              <a:ext uri="{FF2B5EF4-FFF2-40B4-BE49-F238E27FC236}">
                <a16:creationId xmlns:a16="http://schemas.microsoft.com/office/drawing/2014/main" id="{397D4BCC-3946-4A62-86A6-77F602FE31E5}"/>
              </a:ext>
            </a:extLst>
          </p:cNvPr>
          <p:cNvSpPr/>
          <p:nvPr/>
        </p:nvSpPr>
        <p:spPr>
          <a:xfrm rot="5400000">
            <a:off x="4413724" y="4263032"/>
            <a:ext cx="997125" cy="997122"/>
          </a:xfrm>
          <a:prstGeom prst="mathMultiply">
            <a:avLst>
              <a:gd name="adj1" fmla="val 3460"/>
            </a:avLst>
          </a:prstGeom>
          <a:solidFill>
            <a:srgbClr val="F043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Multiplication Sign 32">
            <a:extLst>
              <a:ext uri="{FF2B5EF4-FFF2-40B4-BE49-F238E27FC236}">
                <a16:creationId xmlns:a16="http://schemas.microsoft.com/office/drawing/2014/main" id="{B2D5D0FA-1F74-4DD8-9676-3B91A164D565}"/>
              </a:ext>
            </a:extLst>
          </p:cNvPr>
          <p:cNvSpPr/>
          <p:nvPr/>
        </p:nvSpPr>
        <p:spPr>
          <a:xfrm rot="5400000">
            <a:off x="3365837" y="1348942"/>
            <a:ext cx="997125" cy="997122"/>
          </a:xfrm>
          <a:prstGeom prst="mathMultiply">
            <a:avLst>
              <a:gd name="adj1" fmla="val 3460"/>
            </a:avLst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5A3A43F7-6B29-4203-B840-CCF2FC6DD7D1}"/>
              </a:ext>
            </a:extLst>
          </p:cNvPr>
          <p:cNvSpPr/>
          <p:nvPr/>
        </p:nvSpPr>
        <p:spPr>
          <a:xfrm rot="5400000">
            <a:off x="5157842" y="-2227032"/>
            <a:ext cx="5841228" cy="10295292"/>
          </a:xfrm>
          <a:custGeom>
            <a:avLst/>
            <a:gdLst>
              <a:gd name="connsiteX0" fmla="*/ 0 w 5841228"/>
              <a:gd name="connsiteY0" fmla="*/ 10295292 h 10295292"/>
              <a:gd name="connsiteX1" fmla="*/ 0 w 5841228"/>
              <a:gd name="connsiteY1" fmla="*/ 0 h 10295292"/>
              <a:gd name="connsiteX2" fmla="*/ 2900618 w 5841228"/>
              <a:gd name="connsiteY2" fmla="*/ 0 h 10295292"/>
              <a:gd name="connsiteX3" fmla="*/ 5466720 w 5841228"/>
              <a:gd name="connsiteY3" fmla="*/ 2155526 h 10295292"/>
              <a:gd name="connsiteX4" fmla="*/ 5595302 w 5841228"/>
              <a:gd name="connsiteY4" fmla="*/ 3634221 h 10295292"/>
              <a:gd name="connsiteX5" fmla="*/ 0 w 5841228"/>
              <a:gd name="connsiteY5" fmla="*/ 10295292 h 10295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41228" h="10295292">
                <a:moveTo>
                  <a:pt x="0" y="10295292"/>
                </a:moveTo>
                <a:lnTo>
                  <a:pt x="0" y="0"/>
                </a:lnTo>
                <a:lnTo>
                  <a:pt x="2900618" y="0"/>
                </a:lnTo>
                <a:lnTo>
                  <a:pt x="5466720" y="2155526"/>
                </a:lnTo>
                <a:cubicBezTo>
                  <a:pt x="5910557" y="2528349"/>
                  <a:pt x="5968125" y="3190384"/>
                  <a:pt x="5595302" y="3634221"/>
                </a:cubicBezTo>
                <a:lnTo>
                  <a:pt x="0" y="10295292"/>
                </a:lnTo>
                <a:close/>
              </a:path>
            </a:pathLst>
          </a:custGeom>
          <a:pattFill prst="wdUpDiag">
            <a:fgClr>
              <a:srgbClr val="B1D7F1"/>
            </a:fgClr>
            <a:bgClr>
              <a:srgbClr val="A8D5EE"/>
            </a:bgClr>
          </a:pattFill>
          <a:ln>
            <a:noFill/>
          </a:ln>
          <a:effectLst>
            <a:outerShdw blurRad="4445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E069F7E-23AC-40B1-AB9C-9EEC0B4E72CB}"/>
              </a:ext>
            </a:extLst>
          </p:cNvPr>
          <p:cNvSpPr txBox="1"/>
          <p:nvPr/>
        </p:nvSpPr>
        <p:spPr>
          <a:xfrm>
            <a:off x="6358760" y="1016772"/>
            <a:ext cx="48715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>
                <a:solidFill>
                  <a:srgbClr val="FF68A3"/>
                </a:solidFill>
                <a:latin typeface="Montserrat SemiBold" panose="00000700000000000000" pitchFamily="50" charset="0"/>
              </a:rPr>
              <a:t>Red Dress</a:t>
            </a:r>
          </a:p>
          <a:p>
            <a:pPr algn="r"/>
            <a:r>
              <a:rPr lang="en-US" sz="2800" dirty="0">
                <a:solidFill>
                  <a:srgbClr val="FF68A3"/>
                </a:solidFill>
                <a:latin typeface="Montserrat SemiBold" panose="00000700000000000000" pitchFamily="50" charset="0"/>
              </a:rPr>
              <a:t>FOR WOMEN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72472DB-CD25-4242-878C-85FF2E369977}"/>
              </a:ext>
            </a:extLst>
          </p:cNvPr>
          <p:cNvSpPr txBox="1"/>
          <p:nvPr/>
        </p:nvSpPr>
        <p:spPr>
          <a:xfrm>
            <a:off x="8560768" y="1915562"/>
            <a:ext cx="279422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>
                <a:solidFill>
                  <a:schemeClr val="bg1"/>
                </a:solidFill>
                <a:latin typeface="Montserrat Light" panose="00000400000000000000" pitchFamily="50" charset="0"/>
              </a:rPr>
              <a:t>100% Cotton</a:t>
            </a:r>
          </a:p>
          <a:p>
            <a:pPr algn="r"/>
            <a:r>
              <a:rPr lang="en-US" sz="1100" dirty="0">
                <a:solidFill>
                  <a:schemeClr val="bg1"/>
                </a:solidFill>
                <a:latin typeface="Montserrat Light" panose="00000400000000000000" pitchFamily="50" charset="0"/>
              </a:rPr>
              <a:t>Free Size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03489029-8AB8-427C-8B14-AB66880639C3}"/>
              </a:ext>
            </a:extLst>
          </p:cNvPr>
          <p:cNvSpPr/>
          <p:nvPr/>
        </p:nvSpPr>
        <p:spPr>
          <a:xfrm>
            <a:off x="7135976" y="4006717"/>
            <a:ext cx="1822444" cy="621035"/>
          </a:xfrm>
          <a:prstGeom prst="roundRect">
            <a:avLst/>
          </a:prstGeom>
          <a:solidFill>
            <a:srgbClr val="FF68A3"/>
          </a:solidFill>
          <a:ln>
            <a:noFill/>
          </a:ln>
          <a:effectLst>
            <a:outerShdw blurRad="3302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D100"/>
                </a:solidFill>
                <a:latin typeface="Montserrat SemiBold" panose="00000700000000000000" pitchFamily="50" charset="0"/>
              </a:rPr>
              <a:t>$100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103D1899-A612-41B9-A043-3E507EA3231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467" y="1311158"/>
            <a:ext cx="4074503" cy="465120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253" y="-1486"/>
            <a:ext cx="1278743" cy="1278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35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64"/>
    </mc:Choice>
    <mc:Fallback xmlns="">
      <p:transition spd="slow" advTm="58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6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4" dur="6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6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8" dur="6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  <p:bldP spid="9" grpId="0" animBg="1"/>
      <p:bldP spid="26" grpId="0"/>
      <p:bldP spid="27" grpId="0"/>
      <p:bldP spid="2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91D7"/>
            </a:gs>
            <a:gs pos="100000">
              <a:srgbClr val="0091D7">
                <a:lumMod val="94000"/>
                <a:lumOff val="6000"/>
              </a:srgb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99E2B275-FBFF-410A-99AA-2181381811B4}"/>
              </a:ext>
            </a:extLst>
          </p:cNvPr>
          <p:cNvSpPr txBox="1"/>
          <p:nvPr/>
        </p:nvSpPr>
        <p:spPr>
          <a:xfrm>
            <a:off x="560889" y="3377363"/>
            <a:ext cx="11155313" cy="37702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3900" kern="700" spc="-1200" dirty="0">
                <a:ln w="57150">
                  <a:noFill/>
                </a:ln>
                <a:solidFill>
                  <a:srgbClr val="05ACFF"/>
                </a:solidFill>
                <a:latin typeface="Montserrat Black" panose="00000A00000000000000" pitchFamily="50" charset="0"/>
              </a:rPr>
              <a:t>REMIX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99F773A-09B5-4937-A8BF-B39C095E9DB5}"/>
              </a:ext>
            </a:extLst>
          </p:cNvPr>
          <p:cNvSpPr txBox="1"/>
          <p:nvPr/>
        </p:nvSpPr>
        <p:spPr>
          <a:xfrm>
            <a:off x="2475927" y="185221"/>
            <a:ext cx="11155313" cy="264687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600" kern="700" spc="-1200" dirty="0">
                <a:ln w="57150">
                  <a:noFill/>
                </a:ln>
                <a:solidFill>
                  <a:srgbClr val="FFD100"/>
                </a:solidFill>
                <a:latin typeface="Montserrat Black" panose="00000A00000000000000" pitchFamily="50" charset="0"/>
              </a:rPr>
              <a:t>REMIX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F8FE545-EAA9-45F1-BD1F-C9B9E9A811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110596"/>
            <a:ext cx="12192000" cy="6854653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65B0715-044C-48B1-A2E8-76BE1C497C66}"/>
              </a:ext>
            </a:extLst>
          </p:cNvPr>
          <p:cNvSpPr/>
          <p:nvPr/>
        </p:nvSpPr>
        <p:spPr>
          <a:xfrm>
            <a:off x="7718840" y="1443175"/>
            <a:ext cx="2766238" cy="3971650"/>
          </a:xfrm>
          <a:prstGeom prst="roundRect">
            <a:avLst/>
          </a:prstGeom>
          <a:gradFill>
            <a:gsLst>
              <a:gs pos="0">
                <a:srgbClr val="FFB841"/>
              </a:gs>
              <a:gs pos="100000">
                <a:srgbClr val="FF5E32"/>
              </a:gs>
            </a:gsLst>
            <a:lin ang="16200000" scaled="0"/>
          </a:gradFill>
          <a:ln>
            <a:noFill/>
          </a:ln>
          <a:effectLst>
            <a:outerShdw blurRad="431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D579E3-AA52-4139-AAD0-0F5A419E5C86}"/>
              </a:ext>
            </a:extLst>
          </p:cNvPr>
          <p:cNvSpPr txBox="1"/>
          <p:nvPr/>
        </p:nvSpPr>
        <p:spPr>
          <a:xfrm>
            <a:off x="8053584" y="2643465"/>
            <a:ext cx="22628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bg1"/>
                </a:solidFill>
                <a:latin typeface="Montserrat Light" panose="00000400000000000000" pitchFamily="50" charset="0"/>
              </a:rPr>
              <a:t>Complete Mixer Set for DJ’s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E08D59B-4B48-4ADA-847E-0DD3AEF29284}"/>
              </a:ext>
            </a:extLst>
          </p:cNvPr>
          <p:cNvSpPr txBox="1"/>
          <p:nvPr/>
        </p:nvSpPr>
        <p:spPr>
          <a:xfrm>
            <a:off x="7772400" y="1905168"/>
            <a:ext cx="2544053" cy="773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2500"/>
              </a:lnSpc>
            </a:pPr>
            <a:r>
              <a:rPr lang="en-US" sz="2400" spc="-300" dirty="0">
                <a:solidFill>
                  <a:schemeClr val="bg1"/>
                </a:solidFill>
                <a:latin typeface="Montserrat SemiBold" panose="00000700000000000000" pitchFamily="50" charset="0"/>
              </a:rPr>
              <a:t>DJ CONTROLLER </a:t>
            </a:r>
            <a:r>
              <a:rPr lang="en-US" sz="3200" spc="-300" dirty="0">
                <a:solidFill>
                  <a:schemeClr val="bg1"/>
                </a:solidFill>
                <a:latin typeface="Montserrat SemiBold" panose="00000700000000000000" pitchFamily="50" charset="0"/>
              </a:rPr>
              <a:t>MIX</a:t>
            </a:r>
            <a:endParaRPr lang="en-US" sz="2400" spc="-300" dirty="0">
              <a:solidFill>
                <a:schemeClr val="bg1"/>
              </a:solidFill>
              <a:latin typeface="Montserrat SemiBold" panose="00000700000000000000" pitchFamily="50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29B7B67-3D33-4832-A930-CBA9F85DD63C}"/>
              </a:ext>
            </a:extLst>
          </p:cNvPr>
          <p:cNvSpPr/>
          <p:nvPr/>
        </p:nvSpPr>
        <p:spPr>
          <a:xfrm>
            <a:off x="6743552" y="4469938"/>
            <a:ext cx="1822444" cy="621035"/>
          </a:xfrm>
          <a:prstGeom prst="roundRect">
            <a:avLst/>
          </a:prstGeom>
          <a:solidFill>
            <a:srgbClr val="FFD100"/>
          </a:solidFill>
          <a:ln>
            <a:noFill/>
          </a:ln>
          <a:effectLst>
            <a:outerShdw blurRad="3302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5E32"/>
                </a:solidFill>
                <a:latin typeface="Montserrat SemiBold" panose="00000700000000000000" pitchFamily="50" charset="0"/>
              </a:rPr>
              <a:t>$100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9A0567C-FADE-48A7-B917-751EDAA7CA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47" y="693682"/>
            <a:ext cx="5896303" cy="5896303"/>
          </a:xfrm>
          <a:prstGeom prst="rect">
            <a:avLst/>
          </a:prstGeom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2F509CA3-46DE-4C28-98F7-6BBB5069F58B}"/>
              </a:ext>
            </a:extLst>
          </p:cNvPr>
          <p:cNvGrpSpPr/>
          <p:nvPr/>
        </p:nvGrpSpPr>
        <p:grpSpPr>
          <a:xfrm>
            <a:off x="577275" y="5172469"/>
            <a:ext cx="1975425" cy="1228217"/>
            <a:chOff x="2958825" y="559120"/>
            <a:chExt cx="2461166" cy="1530226"/>
          </a:xfrm>
          <a:solidFill>
            <a:srgbClr val="4BC3FF"/>
          </a:solidFill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6D32A9D3-3A46-45AF-94FC-CB4F91958124}"/>
                </a:ext>
              </a:extLst>
            </p:cNvPr>
            <p:cNvGrpSpPr/>
            <p:nvPr/>
          </p:nvGrpSpPr>
          <p:grpSpPr>
            <a:xfrm>
              <a:off x="2958825" y="559120"/>
              <a:ext cx="2461166" cy="111008"/>
              <a:chOff x="2820311" y="559120"/>
              <a:chExt cx="2461166" cy="111008"/>
            </a:xfrm>
            <a:grpFill/>
          </p:grpSpPr>
          <p:sp>
            <p:nvSpPr>
              <p:cNvPr id="3" name="Oval 2">
                <a:extLst>
                  <a:ext uri="{FF2B5EF4-FFF2-40B4-BE49-F238E27FC236}">
                    <a16:creationId xmlns:a16="http://schemas.microsoft.com/office/drawing/2014/main" id="{DAE3EC85-2D1F-4CD1-96A1-4EA39A9F983F}"/>
                  </a:ext>
                </a:extLst>
              </p:cNvPr>
              <p:cNvSpPr/>
              <p:nvPr/>
            </p:nvSpPr>
            <p:spPr>
              <a:xfrm>
                <a:off x="2820311" y="559120"/>
                <a:ext cx="111008" cy="11100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60C03C27-DF05-46FD-BE55-BF2838D73BB7}"/>
                  </a:ext>
                </a:extLst>
              </p:cNvPr>
              <p:cNvSpPr/>
              <p:nvPr/>
            </p:nvSpPr>
            <p:spPr>
              <a:xfrm>
                <a:off x="3407850" y="559120"/>
                <a:ext cx="111008" cy="11100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A094BAE3-83F2-483A-94C9-5E642AC8B895}"/>
                  </a:ext>
                </a:extLst>
              </p:cNvPr>
              <p:cNvSpPr/>
              <p:nvPr/>
            </p:nvSpPr>
            <p:spPr>
              <a:xfrm>
                <a:off x="3995390" y="559120"/>
                <a:ext cx="111008" cy="11100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0EE2F904-F03B-43DE-B8CE-014ED61BEA53}"/>
                  </a:ext>
                </a:extLst>
              </p:cNvPr>
              <p:cNvSpPr/>
              <p:nvPr/>
            </p:nvSpPr>
            <p:spPr>
              <a:xfrm>
                <a:off x="4582929" y="559120"/>
                <a:ext cx="111008" cy="11100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2757BC72-BF81-4D79-85C4-E41467669309}"/>
                  </a:ext>
                </a:extLst>
              </p:cNvPr>
              <p:cNvSpPr/>
              <p:nvPr/>
            </p:nvSpPr>
            <p:spPr>
              <a:xfrm>
                <a:off x="5170469" y="559120"/>
                <a:ext cx="111008" cy="11100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EE72A9D8-C541-4762-8A81-CCAAA65F9065}"/>
                </a:ext>
              </a:extLst>
            </p:cNvPr>
            <p:cNvGrpSpPr/>
            <p:nvPr/>
          </p:nvGrpSpPr>
          <p:grpSpPr>
            <a:xfrm>
              <a:off x="2958825" y="913925"/>
              <a:ext cx="2461166" cy="111008"/>
              <a:chOff x="2820311" y="559120"/>
              <a:chExt cx="2461166" cy="111008"/>
            </a:xfrm>
            <a:grpFill/>
          </p:grpSpPr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D4D68767-8775-43BD-8D95-8F996B8057B8}"/>
                  </a:ext>
                </a:extLst>
              </p:cNvPr>
              <p:cNvSpPr/>
              <p:nvPr/>
            </p:nvSpPr>
            <p:spPr>
              <a:xfrm>
                <a:off x="2820311" y="559120"/>
                <a:ext cx="111008" cy="11100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03469B3F-ED7D-41CE-8C8C-BD0D0C6F87B6}"/>
                  </a:ext>
                </a:extLst>
              </p:cNvPr>
              <p:cNvSpPr/>
              <p:nvPr/>
            </p:nvSpPr>
            <p:spPr>
              <a:xfrm>
                <a:off x="3407850" y="559120"/>
                <a:ext cx="111008" cy="11100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EC15CDC6-E6E4-4A8E-B411-9A67C17FCF74}"/>
                  </a:ext>
                </a:extLst>
              </p:cNvPr>
              <p:cNvSpPr/>
              <p:nvPr/>
            </p:nvSpPr>
            <p:spPr>
              <a:xfrm>
                <a:off x="3995390" y="559120"/>
                <a:ext cx="111008" cy="11100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87C58C37-79A1-4BE3-80B9-B27873DEC80A}"/>
                  </a:ext>
                </a:extLst>
              </p:cNvPr>
              <p:cNvSpPr/>
              <p:nvPr/>
            </p:nvSpPr>
            <p:spPr>
              <a:xfrm>
                <a:off x="4582929" y="559120"/>
                <a:ext cx="111008" cy="11100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46FE2B1F-E430-406B-9970-91A6BC46CC90}"/>
                  </a:ext>
                </a:extLst>
              </p:cNvPr>
              <p:cNvSpPr/>
              <p:nvPr/>
            </p:nvSpPr>
            <p:spPr>
              <a:xfrm>
                <a:off x="5170469" y="559120"/>
                <a:ext cx="111008" cy="11100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C7C69DF2-B910-4F21-BF49-B4FFB8740D70}"/>
                </a:ext>
              </a:extLst>
            </p:cNvPr>
            <p:cNvGrpSpPr/>
            <p:nvPr/>
          </p:nvGrpSpPr>
          <p:grpSpPr>
            <a:xfrm>
              <a:off x="2958825" y="1268730"/>
              <a:ext cx="2461166" cy="111008"/>
              <a:chOff x="2820311" y="559120"/>
              <a:chExt cx="2461166" cy="111008"/>
            </a:xfrm>
            <a:grpFill/>
          </p:grpSpPr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E9BEA51E-A67A-473E-A793-AF7288361FA0}"/>
                  </a:ext>
                </a:extLst>
              </p:cNvPr>
              <p:cNvSpPr/>
              <p:nvPr/>
            </p:nvSpPr>
            <p:spPr>
              <a:xfrm>
                <a:off x="2820311" y="559120"/>
                <a:ext cx="111008" cy="11100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3EEA023E-22D8-4CE9-932B-6817244AED32}"/>
                  </a:ext>
                </a:extLst>
              </p:cNvPr>
              <p:cNvSpPr/>
              <p:nvPr/>
            </p:nvSpPr>
            <p:spPr>
              <a:xfrm>
                <a:off x="3407850" y="559120"/>
                <a:ext cx="111008" cy="11100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4A41E1BA-F384-4727-90FD-AB295295DCA3}"/>
                  </a:ext>
                </a:extLst>
              </p:cNvPr>
              <p:cNvSpPr/>
              <p:nvPr/>
            </p:nvSpPr>
            <p:spPr>
              <a:xfrm>
                <a:off x="3995390" y="559120"/>
                <a:ext cx="111008" cy="11100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C9CBD7E2-DEE9-4080-B8B6-7A31EEF2ED28}"/>
                  </a:ext>
                </a:extLst>
              </p:cNvPr>
              <p:cNvSpPr/>
              <p:nvPr/>
            </p:nvSpPr>
            <p:spPr>
              <a:xfrm>
                <a:off x="4582929" y="559120"/>
                <a:ext cx="111008" cy="11100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D5840C18-0006-4E75-813C-664B2B14EACE}"/>
                  </a:ext>
                </a:extLst>
              </p:cNvPr>
              <p:cNvSpPr/>
              <p:nvPr/>
            </p:nvSpPr>
            <p:spPr>
              <a:xfrm>
                <a:off x="5170469" y="559120"/>
                <a:ext cx="111008" cy="11100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CE4D512A-6433-4A6B-B15C-976C06D79272}"/>
                </a:ext>
              </a:extLst>
            </p:cNvPr>
            <p:cNvGrpSpPr/>
            <p:nvPr/>
          </p:nvGrpSpPr>
          <p:grpSpPr>
            <a:xfrm>
              <a:off x="2958825" y="1623535"/>
              <a:ext cx="2461166" cy="111008"/>
              <a:chOff x="2820311" y="559120"/>
              <a:chExt cx="2461166" cy="111008"/>
            </a:xfrm>
            <a:grpFill/>
          </p:grpSpPr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CBCE1B01-EA2B-4B41-B1BD-B1B3CBBA5ABB}"/>
                  </a:ext>
                </a:extLst>
              </p:cNvPr>
              <p:cNvSpPr/>
              <p:nvPr/>
            </p:nvSpPr>
            <p:spPr>
              <a:xfrm>
                <a:off x="2820311" y="559120"/>
                <a:ext cx="111008" cy="11100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3B9D06FB-3082-4983-BCD0-C194FAAD7D0A}"/>
                  </a:ext>
                </a:extLst>
              </p:cNvPr>
              <p:cNvSpPr/>
              <p:nvPr/>
            </p:nvSpPr>
            <p:spPr>
              <a:xfrm>
                <a:off x="3407850" y="559120"/>
                <a:ext cx="111008" cy="11100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D9E1EBAF-5B5A-408A-B7E0-82B54E2AD79C}"/>
                  </a:ext>
                </a:extLst>
              </p:cNvPr>
              <p:cNvSpPr/>
              <p:nvPr/>
            </p:nvSpPr>
            <p:spPr>
              <a:xfrm>
                <a:off x="3995390" y="559120"/>
                <a:ext cx="111008" cy="11100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67FA72FE-0048-46C2-8780-428D695C5E4B}"/>
                  </a:ext>
                </a:extLst>
              </p:cNvPr>
              <p:cNvSpPr/>
              <p:nvPr/>
            </p:nvSpPr>
            <p:spPr>
              <a:xfrm>
                <a:off x="4582929" y="559120"/>
                <a:ext cx="111008" cy="11100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5DC5BCC9-93AC-4B2D-987A-ACA598CA1498}"/>
                  </a:ext>
                </a:extLst>
              </p:cNvPr>
              <p:cNvSpPr/>
              <p:nvPr/>
            </p:nvSpPr>
            <p:spPr>
              <a:xfrm>
                <a:off x="5170469" y="559120"/>
                <a:ext cx="111008" cy="11100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C779E516-D05F-435B-A62D-4010A2B4B373}"/>
                </a:ext>
              </a:extLst>
            </p:cNvPr>
            <p:cNvGrpSpPr/>
            <p:nvPr/>
          </p:nvGrpSpPr>
          <p:grpSpPr>
            <a:xfrm>
              <a:off x="2958825" y="1978338"/>
              <a:ext cx="2461166" cy="111008"/>
              <a:chOff x="2820311" y="559120"/>
              <a:chExt cx="2461166" cy="111008"/>
            </a:xfrm>
            <a:grpFill/>
          </p:grpSpPr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2F9350E7-3B5E-48BB-977A-2B104D260791}"/>
                  </a:ext>
                </a:extLst>
              </p:cNvPr>
              <p:cNvSpPr/>
              <p:nvPr/>
            </p:nvSpPr>
            <p:spPr>
              <a:xfrm>
                <a:off x="2820311" y="559120"/>
                <a:ext cx="111008" cy="11100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1D45805E-DA1C-41F8-8671-3629B5B8F704}"/>
                  </a:ext>
                </a:extLst>
              </p:cNvPr>
              <p:cNvSpPr/>
              <p:nvPr/>
            </p:nvSpPr>
            <p:spPr>
              <a:xfrm>
                <a:off x="3407850" y="559120"/>
                <a:ext cx="111008" cy="11100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528BD20A-5B45-4F70-89DE-12DA723A49E4}"/>
                  </a:ext>
                </a:extLst>
              </p:cNvPr>
              <p:cNvSpPr/>
              <p:nvPr/>
            </p:nvSpPr>
            <p:spPr>
              <a:xfrm>
                <a:off x="3995390" y="559120"/>
                <a:ext cx="111008" cy="11100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0711E348-48BC-4123-8321-2A6D191194BE}"/>
                  </a:ext>
                </a:extLst>
              </p:cNvPr>
              <p:cNvSpPr/>
              <p:nvPr/>
            </p:nvSpPr>
            <p:spPr>
              <a:xfrm>
                <a:off x="4582929" y="559120"/>
                <a:ext cx="111008" cy="11100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D28AFE23-B048-4BFD-AD02-02D8B48816ED}"/>
                  </a:ext>
                </a:extLst>
              </p:cNvPr>
              <p:cNvSpPr/>
              <p:nvPr/>
            </p:nvSpPr>
            <p:spPr>
              <a:xfrm>
                <a:off x="5170469" y="559120"/>
                <a:ext cx="111008" cy="11100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50" name="Picture 4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253" y="-1486"/>
            <a:ext cx="1278743" cy="1278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784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10"/>
    </mc:Choice>
    <mc:Fallback xmlns="">
      <p:transition spd="slow" advTm="63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pat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2.59259E-6 L -0.59427 2.59259E-6 " pathEditMode="relative" rAng="0" ptsTypes="AA">
                                      <p:cBhvr>
                                        <p:cTn id="22" dur="6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714" y="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2" presetClass="pat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7 L -0.28151 3.7037E-7 " pathEditMode="relative" rAng="0" ptsTypes="AA">
                                      <p:cBhvr>
                                        <p:cTn id="24" dur="7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7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7" grpId="0"/>
      <p:bldP spid="6" grpId="0" animBg="1"/>
      <p:bldP spid="7" grpId="0"/>
      <p:bldP spid="8" grpId="0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91D7"/>
            </a:gs>
            <a:gs pos="100000">
              <a:srgbClr val="0091D7">
                <a:lumMod val="94000"/>
                <a:lumOff val="6000"/>
              </a:srgb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99E2B275-FBFF-410A-99AA-2181381811B4}"/>
              </a:ext>
            </a:extLst>
          </p:cNvPr>
          <p:cNvSpPr txBox="1"/>
          <p:nvPr/>
        </p:nvSpPr>
        <p:spPr>
          <a:xfrm>
            <a:off x="560889" y="4141740"/>
            <a:ext cx="11155313" cy="264687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600" kern="700" spc="-1200" dirty="0">
                <a:ln w="57150">
                  <a:noFill/>
                </a:ln>
                <a:solidFill>
                  <a:srgbClr val="05ACFF"/>
                </a:solidFill>
                <a:latin typeface="Montserrat Black" panose="00000A00000000000000" pitchFamily="50" charset="0"/>
              </a:rPr>
              <a:t>BEAT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99F773A-09B5-4937-A8BF-B39C095E9DB5}"/>
              </a:ext>
            </a:extLst>
          </p:cNvPr>
          <p:cNvSpPr txBox="1"/>
          <p:nvPr/>
        </p:nvSpPr>
        <p:spPr>
          <a:xfrm>
            <a:off x="5281478" y="185221"/>
            <a:ext cx="11155313" cy="264687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600" kern="700" spc="-1200" dirty="0">
                <a:ln w="57150">
                  <a:noFill/>
                </a:ln>
                <a:solidFill>
                  <a:srgbClr val="FFD100"/>
                </a:solidFill>
                <a:latin typeface="Montserrat Black" panose="00000A00000000000000" pitchFamily="50" charset="0"/>
              </a:rPr>
              <a:t>BEAT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F8FE545-EAA9-45F1-BD1F-C9B9E9A811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110596"/>
            <a:ext cx="12192000" cy="6854653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65B0715-044C-48B1-A2E8-76BE1C497C66}"/>
              </a:ext>
            </a:extLst>
          </p:cNvPr>
          <p:cNvSpPr/>
          <p:nvPr/>
        </p:nvSpPr>
        <p:spPr>
          <a:xfrm>
            <a:off x="7718840" y="1443175"/>
            <a:ext cx="2766238" cy="3971650"/>
          </a:xfrm>
          <a:prstGeom prst="roundRect">
            <a:avLst/>
          </a:prstGeom>
          <a:gradFill>
            <a:gsLst>
              <a:gs pos="0">
                <a:srgbClr val="FFB841"/>
              </a:gs>
              <a:gs pos="100000">
                <a:srgbClr val="FF5E32"/>
              </a:gs>
            </a:gsLst>
            <a:lin ang="16200000" scaled="0"/>
          </a:gradFill>
          <a:ln>
            <a:noFill/>
          </a:ln>
          <a:effectLst>
            <a:outerShdw blurRad="431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D579E3-AA52-4139-AAD0-0F5A419E5C86}"/>
              </a:ext>
            </a:extLst>
          </p:cNvPr>
          <p:cNvSpPr txBox="1"/>
          <p:nvPr/>
        </p:nvSpPr>
        <p:spPr>
          <a:xfrm>
            <a:off x="8053584" y="2643465"/>
            <a:ext cx="22628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bg1"/>
                </a:solidFill>
                <a:latin typeface="Montserrat Light" panose="00000400000000000000" pitchFamily="50" charset="0"/>
              </a:rPr>
              <a:t>w/ Noise Cancellation Headphone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E08D59B-4B48-4ADA-847E-0DD3AEF29284}"/>
              </a:ext>
            </a:extLst>
          </p:cNvPr>
          <p:cNvSpPr txBox="1"/>
          <p:nvPr/>
        </p:nvSpPr>
        <p:spPr>
          <a:xfrm>
            <a:off x="7772400" y="1905168"/>
            <a:ext cx="2544053" cy="733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2500"/>
              </a:lnSpc>
            </a:pPr>
            <a:r>
              <a:rPr lang="en-US" sz="2400" dirty="0">
                <a:solidFill>
                  <a:schemeClr val="bg1"/>
                </a:solidFill>
                <a:latin typeface="Montserrat SemiBold" panose="00000700000000000000" pitchFamily="50" charset="0"/>
              </a:rPr>
              <a:t>Headset </a:t>
            </a:r>
          </a:p>
          <a:p>
            <a:pPr algn="r">
              <a:lnSpc>
                <a:spcPts val="2500"/>
              </a:lnSpc>
            </a:pPr>
            <a:r>
              <a:rPr lang="en-US" sz="2400" dirty="0">
                <a:solidFill>
                  <a:schemeClr val="bg1"/>
                </a:solidFill>
                <a:latin typeface="Montserrat SemiBold" panose="00000700000000000000" pitchFamily="50" charset="0"/>
              </a:rPr>
              <a:t>FOR MUSICA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8A39DC11-BEE6-44B1-9B29-D8E1EAC27F4A}"/>
              </a:ext>
            </a:extLst>
          </p:cNvPr>
          <p:cNvSpPr/>
          <p:nvPr/>
        </p:nvSpPr>
        <p:spPr>
          <a:xfrm>
            <a:off x="6895952" y="4469938"/>
            <a:ext cx="1822444" cy="621035"/>
          </a:xfrm>
          <a:prstGeom prst="roundRect">
            <a:avLst/>
          </a:prstGeom>
          <a:solidFill>
            <a:srgbClr val="FFD100"/>
          </a:solidFill>
          <a:ln>
            <a:noFill/>
          </a:ln>
          <a:effectLst>
            <a:outerShdw blurRad="3302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5E32"/>
                </a:solidFill>
                <a:latin typeface="Montserrat SemiBold" panose="00000700000000000000" pitchFamily="50" charset="0"/>
              </a:rPr>
              <a:t>$20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0F03CAC-5F09-40F9-80E3-35B175C307EF}"/>
              </a:ext>
            </a:extLst>
          </p:cNvPr>
          <p:cNvGrpSpPr/>
          <p:nvPr/>
        </p:nvGrpSpPr>
        <p:grpSpPr>
          <a:xfrm>
            <a:off x="577275" y="5172469"/>
            <a:ext cx="1975425" cy="1228217"/>
            <a:chOff x="2958825" y="559120"/>
            <a:chExt cx="2461166" cy="1530226"/>
          </a:xfrm>
          <a:solidFill>
            <a:srgbClr val="4BC3FF"/>
          </a:solidFill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44850933-60EA-416F-B2D6-F7166ECE3C22}"/>
                </a:ext>
              </a:extLst>
            </p:cNvPr>
            <p:cNvGrpSpPr/>
            <p:nvPr/>
          </p:nvGrpSpPr>
          <p:grpSpPr>
            <a:xfrm>
              <a:off x="2958825" y="559120"/>
              <a:ext cx="2461166" cy="111008"/>
              <a:chOff x="2820311" y="559120"/>
              <a:chExt cx="2461166" cy="111008"/>
            </a:xfrm>
            <a:grpFill/>
          </p:grpSpPr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54F945B8-5F21-403F-8535-FA5D1AC49971}"/>
                  </a:ext>
                </a:extLst>
              </p:cNvPr>
              <p:cNvSpPr/>
              <p:nvPr/>
            </p:nvSpPr>
            <p:spPr>
              <a:xfrm>
                <a:off x="2820311" y="559120"/>
                <a:ext cx="111008" cy="11100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D4A1DA15-D195-417F-B49A-790FCB23BF82}"/>
                  </a:ext>
                </a:extLst>
              </p:cNvPr>
              <p:cNvSpPr/>
              <p:nvPr/>
            </p:nvSpPr>
            <p:spPr>
              <a:xfrm>
                <a:off x="3407850" y="559120"/>
                <a:ext cx="111008" cy="11100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5B1782AE-A3D8-46CC-9E86-CCDAD18B4D29}"/>
                  </a:ext>
                </a:extLst>
              </p:cNvPr>
              <p:cNvSpPr/>
              <p:nvPr/>
            </p:nvSpPr>
            <p:spPr>
              <a:xfrm>
                <a:off x="3995390" y="559120"/>
                <a:ext cx="111008" cy="11100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44C77C5B-4C9E-4CC7-9F44-3FF27DD4734F}"/>
                  </a:ext>
                </a:extLst>
              </p:cNvPr>
              <p:cNvSpPr/>
              <p:nvPr/>
            </p:nvSpPr>
            <p:spPr>
              <a:xfrm>
                <a:off x="4582929" y="559120"/>
                <a:ext cx="111008" cy="11100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7156C6AA-597D-4C34-A7CA-6015B0906E5D}"/>
                  </a:ext>
                </a:extLst>
              </p:cNvPr>
              <p:cNvSpPr/>
              <p:nvPr/>
            </p:nvSpPr>
            <p:spPr>
              <a:xfrm>
                <a:off x="5170469" y="559120"/>
                <a:ext cx="111008" cy="11100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4F1733C9-E6DA-4D28-A82E-6A66686E6C6C}"/>
                </a:ext>
              </a:extLst>
            </p:cNvPr>
            <p:cNvGrpSpPr/>
            <p:nvPr/>
          </p:nvGrpSpPr>
          <p:grpSpPr>
            <a:xfrm>
              <a:off x="2958825" y="913925"/>
              <a:ext cx="2461166" cy="111008"/>
              <a:chOff x="2820311" y="559120"/>
              <a:chExt cx="2461166" cy="111008"/>
            </a:xfrm>
            <a:grpFill/>
          </p:grpSpPr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33F82142-7B53-46FB-9CB5-A3513F4C05A4}"/>
                  </a:ext>
                </a:extLst>
              </p:cNvPr>
              <p:cNvSpPr/>
              <p:nvPr/>
            </p:nvSpPr>
            <p:spPr>
              <a:xfrm>
                <a:off x="2820311" y="559120"/>
                <a:ext cx="111008" cy="11100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50BFB5EB-3DB7-4772-9FF3-D27826C69B68}"/>
                  </a:ext>
                </a:extLst>
              </p:cNvPr>
              <p:cNvSpPr/>
              <p:nvPr/>
            </p:nvSpPr>
            <p:spPr>
              <a:xfrm>
                <a:off x="3407850" y="559120"/>
                <a:ext cx="111008" cy="11100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6B48866B-DCF9-4457-9A31-02631B508881}"/>
                  </a:ext>
                </a:extLst>
              </p:cNvPr>
              <p:cNvSpPr/>
              <p:nvPr/>
            </p:nvSpPr>
            <p:spPr>
              <a:xfrm>
                <a:off x="3995390" y="559120"/>
                <a:ext cx="111008" cy="11100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6D3D0D66-6E40-4CDA-9509-E292212ADA95}"/>
                  </a:ext>
                </a:extLst>
              </p:cNvPr>
              <p:cNvSpPr/>
              <p:nvPr/>
            </p:nvSpPr>
            <p:spPr>
              <a:xfrm>
                <a:off x="4582929" y="559120"/>
                <a:ext cx="111008" cy="11100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EE93898F-2CC3-46DB-BA80-170178492C1D}"/>
                  </a:ext>
                </a:extLst>
              </p:cNvPr>
              <p:cNvSpPr/>
              <p:nvPr/>
            </p:nvSpPr>
            <p:spPr>
              <a:xfrm>
                <a:off x="5170469" y="559120"/>
                <a:ext cx="111008" cy="11100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515C63DA-3BF9-46E8-9C6F-3CB683826B49}"/>
                </a:ext>
              </a:extLst>
            </p:cNvPr>
            <p:cNvGrpSpPr/>
            <p:nvPr/>
          </p:nvGrpSpPr>
          <p:grpSpPr>
            <a:xfrm>
              <a:off x="2958825" y="1268730"/>
              <a:ext cx="2461166" cy="111008"/>
              <a:chOff x="2820311" y="559120"/>
              <a:chExt cx="2461166" cy="111008"/>
            </a:xfrm>
            <a:grpFill/>
          </p:grpSpPr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E4893D6C-C786-4F28-BB0E-B52A55056274}"/>
                  </a:ext>
                </a:extLst>
              </p:cNvPr>
              <p:cNvSpPr/>
              <p:nvPr/>
            </p:nvSpPr>
            <p:spPr>
              <a:xfrm>
                <a:off x="2820311" y="559120"/>
                <a:ext cx="111008" cy="11100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0BE044C8-DA7A-44A8-895A-9FF40E456F23}"/>
                  </a:ext>
                </a:extLst>
              </p:cNvPr>
              <p:cNvSpPr/>
              <p:nvPr/>
            </p:nvSpPr>
            <p:spPr>
              <a:xfrm>
                <a:off x="3407850" y="559120"/>
                <a:ext cx="111008" cy="11100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221138EC-82BD-457E-9474-D1D510D3DDC4}"/>
                  </a:ext>
                </a:extLst>
              </p:cNvPr>
              <p:cNvSpPr/>
              <p:nvPr/>
            </p:nvSpPr>
            <p:spPr>
              <a:xfrm>
                <a:off x="3995390" y="559120"/>
                <a:ext cx="111008" cy="11100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BE12F38C-C10F-473B-B1EA-8A2DA8C43F54}"/>
                  </a:ext>
                </a:extLst>
              </p:cNvPr>
              <p:cNvSpPr/>
              <p:nvPr/>
            </p:nvSpPr>
            <p:spPr>
              <a:xfrm>
                <a:off x="4582929" y="559120"/>
                <a:ext cx="111008" cy="11100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5B26AB89-616A-4D27-A996-87D2C1293896}"/>
                  </a:ext>
                </a:extLst>
              </p:cNvPr>
              <p:cNvSpPr/>
              <p:nvPr/>
            </p:nvSpPr>
            <p:spPr>
              <a:xfrm>
                <a:off x="5170469" y="559120"/>
                <a:ext cx="111008" cy="11100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0F79FD4-1A5D-443B-B939-5BF78715DF4D}"/>
                </a:ext>
              </a:extLst>
            </p:cNvPr>
            <p:cNvGrpSpPr/>
            <p:nvPr/>
          </p:nvGrpSpPr>
          <p:grpSpPr>
            <a:xfrm>
              <a:off x="2958825" y="1623535"/>
              <a:ext cx="2461166" cy="111008"/>
              <a:chOff x="2820311" y="559120"/>
              <a:chExt cx="2461166" cy="111008"/>
            </a:xfrm>
            <a:grpFill/>
          </p:grpSpPr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C1758DA1-279C-4F6E-96FE-6989F07D2130}"/>
                  </a:ext>
                </a:extLst>
              </p:cNvPr>
              <p:cNvSpPr/>
              <p:nvPr/>
            </p:nvSpPr>
            <p:spPr>
              <a:xfrm>
                <a:off x="2820311" y="559120"/>
                <a:ext cx="111008" cy="11100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6227D5CB-B84A-4566-BBFD-C08E86295162}"/>
                  </a:ext>
                </a:extLst>
              </p:cNvPr>
              <p:cNvSpPr/>
              <p:nvPr/>
            </p:nvSpPr>
            <p:spPr>
              <a:xfrm>
                <a:off x="3407850" y="559120"/>
                <a:ext cx="111008" cy="11100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C9DA7A09-B5EE-4B3A-A8EA-678AEF2203D5}"/>
                  </a:ext>
                </a:extLst>
              </p:cNvPr>
              <p:cNvSpPr/>
              <p:nvPr/>
            </p:nvSpPr>
            <p:spPr>
              <a:xfrm>
                <a:off x="3995390" y="559120"/>
                <a:ext cx="111008" cy="11100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A05EE46E-D309-4604-8328-090295A69FCB}"/>
                  </a:ext>
                </a:extLst>
              </p:cNvPr>
              <p:cNvSpPr/>
              <p:nvPr/>
            </p:nvSpPr>
            <p:spPr>
              <a:xfrm>
                <a:off x="4582929" y="559120"/>
                <a:ext cx="111008" cy="11100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1A27E0B7-C5B8-43EF-B848-7E18D0532DFE}"/>
                  </a:ext>
                </a:extLst>
              </p:cNvPr>
              <p:cNvSpPr/>
              <p:nvPr/>
            </p:nvSpPr>
            <p:spPr>
              <a:xfrm>
                <a:off x="5170469" y="559120"/>
                <a:ext cx="111008" cy="11100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DFA09AEB-6780-41E0-BCDB-BEF430EA7152}"/>
                </a:ext>
              </a:extLst>
            </p:cNvPr>
            <p:cNvGrpSpPr/>
            <p:nvPr/>
          </p:nvGrpSpPr>
          <p:grpSpPr>
            <a:xfrm>
              <a:off x="2958825" y="1978338"/>
              <a:ext cx="2461166" cy="111008"/>
              <a:chOff x="2820311" y="559120"/>
              <a:chExt cx="2461166" cy="111008"/>
            </a:xfrm>
            <a:grpFill/>
          </p:grpSpPr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1CB8F1D8-4B38-4AB1-ABF7-800C851D1615}"/>
                  </a:ext>
                </a:extLst>
              </p:cNvPr>
              <p:cNvSpPr/>
              <p:nvPr/>
            </p:nvSpPr>
            <p:spPr>
              <a:xfrm>
                <a:off x="2820311" y="559120"/>
                <a:ext cx="111008" cy="11100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7E5D46DF-8CB8-4297-8F6F-76A8741E9788}"/>
                  </a:ext>
                </a:extLst>
              </p:cNvPr>
              <p:cNvSpPr/>
              <p:nvPr/>
            </p:nvSpPr>
            <p:spPr>
              <a:xfrm>
                <a:off x="3407850" y="559120"/>
                <a:ext cx="111008" cy="11100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3FB36BFC-1918-4ADE-B854-A1CEE2C709FF}"/>
                  </a:ext>
                </a:extLst>
              </p:cNvPr>
              <p:cNvSpPr/>
              <p:nvPr/>
            </p:nvSpPr>
            <p:spPr>
              <a:xfrm>
                <a:off x="3995390" y="559120"/>
                <a:ext cx="111008" cy="11100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34451E69-0A05-4CBF-A831-0697237D780E}"/>
                  </a:ext>
                </a:extLst>
              </p:cNvPr>
              <p:cNvSpPr/>
              <p:nvPr/>
            </p:nvSpPr>
            <p:spPr>
              <a:xfrm>
                <a:off x="4582929" y="559120"/>
                <a:ext cx="111008" cy="11100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1F2CD77C-C914-4F3E-A831-7BA99656B4F9}"/>
                  </a:ext>
                </a:extLst>
              </p:cNvPr>
              <p:cNvSpPr/>
              <p:nvPr/>
            </p:nvSpPr>
            <p:spPr>
              <a:xfrm>
                <a:off x="5170469" y="559120"/>
                <a:ext cx="111008" cy="11100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641" y="1327376"/>
            <a:ext cx="5691344" cy="4897285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253" y="-1486"/>
            <a:ext cx="1278743" cy="1278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156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87"/>
    </mc:Choice>
    <mc:Fallback xmlns="">
      <p:transition spd="slow" advTm="77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pat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2.59259E-6 L -0.59428 2.59259E-6 " pathEditMode="relative" rAng="0" ptsTypes="AA">
                                      <p:cBhvr>
                                        <p:cTn id="18" dur="6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714" y="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7.40741E-7 L -0.28151 7.40741E-7 " pathEditMode="relative" rAng="0" ptsTypes="AA">
                                      <p:cBhvr>
                                        <p:cTn id="20" dur="7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76" y="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7" grpId="0"/>
      <p:bldP spid="6" grpId="0" animBg="1"/>
      <p:bldP spid="7" grpId="0"/>
      <p:bldP spid="8" grpId="0"/>
      <p:bldP spid="1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386</Words>
  <Application>Microsoft Office PowerPoint</Application>
  <PresentationFormat>Widescreen</PresentationFormat>
  <Paragraphs>107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Arial</vt:lpstr>
      <vt:lpstr>Montserrat Light</vt:lpstr>
      <vt:lpstr>Montserrat Black</vt:lpstr>
      <vt:lpstr>Montserrat SemiBold</vt:lpstr>
      <vt:lpstr>Calibri</vt:lpstr>
      <vt:lpstr>Bahnschrift Light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Bram Dupont</cp:lastModifiedBy>
  <cp:revision>58</cp:revision>
  <dcterms:created xsi:type="dcterms:W3CDTF">2019-04-27T00:56:21Z</dcterms:created>
  <dcterms:modified xsi:type="dcterms:W3CDTF">2019-09-23T16:58:35Z</dcterms:modified>
</cp:coreProperties>
</file>