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69" r:id="rId5"/>
    <p:sldId id="258" r:id="rId6"/>
    <p:sldId id="268" r:id="rId7"/>
    <p:sldId id="259" r:id="rId8"/>
    <p:sldId id="260" r:id="rId9"/>
    <p:sldId id="261" r:id="rId10"/>
    <p:sldId id="271" r:id="rId11"/>
    <p:sldId id="262" r:id="rId12"/>
    <p:sldId id="263" r:id="rId13"/>
    <p:sldId id="272" r:id="rId14"/>
    <p:sldId id="264" r:id="rId15"/>
    <p:sldId id="265" r:id="rId16"/>
    <p:sldId id="266" r:id="rId17"/>
    <p:sldId id="27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Montserrat" panose="02000505000000020004" pitchFamily="2" charset="0"/>
      <p:regular r:id="rId26"/>
      <p:bold r:id="rId27"/>
      <p:italic r:id="rId28"/>
      <p:boldItalic r:id="rId29"/>
    </p:embeddedFont>
    <p:embeddedFont>
      <p:font typeface="Montserrat Medium" panose="00000600000000000000" pitchFamily="50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D8B3"/>
    <a:srgbClr val="8EADA9"/>
    <a:srgbClr val="F2EAD6"/>
    <a:srgbClr val="FFFFFF"/>
    <a:srgbClr val="9B413E"/>
    <a:srgbClr val="000000"/>
    <a:srgbClr val="0D5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E6D4E-76B1-4B7B-A24E-DCFC4A9F3F86}" v="116" dt="2019-09-23T16:22:58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4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D28E6D4E-76B1-4B7B-A24E-DCFC4A9F3F86}"/>
    <pc:docChg chg="modSld">
      <pc:chgData name="Bram Dupont" userId="9042b1d383435627" providerId="LiveId" clId="{D28E6D4E-76B1-4B7B-A24E-DCFC4A9F3F86}" dt="2019-09-23T16:22:58.490" v="118" actId="20577"/>
      <pc:docMkLst>
        <pc:docMk/>
      </pc:docMkLst>
      <pc:sldChg chg="modSp">
        <pc:chgData name="Bram Dupont" userId="9042b1d383435627" providerId="LiveId" clId="{D28E6D4E-76B1-4B7B-A24E-DCFC4A9F3F86}" dt="2019-09-23T16:19:16.879" v="4" actId="20577"/>
        <pc:sldMkLst>
          <pc:docMk/>
          <pc:sldMk cId="1552471976" sldId="256"/>
        </pc:sldMkLst>
        <pc:spChg chg="mod">
          <ac:chgData name="Bram Dupont" userId="9042b1d383435627" providerId="LiveId" clId="{D28E6D4E-76B1-4B7B-A24E-DCFC4A9F3F86}" dt="2019-09-23T16:19:16.879" v="4" actId="20577"/>
          <ac:spMkLst>
            <pc:docMk/>
            <pc:sldMk cId="1552471976" sldId="256"/>
            <ac:spMk id="7" creationId="{4EEB307A-0E1E-4867-83E8-498114C22EA2}"/>
          </ac:spMkLst>
        </pc:spChg>
      </pc:sldChg>
      <pc:sldChg chg="modSp">
        <pc:chgData name="Bram Dupont" userId="9042b1d383435627" providerId="LiveId" clId="{D28E6D4E-76B1-4B7B-A24E-DCFC4A9F3F86}" dt="2019-09-23T16:19:05.105" v="0" actId="33524"/>
        <pc:sldMkLst>
          <pc:docMk/>
          <pc:sldMk cId="3086470621" sldId="257"/>
        </pc:sldMkLst>
        <pc:spChg chg="mod">
          <ac:chgData name="Bram Dupont" userId="9042b1d383435627" providerId="LiveId" clId="{D28E6D4E-76B1-4B7B-A24E-DCFC4A9F3F86}" dt="2019-09-23T16:19:05.105" v="0" actId="33524"/>
          <ac:spMkLst>
            <pc:docMk/>
            <pc:sldMk cId="3086470621" sldId="257"/>
            <ac:spMk id="8" creationId="{38268404-2BF1-4525-B737-D8EAF19A01C3}"/>
          </ac:spMkLst>
        </pc:spChg>
      </pc:sldChg>
      <pc:sldChg chg="modSp">
        <pc:chgData name="Bram Dupont" userId="9042b1d383435627" providerId="LiveId" clId="{D28E6D4E-76B1-4B7B-A24E-DCFC4A9F3F86}" dt="2019-09-23T16:20:01.866" v="7" actId="20577"/>
        <pc:sldMkLst>
          <pc:docMk/>
          <pc:sldMk cId="1803350298" sldId="259"/>
        </pc:sldMkLst>
        <pc:spChg chg="mod">
          <ac:chgData name="Bram Dupont" userId="9042b1d383435627" providerId="LiveId" clId="{D28E6D4E-76B1-4B7B-A24E-DCFC4A9F3F86}" dt="2019-09-23T16:20:01.866" v="7" actId="20577"/>
          <ac:spMkLst>
            <pc:docMk/>
            <pc:sldMk cId="1803350298" sldId="259"/>
            <ac:spMk id="7" creationId="{6D3A7731-9345-4137-8354-C0E619979C10}"/>
          </ac:spMkLst>
        </pc:spChg>
      </pc:sldChg>
      <pc:sldChg chg="modSp">
        <pc:chgData name="Bram Dupont" userId="9042b1d383435627" providerId="LiveId" clId="{D28E6D4E-76B1-4B7B-A24E-DCFC4A9F3F86}" dt="2019-09-23T16:20:27.790" v="10" actId="20577"/>
        <pc:sldMkLst>
          <pc:docMk/>
          <pc:sldMk cId="2870420133" sldId="260"/>
        </pc:sldMkLst>
        <pc:spChg chg="mod">
          <ac:chgData name="Bram Dupont" userId="9042b1d383435627" providerId="LiveId" clId="{D28E6D4E-76B1-4B7B-A24E-DCFC4A9F3F86}" dt="2019-09-23T16:20:10.916" v="9" actId="20577"/>
          <ac:spMkLst>
            <pc:docMk/>
            <pc:sldMk cId="2870420133" sldId="260"/>
            <ac:spMk id="13" creationId="{53CBC2BC-433B-411E-985A-C0EA36AAC519}"/>
          </ac:spMkLst>
        </pc:spChg>
        <pc:spChg chg="mod">
          <ac:chgData name="Bram Dupont" userId="9042b1d383435627" providerId="LiveId" clId="{D28E6D4E-76B1-4B7B-A24E-DCFC4A9F3F86}" dt="2019-09-23T16:20:27.790" v="10" actId="20577"/>
          <ac:spMkLst>
            <pc:docMk/>
            <pc:sldMk cId="2870420133" sldId="260"/>
            <ac:spMk id="19" creationId="{A0FB0828-4D67-4A64-ADBD-117BDD1B3555}"/>
          </ac:spMkLst>
        </pc:spChg>
      </pc:sldChg>
      <pc:sldChg chg="modSp">
        <pc:chgData name="Bram Dupont" userId="9042b1d383435627" providerId="LiveId" clId="{D28E6D4E-76B1-4B7B-A24E-DCFC4A9F3F86}" dt="2019-09-23T16:21:48.236" v="37" actId="20577"/>
        <pc:sldMkLst>
          <pc:docMk/>
          <pc:sldMk cId="4134118741" sldId="262"/>
        </pc:sldMkLst>
        <pc:spChg chg="mod">
          <ac:chgData name="Bram Dupont" userId="9042b1d383435627" providerId="LiveId" clId="{D28E6D4E-76B1-4B7B-A24E-DCFC4A9F3F86}" dt="2019-09-23T16:21:19.020" v="16" actId="14100"/>
          <ac:spMkLst>
            <pc:docMk/>
            <pc:sldMk cId="4134118741" sldId="262"/>
            <ac:spMk id="6" creationId="{1818EC70-D207-4C6C-A15C-27A8D12582E9}"/>
          </ac:spMkLst>
        </pc:spChg>
        <pc:spChg chg="mod">
          <ac:chgData name="Bram Dupont" userId="9042b1d383435627" providerId="LiveId" clId="{D28E6D4E-76B1-4B7B-A24E-DCFC4A9F3F86}" dt="2019-09-23T16:21:48.236" v="37" actId="20577"/>
          <ac:spMkLst>
            <pc:docMk/>
            <pc:sldMk cId="4134118741" sldId="262"/>
            <ac:spMk id="10" creationId="{D1EB9111-623A-4899-B408-9F7A5AC259D1}"/>
          </ac:spMkLst>
        </pc:spChg>
      </pc:sldChg>
      <pc:sldChg chg="modSp">
        <pc:chgData name="Bram Dupont" userId="9042b1d383435627" providerId="LiveId" clId="{D28E6D4E-76B1-4B7B-A24E-DCFC4A9F3F86}" dt="2019-09-23T16:22:10.956" v="38" actId="20577"/>
        <pc:sldMkLst>
          <pc:docMk/>
          <pc:sldMk cId="2161259188" sldId="263"/>
        </pc:sldMkLst>
        <pc:spChg chg="mod">
          <ac:chgData name="Bram Dupont" userId="9042b1d383435627" providerId="LiveId" clId="{D28E6D4E-76B1-4B7B-A24E-DCFC4A9F3F86}" dt="2019-09-23T16:22:10.956" v="38" actId="20577"/>
          <ac:spMkLst>
            <pc:docMk/>
            <pc:sldMk cId="2161259188" sldId="263"/>
            <ac:spMk id="10" creationId="{88ADBE21-4717-4400-AD23-2D92A7156795}"/>
          </ac:spMkLst>
        </pc:spChg>
      </pc:sldChg>
      <pc:sldChg chg="modSp">
        <pc:chgData name="Bram Dupont" userId="9042b1d383435627" providerId="LiveId" clId="{D28E6D4E-76B1-4B7B-A24E-DCFC4A9F3F86}" dt="2019-09-23T16:19:24.401" v="5" actId="20577"/>
        <pc:sldMkLst>
          <pc:docMk/>
          <pc:sldMk cId="3713417327" sldId="270"/>
        </pc:sldMkLst>
        <pc:spChg chg="mod">
          <ac:chgData name="Bram Dupont" userId="9042b1d383435627" providerId="LiveId" clId="{D28E6D4E-76B1-4B7B-A24E-DCFC4A9F3F86}" dt="2019-09-23T16:19:24.401" v="5" actId="20577"/>
          <ac:spMkLst>
            <pc:docMk/>
            <pc:sldMk cId="3713417327" sldId="270"/>
            <ac:spMk id="7" creationId="{4EEB307A-0E1E-4867-83E8-498114C22EA2}"/>
          </ac:spMkLst>
        </pc:spChg>
      </pc:sldChg>
      <pc:sldChg chg="modSp">
        <pc:chgData name="Bram Dupont" userId="9042b1d383435627" providerId="LiveId" clId="{D28E6D4E-76B1-4B7B-A24E-DCFC4A9F3F86}" dt="2019-09-23T16:22:58.490" v="118" actId="20577"/>
        <pc:sldMkLst>
          <pc:docMk/>
          <pc:sldMk cId="648533349" sldId="272"/>
        </pc:sldMkLst>
        <pc:spChg chg="mod">
          <ac:chgData name="Bram Dupont" userId="9042b1d383435627" providerId="LiveId" clId="{D28E6D4E-76B1-4B7B-A24E-DCFC4A9F3F86}" dt="2019-09-23T16:22:45.036" v="115" actId="1076"/>
          <ac:spMkLst>
            <pc:docMk/>
            <pc:sldMk cId="648533349" sldId="272"/>
            <ac:spMk id="10" creationId="{4DB3021C-9E21-43BA-9A25-64D1F46DB213}"/>
          </ac:spMkLst>
        </pc:spChg>
        <pc:spChg chg="mod">
          <ac:chgData name="Bram Dupont" userId="9042b1d383435627" providerId="LiveId" clId="{D28E6D4E-76B1-4B7B-A24E-DCFC4A9F3F86}" dt="2019-09-23T16:22:58.490" v="118" actId="20577"/>
          <ac:spMkLst>
            <pc:docMk/>
            <pc:sldMk cId="648533349" sldId="272"/>
            <ac:spMk id="19" creationId="{A0FB0828-4D67-4A64-ADBD-117BDD1B3555}"/>
          </ac:spMkLst>
        </pc:spChg>
        <pc:spChg chg="mod">
          <ac:chgData name="Bram Dupont" userId="9042b1d383435627" providerId="LiveId" clId="{D28E6D4E-76B1-4B7B-A24E-DCFC4A9F3F86}" dt="2019-09-23T16:22:43.051" v="114" actId="1076"/>
          <ac:spMkLst>
            <pc:docMk/>
            <pc:sldMk cId="648533349" sldId="272"/>
            <ac:spMk id="20" creationId="{7053A241-B6FE-4F75-AFA9-AD904AEF0D2C}"/>
          </ac:spMkLst>
        </pc:spChg>
      </pc:sldChg>
    </pc:docChg>
  </pc:docChgLst>
  <pc:docChgLst>
    <pc:chgData name="Presentation Point" userId="f45ce91d846791e9" providerId="LiveId" clId="{79F0C8F0-7D05-467B-A1A1-5901A04C94D4}"/>
    <pc:docChg chg="modSld">
      <pc:chgData name="Presentation Point" userId="f45ce91d846791e9" providerId="LiveId" clId="{79F0C8F0-7D05-467B-A1A1-5901A04C94D4}" dt="2019-06-25T07:17:09.386" v="1" actId="20577"/>
      <pc:docMkLst>
        <pc:docMk/>
      </pc:docMkLst>
      <pc:sldChg chg="modSp">
        <pc:chgData name="Presentation Point" userId="f45ce91d846791e9" providerId="LiveId" clId="{79F0C8F0-7D05-467B-A1A1-5901A04C94D4}" dt="2019-06-25T07:17:09.386" v="1" actId="20577"/>
        <pc:sldMkLst>
          <pc:docMk/>
          <pc:sldMk cId="3896696909" sldId="258"/>
        </pc:sldMkLst>
        <pc:spChg chg="mod">
          <ac:chgData name="Presentation Point" userId="f45ce91d846791e9" providerId="LiveId" clId="{79F0C8F0-7D05-467B-A1A1-5901A04C94D4}" dt="2019-06-25T07:17:09.386" v="1" actId="20577"/>
          <ac:spMkLst>
            <pc:docMk/>
            <pc:sldMk cId="3896696909" sldId="258"/>
            <ac:spMk id="6" creationId="{40A3D739-E8BE-4130-B78C-612AC4752A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DE62-511F-4E53-A3AA-346166EE253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60A54-FFBC-4817-AE26-06726D86D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2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https://airows.com/.image/c_fit%2Ccs_srgb%2Cfl_progressive%2Cq_auto:good%2Cw_1022/MTM4NTIzMTUyMTk5MTk4MTE5/img_9010jpg.jpg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39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https://i.pinimg.com/originals/40/aa/94/40aa94ac4c84de66b51a968935bcc95d.jpg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8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https://scontent.fisb6-1.fna.fbcdn.net/v/t1.0-9/11196345_378868585647628_1632272229948997699_n.jpg?_nc_cat=108&amp;_nc_ht=scontent.fisb6-1.fna&amp;oh=c2c576d6954389fccb967d67b7ac1861&amp;oe=5D5F5B72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55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https://muslimmatters.org/wp-content/uploads/shutterstock_93827497-400x240.jpg</a:t>
            </a:r>
          </a:p>
          <a:p>
            <a:r>
              <a:rPr lang="en-US" dirty="0"/>
              <a:t>https://iforinspirationblog.files.wordpress.com/2015/05/jack-daniels.jpg?w=640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7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https://i.pinimg.com/736x/30/ac/73/30ac73de1ede85391e184d740930f56a.jpg https://demo.morethanthemes.com/corporateplus8/default/sites/default/files/styles/mt_member_photo/public/2016-09/team-member-2.jpg?itok=4fwpcSBZ</a:t>
            </a:r>
          </a:p>
          <a:p>
            <a:r>
              <a:rPr lang="en-US" dirty="0"/>
              <a:t>https://unsplash.com/photos/rriAI0nhcbc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4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https://www.pexels.com/photo/barber-s-tool-on-table-897271/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7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https://unsplash.com/photos/KZ0uH23koWQ</a:t>
            </a:r>
          </a:p>
          <a:p>
            <a:r>
              <a:rPr lang="en-US" dirty="0"/>
              <a:t>https://unsplash.com/photos/JyVcAIUAcPM</a:t>
            </a:r>
          </a:p>
          <a:p>
            <a:r>
              <a:rPr lang="en-US" dirty="0"/>
              <a:t>https://www.pexels.com/photo/man-in-white-dress-shirt-holding-suit-jacket-1043474/</a:t>
            </a:r>
          </a:p>
          <a:p>
            <a:r>
              <a:rPr lang="en-US" dirty="0"/>
              <a:t>https://unsplash.com/photos/uIcbTOhMHOU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https://www.pexels.com/photo/photo-of-man-wearing-dress-shirt-and-fedora-2313192/</a:t>
            </a:r>
          </a:p>
          <a:p>
            <a:r>
              <a:rPr lang="en-US"/>
              <a:t>https</a:t>
            </a:r>
            <a:r>
              <a:rPr lang="en-US" dirty="0"/>
              <a:t>://www.pexels.com/photo/man-sitting-near-purple-wall-2232981/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4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https://beardguyz.com/beardshop/image/catalog/Articles/Beard%20Grooming.jpg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54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https://www.pexels.com/photo/several-scissors-1319460/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9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https://home.restaurant-chatel.com/small/63632_Hohe-qualit%C3%A4t-m%C3%A4nner-gesicht-rasierer-barber-rasieren-rasierer-thin-folding-messer-haarentfernung-werkzeuge-mit-razor-hair-removal-tool_1.jpeg</a:t>
            </a:r>
          </a:p>
          <a:p>
            <a:r>
              <a:rPr lang="en-US" dirty="0"/>
              <a:t>https://unsplash.com/photos/ZCd0oD-Mnko</a:t>
            </a:r>
          </a:p>
          <a:p>
            <a:r>
              <a:rPr lang="en-US" dirty="0"/>
              <a:t>https://www.freeindex.co.uk/media/listingpics/680/953/shavingbrushessmall.jpg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5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https://media.istockphoto.com/photos/bearded-lumberjack-man-with-pipe-and-suspenders-picture-id527675025?k=6&amp;m=527675025&amp;s=612x612&amp;w=0&amp;h=fIypTZlBTYq3qEFokvDu9mghSp39mi7edvjldC7eCFM=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0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https://www.outfittrends.com/wp-content/uploads/2016/11/Full-Beard1.jpg</a:t>
            </a:r>
          </a:p>
          <a:p>
            <a:r>
              <a:rPr lang="en-US" dirty="0"/>
              <a:t>https://i1.wp.com/thenewsrep.com/wp-content/uploads/2015/04/HIPSTER-SANTA-1.jpg?fit=750%2C459&amp;ssl=1</a:t>
            </a:r>
          </a:p>
          <a:p>
            <a:r>
              <a:rPr lang="en-US" dirty="0"/>
              <a:t>https://unsplash.com/photos/pszyJeq6DFs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https://patrickthegroomsmith.com/wp-content/uploads/2018/05/image-2018-05-17-min.jpg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https://unsplash.com/photos/Mz_BqbdUDH0</a:t>
            </a:r>
          </a:p>
          <a:p>
            <a:r>
              <a:rPr lang="en-US" dirty="0"/>
              <a:t>https://www.pexels.com/photo/straight-razor-kit-995300/</a:t>
            </a:r>
          </a:p>
          <a:p>
            <a:r>
              <a:rPr lang="en-US" dirty="0"/>
              <a:t>https://patrickthegroomsmith.com/wp-content/uploads/2018/05/image-2018-05-17-min.jpg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https://refinemenssalon.com/wp-content/uploads/2018/04/Barber-Tools.jpg?x56790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0A54-FFBC-4817-AE26-06726D86D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8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3416-F3D0-484F-B5DB-C447A8E5A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CEAD2-ECB6-4391-BCE5-7D9FF6B2C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1B35F-2988-4F43-8CE4-DDF99414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DECDE-C448-4216-9E9B-4B312891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AEEDE-41E4-4DE9-AF7D-2985652B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6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C88E-CDD5-487B-A583-073EA72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18B9F-91AD-44E7-BA92-920105CCE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752A-1034-4875-B437-C27069D6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1737E-E723-415F-A140-BCBB4DDE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C6286-EECE-4B2A-B534-379AD15C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0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76A21A-4405-4A3B-8FEA-1B4754B90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FB480-2C7B-4E23-992E-1B3FD44B9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71E57-BA73-4D04-A833-36E98823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A26E4-2AE8-49C7-9C1A-326E6B38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6F99-682B-4CBE-AE18-A2B9850E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0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618D-F181-4A82-82F0-58F167C9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A4D33-7896-407C-B2B8-713DBBA99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BCA95-C988-4CEA-A97F-09BE88A3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83EE-F3C8-4D09-98A9-D0B6B9D5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E855-B1DC-4417-8E43-A1F71FF6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9B67-56EB-4C59-BE8B-CAB787B8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B199D-D006-44EF-9D3A-97C3760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1744F-4C48-4D92-968D-8CE1A32E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C9FCB-B162-403E-BAA7-CBD8704C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6E305-B956-47F0-93BF-770A4B77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4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C375D-F7F7-4CC2-A059-120A9DBA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6F4BD-7352-4558-9420-EC77A5B7E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2DC72-98AD-4E04-8F18-BBA136774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C1611-71C5-468B-B252-4F76E173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6B8A1-95AA-4C10-9FF9-DE28C4A7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5392F-CEC3-4548-B19F-14EC116E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4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0C15-42E0-44B2-AEAC-BF2FAF27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5E904-FD45-4592-918A-B73D68469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DF8C4-6D04-4F78-A263-6F2149917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56FA3-0FA9-40CC-82A7-6635E3740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4DAB7-BA11-4FC1-85A5-0536CD2B8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0509A-F248-4148-8228-34725203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F986E-C474-48D6-A492-FA46182F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ECE68-F616-43DF-BDBF-E7F8291C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4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A92A-8256-4D9D-978E-7B8B6863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D92DA-5821-4FC7-8235-B783CEC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B9176-B0B7-49A9-925E-0E4CDCA5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CC941-BA12-42EE-A291-D3C140F3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5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09D05-E854-490C-B796-BDF9DB8F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073BC-4C32-4251-8603-176930C7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F0690-2AF4-40F0-8A39-598DACA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6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CF21-5929-497B-BF8C-18816AEF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029B7-8B0A-45C9-9BC7-8633B6501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6BD67-42D7-41C1-9BAC-65035ACFD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B8EA6-3D97-4AE0-95B9-AB22CF1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B46FB-E26E-4F9B-9AE8-B4203403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05237-D37A-4C80-A622-C1523091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3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B8AC-9015-4173-BC6E-AF6518C2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512EF-83BE-43DE-8AF1-7D530E4BA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DCB45-E12E-4C5F-A301-BD69A2382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5C13E-D51C-45F3-ADA1-6945C748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A305D-4D40-44A6-A209-51C161AC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8C7C0-FFF4-4575-9712-61E565F8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EC985-0CD2-4435-82C4-DC1EBE226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ACB1A-1138-4F9C-948D-2C8317928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FD4E-AF62-4DF9-8526-31519B2C4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5A3E-A2AC-486E-B5A0-6454E277BEF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84E36-474E-4353-8746-7620C42ED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106C4-4585-4A88-B9AB-3B4C7CA2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24082-2F04-4164-9324-514D1793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6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71602-2B10-4264-89BD-0C0404A7D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15652" r="7547" b="32956"/>
          <a:stretch/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E4780-0A46-41E2-9AE3-18ED4E33DD5B}"/>
              </a:ext>
            </a:extLst>
          </p:cNvPr>
          <p:cNvSpPr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C0637-3213-434F-9FF9-AA4632905D6F}"/>
              </a:ext>
            </a:extLst>
          </p:cNvPr>
          <p:cNvSpPr txBox="1"/>
          <p:nvPr/>
        </p:nvSpPr>
        <p:spPr>
          <a:xfrm>
            <a:off x="3603170" y="5174472"/>
            <a:ext cx="498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Montserrat" panose="00000500000000000000" pitchFamily="2" charset="0"/>
              </a:rPr>
              <a:t>OUR BARBER 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B307A-0E1E-4867-83E8-498114C22EA2}"/>
              </a:ext>
            </a:extLst>
          </p:cNvPr>
          <p:cNvSpPr txBox="1"/>
          <p:nvPr/>
        </p:nvSpPr>
        <p:spPr>
          <a:xfrm>
            <a:off x="3695343" y="5820803"/>
            <a:ext cx="480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8EADA9"/>
                </a:solidFill>
                <a:latin typeface="Montserrat Medium" panose="00000600000000000000" pitchFamily="50" charset="0"/>
              </a:rPr>
              <a:t>I don’t have any beauty shop memories</a:t>
            </a:r>
          </a:p>
          <a:p>
            <a:pPr algn="ctr"/>
            <a:r>
              <a:rPr lang="en-US" dirty="0">
                <a:solidFill>
                  <a:srgbClr val="8EADA9"/>
                </a:solidFill>
                <a:latin typeface="Montserrat Medium" panose="00000600000000000000" pitchFamily="50" charset="0"/>
              </a:rPr>
              <a:t>I remember the barber shop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11" y="4817234"/>
            <a:ext cx="2252732" cy="2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856">
        <p:fade/>
      </p:transition>
    </mc:Choice>
    <mc:Fallback xmlns="">
      <p:transition advTm="4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296A9-EC0C-4D7A-93A4-A3BA15136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0740" r="14662" b="10458"/>
          <a:stretch/>
        </p:blipFill>
        <p:spPr>
          <a:xfrm>
            <a:off x="0" y="0"/>
            <a:ext cx="5010912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19F9DE-3300-4FCB-882F-C11FB0E76A52}"/>
              </a:ext>
            </a:extLst>
          </p:cNvPr>
          <p:cNvSpPr/>
          <p:nvPr/>
        </p:nvSpPr>
        <p:spPr>
          <a:xfrm>
            <a:off x="4970445" y="17254"/>
            <a:ext cx="7221555" cy="6858000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3D739-E8BE-4130-B78C-612AC4752A61}"/>
              </a:ext>
            </a:extLst>
          </p:cNvPr>
          <p:cNvSpPr txBox="1"/>
          <p:nvPr/>
        </p:nvSpPr>
        <p:spPr>
          <a:xfrm>
            <a:off x="6096000" y="1307439"/>
            <a:ext cx="3441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VISIT US AND</a:t>
            </a:r>
          </a:p>
          <a:p>
            <a:r>
              <a:rPr lang="en-US" sz="3600" b="1" dirty="0">
                <a:latin typeface="Montserrat" panose="00000500000000000000" pitchFamily="2" charset="0"/>
              </a:rPr>
              <a:t>STAY MANLY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1719D-989E-45C7-815F-DB0745D2DFC1}"/>
              </a:ext>
            </a:extLst>
          </p:cNvPr>
          <p:cNvSpPr txBox="1"/>
          <p:nvPr/>
        </p:nvSpPr>
        <p:spPr>
          <a:xfrm>
            <a:off x="6096000" y="2665572"/>
            <a:ext cx="5282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WE’LL TAKE CARE ABOUT YOUR HAIR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CAB41-5D0C-4045-B56C-DFA075178C46}"/>
              </a:ext>
            </a:extLst>
          </p:cNvPr>
          <p:cNvSpPr txBox="1"/>
          <p:nvPr/>
        </p:nvSpPr>
        <p:spPr>
          <a:xfrm>
            <a:off x="6096000" y="3237684"/>
            <a:ext cx="345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Location: 112 New York Avenue, New York City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45366" y="1861590"/>
            <a:ext cx="1731095" cy="2008069"/>
            <a:chOff x="4145366" y="1861590"/>
            <a:chExt cx="1731095" cy="2008069"/>
          </a:xfrm>
        </p:grpSpPr>
        <p:sp>
          <p:nvSpPr>
            <p:cNvPr id="10" name="Hexagon 9"/>
            <p:cNvSpPr/>
            <p:nvPr/>
          </p:nvSpPr>
          <p:spPr>
            <a:xfrm rot="16200000">
              <a:off x="4006879" y="2000077"/>
              <a:ext cx="2008069" cy="1731095"/>
            </a:xfrm>
            <a:prstGeom prst="hexagon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738199" y="2518201"/>
              <a:ext cx="3136" cy="773676"/>
            </a:xfrm>
            <a:prstGeom prst="line">
              <a:avLst/>
            </a:prstGeom>
            <a:ln w="76200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294986" y="2507768"/>
              <a:ext cx="3" cy="784110"/>
            </a:xfrm>
            <a:prstGeom prst="line">
              <a:avLst/>
            </a:prstGeom>
            <a:ln w="76200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96216" y="3291881"/>
              <a:ext cx="829394" cy="257"/>
            </a:xfrm>
            <a:prstGeom prst="line">
              <a:avLst/>
            </a:prstGeom>
            <a:ln w="76200" cap="rnd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96216" y="2528635"/>
              <a:ext cx="829394" cy="0"/>
            </a:xfrm>
            <a:prstGeom prst="line">
              <a:avLst/>
            </a:prstGeom>
            <a:ln w="76200" cap="rnd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23186" y="2521689"/>
              <a:ext cx="343729" cy="378133"/>
            </a:xfrm>
            <a:prstGeom prst="line">
              <a:avLst/>
            </a:prstGeom>
            <a:ln w="76200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753215" y="2625294"/>
              <a:ext cx="560959" cy="542942"/>
            </a:xfrm>
            <a:prstGeom prst="line">
              <a:avLst/>
            </a:prstGeom>
            <a:ln w="76200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86164" y="2159865"/>
              <a:ext cx="449492" cy="379203"/>
            </a:xfrm>
            <a:prstGeom prst="ellipse">
              <a:avLst/>
            </a:prstGeom>
            <a:solidFill>
              <a:srgbClr val="F2E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970445" y="2920687"/>
              <a:ext cx="343729" cy="378133"/>
            </a:xfrm>
            <a:prstGeom prst="line">
              <a:avLst/>
            </a:prstGeom>
            <a:ln w="76200">
              <a:solidFill>
                <a:srgbClr val="F2EA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35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350">
        <p:fade/>
      </p:transition>
    </mc:Choice>
    <mc:Fallback xmlns="">
      <p:transition advTm="6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9A48C-1ECA-4D0A-8450-A37ACED2E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21500" r="25417" b="32375"/>
          <a:stretch/>
        </p:blipFill>
        <p:spPr>
          <a:xfrm>
            <a:off x="3479713" y="619545"/>
            <a:ext cx="8706902" cy="3798865"/>
          </a:xfrm>
          <a:prstGeom prst="rect">
            <a:avLst/>
          </a:prstGeom>
          <a:ln>
            <a:noFill/>
          </a:ln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A2FA908-7739-4BF9-BBAB-71C1D649E1F4}"/>
              </a:ext>
            </a:extLst>
          </p:cNvPr>
          <p:cNvSpPr/>
          <p:nvPr/>
        </p:nvSpPr>
        <p:spPr>
          <a:xfrm>
            <a:off x="0" y="0"/>
            <a:ext cx="12189307" cy="6858000"/>
          </a:xfrm>
          <a:custGeom>
            <a:avLst/>
            <a:gdLst>
              <a:gd name="connsiteX0" fmla="*/ 0 w 12189307"/>
              <a:gd name="connsiteY0" fmla="*/ 0 h 6858000"/>
              <a:gd name="connsiteX1" fmla="*/ 12189307 w 12189307"/>
              <a:gd name="connsiteY1" fmla="*/ 0 h 6858000"/>
              <a:gd name="connsiteX2" fmla="*/ 12189307 w 12189307"/>
              <a:gd name="connsiteY2" fmla="*/ 619546 h 6858000"/>
              <a:gd name="connsiteX3" fmla="*/ 3479713 w 12189307"/>
              <a:gd name="connsiteY3" fmla="*/ 619546 h 6858000"/>
              <a:gd name="connsiteX4" fmla="*/ 3479713 w 12189307"/>
              <a:gd name="connsiteY4" fmla="*/ 4418410 h 6858000"/>
              <a:gd name="connsiteX5" fmla="*/ 12189307 w 12189307"/>
              <a:gd name="connsiteY5" fmla="*/ 4418410 h 6858000"/>
              <a:gd name="connsiteX6" fmla="*/ 12189307 w 12189307"/>
              <a:gd name="connsiteY6" fmla="*/ 6858000 h 6858000"/>
              <a:gd name="connsiteX7" fmla="*/ 0 w 12189307"/>
              <a:gd name="connsiteY7" fmla="*/ 6858000 h 6858000"/>
              <a:gd name="connsiteX8" fmla="*/ 0 w 1218930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9307" h="6858000">
                <a:moveTo>
                  <a:pt x="0" y="0"/>
                </a:moveTo>
                <a:lnTo>
                  <a:pt x="12189307" y="0"/>
                </a:lnTo>
                <a:lnTo>
                  <a:pt x="12189307" y="619546"/>
                </a:lnTo>
                <a:lnTo>
                  <a:pt x="3479713" y="619546"/>
                </a:lnTo>
                <a:lnTo>
                  <a:pt x="3479713" y="4418410"/>
                </a:lnTo>
                <a:lnTo>
                  <a:pt x="12189307" y="4418410"/>
                </a:lnTo>
                <a:lnTo>
                  <a:pt x="1218930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4087C99-2D1B-4B95-BE71-EBA39F2B9E1A}"/>
              </a:ext>
            </a:extLst>
          </p:cNvPr>
          <p:cNvSpPr/>
          <p:nvPr/>
        </p:nvSpPr>
        <p:spPr>
          <a:xfrm>
            <a:off x="12189307" y="619546"/>
            <a:ext cx="2693" cy="3798864"/>
          </a:xfrm>
          <a:custGeom>
            <a:avLst/>
            <a:gdLst>
              <a:gd name="connsiteX0" fmla="*/ 0 w 2693"/>
              <a:gd name="connsiteY0" fmla="*/ 0 h 3798864"/>
              <a:gd name="connsiteX1" fmla="*/ 2693 w 2693"/>
              <a:gd name="connsiteY1" fmla="*/ 0 h 3798864"/>
              <a:gd name="connsiteX2" fmla="*/ 2693 w 2693"/>
              <a:gd name="connsiteY2" fmla="*/ 3798864 h 3798864"/>
              <a:gd name="connsiteX3" fmla="*/ 0 w 2693"/>
              <a:gd name="connsiteY3" fmla="*/ 3798864 h 3798864"/>
              <a:gd name="connsiteX4" fmla="*/ 0 w 2693"/>
              <a:gd name="connsiteY4" fmla="*/ 0 h 379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3" h="3798864">
                <a:moveTo>
                  <a:pt x="0" y="0"/>
                </a:moveTo>
                <a:lnTo>
                  <a:pt x="2693" y="0"/>
                </a:lnTo>
                <a:lnTo>
                  <a:pt x="2693" y="3798864"/>
                </a:lnTo>
                <a:lnTo>
                  <a:pt x="0" y="379886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8EC70-D207-4C6C-A15C-27A8D12582E9}"/>
              </a:ext>
            </a:extLst>
          </p:cNvPr>
          <p:cNvSpPr txBox="1"/>
          <p:nvPr/>
        </p:nvSpPr>
        <p:spPr>
          <a:xfrm>
            <a:off x="364375" y="1157733"/>
            <a:ext cx="4471785" cy="1200329"/>
          </a:xfrm>
          <a:prstGeom prst="rect">
            <a:avLst/>
          </a:prstGeom>
          <a:solidFill>
            <a:srgbClr val="F2EAD6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PLACE YOU </a:t>
            </a:r>
          </a:p>
          <a:p>
            <a:r>
              <a:rPr lang="en-US" sz="3600" b="1" dirty="0">
                <a:latin typeface="Montserrat" panose="00000500000000000000" pitchFamily="2" charset="0"/>
              </a:rPr>
              <a:t>WANNA GO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0A648-18D9-4BE4-8BBC-DE00328C0D8B}"/>
              </a:ext>
            </a:extLst>
          </p:cNvPr>
          <p:cNvSpPr txBox="1"/>
          <p:nvPr/>
        </p:nvSpPr>
        <p:spPr>
          <a:xfrm>
            <a:off x="3555655" y="4893001"/>
            <a:ext cx="4458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NOT A PAIN IN BACK ANYMORE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E0005-B841-4945-9CEE-A28B975FADD0}"/>
              </a:ext>
            </a:extLst>
          </p:cNvPr>
          <p:cNvSpPr txBox="1"/>
          <p:nvPr/>
        </p:nvSpPr>
        <p:spPr>
          <a:xfrm>
            <a:off x="3555655" y="5390236"/>
            <a:ext cx="7915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I did study the art of being a barber because I wanted to figure out</a:t>
            </a:r>
          </a:p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what my routine would be. Do you start in the front or back? Top or bottom</a:t>
            </a:r>
          </a:p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Swivel the chair or walk around? What did I discover?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5FD70-FBC5-4355-8503-8691132AB4AD}"/>
              </a:ext>
            </a:extLst>
          </p:cNvPr>
          <p:cNvSpPr txBox="1"/>
          <p:nvPr/>
        </p:nvSpPr>
        <p:spPr>
          <a:xfrm>
            <a:off x="502920" y="477223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Montserrat" panose="00000500000000000000" pitchFamily="2" charset="0"/>
              </a:rPr>
              <a:t>Contacts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B9111-623A-4899-B408-9F7A5AC259D1}"/>
              </a:ext>
            </a:extLst>
          </p:cNvPr>
          <p:cNvSpPr txBox="1"/>
          <p:nvPr/>
        </p:nvSpPr>
        <p:spPr>
          <a:xfrm>
            <a:off x="502920" y="5066363"/>
            <a:ext cx="1763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1-800-123-4567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E699C-B48B-407E-B44D-C759465DD18A}"/>
              </a:ext>
            </a:extLst>
          </p:cNvPr>
          <p:cNvSpPr txBox="1"/>
          <p:nvPr/>
        </p:nvSpPr>
        <p:spPr>
          <a:xfrm>
            <a:off x="502920" y="5331024"/>
            <a:ext cx="2887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8EADA9"/>
                </a:solidFill>
                <a:latin typeface="Montserrat" panose="00000500000000000000" pitchFamily="2" charset="0"/>
              </a:rPr>
              <a:t>instanthandsomebarbershop@gmail.com</a:t>
            </a:r>
          </a:p>
        </p:txBody>
      </p:sp>
    </p:spTree>
    <p:extLst>
      <p:ext uri="{BB962C8B-B14F-4D97-AF65-F5344CB8AC3E}">
        <p14:creationId xmlns:p14="http://schemas.microsoft.com/office/powerpoint/2010/main" val="41341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248">
        <p:fade/>
      </p:transition>
    </mc:Choice>
    <mc:Fallback xmlns="">
      <p:transition advTm="5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F5DC49-273E-4F01-B857-9CDF12E44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r="12250" b="13125"/>
          <a:stretch/>
        </p:blipFill>
        <p:spPr>
          <a:xfrm>
            <a:off x="0" y="1"/>
            <a:ext cx="6111590" cy="3447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9BE5A-1532-4B25-AEF6-D751CE41E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54" r="-1" b="19372"/>
          <a:stretch/>
        </p:blipFill>
        <p:spPr>
          <a:xfrm>
            <a:off x="6095998" y="3447179"/>
            <a:ext cx="6096001" cy="34108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7F3539-E608-47C1-B7A3-5597B6428B97}"/>
              </a:ext>
            </a:extLst>
          </p:cNvPr>
          <p:cNvSpPr/>
          <p:nvPr/>
        </p:nvSpPr>
        <p:spPr>
          <a:xfrm>
            <a:off x="6096000" y="0"/>
            <a:ext cx="6096000" cy="3452066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6E8C82-D1E4-4932-81FC-4C97B2B98FEA}"/>
              </a:ext>
            </a:extLst>
          </p:cNvPr>
          <p:cNvSpPr/>
          <p:nvPr/>
        </p:nvSpPr>
        <p:spPr>
          <a:xfrm>
            <a:off x="15589" y="3447181"/>
            <a:ext cx="6080409" cy="3410818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B4EB8-9EA1-418E-95AC-91C50248D00E}"/>
              </a:ext>
            </a:extLst>
          </p:cNvPr>
          <p:cNvSpPr txBox="1"/>
          <p:nvPr/>
        </p:nvSpPr>
        <p:spPr>
          <a:xfrm>
            <a:off x="2133897" y="4273703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Montserrat" panose="00000500000000000000" pitchFamily="2" charset="0"/>
              </a:rPr>
              <a:t>USEFUL INFO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1197F-8F7C-47B9-BA02-7232C2CA33AD}"/>
              </a:ext>
            </a:extLst>
          </p:cNvPr>
          <p:cNvSpPr txBox="1"/>
          <p:nvPr/>
        </p:nvSpPr>
        <p:spPr>
          <a:xfrm>
            <a:off x="254587" y="4837486"/>
            <a:ext cx="495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Instant Handsome Barbershop will give you a handsome look instantly.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DBE21-4717-4400-AD23-2D92A7156795}"/>
              </a:ext>
            </a:extLst>
          </p:cNvPr>
          <p:cNvSpPr txBox="1"/>
          <p:nvPr/>
        </p:nvSpPr>
        <p:spPr>
          <a:xfrm>
            <a:off x="6723304" y="1413568"/>
            <a:ext cx="4950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Hello dear clients! You are welcome to enjoy every benefits that we have in our barbershop when you visit 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A591B-F107-44BF-B81B-D0C2BDD5BAF6}"/>
              </a:ext>
            </a:extLst>
          </p:cNvPr>
          <p:cNvSpPr txBox="1"/>
          <p:nvPr/>
        </p:nvSpPr>
        <p:spPr>
          <a:xfrm>
            <a:off x="6723304" y="857029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Montserrat" panose="00000500000000000000" pitchFamily="2" charset="0"/>
              </a:rPr>
              <a:t>OUR WELCOME MESSAGE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6B61DF-38A3-441A-B8A3-0ABF393244E0}"/>
              </a:ext>
            </a:extLst>
          </p:cNvPr>
          <p:cNvGrpSpPr/>
          <p:nvPr/>
        </p:nvGrpSpPr>
        <p:grpSpPr>
          <a:xfrm>
            <a:off x="5661687" y="1139048"/>
            <a:ext cx="868626" cy="1192831"/>
            <a:chOff x="5661687" y="1139048"/>
            <a:chExt cx="868626" cy="1192831"/>
          </a:xfrm>
        </p:grpSpPr>
        <p:cxnSp>
          <p:nvCxnSpPr>
            <p:cNvPr id="57" name="Straight Connector 56"/>
            <p:cNvCxnSpPr/>
            <p:nvPr/>
          </p:nvCxnSpPr>
          <p:spPr>
            <a:xfrm flipH="1">
              <a:off x="5810386" y="1514335"/>
              <a:ext cx="3284" cy="810273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393512" y="1503408"/>
              <a:ext cx="3" cy="821200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661687" y="2324611"/>
              <a:ext cx="868626" cy="268"/>
            </a:xfrm>
            <a:prstGeom prst="line">
              <a:avLst/>
            </a:prstGeom>
            <a:ln w="762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661687" y="1525261"/>
              <a:ext cx="868626" cy="0"/>
            </a:xfrm>
            <a:prstGeom prst="line">
              <a:avLst/>
            </a:prstGeom>
            <a:ln w="762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794662" y="1517988"/>
              <a:ext cx="359987" cy="396021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5826112" y="1626494"/>
              <a:ext cx="587494" cy="568624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5860619" y="1139048"/>
              <a:ext cx="470754" cy="39714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6053618" y="1935858"/>
              <a:ext cx="359987" cy="396021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A263E-785A-45DD-A502-A702CE54C78C}"/>
              </a:ext>
            </a:extLst>
          </p:cNvPr>
          <p:cNvGrpSpPr/>
          <p:nvPr/>
        </p:nvGrpSpPr>
        <p:grpSpPr>
          <a:xfrm>
            <a:off x="5661687" y="4559344"/>
            <a:ext cx="868626" cy="1192831"/>
            <a:chOff x="5661687" y="4559344"/>
            <a:chExt cx="868626" cy="1192831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5810386" y="4934631"/>
              <a:ext cx="3284" cy="810273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393512" y="4923704"/>
              <a:ext cx="3" cy="821200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661687" y="5744907"/>
              <a:ext cx="868626" cy="268"/>
            </a:xfrm>
            <a:prstGeom prst="line">
              <a:avLst/>
            </a:prstGeom>
            <a:ln w="762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661687" y="4945557"/>
              <a:ext cx="868626" cy="0"/>
            </a:xfrm>
            <a:prstGeom prst="line">
              <a:avLst/>
            </a:prstGeom>
            <a:ln w="762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794662" y="4938284"/>
              <a:ext cx="359987" cy="396021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5826112" y="5046790"/>
              <a:ext cx="587494" cy="568624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5860619" y="4559344"/>
              <a:ext cx="470754" cy="39714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6053618" y="5356154"/>
              <a:ext cx="359987" cy="396021"/>
            </a:xfrm>
            <a:prstGeom prst="line">
              <a:avLst/>
            </a:prstGeom>
            <a:ln w="762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BBC01E5-02BD-42AD-B4DB-CAF14EA31E20}"/>
              </a:ext>
            </a:extLst>
          </p:cNvPr>
          <p:cNvSpPr/>
          <p:nvPr/>
        </p:nvSpPr>
        <p:spPr>
          <a:xfrm>
            <a:off x="-3" y="1"/>
            <a:ext cx="6095999" cy="3469028"/>
          </a:xfrm>
          <a:prstGeom prst="rect">
            <a:avLst/>
          </a:prstGeom>
          <a:solidFill>
            <a:srgbClr val="9B413E">
              <a:alpha val="1098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4F3B0C-E682-45FD-8022-A762F647E370}"/>
              </a:ext>
            </a:extLst>
          </p:cNvPr>
          <p:cNvSpPr/>
          <p:nvPr/>
        </p:nvSpPr>
        <p:spPr>
          <a:xfrm>
            <a:off x="6095996" y="3447180"/>
            <a:ext cx="6062521" cy="3447178"/>
          </a:xfrm>
          <a:prstGeom prst="rect">
            <a:avLst/>
          </a:prstGeom>
          <a:solidFill>
            <a:srgbClr val="9B413E">
              <a:alpha val="1098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CF8A26-8B5F-465B-99DC-A5AAEF48F8D8}"/>
              </a:ext>
            </a:extLst>
          </p:cNvPr>
          <p:cNvSpPr/>
          <p:nvPr/>
        </p:nvSpPr>
        <p:spPr>
          <a:xfrm>
            <a:off x="5471983" y="2862133"/>
            <a:ext cx="1248034" cy="1248034"/>
          </a:xfrm>
          <a:prstGeom prst="ellipse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0B1CE37-40A2-44D0-9039-3535013BF120}"/>
              </a:ext>
            </a:extLst>
          </p:cNvPr>
          <p:cNvSpPr/>
          <p:nvPr/>
        </p:nvSpPr>
        <p:spPr>
          <a:xfrm>
            <a:off x="5743754" y="3152577"/>
            <a:ext cx="704483" cy="704483"/>
          </a:xfrm>
          <a:prstGeom prst="ellipse">
            <a:avLst/>
          </a:prstGeom>
          <a:solidFill>
            <a:srgbClr val="9B4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266">
        <p:fade/>
      </p:transition>
    </mc:Choice>
    <mc:Fallback xmlns="">
      <p:transition advTm="6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8BAEE-960A-4A80-847B-B7974CB64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3" b="21330"/>
          <a:stretch/>
        </p:blipFill>
        <p:spPr>
          <a:xfrm>
            <a:off x="8293122" y="1836441"/>
            <a:ext cx="2934516" cy="301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8BA97-4246-4059-A565-87E1E075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17" y="1836440"/>
            <a:ext cx="3062010" cy="3062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E28FB-5E3C-452F-AE81-D935BA54C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6" b="25825"/>
          <a:stretch/>
        </p:blipFill>
        <p:spPr>
          <a:xfrm>
            <a:off x="943024" y="1942629"/>
            <a:ext cx="3211218" cy="2983830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9A99845-A603-4031-A65D-E9202D85E256}"/>
              </a:ext>
            </a:extLst>
          </p:cNvPr>
          <p:cNvSpPr/>
          <p:nvPr/>
        </p:nvSpPr>
        <p:spPr>
          <a:xfrm>
            <a:off x="-38344" y="0"/>
            <a:ext cx="12230343" cy="6858000"/>
          </a:xfrm>
          <a:custGeom>
            <a:avLst/>
            <a:gdLst>
              <a:gd name="connsiteX0" fmla="*/ 0 w 12230343"/>
              <a:gd name="connsiteY0" fmla="*/ 0 h 6858000"/>
              <a:gd name="connsiteX1" fmla="*/ 12230343 w 12230343"/>
              <a:gd name="connsiteY1" fmla="*/ 0 h 6858000"/>
              <a:gd name="connsiteX2" fmla="*/ 12230343 w 12230343"/>
              <a:gd name="connsiteY2" fmla="*/ 6858000 h 6858000"/>
              <a:gd name="connsiteX3" fmla="*/ 0 w 12230343"/>
              <a:gd name="connsiteY3" fmla="*/ 6858000 h 6858000"/>
              <a:gd name="connsiteX4" fmla="*/ 0 w 12230343"/>
              <a:gd name="connsiteY4" fmla="*/ 0 h 6858000"/>
              <a:gd name="connsiteX5" fmla="*/ 993739 w 12230343"/>
              <a:gd name="connsiteY5" fmla="*/ 1973621 h 6858000"/>
              <a:gd name="connsiteX6" fmla="*/ 993739 w 12230343"/>
              <a:gd name="connsiteY6" fmla="*/ 4740716 h 6858000"/>
              <a:gd name="connsiteX7" fmla="*/ 3971705 w 12230343"/>
              <a:gd name="connsiteY7" fmla="*/ 4740716 h 6858000"/>
              <a:gd name="connsiteX8" fmla="*/ 3971705 w 12230343"/>
              <a:gd name="connsiteY8" fmla="*/ 1973621 h 6858000"/>
              <a:gd name="connsiteX9" fmla="*/ 993739 w 12230343"/>
              <a:gd name="connsiteY9" fmla="*/ 1973621 h 6858000"/>
              <a:gd name="connsiteX10" fmla="*/ 4645361 w 12230343"/>
              <a:gd name="connsiteY10" fmla="*/ 1973621 h 6858000"/>
              <a:gd name="connsiteX11" fmla="*/ 4645361 w 12230343"/>
              <a:gd name="connsiteY11" fmla="*/ 4740716 h 6858000"/>
              <a:gd name="connsiteX12" fmla="*/ 7623327 w 12230343"/>
              <a:gd name="connsiteY12" fmla="*/ 4740716 h 6858000"/>
              <a:gd name="connsiteX13" fmla="*/ 7623327 w 12230343"/>
              <a:gd name="connsiteY13" fmla="*/ 1973621 h 6858000"/>
              <a:gd name="connsiteX14" fmla="*/ 4645361 w 12230343"/>
              <a:gd name="connsiteY14" fmla="*/ 1973621 h 6858000"/>
              <a:gd name="connsiteX15" fmla="*/ 8296984 w 12230343"/>
              <a:gd name="connsiteY15" fmla="*/ 1973621 h 6858000"/>
              <a:gd name="connsiteX16" fmla="*/ 8296984 w 12230343"/>
              <a:gd name="connsiteY16" fmla="*/ 4740716 h 6858000"/>
              <a:gd name="connsiteX17" fmla="*/ 11274950 w 12230343"/>
              <a:gd name="connsiteY17" fmla="*/ 4740716 h 6858000"/>
              <a:gd name="connsiteX18" fmla="*/ 11274950 w 12230343"/>
              <a:gd name="connsiteY18" fmla="*/ 1973621 h 6858000"/>
              <a:gd name="connsiteX19" fmla="*/ 8296984 w 12230343"/>
              <a:gd name="connsiteY19" fmla="*/ 19736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230343" h="6858000">
                <a:moveTo>
                  <a:pt x="0" y="0"/>
                </a:moveTo>
                <a:lnTo>
                  <a:pt x="12230343" y="0"/>
                </a:lnTo>
                <a:lnTo>
                  <a:pt x="1223034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93739" y="1973621"/>
                </a:moveTo>
                <a:lnTo>
                  <a:pt x="993739" y="4740716"/>
                </a:lnTo>
                <a:lnTo>
                  <a:pt x="3971705" y="4740716"/>
                </a:lnTo>
                <a:lnTo>
                  <a:pt x="3971705" y="1973621"/>
                </a:lnTo>
                <a:lnTo>
                  <a:pt x="993739" y="1973621"/>
                </a:lnTo>
                <a:close/>
                <a:moveTo>
                  <a:pt x="4645361" y="1973621"/>
                </a:moveTo>
                <a:lnTo>
                  <a:pt x="4645361" y="4740716"/>
                </a:lnTo>
                <a:lnTo>
                  <a:pt x="7623327" y="4740716"/>
                </a:lnTo>
                <a:lnTo>
                  <a:pt x="7623327" y="1973621"/>
                </a:lnTo>
                <a:lnTo>
                  <a:pt x="4645361" y="1973621"/>
                </a:lnTo>
                <a:close/>
                <a:moveTo>
                  <a:pt x="8296984" y="1973621"/>
                </a:moveTo>
                <a:lnTo>
                  <a:pt x="8296984" y="4740716"/>
                </a:lnTo>
                <a:lnTo>
                  <a:pt x="11274950" y="4740716"/>
                </a:lnTo>
                <a:lnTo>
                  <a:pt x="11274950" y="1973621"/>
                </a:lnTo>
                <a:lnTo>
                  <a:pt x="8296984" y="1973621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3021C-9E21-43BA-9A25-64D1F46DB213}"/>
              </a:ext>
            </a:extLst>
          </p:cNvPr>
          <p:cNvSpPr txBox="1"/>
          <p:nvPr/>
        </p:nvSpPr>
        <p:spPr>
          <a:xfrm>
            <a:off x="2723923" y="259058"/>
            <a:ext cx="6744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OUR SATISFIED CLIENTS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A241-B6FE-4F75-AFA9-AD904AEF0D2C}"/>
              </a:ext>
            </a:extLst>
          </p:cNvPr>
          <p:cNvSpPr txBox="1"/>
          <p:nvPr/>
        </p:nvSpPr>
        <p:spPr>
          <a:xfrm>
            <a:off x="3005114" y="931603"/>
            <a:ext cx="613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8EADA9"/>
                </a:solidFill>
                <a:latin typeface="Montserrat" panose="00000500000000000000" pitchFamily="2" charset="0"/>
              </a:rPr>
              <a:t>These are some of our satisfied clients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9ABB9B-B35F-4B3B-BF47-4F55CD5F303B}"/>
              </a:ext>
            </a:extLst>
          </p:cNvPr>
          <p:cNvSpPr txBox="1"/>
          <p:nvPr/>
        </p:nvSpPr>
        <p:spPr>
          <a:xfrm>
            <a:off x="8646279" y="4975682"/>
            <a:ext cx="27165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400" dirty="0">
                <a:solidFill>
                  <a:srgbClr val="8EADA9"/>
                </a:solidFill>
                <a:latin typeface="Montserrat" panose="00000500000000000000" pitchFamily="2" charset="0"/>
              </a:rPr>
              <a:t>Great barber shop tucked in the side streets of Makati. Great staff and ambiance. A bit on the pricier but you get what you paid for.</a:t>
            </a:r>
            <a:endParaRPr lang="en-US" sz="1400" dirty="0">
              <a:solidFill>
                <a:srgbClr val="8EADA9"/>
              </a:solidFill>
              <a:latin typeface="Montserrat" panose="0000050000000000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112863" y="4999574"/>
            <a:ext cx="346215" cy="475436"/>
            <a:chOff x="5803532" y="2088558"/>
            <a:chExt cx="346215" cy="475436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CBC2BC-433B-411E-985A-C0EA36AAC519}"/>
              </a:ext>
            </a:extLst>
          </p:cNvPr>
          <p:cNvSpPr txBox="1"/>
          <p:nvPr/>
        </p:nvSpPr>
        <p:spPr>
          <a:xfrm>
            <a:off x="1292551" y="4975682"/>
            <a:ext cx="2716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400" dirty="0">
                <a:solidFill>
                  <a:srgbClr val="8EADA9"/>
                </a:solidFill>
                <a:latin typeface="Montserrat" panose="00000500000000000000" pitchFamily="2" charset="0"/>
              </a:rPr>
              <a:t>Get your haircut done here if you want to pamper yourself a little but don't want to empty your wallet.</a:t>
            </a:r>
            <a:endParaRPr lang="en-US" sz="1400" dirty="0">
              <a:solidFill>
                <a:srgbClr val="8EADA9"/>
              </a:solidFill>
              <a:latin typeface="Montserrat" panose="000005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76129" y="4999574"/>
            <a:ext cx="346215" cy="475436"/>
            <a:chOff x="5803532" y="2088558"/>
            <a:chExt cx="346215" cy="475436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FB0828-4D67-4A64-ADBD-117BDD1B3555}"/>
              </a:ext>
            </a:extLst>
          </p:cNvPr>
          <p:cNvSpPr txBox="1"/>
          <p:nvPr/>
        </p:nvSpPr>
        <p:spPr>
          <a:xfrm>
            <a:off x="4963815" y="4975682"/>
            <a:ext cx="27165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400" dirty="0">
                <a:solidFill>
                  <a:srgbClr val="8EADA9"/>
                </a:solidFill>
                <a:latin typeface="Montserrat" panose="00000500000000000000" pitchFamily="2" charset="0"/>
              </a:rPr>
              <a:t>Haircut is competitively priced. The service includes shampooing </a:t>
            </a:r>
            <a:r>
              <a:rPr lang="en-PH" sz="1400">
                <a:solidFill>
                  <a:srgbClr val="8EADA9"/>
                </a:solidFill>
                <a:latin typeface="Montserrat" panose="00000500000000000000" pitchFamily="2" charset="0"/>
              </a:rPr>
              <a:t>and drying with </a:t>
            </a:r>
            <a:r>
              <a:rPr lang="en-PH" sz="1400" dirty="0">
                <a:solidFill>
                  <a:srgbClr val="8EADA9"/>
                </a:solidFill>
                <a:latin typeface="Montserrat" panose="00000500000000000000" pitchFamily="2" charset="0"/>
              </a:rPr>
              <a:t>a bonus massage and hot towel.</a:t>
            </a:r>
            <a:endParaRPr lang="en-US" sz="1400" dirty="0">
              <a:solidFill>
                <a:srgbClr val="8EADA9"/>
              </a:solidFill>
              <a:latin typeface="Montserrat" panose="00000500000000000000" pitchFamily="2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41599" y="4999574"/>
            <a:ext cx="346215" cy="475436"/>
            <a:chOff x="5803532" y="2088558"/>
            <a:chExt cx="346215" cy="475436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85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58">
        <p:fade/>
      </p:transition>
    </mc:Choice>
    <mc:Fallback xmlns="">
      <p:transition advTm="6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16" grpId="0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D1D40-09A9-452D-884B-F54E903B13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4" y="431745"/>
            <a:ext cx="3290759" cy="1987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46C65-13D5-4AA9-8D85-6B82E7AAB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5" y="2733879"/>
            <a:ext cx="3290758" cy="213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24C368-7EF4-42F0-82AF-FA8FEAE26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/>
          <a:stretch/>
        </p:blipFill>
        <p:spPr>
          <a:xfrm>
            <a:off x="4239152" y="2726522"/>
            <a:ext cx="3258660" cy="2127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DDDA0-DBFD-44D6-A3D7-818D1CF1BE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b="5923"/>
          <a:stretch/>
        </p:blipFill>
        <p:spPr>
          <a:xfrm>
            <a:off x="7857111" y="2737292"/>
            <a:ext cx="3555956" cy="2127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4AB0D-AAD0-4C89-A98C-E7ABB2CBA7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52" y="456025"/>
            <a:ext cx="3258660" cy="1963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91AD2B-EA6B-4E89-B41B-0BD8D244E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11" y="443272"/>
            <a:ext cx="3555956" cy="1964266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71F13CA-40AD-4CBB-A872-15B8BB1421EE}"/>
              </a:ext>
            </a:extLst>
          </p:cNvPr>
          <p:cNvSpPr/>
          <p:nvPr/>
        </p:nvSpPr>
        <p:spPr>
          <a:xfrm>
            <a:off x="-2053" y="0"/>
            <a:ext cx="12194052" cy="6858000"/>
          </a:xfrm>
          <a:custGeom>
            <a:avLst/>
            <a:gdLst>
              <a:gd name="connsiteX0" fmla="*/ 0 w 12194052"/>
              <a:gd name="connsiteY0" fmla="*/ 0 h 6858000"/>
              <a:gd name="connsiteX1" fmla="*/ 12194052 w 12194052"/>
              <a:gd name="connsiteY1" fmla="*/ 0 h 6858000"/>
              <a:gd name="connsiteX2" fmla="*/ 12194052 w 12194052"/>
              <a:gd name="connsiteY2" fmla="*/ 6858000 h 6858000"/>
              <a:gd name="connsiteX3" fmla="*/ 0 w 12194052"/>
              <a:gd name="connsiteY3" fmla="*/ 6858000 h 6858000"/>
              <a:gd name="connsiteX4" fmla="*/ 0 w 12194052"/>
              <a:gd name="connsiteY4" fmla="*/ 0 h 6858000"/>
              <a:gd name="connsiteX5" fmla="*/ 575096 w 12194052"/>
              <a:gd name="connsiteY5" fmla="*/ 431745 h 6858000"/>
              <a:gd name="connsiteX6" fmla="*/ 575096 w 12194052"/>
              <a:gd name="connsiteY6" fmla="*/ 2394785 h 6858000"/>
              <a:gd name="connsiteX7" fmla="*/ 3865855 w 12194052"/>
              <a:gd name="connsiteY7" fmla="*/ 2394785 h 6858000"/>
              <a:gd name="connsiteX8" fmla="*/ 3865855 w 12194052"/>
              <a:gd name="connsiteY8" fmla="*/ 431745 h 6858000"/>
              <a:gd name="connsiteX9" fmla="*/ 575096 w 12194052"/>
              <a:gd name="connsiteY9" fmla="*/ 431745 h 6858000"/>
              <a:gd name="connsiteX10" fmla="*/ 4225154 w 12194052"/>
              <a:gd name="connsiteY10" fmla="*/ 431745 h 6858000"/>
              <a:gd name="connsiteX11" fmla="*/ 4225154 w 12194052"/>
              <a:gd name="connsiteY11" fmla="*/ 2394785 h 6858000"/>
              <a:gd name="connsiteX12" fmla="*/ 7515913 w 12194052"/>
              <a:gd name="connsiteY12" fmla="*/ 2394785 h 6858000"/>
              <a:gd name="connsiteX13" fmla="*/ 7515913 w 12194052"/>
              <a:gd name="connsiteY13" fmla="*/ 431745 h 6858000"/>
              <a:gd name="connsiteX14" fmla="*/ 4225154 w 12194052"/>
              <a:gd name="connsiteY14" fmla="*/ 431745 h 6858000"/>
              <a:gd name="connsiteX15" fmla="*/ 7875212 w 12194052"/>
              <a:gd name="connsiteY15" fmla="*/ 431745 h 6858000"/>
              <a:gd name="connsiteX16" fmla="*/ 7875212 w 12194052"/>
              <a:gd name="connsiteY16" fmla="*/ 2394785 h 6858000"/>
              <a:gd name="connsiteX17" fmla="*/ 11165971 w 12194052"/>
              <a:gd name="connsiteY17" fmla="*/ 2394785 h 6858000"/>
              <a:gd name="connsiteX18" fmla="*/ 11165971 w 12194052"/>
              <a:gd name="connsiteY18" fmla="*/ 431745 h 6858000"/>
              <a:gd name="connsiteX19" fmla="*/ 7875212 w 12194052"/>
              <a:gd name="connsiteY19" fmla="*/ 431745 h 6858000"/>
              <a:gd name="connsiteX20" fmla="*/ 575096 w 12194052"/>
              <a:gd name="connsiteY20" fmla="*/ 2757309 h 6858000"/>
              <a:gd name="connsiteX21" fmla="*/ 575096 w 12194052"/>
              <a:gd name="connsiteY21" fmla="*/ 4720349 h 6858000"/>
              <a:gd name="connsiteX22" fmla="*/ 3865855 w 12194052"/>
              <a:gd name="connsiteY22" fmla="*/ 4720349 h 6858000"/>
              <a:gd name="connsiteX23" fmla="*/ 3865855 w 12194052"/>
              <a:gd name="connsiteY23" fmla="*/ 2757309 h 6858000"/>
              <a:gd name="connsiteX24" fmla="*/ 575096 w 12194052"/>
              <a:gd name="connsiteY24" fmla="*/ 2757309 h 6858000"/>
              <a:gd name="connsiteX25" fmla="*/ 4225154 w 12194052"/>
              <a:gd name="connsiteY25" fmla="*/ 2757309 h 6858000"/>
              <a:gd name="connsiteX26" fmla="*/ 4225154 w 12194052"/>
              <a:gd name="connsiteY26" fmla="*/ 4720349 h 6858000"/>
              <a:gd name="connsiteX27" fmla="*/ 7515913 w 12194052"/>
              <a:gd name="connsiteY27" fmla="*/ 4720349 h 6858000"/>
              <a:gd name="connsiteX28" fmla="*/ 7515913 w 12194052"/>
              <a:gd name="connsiteY28" fmla="*/ 2757309 h 6858000"/>
              <a:gd name="connsiteX29" fmla="*/ 4225154 w 12194052"/>
              <a:gd name="connsiteY29" fmla="*/ 2757309 h 6858000"/>
              <a:gd name="connsiteX30" fmla="*/ 7875212 w 12194052"/>
              <a:gd name="connsiteY30" fmla="*/ 2757309 h 6858000"/>
              <a:gd name="connsiteX31" fmla="*/ 7875212 w 12194052"/>
              <a:gd name="connsiteY31" fmla="*/ 4720349 h 6858000"/>
              <a:gd name="connsiteX32" fmla="*/ 11165971 w 12194052"/>
              <a:gd name="connsiteY32" fmla="*/ 4720349 h 6858000"/>
              <a:gd name="connsiteX33" fmla="*/ 11165971 w 12194052"/>
              <a:gd name="connsiteY33" fmla="*/ 2757309 h 6858000"/>
              <a:gd name="connsiteX34" fmla="*/ 7875212 w 12194052"/>
              <a:gd name="connsiteY34" fmla="*/ 27573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94052" h="6858000">
                <a:moveTo>
                  <a:pt x="0" y="0"/>
                </a:moveTo>
                <a:lnTo>
                  <a:pt x="12194052" y="0"/>
                </a:lnTo>
                <a:lnTo>
                  <a:pt x="12194052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75096" y="431745"/>
                </a:moveTo>
                <a:lnTo>
                  <a:pt x="575096" y="2394785"/>
                </a:lnTo>
                <a:lnTo>
                  <a:pt x="3865855" y="2394785"/>
                </a:lnTo>
                <a:lnTo>
                  <a:pt x="3865855" y="431745"/>
                </a:lnTo>
                <a:lnTo>
                  <a:pt x="575096" y="431745"/>
                </a:lnTo>
                <a:close/>
                <a:moveTo>
                  <a:pt x="4225154" y="431745"/>
                </a:moveTo>
                <a:lnTo>
                  <a:pt x="4225154" y="2394785"/>
                </a:lnTo>
                <a:lnTo>
                  <a:pt x="7515913" y="2394785"/>
                </a:lnTo>
                <a:lnTo>
                  <a:pt x="7515913" y="431745"/>
                </a:lnTo>
                <a:lnTo>
                  <a:pt x="4225154" y="431745"/>
                </a:lnTo>
                <a:close/>
                <a:moveTo>
                  <a:pt x="7875212" y="431745"/>
                </a:moveTo>
                <a:lnTo>
                  <a:pt x="7875212" y="2394785"/>
                </a:lnTo>
                <a:lnTo>
                  <a:pt x="11165971" y="2394785"/>
                </a:lnTo>
                <a:lnTo>
                  <a:pt x="11165971" y="431745"/>
                </a:lnTo>
                <a:lnTo>
                  <a:pt x="7875212" y="431745"/>
                </a:lnTo>
                <a:close/>
                <a:moveTo>
                  <a:pt x="575096" y="2757309"/>
                </a:moveTo>
                <a:lnTo>
                  <a:pt x="575096" y="4720349"/>
                </a:lnTo>
                <a:lnTo>
                  <a:pt x="3865855" y="4720349"/>
                </a:lnTo>
                <a:lnTo>
                  <a:pt x="3865855" y="2757309"/>
                </a:lnTo>
                <a:lnTo>
                  <a:pt x="575096" y="2757309"/>
                </a:lnTo>
                <a:close/>
                <a:moveTo>
                  <a:pt x="4225154" y="2757309"/>
                </a:moveTo>
                <a:lnTo>
                  <a:pt x="4225154" y="4720349"/>
                </a:lnTo>
                <a:lnTo>
                  <a:pt x="7515913" y="4720349"/>
                </a:lnTo>
                <a:lnTo>
                  <a:pt x="7515913" y="2757309"/>
                </a:lnTo>
                <a:lnTo>
                  <a:pt x="4225154" y="2757309"/>
                </a:lnTo>
                <a:close/>
                <a:moveTo>
                  <a:pt x="7875212" y="2757309"/>
                </a:moveTo>
                <a:lnTo>
                  <a:pt x="7875212" y="4720349"/>
                </a:lnTo>
                <a:lnTo>
                  <a:pt x="11165971" y="4720349"/>
                </a:lnTo>
                <a:lnTo>
                  <a:pt x="11165971" y="2757309"/>
                </a:lnTo>
                <a:lnTo>
                  <a:pt x="7875212" y="2757309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2F698-830A-4338-B072-C806FA8E28CB}"/>
              </a:ext>
            </a:extLst>
          </p:cNvPr>
          <p:cNvSpPr txBox="1"/>
          <p:nvPr/>
        </p:nvSpPr>
        <p:spPr>
          <a:xfrm>
            <a:off x="3643245" y="5147697"/>
            <a:ext cx="490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Montserrat" panose="00000500000000000000" pitchFamily="2" charset="0"/>
              </a:rPr>
              <a:t>TOP-NOTCH TOOLS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6932A-BCFB-4951-9967-5ED2775422B3}"/>
              </a:ext>
            </a:extLst>
          </p:cNvPr>
          <p:cNvSpPr txBox="1"/>
          <p:nvPr/>
        </p:nvSpPr>
        <p:spPr>
          <a:xfrm>
            <a:off x="2683062" y="5797930"/>
            <a:ext cx="6825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Our barbershop use a high and expensive brands of tools for you.</a:t>
            </a:r>
          </a:p>
        </p:txBody>
      </p:sp>
    </p:spTree>
    <p:extLst>
      <p:ext uri="{BB962C8B-B14F-4D97-AF65-F5344CB8AC3E}">
        <p14:creationId xmlns:p14="http://schemas.microsoft.com/office/powerpoint/2010/main" val="1798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12">
        <p:fade/>
      </p:transition>
    </mc:Choice>
    <mc:Fallback xmlns="">
      <p:transition advTm="5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048C4E-CD72-4D4D-B3A4-F3D963CE8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r="23221"/>
          <a:stretch/>
        </p:blipFill>
        <p:spPr>
          <a:xfrm>
            <a:off x="5615898" y="-22531"/>
            <a:ext cx="2092638" cy="6880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CF5E5B-7802-4C7E-B468-82719C208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" r="35810" b="439"/>
          <a:stretch/>
        </p:blipFill>
        <p:spPr>
          <a:xfrm>
            <a:off x="3374394" y="-1"/>
            <a:ext cx="2016518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DD0AE0-278A-487F-8877-81B9A7B55F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19520" r="17702" b="37479"/>
          <a:stretch/>
        </p:blipFill>
        <p:spPr>
          <a:xfrm>
            <a:off x="255043" y="3516458"/>
            <a:ext cx="2867000" cy="3058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B3269B-A8B4-4596-B225-A8F7CE7F69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11163"/>
          <a:stretch/>
        </p:blipFill>
        <p:spPr>
          <a:xfrm>
            <a:off x="255043" y="283012"/>
            <a:ext cx="2973546" cy="3058531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E8FE12F-FCC0-4140-AD62-2A853C6BC54A}"/>
              </a:ext>
            </a:extLst>
          </p:cNvPr>
          <p:cNvSpPr/>
          <p:nvPr/>
        </p:nvSpPr>
        <p:spPr>
          <a:xfrm>
            <a:off x="2692" y="-11266"/>
            <a:ext cx="12186616" cy="6880531"/>
          </a:xfrm>
          <a:custGeom>
            <a:avLst/>
            <a:gdLst>
              <a:gd name="connsiteX0" fmla="*/ 5631402 w 12186616"/>
              <a:gd name="connsiteY0" fmla="*/ 6869266 h 6880531"/>
              <a:gd name="connsiteX1" fmla="*/ 5631402 w 12186616"/>
              <a:gd name="connsiteY1" fmla="*/ 6876466 h 6880531"/>
              <a:gd name="connsiteX2" fmla="*/ 7583078 w 12186616"/>
              <a:gd name="connsiteY2" fmla="*/ 6876466 h 6880531"/>
              <a:gd name="connsiteX3" fmla="*/ 7583078 w 12186616"/>
              <a:gd name="connsiteY3" fmla="*/ 6869266 h 6880531"/>
              <a:gd name="connsiteX4" fmla="*/ 3440509 w 12186616"/>
              <a:gd name="connsiteY4" fmla="*/ 6869266 h 6880531"/>
              <a:gd name="connsiteX5" fmla="*/ 3440509 w 12186616"/>
              <a:gd name="connsiteY5" fmla="*/ 6876466 h 6880531"/>
              <a:gd name="connsiteX6" fmla="*/ 5392185 w 12186616"/>
              <a:gd name="connsiteY6" fmla="*/ 6876466 h 6880531"/>
              <a:gd name="connsiteX7" fmla="*/ 5392185 w 12186616"/>
              <a:gd name="connsiteY7" fmla="*/ 6869266 h 6880531"/>
              <a:gd name="connsiteX8" fmla="*/ 252351 w 12186616"/>
              <a:gd name="connsiteY8" fmla="*/ 3601854 h 6880531"/>
              <a:gd name="connsiteX9" fmla="*/ 252351 w 12186616"/>
              <a:gd name="connsiteY9" fmla="*/ 6550794 h 6880531"/>
              <a:gd name="connsiteX10" fmla="*/ 2511908 w 12186616"/>
              <a:gd name="connsiteY10" fmla="*/ 6550794 h 6880531"/>
              <a:gd name="connsiteX11" fmla="*/ 2511908 w 12186616"/>
              <a:gd name="connsiteY11" fmla="*/ 6544928 h 6880531"/>
              <a:gd name="connsiteX12" fmla="*/ 3201291 w 12186616"/>
              <a:gd name="connsiteY12" fmla="*/ 6544928 h 6880531"/>
              <a:gd name="connsiteX13" fmla="*/ 3201291 w 12186616"/>
              <a:gd name="connsiteY13" fmla="*/ 3601854 h 6880531"/>
              <a:gd name="connsiteX14" fmla="*/ 5631402 w 12186616"/>
              <a:gd name="connsiteY14" fmla="*/ 335604 h 6880531"/>
              <a:gd name="connsiteX15" fmla="*/ 5631402 w 12186616"/>
              <a:gd name="connsiteY15" fmla="*/ 6544928 h 6880531"/>
              <a:gd name="connsiteX16" fmla="*/ 7583078 w 12186616"/>
              <a:gd name="connsiteY16" fmla="*/ 6544928 h 6880531"/>
              <a:gd name="connsiteX17" fmla="*/ 7583078 w 12186616"/>
              <a:gd name="connsiteY17" fmla="*/ 335604 h 6880531"/>
              <a:gd name="connsiteX18" fmla="*/ 3440509 w 12186616"/>
              <a:gd name="connsiteY18" fmla="*/ 335604 h 6880531"/>
              <a:gd name="connsiteX19" fmla="*/ 3440509 w 12186616"/>
              <a:gd name="connsiteY19" fmla="*/ 6544928 h 6880531"/>
              <a:gd name="connsiteX20" fmla="*/ 5392185 w 12186616"/>
              <a:gd name="connsiteY20" fmla="*/ 6544928 h 6880531"/>
              <a:gd name="connsiteX21" fmla="*/ 5392185 w 12186616"/>
              <a:gd name="connsiteY21" fmla="*/ 335604 h 6880531"/>
              <a:gd name="connsiteX22" fmla="*/ 252351 w 12186616"/>
              <a:gd name="connsiteY22" fmla="*/ 329739 h 6880531"/>
              <a:gd name="connsiteX23" fmla="*/ 252351 w 12186616"/>
              <a:gd name="connsiteY23" fmla="*/ 3278679 h 6880531"/>
              <a:gd name="connsiteX24" fmla="*/ 3201291 w 12186616"/>
              <a:gd name="connsiteY24" fmla="*/ 3278679 h 6880531"/>
              <a:gd name="connsiteX25" fmla="*/ 3201291 w 12186616"/>
              <a:gd name="connsiteY25" fmla="*/ 335604 h 6880531"/>
              <a:gd name="connsiteX26" fmla="*/ 2511908 w 12186616"/>
              <a:gd name="connsiteY26" fmla="*/ 335604 h 6880531"/>
              <a:gd name="connsiteX27" fmla="*/ 2511908 w 12186616"/>
              <a:gd name="connsiteY27" fmla="*/ 329739 h 6880531"/>
              <a:gd name="connsiteX28" fmla="*/ 2511908 w 12186616"/>
              <a:gd name="connsiteY28" fmla="*/ 0 h 6880531"/>
              <a:gd name="connsiteX29" fmla="*/ 7705844 w 12186616"/>
              <a:gd name="connsiteY29" fmla="*/ 0 h 6880531"/>
              <a:gd name="connsiteX30" fmla="*/ 7705844 w 12186616"/>
              <a:gd name="connsiteY30" fmla="*/ 1 h 6880531"/>
              <a:gd name="connsiteX31" fmla="*/ 12186616 w 12186616"/>
              <a:gd name="connsiteY31" fmla="*/ 1 h 6880531"/>
              <a:gd name="connsiteX32" fmla="*/ 12186616 w 12186616"/>
              <a:gd name="connsiteY32" fmla="*/ 6880531 h 6880531"/>
              <a:gd name="connsiteX33" fmla="*/ 0 w 12186616"/>
              <a:gd name="connsiteY33" fmla="*/ 6880531 h 6880531"/>
              <a:gd name="connsiteX34" fmla="*/ 0 w 12186616"/>
              <a:gd name="connsiteY34" fmla="*/ 1 h 6880531"/>
              <a:gd name="connsiteX35" fmla="*/ 2511908 w 12186616"/>
              <a:gd name="connsiteY35" fmla="*/ 1 h 68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6616" h="6880531">
                <a:moveTo>
                  <a:pt x="5631402" y="6869266"/>
                </a:moveTo>
                <a:lnTo>
                  <a:pt x="5631402" y="6876466"/>
                </a:lnTo>
                <a:lnTo>
                  <a:pt x="7583078" y="6876466"/>
                </a:lnTo>
                <a:lnTo>
                  <a:pt x="7583078" y="6869266"/>
                </a:lnTo>
                <a:close/>
                <a:moveTo>
                  <a:pt x="3440509" y="6869266"/>
                </a:moveTo>
                <a:lnTo>
                  <a:pt x="3440509" y="6876466"/>
                </a:lnTo>
                <a:lnTo>
                  <a:pt x="5392185" y="6876466"/>
                </a:lnTo>
                <a:lnTo>
                  <a:pt x="5392185" y="6869266"/>
                </a:lnTo>
                <a:close/>
                <a:moveTo>
                  <a:pt x="252351" y="3601854"/>
                </a:moveTo>
                <a:lnTo>
                  <a:pt x="252351" y="6550794"/>
                </a:lnTo>
                <a:lnTo>
                  <a:pt x="2511908" y="6550794"/>
                </a:lnTo>
                <a:lnTo>
                  <a:pt x="2511908" y="6544928"/>
                </a:lnTo>
                <a:lnTo>
                  <a:pt x="3201291" y="6544928"/>
                </a:lnTo>
                <a:lnTo>
                  <a:pt x="3201291" y="3601854"/>
                </a:lnTo>
                <a:close/>
                <a:moveTo>
                  <a:pt x="5631402" y="335604"/>
                </a:moveTo>
                <a:lnTo>
                  <a:pt x="5631402" y="6544928"/>
                </a:lnTo>
                <a:lnTo>
                  <a:pt x="7583078" y="6544928"/>
                </a:lnTo>
                <a:lnTo>
                  <a:pt x="7583078" y="335604"/>
                </a:lnTo>
                <a:close/>
                <a:moveTo>
                  <a:pt x="3440509" y="335604"/>
                </a:moveTo>
                <a:lnTo>
                  <a:pt x="3440509" y="6544928"/>
                </a:lnTo>
                <a:lnTo>
                  <a:pt x="5392185" y="6544928"/>
                </a:lnTo>
                <a:lnTo>
                  <a:pt x="5392185" y="335604"/>
                </a:lnTo>
                <a:close/>
                <a:moveTo>
                  <a:pt x="252351" y="329739"/>
                </a:moveTo>
                <a:lnTo>
                  <a:pt x="252351" y="3278679"/>
                </a:lnTo>
                <a:lnTo>
                  <a:pt x="3201291" y="3278679"/>
                </a:lnTo>
                <a:lnTo>
                  <a:pt x="3201291" y="335604"/>
                </a:lnTo>
                <a:lnTo>
                  <a:pt x="2511908" y="335604"/>
                </a:lnTo>
                <a:lnTo>
                  <a:pt x="2511908" y="329739"/>
                </a:lnTo>
                <a:close/>
                <a:moveTo>
                  <a:pt x="2511908" y="0"/>
                </a:moveTo>
                <a:lnTo>
                  <a:pt x="7705844" y="0"/>
                </a:lnTo>
                <a:lnTo>
                  <a:pt x="7705844" y="1"/>
                </a:lnTo>
                <a:lnTo>
                  <a:pt x="12186616" y="1"/>
                </a:lnTo>
                <a:lnTo>
                  <a:pt x="12186616" y="6880531"/>
                </a:lnTo>
                <a:lnTo>
                  <a:pt x="0" y="6880531"/>
                </a:lnTo>
                <a:lnTo>
                  <a:pt x="0" y="1"/>
                </a:lnTo>
                <a:lnTo>
                  <a:pt x="2511908" y="1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7E0FE-09B7-4C45-B086-7B4ED87587CC}"/>
              </a:ext>
            </a:extLst>
          </p:cNvPr>
          <p:cNvSpPr txBox="1"/>
          <p:nvPr/>
        </p:nvSpPr>
        <p:spPr>
          <a:xfrm>
            <a:off x="7933522" y="412641"/>
            <a:ext cx="3569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ontserrat" panose="00000500000000000000" pitchFamily="2" charset="0"/>
              </a:rPr>
              <a:t>WE ALL</a:t>
            </a:r>
          </a:p>
          <a:p>
            <a:r>
              <a:rPr lang="en-US" sz="4400" b="1" dirty="0">
                <a:latin typeface="Montserrat" panose="00000500000000000000" pitchFamily="2" charset="0"/>
              </a:rPr>
              <a:t>UNITED</a:t>
            </a:r>
          </a:p>
          <a:p>
            <a:r>
              <a:rPr lang="en-US" sz="4400" b="1" dirty="0">
                <a:latin typeface="Montserrat" panose="00000500000000000000" pitchFamily="2" charset="0"/>
              </a:rPr>
              <a:t>IN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05CFB-BD46-4438-AFEB-807877765F3B}"/>
              </a:ext>
            </a:extLst>
          </p:cNvPr>
          <p:cNvSpPr txBox="1"/>
          <p:nvPr/>
        </p:nvSpPr>
        <p:spPr>
          <a:xfrm>
            <a:off x="8003386" y="2742492"/>
            <a:ext cx="356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Style in the most important ingredients of dressing your hair,</a:t>
            </a:r>
          </a:p>
        </p:txBody>
      </p:sp>
      <p:sp>
        <p:nvSpPr>
          <p:cNvPr id="2" name="Rectangle 1"/>
          <p:cNvSpPr/>
          <p:nvPr/>
        </p:nvSpPr>
        <p:spPr>
          <a:xfrm rot="2700000">
            <a:off x="2388108" y="1905000"/>
            <a:ext cx="3442096" cy="3442096"/>
          </a:xfrm>
          <a:prstGeom prst="rect">
            <a:avLst/>
          </a:prstGeom>
          <a:solidFill>
            <a:srgbClr val="F2EAD6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97">
        <p:fade/>
      </p:transition>
    </mc:Choice>
    <mc:Fallback xmlns="">
      <p:transition advTm="5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25FA199-23BB-4B4C-A2F0-3004EBF0F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7" t="37529" r="19276" b="16425"/>
          <a:stretch/>
        </p:blipFill>
        <p:spPr>
          <a:xfrm>
            <a:off x="7335300" y="2402173"/>
            <a:ext cx="2519045" cy="3778134"/>
          </a:xfrm>
          <a:custGeom>
            <a:avLst/>
            <a:gdLst>
              <a:gd name="connsiteX0" fmla="*/ 0 w 2494104"/>
              <a:gd name="connsiteY0" fmla="*/ 0 h 3740727"/>
              <a:gd name="connsiteX1" fmla="*/ 2494104 w 2494104"/>
              <a:gd name="connsiteY1" fmla="*/ 0 h 3740727"/>
              <a:gd name="connsiteX2" fmla="*/ 2494104 w 2494104"/>
              <a:gd name="connsiteY2" fmla="*/ 3740727 h 3740727"/>
              <a:gd name="connsiteX3" fmla="*/ 0 w 2494104"/>
              <a:gd name="connsiteY3" fmla="*/ 3740727 h 3740727"/>
              <a:gd name="connsiteX4" fmla="*/ 0 w 2494104"/>
              <a:gd name="connsiteY4" fmla="*/ 0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4104" h="3740727">
                <a:moveTo>
                  <a:pt x="0" y="0"/>
                </a:moveTo>
                <a:lnTo>
                  <a:pt x="2494104" y="0"/>
                </a:lnTo>
                <a:lnTo>
                  <a:pt x="2494104" y="3740727"/>
                </a:lnTo>
                <a:lnTo>
                  <a:pt x="0" y="374072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5D3881-BB14-4D2D-B3D1-D0E3735C3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37529" r="60323" b="16425"/>
          <a:stretch/>
        </p:blipFill>
        <p:spPr>
          <a:xfrm>
            <a:off x="2330865" y="2397184"/>
            <a:ext cx="2519045" cy="3778134"/>
          </a:xfrm>
          <a:custGeom>
            <a:avLst/>
            <a:gdLst>
              <a:gd name="connsiteX0" fmla="*/ 0 w 2494104"/>
              <a:gd name="connsiteY0" fmla="*/ 0 h 3740727"/>
              <a:gd name="connsiteX1" fmla="*/ 2494104 w 2494104"/>
              <a:gd name="connsiteY1" fmla="*/ 0 h 3740727"/>
              <a:gd name="connsiteX2" fmla="*/ 2494104 w 2494104"/>
              <a:gd name="connsiteY2" fmla="*/ 3740727 h 3740727"/>
              <a:gd name="connsiteX3" fmla="*/ 0 w 2494104"/>
              <a:gd name="connsiteY3" fmla="*/ 3740727 h 3740727"/>
              <a:gd name="connsiteX4" fmla="*/ 0 w 2494104"/>
              <a:gd name="connsiteY4" fmla="*/ 0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4104" h="3740727">
                <a:moveTo>
                  <a:pt x="0" y="0"/>
                </a:moveTo>
                <a:lnTo>
                  <a:pt x="2494104" y="0"/>
                </a:lnTo>
                <a:lnTo>
                  <a:pt x="2494104" y="3740727"/>
                </a:lnTo>
                <a:lnTo>
                  <a:pt x="0" y="374072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D996AC-335F-464E-BC9A-5003CE0493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r="6642"/>
          <a:stretch/>
        </p:blipFill>
        <p:spPr>
          <a:xfrm>
            <a:off x="2350128" y="2415887"/>
            <a:ext cx="2494104" cy="37407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80664E-3D52-4230-85FE-329B041088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70" y="2415887"/>
            <a:ext cx="2494104" cy="37407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95D052-B3F8-47FC-8442-64F447BB9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343335 w 12192000"/>
              <a:gd name="connsiteY5" fmla="*/ 2415887 h 6858000"/>
              <a:gd name="connsiteX6" fmla="*/ 2343335 w 12192000"/>
              <a:gd name="connsiteY6" fmla="*/ 6156614 h 6858000"/>
              <a:gd name="connsiteX7" fmla="*/ 4837439 w 12192000"/>
              <a:gd name="connsiteY7" fmla="*/ 6156614 h 6858000"/>
              <a:gd name="connsiteX8" fmla="*/ 4837439 w 12192000"/>
              <a:gd name="connsiteY8" fmla="*/ 2415887 h 6858000"/>
              <a:gd name="connsiteX9" fmla="*/ 2343335 w 12192000"/>
              <a:gd name="connsiteY9" fmla="*/ 2415887 h 6858000"/>
              <a:gd name="connsiteX10" fmla="*/ 7347770 w 12192000"/>
              <a:gd name="connsiteY10" fmla="*/ 2415887 h 6858000"/>
              <a:gd name="connsiteX11" fmla="*/ 7347770 w 12192000"/>
              <a:gd name="connsiteY11" fmla="*/ 6156614 h 6858000"/>
              <a:gd name="connsiteX12" fmla="*/ 9841874 w 12192000"/>
              <a:gd name="connsiteY12" fmla="*/ 6156614 h 6858000"/>
              <a:gd name="connsiteX13" fmla="*/ 9841874 w 12192000"/>
              <a:gd name="connsiteY13" fmla="*/ 2415887 h 6858000"/>
              <a:gd name="connsiteX14" fmla="*/ 7347770 w 12192000"/>
              <a:gd name="connsiteY14" fmla="*/ 24158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343335" y="2415887"/>
                </a:moveTo>
                <a:lnTo>
                  <a:pt x="2343335" y="6156614"/>
                </a:lnTo>
                <a:lnTo>
                  <a:pt x="4837439" y="6156614"/>
                </a:lnTo>
                <a:lnTo>
                  <a:pt x="4837439" y="2415887"/>
                </a:lnTo>
                <a:lnTo>
                  <a:pt x="2343335" y="2415887"/>
                </a:lnTo>
                <a:close/>
                <a:moveTo>
                  <a:pt x="7347770" y="2415887"/>
                </a:moveTo>
                <a:lnTo>
                  <a:pt x="7347770" y="6156614"/>
                </a:lnTo>
                <a:lnTo>
                  <a:pt x="9841874" y="6156614"/>
                </a:lnTo>
                <a:lnTo>
                  <a:pt x="9841874" y="2415887"/>
                </a:lnTo>
                <a:lnTo>
                  <a:pt x="7347770" y="2415887"/>
                </a:lnTo>
                <a:close/>
              </a:path>
            </a:pathLst>
          </a:cu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6E14ED-6C31-4A14-B93F-BD90819E65DA}"/>
              </a:ext>
            </a:extLst>
          </p:cNvPr>
          <p:cNvSpPr txBox="1"/>
          <p:nvPr/>
        </p:nvSpPr>
        <p:spPr>
          <a:xfrm>
            <a:off x="3123071" y="537117"/>
            <a:ext cx="5945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2EAD6"/>
                </a:solidFill>
                <a:latin typeface="Montserrat" panose="00000500000000000000" pitchFamily="2" charset="0"/>
              </a:rPr>
              <a:t>FROM OWNERS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699CE-7B35-4CD8-A653-B0D44CD45750}"/>
              </a:ext>
            </a:extLst>
          </p:cNvPr>
          <p:cNvSpPr txBox="1"/>
          <p:nvPr/>
        </p:nvSpPr>
        <p:spPr>
          <a:xfrm>
            <a:off x="4702032" y="1398882"/>
            <a:ext cx="2787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E7D8B3"/>
                </a:solidFill>
                <a:latin typeface="Montserrat" panose="00000500000000000000" pitchFamily="2" charset="0"/>
              </a:rPr>
              <a:t>We know the best in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7474A6-1627-4540-8B4D-D80B31AD0295}"/>
              </a:ext>
            </a:extLst>
          </p:cNvPr>
          <p:cNvSpPr/>
          <p:nvPr/>
        </p:nvSpPr>
        <p:spPr>
          <a:xfrm>
            <a:off x="897501" y="4726888"/>
            <a:ext cx="482190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B413E"/>
                </a:solidFill>
                <a:latin typeface="Montserrat" panose="00000500000000000000" pitchFamily="2" charset="0"/>
              </a:rPr>
              <a:t>HEINZ POWER</a:t>
            </a:r>
            <a:endParaRPr lang="en-US" dirty="0">
              <a:solidFill>
                <a:srgbClr val="8EADA9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President of Instant Handsome Barbershop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9C0678-17F6-425E-A49E-F58DDD95C14B}"/>
              </a:ext>
            </a:extLst>
          </p:cNvPr>
          <p:cNvSpPr/>
          <p:nvPr/>
        </p:nvSpPr>
        <p:spPr>
          <a:xfrm>
            <a:off x="6472593" y="4726888"/>
            <a:ext cx="482190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B413E"/>
                </a:solidFill>
              </a:rPr>
              <a:t>VIKRAM SHUKLA</a:t>
            </a:r>
            <a:endParaRPr lang="en-US" dirty="0">
              <a:solidFill>
                <a:srgbClr val="8EADA9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CEO of Instant Handsome Barbershop</a:t>
            </a: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465">
        <p:fade/>
      </p:transition>
    </mc:Choice>
    <mc:Fallback xmlns="">
      <p:transition advTm="6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E85B9B-32BB-4136-A19F-0E08B157932B}"/>
              </a:ext>
            </a:extLst>
          </p:cNvPr>
          <p:cNvSpPr txBox="1"/>
          <p:nvPr/>
        </p:nvSpPr>
        <p:spPr>
          <a:xfrm>
            <a:off x="2399529" y="2655769"/>
            <a:ext cx="7392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Montserrat" panose="00000500000000000000" pitchFamily="2" charset="0"/>
              </a:rPr>
              <a:t>ENJOY AND PURCHASE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97E13-9EFC-4F38-A702-8AECC9E76767}"/>
              </a:ext>
            </a:extLst>
          </p:cNvPr>
          <p:cNvSpPr txBox="1"/>
          <p:nvPr/>
        </p:nvSpPr>
        <p:spPr>
          <a:xfrm>
            <a:off x="3585537" y="3425210"/>
            <a:ext cx="502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8EADA9"/>
                </a:solidFill>
                <a:latin typeface="Montserrat" panose="00000500000000000000" pitchFamily="2" charset="0"/>
              </a:rPr>
              <a:t>Thanks for Watching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7" y="535544"/>
            <a:ext cx="2286001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14">
        <p:fade/>
      </p:transition>
    </mc:Choice>
    <mc:Fallback xmlns="">
      <p:transition advTm="3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B4C17-1C46-418D-8407-19339AE1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11000" r="37336" b="27575"/>
          <a:stretch/>
        </p:blipFill>
        <p:spPr>
          <a:xfrm>
            <a:off x="0" y="-12960"/>
            <a:ext cx="5097780" cy="68709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-23743" y="-30214"/>
            <a:ext cx="5121523" cy="6888213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97780" y="17254"/>
            <a:ext cx="7094220" cy="6858000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A3083-F07C-4F6A-828F-7569EFBD038E}"/>
              </a:ext>
            </a:extLst>
          </p:cNvPr>
          <p:cNvSpPr txBox="1"/>
          <p:nvPr/>
        </p:nvSpPr>
        <p:spPr>
          <a:xfrm>
            <a:off x="6286498" y="776172"/>
            <a:ext cx="53527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latin typeface="Montserrat" panose="00000500000000000000" pitchFamily="2" charset="0"/>
              </a:rPr>
              <a:t>FELLAS, THAT’S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latin typeface="Montserrat" panose="00000500000000000000" pitchFamily="2" charset="0"/>
              </a:rPr>
              <a:t>WHAT YOU DESERVE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D08DA-C5A9-4544-B6A4-B5524F5C6FB6}"/>
              </a:ext>
            </a:extLst>
          </p:cNvPr>
          <p:cNvSpPr txBox="1"/>
          <p:nvPr/>
        </p:nvSpPr>
        <p:spPr>
          <a:xfrm>
            <a:off x="6286498" y="1953619"/>
            <a:ext cx="3106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Quality is Guaranteed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68404-2BF1-4525-B737-D8EAF19A01C3}"/>
              </a:ext>
            </a:extLst>
          </p:cNvPr>
          <p:cNvSpPr txBox="1"/>
          <p:nvPr/>
        </p:nvSpPr>
        <p:spPr>
          <a:xfrm>
            <a:off x="6344334" y="2366689"/>
            <a:ext cx="5756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We assure you of the high-class quality of trimming your hair.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809265" y="1953619"/>
            <a:ext cx="346215" cy="475436"/>
            <a:chOff x="5803532" y="2088558"/>
            <a:chExt cx="346215" cy="47543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A55C61-AE8C-4807-90F4-BBC457B179AD}"/>
              </a:ext>
            </a:extLst>
          </p:cNvPr>
          <p:cNvSpPr txBox="1"/>
          <p:nvPr/>
        </p:nvSpPr>
        <p:spPr>
          <a:xfrm>
            <a:off x="6368359" y="4589724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Friendly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C9E04-F16D-46E0-A833-6191C1CF9CB6}"/>
              </a:ext>
            </a:extLst>
          </p:cNvPr>
          <p:cNvSpPr txBox="1"/>
          <p:nvPr/>
        </p:nvSpPr>
        <p:spPr>
          <a:xfrm>
            <a:off x="6368359" y="5066165"/>
            <a:ext cx="5246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Aside from making you handsome instantly, we will give</a:t>
            </a:r>
          </a:p>
          <a:p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 you a friendly and comfortable atmosphere.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7F504-A4A6-4FE1-B967-49994217FAE4}"/>
              </a:ext>
            </a:extLst>
          </p:cNvPr>
          <p:cNvSpPr txBox="1"/>
          <p:nvPr/>
        </p:nvSpPr>
        <p:spPr>
          <a:xfrm>
            <a:off x="6344334" y="3338408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Best in Class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9D633-C1F6-4B3B-897E-3DE3D0A62C95}"/>
              </a:ext>
            </a:extLst>
          </p:cNvPr>
          <p:cNvSpPr txBox="1"/>
          <p:nvPr/>
        </p:nvSpPr>
        <p:spPr>
          <a:xfrm>
            <a:off x="6368359" y="3722281"/>
            <a:ext cx="406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We use our creativity to be the best in class.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832641" y="3338408"/>
            <a:ext cx="346215" cy="475436"/>
            <a:chOff x="5803532" y="2088558"/>
            <a:chExt cx="346215" cy="475436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903079" y="4576184"/>
            <a:ext cx="346215" cy="475436"/>
            <a:chOff x="5803532" y="2088558"/>
            <a:chExt cx="346215" cy="475436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5862800" y="2238139"/>
              <a:ext cx="1309" cy="322957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095221" y="2233784"/>
              <a:ext cx="1" cy="327312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803532" y="2561097"/>
              <a:ext cx="346215" cy="107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803532" y="2242494"/>
              <a:ext cx="346215" cy="0"/>
            </a:xfrm>
            <a:prstGeom prst="line">
              <a:avLst/>
            </a:prstGeom>
            <a:ln w="38100" cap="rnd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856533" y="2239595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869068" y="2282843"/>
              <a:ext cx="234162" cy="226641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5882822" y="2088558"/>
              <a:ext cx="187632" cy="158292"/>
            </a:xfrm>
            <a:prstGeom prst="ellipse">
              <a:avLst/>
            </a:prstGeom>
            <a:solidFill>
              <a:srgbClr val="9B4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5959747" y="2406149"/>
              <a:ext cx="143483" cy="157845"/>
            </a:xfrm>
            <a:prstGeom prst="line">
              <a:avLst/>
            </a:prstGeom>
            <a:ln w="38100">
              <a:solidFill>
                <a:srgbClr val="9B41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64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59">
        <p:fade/>
      </p:transition>
    </mc:Choice>
    <mc:Fallback xmlns="">
      <p:transition advTm="5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71602-2B10-4264-89BD-0C0404A7D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25909"/>
          <a:stretch/>
        </p:blipFill>
        <p:spPr>
          <a:xfrm>
            <a:off x="0" y="-1"/>
            <a:ext cx="12192000" cy="4950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534D5C-0682-47A2-AA2C-F9C093A3A9D1}"/>
              </a:ext>
            </a:extLst>
          </p:cNvPr>
          <p:cNvSpPr/>
          <p:nvPr/>
        </p:nvSpPr>
        <p:spPr>
          <a:xfrm>
            <a:off x="0" y="4789714"/>
            <a:ext cx="12192000" cy="2068286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C0637-3213-434F-9FF9-AA4632905D6F}"/>
              </a:ext>
            </a:extLst>
          </p:cNvPr>
          <p:cNvSpPr txBox="1"/>
          <p:nvPr/>
        </p:nvSpPr>
        <p:spPr>
          <a:xfrm>
            <a:off x="3243296" y="4950690"/>
            <a:ext cx="570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Montserrat" panose="00000500000000000000" pitchFamily="2" charset="0"/>
              </a:rPr>
              <a:t>WE ARE PROFESSIONALS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B307A-0E1E-4867-83E8-498114C22EA2}"/>
              </a:ext>
            </a:extLst>
          </p:cNvPr>
          <p:cNvSpPr txBox="1"/>
          <p:nvPr/>
        </p:nvSpPr>
        <p:spPr>
          <a:xfrm>
            <a:off x="2857500" y="5535465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When I was a barber,</a:t>
            </a:r>
          </a:p>
          <a:p>
            <a:pPr algn="ctr"/>
            <a:r>
              <a:rPr lang="en-PH" sz="1600" dirty="0">
                <a:solidFill>
                  <a:srgbClr val="8EADA9"/>
                </a:solidFill>
                <a:latin typeface="Montserrat" panose="00000500000000000000" pitchFamily="2" charset="0"/>
              </a:rPr>
              <a:t>me being extreme was how I got popular: you name it, </a:t>
            </a:r>
          </a:p>
          <a:p>
            <a:pPr algn="ctr"/>
            <a:r>
              <a:rPr lang="en-PH" sz="1600" dirty="0">
                <a:solidFill>
                  <a:srgbClr val="8EADA9"/>
                </a:solidFill>
                <a:latin typeface="Montserrat" panose="00000500000000000000" pitchFamily="2" charset="0"/>
              </a:rPr>
              <a:t>I was drawing it on </a:t>
            </a:r>
          </a:p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Someone's head</a:t>
            </a:r>
          </a:p>
        </p:txBody>
      </p:sp>
    </p:spTree>
    <p:extLst>
      <p:ext uri="{BB962C8B-B14F-4D97-AF65-F5344CB8AC3E}">
        <p14:creationId xmlns:p14="http://schemas.microsoft.com/office/powerpoint/2010/main" val="37134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8">
        <p:fade/>
      </p:transition>
    </mc:Choice>
    <mc:Fallback xmlns="">
      <p:transition advTm="6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3080F-8C0D-4F37-AA03-DDAF8F72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00944" y="2810863"/>
            <a:ext cx="5521056" cy="368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3ACFD-8ED4-44AA-BD98-AF7F02D922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6"/>
          <a:stretch/>
        </p:blipFill>
        <p:spPr>
          <a:xfrm>
            <a:off x="262762" y="2996468"/>
            <a:ext cx="3854588" cy="3739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9A453-0E2E-4357-BD97-783558CF2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57" y="2996467"/>
            <a:ext cx="4023361" cy="373910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ABCF131-22F0-4992-9892-FDF49447B5D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05129 w 12192000"/>
              <a:gd name="connsiteY5" fmla="*/ 3062727 h 6858000"/>
              <a:gd name="connsiteX6" fmla="*/ 405129 w 12192000"/>
              <a:gd name="connsiteY6" fmla="*/ 6461910 h 6858000"/>
              <a:gd name="connsiteX7" fmla="*/ 3909301 w 12192000"/>
              <a:gd name="connsiteY7" fmla="*/ 6461910 h 6858000"/>
              <a:gd name="connsiteX8" fmla="*/ 3909301 w 12192000"/>
              <a:gd name="connsiteY8" fmla="*/ 3062727 h 6858000"/>
              <a:gd name="connsiteX9" fmla="*/ 405129 w 12192000"/>
              <a:gd name="connsiteY9" fmla="*/ 3062727 h 6858000"/>
              <a:gd name="connsiteX10" fmla="*/ 4343915 w 12192000"/>
              <a:gd name="connsiteY10" fmla="*/ 3062727 h 6858000"/>
              <a:gd name="connsiteX11" fmla="*/ 4343915 w 12192000"/>
              <a:gd name="connsiteY11" fmla="*/ 6461910 h 6858000"/>
              <a:gd name="connsiteX12" fmla="*/ 7848087 w 12192000"/>
              <a:gd name="connsiteY12" fmla="*/ 6461910 h 6858000"/>
              <a:gd name="connsiteX13" fmla="*/ 7848087 w 12192000"/>
              <a:gd name="connsiteY13" fmla="*/ 3062727 h 6858000"/>
              <a:gd name="connsiteX14" fmla="*/ 4343915 w 12192000"/>
              <a:gd name="connsiteY14" fmla="*/ 3062727 h 6858000"/>
              <a:gd name="connsiteX15" fmla="*/ 8282700 w 12192000"/>
              <a:gd name="connsiteY15" fmla="*/ 3062727 h 6858000"/>
              <a:gd name="connsiteX16" fmla="*/ 8282700 w 12192000"/>
              <a:gd name="connsiteY16" fmla="*/ 6461910 h 6858000"/>
              <a:gd name="connsiteX17" fmla="*/ 11786872 w 12192000"/>
              <a:gd name="connsiteY17" fmla="*/ 6461910 h 6858000"/>
              <a:gd name="connsiteX18" fmla="*/ 11786872 w 12192000"/>
              <a:gd name="connsiteY18" fmla="*/ 3062727 h 6858000"/>
              <a:gd name="connsiteX19" fmla="*/ 8282700 w 12192000"/>
              <a:gd name="connsiteY19" fmla="*/ 30627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05129" y="3062727"/>
                </a:moveTo>
                <a:lnTo>
                  <a:pt x="405129" y="6461910"/>
                </a:lnTo>
                <a:lnTo>
                  <a:pt x="3909301" y="6461910"/>
                </a:lnTo>
                <a:lnTo>
                  <a:pt x="3909301" y="3062727"/>
                </a:lnTo>
                <a:lnTo>
                  <a:pt x="405129" y="3062727"/>
                </a:lnTo>
                <a:close/>
                <a:moveTo>
                  <a:pt x="4343915" y="3062727"/>
                </a:moveTo>
                <a:lnTo>
                  <a:pt x="4343915" y="6461910"/>
                </a:lnTo>
                <a:lnTo>
                  <a:pt x="7848087" y="6461910"/>
                </a:lnTo>
                <a:lnTo>
                  <a:pt x="7848087" y="3062727"/>
                </a:lnTo>
                <a:lnTo>
                  <a:pt x="4343915" y="3062727"/>
                </a:lnTo>
                <a:close/>
                <a:moveTo>
                  <a:pt x="8282700" y="3062727"/>
                </a:moveTo>
                <a:lnTo>
                  <a:pt x="8282700" y="6461910"/>
                </a:lnTo>
                <a:lnTo>
                  <a:pt x="11786872" y="6461910"/>
                </a:lnTo>
                <a:lnTo>
                  <a:pt x="11786872" y="3062727"/>
                </a:lnTo>
                <a:lnTo>
                  <a:pt x="8282700" y="3062727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E2E76-9C90-4CB1-A9A2-E76DB3BD8E6E}"/>
              </a:ext>
            </a:extLst>
          </p:cNvPr>
          <p:cNvSpPr txBox="1"/>
          <p:nvPr/>
        </p:nvSpPr>
        <p:spPr>
          <a:xfrm>
            <a:off x="2005889" y="770746"/>
            <a:ext cx="7989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WE CARE ABOUT YOUR SKIN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D6199-698C-4552-A6E3-C98BC7802FAD}"/>
              </a:ext>
            </a:extLst>
          </p:cNvPr>
          <p:cNvSpPr txBox="1"/>
          <p:nvPr/>
        </p:nvSpPr>
        <p:spPr>
          <a:xfrm>
            <a:off x="2652514" y="1883949"/>
            <a:ext cx="6696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Being a barber is about taking care of</a:t>
            </a:r>
          </a:p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the people.</a:t>
            </a:r>
          </a:p>
        </p:txBody>
      </p:sp>
    </p:spTree>
    <p:extLst>
      <p:ext uri="{BB962C8B-B14F-4D97-AF65-F5344CB8AC3E}">
        <p14:creationId xmlns:p14="http://schemas.microsoft.com/office/powerpoint/2010/main" val="26143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43">
        <p:fade/>
      </p:transition>
    </mc:Choice>
    <mc:Fallback xmlns="">
      <p:transition advTm="5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296A9-EC0C-4D7A-93A4-A3BA15136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r="5715"/>
          <a:stretch/>
        </p:blipFill>
        <p:spPr>
          <a:xfrm>
            <a:off x="0" y="0"/>
            <a:ext cx="63550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7F482A-F5F5-4696-B423-C2864FFCBDC2}"/>
              </a:ext>
            </a:extLst>
          </p:cNvPr>
          <p:cNvSpPr/>
          <p:nvPr/>
        </p:nvSpPr>
        <p:spPr>
          <a:xfrm>
            <a:off x="6355080" y="17254"/>
            <a:ext cx="5836920" cy="6858000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3D739-E8BE-4130-B78C-612AC4752A61}"/>
              </a:ext>
            </a:extLst>
          </p:cNvPr>
          <p:cNvSpPr txBox="1"/>
          <p:nvPr/>
        </p:nvSpPr>
        <p:spPr>
          <a:xfrm>
            <a:off x="5506941" y="1083791"/>
            <a:ext cx="5596488" cy="1200329"/>
          </a:xfrm>
          <a:prstGeom prst="rect">
            <a:avLst/>
          </a:prstGeom>
          <a:solidFill>
            <a:srgbClr val="F2EAD6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WE ARE VERY</a:t>
            </a:r>
          </a:p>
          <a:p>
            <a:r>
              <a:rPr lang="en-US" sz="3600" b="1">
                <a:latin typeface="Montserrat" panose="00000500000000000000" pitchFamily="2" charset="0"/>
              </a:rPr>
              <a:t>CREATIVE </a:t>
            </a:r>
            <a:r>
              <a:rPr lang="en-US" sz="3600" b="1" dirty="0">
                <a:latin typeface="Montserrat" panose="00000500000000000000" pitchFamily="2" charset="0"/>
              </a:rPr>
              <a:t>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1719D-989E-45C7-815F-DB0745D2DFC1}"/>
              </a:ext>
            </a:extLst>
          </p:cNvPr>
          <p:cNvSpPr txBox="1"/>
          <p:nvPr/>
        </p:nvSpPr>
        <p:spPr>
          <a:xfrm>
            <a:off x="6580367" y="2435879"/>
            <a:ext cx="507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ontserrat" panose="00000500000000000000" pitchFamily="2" charset="0"/>
              </a:rPr>
              <a:t>WHO AM I? CREATIVE PERFORMER..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CAB41-5D0C-4045-B56C-DFA075178C46}"/>
              </a:ext>
            </a:extLst>
          </p:cNvPr>
          <p:cNvSpPr txBox="1"/>
          <p:nvPr/>
        </p:nvSpPr>
        <p:spPr>
          <a:xfrm>
            <a:off x="6580367" y="2987748"/>
            <a:ext cx="3450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I lived in New York for a long time,</a:t>
            </a:r>
          </a:p>
          <a:p>
            <a:pPr algn="just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And they say,</a:t>
            </a:r>
          </a:p>
          <a:p>
            <a:pPr algn="just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‘if you sit in a barber’s shop for long enough,</a:t>
            </a:r>
          </a:p>
          <a:p>
            <a:pPr algn="just"/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You will get a haircut.’</a:t>
            </a:r>
          </a:p>
        </p:txBody>
      </p:sp>
    </p:spTree>
    <p:extLst>
      <p:ext uri="{BB962C8B-B14F-4D97-AF65-F5344CB8AC3E}">
        <p14:creationId xmlns:p14="http://schemas.microsoft.com/office/powerpoint/2010/main" val="38966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19">
        <p:fade/>
      </p:transition>
    </mc:Choice>
    <mc:Fallback xmlns="">
      <p:transition advTm="5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3B279-9BB6-4FA5-9AF5-5FB2C2841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4333" r="9868" b="17000"/>
          <a:stretch/>
        </p:blipFill>
        <p:spPr>
          <a:xfrm>
            <a:off x="614815" y="502920"/>
            <a:ext cx="2397249" cy="2819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42ED0-B2FD-4A28-9D94-1B09871BA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r="23826" b="19856"/>
          <a:stretch/>
        </p:blipFill>
        <p:spPr>
          <a:xfrm>
            <a:off x="602403" y="3641080"/>
            <a:ext cx="2409661" cy="2819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A3E98-3642-4087-A966-2F47E53C4B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50372"/>
          <a:stretch/>
        </p:blipFill>
        <p:spPr>
          <a:xfrm>
            <a:off x="3306930" y="502920"/>
            <a:ext cx="3097909" cy="595751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F8DD904-BCB6-41A5-B34D-04C11C4230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614815 w 12192000"/>
              <a:gd name="connsiteY5" fmla="*/ 502920 h 6858000"/>
              <a:gd name="connsiteX6" fmla="*/ 614815 w 12192000"/>
              <a:gd name="connsiteY6" fmla="*/ 3322276 h 6858000"/>
              <a:gd name="connsiteX7" fmla="*/ 3012063 w 12192000"/>
              <a:gd name="connsiteY7" fmla="*/ 3322276 h 6858000"/>
              <a:gd name="connsiteX8" fmla="*/ 3012063 w 12192000"/>
              <a:gd name="connsiteY8" fmla="*/ 502920 h 6858000"/>
              <a:gd name="connsiteX9" fmla="*/ 614815 w 12192000"/>
              <a:gd name="connsiteY9" fmla="*/ 502920 h 6858000"/>
              <a:gd name="connsiteX10" fmla="*/ 3306928 w 12192000"/>
              <a:gd name="connsiteY10" fmla="*/ 502920 h 6858000"/>
              <a:gd name="connsiteX11" fmla="*/ 3306928 w 12192000"/>
              <a:gd name="connsiteY11" fmla="*/ 6460436 h 6858000"/>
              <a:gd name="connsiteX12" fmla="*/ 6404837 w 12192000"/>
              <a:gd name="connsiteY12" fmla="*/ 6460436 h 6858000"/>
              <a:gd name="connsiteX13" fmla="*/ 6404837 w 12192000"/>
              <a:gd name="connsiteY13" fmla="*/ 502920 h 6858000"/>
              <a:gd name="connsiteX14" fmla="*/ 3306928 w 12192000"/>
              <a:gd name="connsiteY14" fmla="*/ 502920 h 6858000"/>
              <a:gd name="connsiteX15" fmla="*/ 614815 w 12192000"/>
              <a:gd name="connsiteY15" fmla="*/ 3641080 h 6858000"/>
              <a:gd name="connsiteX16" fmla="*/ 614815 w 12192000"/>
              <a:gd name="connsiteY16" fmla="*/ 6460436 h 6858000"/>
              <a:gd name="connsiteX17" fmla="*/ 3012063 w 12192000"/>
              <a:gd name="connsiteY17" fmla="*/ 6460436 h 6858000"/>
              <a:gd name="connsiteX18" fmla="*/ 3012063 w 12192000"/>
              <a:gd name="connsiteY18" fmla="*/ 3641080 h 6858000"/>
              <a:gd name="connsiteX19" fmla="*/ 614815 w 12192000"/>
              <a:gd name="connsiteY19" fmla="*/ 3641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14815" y="502920"/>
                </a:moveTo>
                <a:lnTo>
                  <a:pt x="614815" y="3322276"/>
                </a:lnTo>
                <a:lnTo>
                  <a:pt x="3012063" y="3322276"/>
                </a:lnTo>
                <a:lnTo>
                  <a:pt x="3012063" y="502920"/>
                </a:lnTo>
                <a:lnTo>
                  <a:pt x="614815" y="502920"/>
                </a:lnTo>
                <a:close/>
                <a:moveTo>
                  <a:pt x="3306928" y="502920"/>
                </a:moveTo>
                <a:lnTo>
                  <a:pt x="3306928" y="6460436"/>
                </a:lnTo>
                <a:lnTo>
                  <a:pt x="6404837" y="6460436"/>
                </a:lnTo>
                <a:lnTo>
                  <a:pt x="6404837" y="502920"/>
                </a:lnTo>
                <a:lnTo>
                  <a:pt x="3306928" y="502920"/>
                </a:lnTo>
                <a:close/>
                <a:moveTo>
                  <a:pt x="614815" y="3641080"/>
                </a:moveTo>
                <a:lnTo>
                  <a:pt x="614815" y="6460436"/>
                </a:lnTo>
                <a:lnTo>
                  <a:pt x="3012063" y="6460436"/>
                </a:lnTo>
                <a:lnTo>
                  <a:pt x="3012063" y="3641080"/>
                </a:lnTo>
                <a:lnTo>
                  <a:pt x="614815" y="3641080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6517C-41B5-42E7-BDCC-0B4D38ACA2DF}"/>
              </a:ext>
            </a:extLst>
          </p:cNvPr>
          <p:cNvSpPr txBox="1"/>
          <p:nvPr/>
        </p:nvSpPr>
        <p:spPr>
          <a:xfrm>
            <a:off x="5401752" y="1569203"/>
            <a:ext cx="5272597" cy="1200329"/>
          </a:xfrm>
          <a:prstGeom prst="rect">
            <a:avLst/>
          </a:prstGeom>
          <a:solidFill>
            <a:srgbClr val="F2EAD6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ONLY FOR</a:t>
            </a:r>
          </a:p>
          <a:p>
            <a:r>
              <a:rPr lang="en-US" sz="3600" b="1" dirty="0">
                <a:latin typeface="Montserrat" panose="00000500000000000000" pitchFamily="2" charset="0"/>
              </a:rPr>
              <a:t>SEVERE 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124F9-9842-42AF-8E44-D363FD40752C}"/>
              </a:ext>
            </a:extLst>
          </p:cNvPr>
          <p:cNvSpPr txBox="1"/>
          <p:nvPr/>
        </p:nvSpPr>
        <p:spPr>
          <a:xfrm>
            <a:off x="6699706" y="2881513"/>
            <a:ext cx="397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I lived in L.A for a long time,</a:t>
            </a:r>
          </a:p>
          <a:p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And they say, ‘if you sit in a barber’s shop for long enough, You will get a haircut.’</a:t>
            </a:r>
          </a:p>
        </p:txBody>
      </p:sp>
    </p:spTree>
    <p:extLst>
      <p:ext uri="{BB962C8B-B14F-4D97-AF65-F5344CB8AC3E}">
        <p14:creationId xmlns:p14="http://schemas.microsoft.com/office/powerpoint/2010/main" val="10597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86">
        <p:fade/>
      </p:transition>
    </mc:Choice>
    <mc:Fallback xmlns="">
      <p:transition advTm="5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28833-796C-4D01-9353-010D36F3F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7348FF-DCE3-451A-91CA-823F0FEA392C}"/>
              </a:ext>
            </a:extLst>
          </p:cNvPr>
          <p:cNvSpPr/>
          <p:nvPr/>
        </p:nvSpPr>
        <p:spPr>
          <a:xfrm>
            <a:off x="-3" y="0"/>
            <a:ext cx="6095999" cy="6888213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2FD3DF-AC56-4161-82D4-346CE61BB92D}"/>
              </a:ext>
            </a:extLst>
          </p:cNvPr>
          <p:cNvSpPr/>
          <p:nvPr/>
        </p:nvSpPr>
        <p:spPr>
          <a:xfrm>
            <a:off x="6095998" y="17254"/>
            <a:ext cx="6096002" cy="6840745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20A9A-49CD-47A9-AC8A-EA8AD3CFFEB3}"/>
              </a:ext>
            </a:extLst>
          </p:cNvPr>
          <p:cNvSpPr txBox="1"/>
          <p:nvPr/>
        </p:nvSpPr>
        <p:spPr>
          <a:xfrm>
            <a:off x="6355080" y="1295196"/>
            <a:ext cx="372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WE WORK </a:t>
            </a:r>
          </a:p>
          <a:p>
            <a:r>
              <a:rPr lang="en-US" sz="3600" b="1" dirty="0">
                <a:latin typeface="Montserrat" panose="00000500000000000000" pitchFamily="2" charset="0"/>
              </a:rPr>
              <a:t>LIKE A CHARM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A7731-9345-4137-8354-C0E619979C10}"/>
              </a:ext>
            </a:extLst>
          </p:cNvPr>
          <p:cNvSpPr txBox="1"/>
          <p:nvPr/>
        </p:nvSpPr>
        <p:spPr>
          <a:xfrm>
            <a:off x="6830471" y="2573049"/>
            <a:ext cx="4627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ADA9"/>
                </a:solidFill>
                <a:latin typeface="Montserrat" panose="00000500000000000000" pitchFamily="2" charset="0"/>
              </a:rPr>
              <a:t>When I was a barber, I cut, trim, shape and taper my client's hair.</a:t>
            </a:r>
          </a:p>
        </p:txBody>
      </p:sp>
    </p:spTree>
    <p:extLst>
      <p:ext uri="{BB962C8B-B14F-4D97-AF65-F5344CB8AC3E}">
        <p14:creationId xmlns:p14="http://schemas.microsoft.com/office/powerpoint/2010/main" val="18033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340">
        <p:fade/>
      </p:transition>
    </mc:Choice>
    <mc:Fallback xmlns="">
      <p:transition advTm="7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8BAEE-960A-4A80-847B-B7974CB6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43" y="2401670"/>
            <a:ext cx="3392659" cy="2259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F8BA97-4246-4059-A565-87E1E0755D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73" y="2378939"/>
            <a:ext cx="3460852" cy="2307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E28FB-5E3C-452F-AE81-D935BA54CF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8" y="2401670"/>
            <a:ext cx="3392658" cy="2261772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5408420-A146-4714-BFFA-9A605D36FD6C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7698 w 12192000"/>
              <a:gd name="connsiteY5" fmla="*/ 2401670 h 6858000"/>
              <a:gd name="connsiteX6" fmla="*/ 487698 w 12192000"/>
              <a:gd name="connsiteY6" fmla="*/ 4650367 h 6858000"/>
              <a:gd name="connsiteX7" fmla="*/ 3877276 w 12192000"/>
              <a:gd name="connsiteY7" fmla="*/ 4650367 h 6858000"/>
              <a:gd name="connsiteX8" fmla="*/ 3877276 w 12192000"/>
              <a:gd name="connsiteY8" fmla="*/ 2401670 h 6858000"/>
              <a:gd name="connsiteX9" fmla="*/ 487698 w 12192000"/>
              <a:gd name="connsiteY9" fmla="*/ 2401670 h 6858000"/>
              <a:gd name="connsiteX10" fmla="*/ 4430278 w 12192000"/>
              <a:gd name="connsiteY10" fmla="*/ 2401670 h 6858000"/>
              <a:gd name="connsiteX11" fmla="*/ 4430278 w 12192000"/>
              <a:gd name="connsiteY11" fmla="*/ 4650367 h 6858000"/>
              <a:gd name="connsiteX12" fmla="*/ 7819856 w 12192000"/>
              <a:gd name="connsiteY12" fmla="*/ 4650367 h 6858000"/>
              <a:gd name="connsiteX13" fmla="*/ 7819856 w 12192000"/>
              <a:gd name="connsiteY13" fmla="*/ 2401670 h 6858000"/>
              <a:gd name="connsiteX14" fmla="*/ 4430278 w 12192000"/>
              <a:gd name="connsiteY14" fmla="*/ 2401670 h 6858000"/>
              <a:gd name="connsiteX15" fmla="*/ 8275437 w 12192000"/>
              <a:gd name="connsiteY15" fmla="*/ 2401670 h 6858000"/>
              <a:gd name="connsiteX16" fmla="*/ 8275437 w 12192000"/>
              <a:gd name="connsiteY16" fmla="*/ 4650367 h 6858000"/>
              <a:gd name="connsiteX17" fmla="*/ 11665015 w 12192000"/>
              <a:gd name="connsiteY17" fmla="*/ 4650367 h 6858000"/>
              <a:gd name="connsiteX18" fmla="*/ 11665015 w 12192000"/>
              <a:gd name="connsiteY18" fmla="*/ 2401670 h 6858000"/>
              <a:gd name="connsiteX19" fmla="*/ 8275437 w 12192000"/>
              <a:gd name="connsiteY19" fmla="*/ 24016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87698" y="2401670"/>
                </a:moveTo>
                <a:lnTo>
                  <a:pt x="487698" y="4650367"/>
                </a:lnTo>
                <a:lnTo>
                  <a:pt x="3877276" y="4650367"/>
                </a:lnTo>
                <a:lnTo>
                  <a:pt x="3877276" y="2401670"/>
                </a:lnTo>
                <a:lnTo>
                  <a:pt x="487698" y="2401670"/>
                </a:lnTo>
                <a:close/>
                <a:moveTo>
                  <a:pt x="4430278" y="2401670"/>
                </a:moveTo>
                <a:lnTo>
                  <a:pt x="4430278" y="4650367"/>
                </a:lnTo>
                <a:lnTo>
                  <a:pt x="7819856" y="4650367"/>
                </a:lnTo>
                <a:lnTo>
                  <a:pt x="7819856" y="2401670"/>
                </a:lnTo>
                <a:lnTo>
                  <a:pt x="4430278" y="2401670"/>
                </a:lnTo>
                <a:close/>
                <a:moveTo>
                  <a:pt x="8275437" y="2401670"/>
                </a:moveTo>
                <a:lnTo>
                  <a:pt x="8275437" y="4650367"/>
                </a:lnTo>
                <a:lnTo>
                  <a:pt x="11665015" y="4650367"/>
                </a:lnTo>
                <a:lnTo>
                  <a:pt x="11665015" y="2401670"/>
                </a:lnTo>
                <a:lnTo>
                  <a:pt x="8275437" y="2401670"/>
                </a:lnTo>
                <a:close/>
              </a:path>
            </a:pathLst>
          </a:cu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3021C-9E21-43BA-9A25-64D1F46DB213}"/>
              </a:ext>
            </a:extLst>
          </p:cNvPr>
          <p:cNvSpPr txBox="1"/>
          <p:nvPr/>
        </p:nvSpPr>
        <p:spPr>
          <a:xfrm>
            <a:off x="714553" y="454012"/>
            <a:ext cx="10762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Montserrat" panose="00000500000000000000" pitchFamily="2" charset="0"/>
              </a:rPr>
              <a:t>WE HAVE AN EYE FOR OUR BUSSINESS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C2DC6-9634-4695-8D4F-022AA1C70CDC}"/>
              </a:ext>
            </a:extLst>
          </p:cNvPr>
          <p:cNvSpPr txBox="1"/>
          <p:nvPr/>
        </p:nvSpPr>
        <p:spPr>
          <a:xfrm>
            <a:off x="576920" y="5142724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ONLY BEST COSMETICS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BC2BC-433B-411E-985A-C0EA36AAC519}"/>
              </a:ext>
            </a:extLst>
          </p:cNvPr>
          <p:cNvSpPr txBox="1"/>
          <p:nvPr/>
        </p:nvSpPr>
        <p:spPr>
          <a:xfrm>
            <a:off x="471122" y="5513419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The best barber is the barber that </a:t>
            </a:r>
          </a:p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knows you best.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A6F16C-979E-49C6-84F2-2C7910A9B93B}"/>
              </a:ext>
            </a:extLst>
          </p:cNvPr>
          <p:cNvSpPr txBox="1"/>
          <p:nvPr/>
        </p:nvSpPr>
        <p:spPr>
          <a:xfrm>
            <a:off x="8311643" y="5142724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UP-TO-DATE TECHNOLOGIES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9ABB9B-B35F-4B3B-BF47-4F55CD5F303B}"/>
              </a:ext>
            </a:extLst>
          </p:cNvPr>
          <p:cNvSpPr txBox="1"/>
          <p:nvPr/>
        </p:nvSpPr>
        <p:spPr>
          <a:xfrm>
            <a:off x="8253939" y="5513419"/>
            <a:ext cx="3825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The best barber knows the best style for </a:t>
            </a:r>
          </a:p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Your hair.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BE3317-3015-4548-A4AD-D9803623C00F}"/>
              </a:ext>
            </a:extLst>
          </p:cNvPr>
          <p:cNvSpPr txBox="1"/>
          <p:nvPr/>
        </p:nvSpPr>
        <p:spPr>
          <a:xfrm>
            <a:off x="4471225" y="5142724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WELL- DESIGN STUDIOS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B0828-4D67-4A64-ADBD-117BDD1B3555}"/>
              </a:ext>
            </a:extLst>
          </p:cNvPr>
          <p:cNvSpPr txBox="1"/>
          <p:nvPr/>
        </p:nvSpPr>
        <p:spPr>
          <a:xfrm>
            <a:off x="4697253" y="5513419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The best barber knows </a:t>
            </a:r>
          </a:p>
          <a:p>
            <a:pPr algn="ctr"/>
            <a:r>
              <a:rPr lang="en-US" sz="1400" dirty="0">
                <a:solidFill>
                  <a:srgbClr val="8EADA9"/>
                </a:solidFill>
                <a:latin typeface="Montserrat" panose="00000500000000000000" pitchFamily="2" charset="0"/>
              </a:rPr>
              <a:t>the best dress for your hair.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A241-B6FE-4F75-AFA9-AD904AEF0D2C}"/>
              </a:ext>
            </a:extLst>
          </p:cNvPr>
          <p:cNvSpPr txBox="1"/>
          <p:nvPr/>
        </p:nvSpPr>
        <p:spPr>
          <a:xfrm>
            <a:off x="2319262" y="1289810"/>
            <a:ext cx="755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EADA9"/>
                </a:solidFill>
                <a:latin typeface="Montserrat" panose="00000500000000000000" pitchFamily="2" charset="0"/>
              </a:rPr>
              <a:t>Being a barber is about taking care of</a:t>
            </a:r>
          </a:p>
          <a:p>
            <a:pPr algn="ctr"/>
            <a:r>
              <a:rPr lang="en-US" sz="2000" dirty="0">
                <a:solidFill>
                  <a:srgbClr val="8EADA9"/>
                </a:solidFill>
                <a:latin typeface="Montserrat" panose="00000500000000000000" pitchFamily="2" charset="0"/>
              </a:rPr>
              <a:t>the people.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14336" y="4311688"/>
            <a:ext cx="564783" cy="655148"/>
            <a:chOff x="1691961" y="4333607"/>
            <a:chExt cx="564783" cy="655148"/>
          </a:xfrm>
        </p:grpSpPr>
        <p:sp>
          <p:nvSpPr>
            <p:cNvPr id="6" name="Hexagon 5"/>
            <p:cNvSpPr/>
            <p:nvPr/>
          </p:nvSpPr>
          <p:spPr>
            <a:xfrm rot="16200000">
              <a:off x="1646779" y="4378789"/>
              <a:ext cx="655148" cy="564783"/>
            </a:xfrm>
            <a:prstGeom prst="hexagon">
              <a:avLst/>
            </a:prstGeom>
            <a:solidFill>
              <a:srgbClr val="0D5A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39055" y="4430921"/>
              <a:ext cx="270596" cy="371593"/>
              <a:chOff x="1864907" y="4510991"/>
              <a:chExt cx="270596" cy="371593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911230" y="4627901"/>
                <a:ext cx="1023" cy="25241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092886" y="4624497"/>
                <a:ext cx="1" cy="2558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864907" y="4880320"/>
                <a:ext cx="270596" cy="84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864907" y="4631305"/>
                <a:ext cx="270596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1906332" y="4629039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1916129" y="4662841"/>
                <a:ext cx="183017" cy="17713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1926879" y="4510991"/>
                <a:ext cx="146650" cy="123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V="1">
                <a:off x="1987002" y="4759215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5749516" y="4311688"/>
            <a:ext cx="564783" cy="655148"/>
            <a:chOff x="1691961" y="4333607"/>
            <a:chExt cx="564783" cy="655148"/>
          </a:xfrm>
        </p:grpSpPr>
        <p:sp>
          <p:nvSpPr>
            <p:cNvPr id="32" name="Hexagon 31"/>
            <p:cNvSpPr/>
            <p:nvPr/>
          </p:nvSpPr>
          <p:spPr>
            <a:xfrm rot="16200000">
              <a:off x="1646779" y="4378789"/>
              <a:ext cx="655148" cy="564783"/>
            </a:xfrm>
            <a:prstGeom prst="hexagon">
              <a:avLst/>
            </a:prstGeom>
            <a:solidFill>
              <a:srgbClr val="0D5A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839055" y="4430921"/>
              <a:ext cx="270596" cy="371593"/>
              <a:chOff x="1864907" y="4510991"/>
              <a:chExt cx="270596" cy="371593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1911230" y="4627901"/>
                <a:ext cx="1023" cy="25241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092886" y="4624497"/>
                <a:ext cx="1" cy="2558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864907" y="4880320"/>
                <a:ext cx="270596" cy="84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864907" y="4631305"/>
                <a:ext cx="270596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906332" y="4629039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916129" y="4662841"/>
                <a:ext cx="183017" cy="17713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1926879" y="4510991"/>
                <a:ext cx="146650" cy="123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1987002" y="4759215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/>
          <p:cNvGrpSpPr/>
          <p:nvPr/>
        </p:nvGrpSpPr>
        <p:grpSpPr>
          <a:xfrm>
            <a:off x="9884086" y="4311688"/>
            <a:ext cx="564783" cy="655148"/>
            <a:chOff x="1691961" y="4333607"/>
            <a:chExt cx="564783" cy="655148"/>
          </a:xfrm>
        </p:grpSpPr>
        <p:sp>
          <p:nvSpPr>
            <p:cNvPr id="43" name="Hexagon 42"/>
            <p:cNvSpPr/>
            <p:nvPr/>
          </p:nvSpPr>
          <p:spPr>
            <a:xfrm rot="16200000">
              <a:off x="1646779" y="4378789"/>
              <a:ext cx="655148" cy="564783"/>
            </a:xfrm>
            <a:prstGeom prst="hexagon">
              <a:avLst/>
            </a:prstGeom>
            <a:solidFill>
              <a:srgbClr val="0D5A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839055" y="4430921"/>
              <a:ext cx="270596" cy="371593"/>
              <a:chOff x="1864907" y="4510991"/>
              <a:chExt cx="270596" cy="371593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H="1">
                <a:off x="1911230" y="4627901"/>
                <a:ext cx="1023" cy="25241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092886" y="4624497"/>
                <a:ext cx="1" cy="2558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864907" y="4880320"/>
                <a:ext cx="270596" cy="84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864907" y="4631305"/>
                <a:ext cx="270596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906332" y="4629039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916129" y="4662841"/>
                <a:ext cx="183017" cy="17713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1926879" y="4510991"/>
                <a:ext cx="146650" cy="123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flipV="1">
                <a:off x="1987002" y="4759215"/>
                <a:ext cx="112144" cy="12336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704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92">
        <p:fade/>
      </p:transition>
    </mc:Choice>
    <mc:Fallback xmlns="">
      <p:transition advTm="5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B78112-9B2D-4453-BD52-0AB2CEBC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4" b="10001"/>
          <a:stretch/>
        </p:blipFill>
        <p:spPr>
          <a:xfrm>
            <a:off x="0" y="0"/>
            <a:ext cx="12192000" cy="48039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D3F311-D063-42D1-A222-77D098313DFF}"/>
              </a:ext>
            </a:extLst>
          </p:cNvPr>
          <p:cNvSpPr/>
          <p:nvPr/>
        </p:nvSpPr>
        <p:spPr>
          <a:xfrm>
            <a:off x="0" y="4789714"/>
            <a:ext cx="12192000" cy="2068286"/>
          </a:xfrm>
          <a:prstGeom prst="rect">
            <a:avLst/>
          </a:prstGeom>
          <a:solidFill>
            <a:srgbClr val="F2E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6F0F3-5A62-41E8-B2DD-DC6678B695A4}"/>
              </a:ext>
            </a:extLst>
          </p:cNvPr>
          <p:cNvSpPr txBox="1"/>
          <p:nvPr/>
        </p:nvSpPr>
        <p:spPr>
          <a:xfrm>
            <a:off x="1034358" y="4927096"/>
            <a:ext cx="1012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ontserrat" panose="00000500000000000000" pitchFamily="2" charset="0"/>
              </a:rPr>
              <a:t>EVERYTHING YOU CAN IMAGINE IS REAL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C08E6-0011-4C95-B81E-7C069C143785}"/>
              </a:ext>
            </a:extLst>
          </p:cNvPr>
          <p:cNvSpPr txBox="1"/>
          <p:nvPr/>
        </p:nvSpPr>
        <p:spPr>
          <a:xfrm>
            <a:off x="3091825" y="5573427"/>
            <a:ext cx="6008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8EADA9"/>
                </a:solidFill>
                <a:latin typeface="Montserrat" panose="00000500000000000000" pitchFamily="2" charset="0"/>
              </a:rPr>
              <a:t>We will give you the best among the rest hair cut service.</a:t>
            </a:r>
          </a:p>
        </p:txBody>
      </p:sp>
    </p:spTree>
    <p:extLst>
      <p:ext uri="{BB962C8B-B14F-4D97-AF65-F5344CB8AC3E}">
        <p14:creationId xmlns:p14="http://schemas.microsoft.com/office/powerpoint/2010/main" val="350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951">
        <p:fade/>
      </p:transition>
    </mc:Choice>
    <mc:Fallback xmlns="">
      <p:transition advTm="6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1084</Words>
  <Application>Microsoft Office PowerPoint</Application>
  <PresentationFormat>Widescreen</PresentationFormat>
  <Paragraphs>128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Montserrat</vt:lpstr>
      <vt:lpstr>Calibri</vt:lpstr>
      <vt:lpstr>Montserrat Medium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86</cp:revision>
  <dcterms:created xsi:type="dcterms:W3CDTF">2019-05-22T13:15:21Z</dcterms:created>
  <dcterms:modified xsi:type="dcterms:W3CDTF">2019-09-23T16:23:07Z</dcterms:modified>
  <cp:contentStatus/>
</cp:coreProperties>
</file>