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15"/>
  </p:notesMasterIdLst>
  <p:sldIdLst>
    <p:sldId id="256" r:id="rId2"/>
    <p:sldId id="270" r:id="rId3"/>
    <p:sldId id="258" r:id="rId4"/>
    <p:sldId id="259" r:id="rId5"/>
    <p:sldId id="260" r:id="rId6"/>
    <p:sldId id="271" r:id="rId7"/>
    <p:sldId id="263" r:id="rId8"/>
    <p:sldId id="275" r:id="rId9"/>
    <p:sldId id="276" r:id="rId10"/>
    <p:sldId id="279" r:id="rId11"/>
    <p:sldId id="278" r:id="rId12"/>
    <p:sldId id="277" r:id="rId13"/>
    <p:sldId id="280" r:id="rId14"/>
  </p:sldIdLst>
  <p:sldSz cx="32512000" cy="18288000"/>
  <p:notesSz cx="9144000" cy="6858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dern No. 20" panose="02070704070505020303" pitchFamily="18" charset="0"/>
      <p:regular r:id="rId22"/>
    </p:embeddedFont>
    <p:embeddedFont>
      <p:font typeface="Montserrat Black" panose="00000A00000000000000" pitchFamily="50" charset="0"/>
      <p:bold r:id="rId23"/>
      <p:boldItalic r:id="rId24"/>
    </p:embeddedFont>
    <p:embeddedFont>
      <p:font typeface="Montserrat Light" panose="020B0604020202020204" charset="0"/>
      <p:regular r:id="rId25"/>
      <p:italic r:id="rId26"/>
    </p:embeddedFont>
    <p:embeddedFont>
      <p:font typeface="Montserrat SemiBold" panose="00000700000000000000" pitchFamily="50" charset="0"/>
      <p:bold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0">
          <p15:clr>
            <a:srgbClr val="A4A3A4"/>
          </p15:clr>
        </p15:guide>
        <p15:guide id="2" pos="10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za mushtaq" initials="h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11F"/>
    <a:srgbClr val="FB740A"/>
    <a:srgbClr val="F68E18"/>
    <a:srgbClr val="404040"/>
    <a:srgbClr val="C54E01"/>
    <a:srgbClr val="0D0F1B"/>
    <a:srgbClr val="000000"/>
    <a:srgbClr val="4B3D38"/>
    <a:srgbClr val="D2BCA7"/>
    <a:srgbClr val="D6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47BF8-C180-40B8-AD6C-F5850CBECA25}" v="10" dt="2019-09-23T16:16:04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91" autoAdjust="0"/>
    <p:restoredTop sz="94394" autoAdjust="0"/>
  </p:normalViewPr>
  <p:slideViewPr>
    <p:cSldViewPr snapToGrid="0">
      <p:cViewPr varScale="1">
        <p:scale>
          <a:sx n="38" d="100"/>
          <a:sy n="38" d="100"/>
        </p:scale>
        <p:origin x="90" y="30"/>
      </p:cViewPr>
      <p:guideLst>
        <p:guide orient="horz" pos="5760"/>
        <p:guide pos="10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3A847BF8-C180-40B8-AD6C-F5850CBECA25}"/>
    <pc:docChg chg="undo modSld">
      <pc:chgData name="Bram Dupont" userId="9042b1d383435627" providerId="LiveId" clId="{3A847BF8-C180-40B8-AD6C-F5850CBECA25}" dt="2019-09-23T16:16:04.734" v="18" actId="33524"/>
      <pc:docMkLst>
        <pc:docMk/>
      </pc:docMkLst>
      <pc:sldChg chg="modSp">
        <pc:chgData name="Bram Dupont" userId="9042b1d383435627" providerId="LiveId" clId="{3A847BF8-C180-40B8-AD6C-F5850CBECA25}" dt="2019-09-23T16:12:07.846" v="8" actId="20577"/>
        <pc:sldMkLst>
          <pc:docMk/>
          <pc:sldMk cId="4194799850" sldId="258"/>
        </pc:sldMkLst>
        <pc:spChg chg="mod">
          <ac:chgData name="Bram Dupont" userId="9042b1d383435627" providerId="LiveId" clId="{3A847BF8-C180-40B8-AD6C-F5850CBECA25}" dt="2019-09-23T16:12:07.846" v="8" actId="20577"/>
          <ac:spMkLst>
            <pc:docMk/>
            <pc:sldMk cId="4194799850" sldId="258"/>
            <ac:spMk id="90" creationId="{1558D1D7-C36E-4A0E-B3AA-0ECAC35E2FDD}"/>
          </ac:spMkLst>
        </pc:spChg>
      </pc:sldChg>
      <pc:sldChg chg="modSp">
        <pc:chgData name="Bram Dupont" userId="9042b1d383435627" providerId="LiveId" clId="{3A847BF8-C180-40B8-AD6C-F5850CBECA25}" dt="2019-09-23T16:12:16.561" v="10" actId="20577"/>
        <pc:sldMkLst>
          <pc:docMk/>
          <pc:sldMk cId="493182411" sldId="259"/>
        </pc:sldMkLst>
        <pc:spChg chg="mod">
          <ac:chgData name="Bram Dupont" userId="9042b1d383435627" providerId="LiveId" clId="{3A847BF8-C180-40B8-AD6C-F5850CBECA25}" dt="2019-09-23T16:12:16.561" v="10" actId="20577"/>
          <ac:spMkLst>
            <pc:docMk/>
            <pc:sldMk cId="493182411" sldId="259"/>
            <ac:spMk id="442" creationId="{5E2A89C8-DBDD-42E8-9AD2-4623513E7744}"/>
          </ac:spMkLst>
        </pc:spChg>
        <pc:spChg chg="mod">
          <ac:chgData name="Bram Dupont" userId="9042b1d383435627" providerId="LiveId" clId="{3A847BF8-C180-40B8-AD6C-F5850CBECA25}" dt="2019-09-23T16:12:14.439" v="9" actId="20577"/>
          <ac:spMkLst>
            <pc:docMk/>
            <pc:sldMk cId="493182411" sldId="259"/>
            <ac:spMk id="443" creationId="{DAC3E275-2444-40DB-B60C-101120080366}"/>
          </ac:spMkLst>
        </pc:spChg>
      </pc:sldChg>
      <pc:sldChg chg="modSp">
        <pc:chgData name="Bram Dupont" userId="9042b1d383435627" providerId="LiveId" clId="{3A847BF8-C180-40B8-AD6C-F5850CBECA25}" dt="2019-09-23T16:15:00.385" v="13" actId="20577"/>
        <pc:sldMkLst>
          <pc:docMk/>
          <pc:sldMk cId="1936895364" sldId="263"/>
        </pc:sldMkLst>
        <pc:spChg chg="mod">
          <ac:chgData name="Bram Dupont" userId="9042b1d383435627" providerId="LiveId" clId="{3A847BF8-C180-40B8-AD6C-F5850CBECA25}" dt="2019-09-23T16:15:00.385" v="13" actId="20577"/>
          <ac:spMkLst>
            <pc:docMk/>
            <pc:sldMk cId="1936895364" sldId="263"/>
            <ac:spMk id="22" creationId="{63537440-D58A-49ED-8FE4-B8B1EC827E4A}"/>
          </ac:spMkLst>
        </pc:spChg>
      </pc:sldChg>
      <pc:sldChg chg="modSp">
        <pc:chgData name="Bram Dupont" userId="9042b1d383435627" providerId="LiveId" clId="{3A847BF8-C180-40B8-AD6C-F5850CBECA25}" dt="2019-09-23T16:11:59.040" v="6" actId="1076"/>
        <pc:sldMkLst>
          <pc:docMk/>
          <pc:sldMk cId="3862252098" sldId="270"/>
        </pc:sldMkLst>
        <pc:spChg chg="mod">
          <ac:chgData name="Bram Dupont" userId="9042b1d383435627" providerId="LiveId" clId="{3A847BF8-C180-40B8-AD6C-F5850CBECA25}" dt="2019-09-23T16:11:40.789" v="0" actId="20577"/>
          <ac:spMkLst>
            <pc:docMk/>
            <pc:sldMk cId="3862252098" sldId="270"/>
            <ac:spMk id="58" creationId="{095551F0-02ED-4D96-A48B-B9CB819E337A}"/>
          </ac:spMkLst>
        </pc:spChg>
        <pc:spChg chg="mod">
          <ac:chgData name="Bram Dupont" userId="9042b1d383435627" providerId="LiveId" clId="{3A847BF8-C180-40B8-AD6C-F5850CBECA25}" dt="2019-09-23T16:11:51.574" v="4" actId="1076"/>
          <ac:spMkLst>
            <pc:docMk/>
            <pc:sldMk cId="3862252098" sldId="270"/>
            <ac:spMk id="201" creationId="{F0EA977D-26F6-45F3-9035-96B4C72772ED}"/>
          </ac:spMkLst>
        </pc:spChg>
        <pc:spChg chg="mod">
          <ac:chgData name="Bram Dupont" userId="9042b1d383435627" providerId="LiveId" clId="{3A847BF8-C180-40B8-AD6C-F5850CBECA25}" dt="2019-09-23T16:11:59.040" v="6" actId="1076"/>
          <ac:spMkLst>
            <pc:docMk/>
            <pc:sldMk cId="3862252098" sldId="270"/>
            <ac:spMk id="206" creationId="{BC734EAA-9ACC-4A99-A5CC-30CC6AF68486}"/>
          </ac:spMkLst>
        </pc:spChg>
        <pc:picChg chg="mod">
          <ac:chgData name="Bram Dupont" userId="9042b1d383435627" providerId="LiveId" clId="{3A847BF8-C180-40B8-AD6C-F5850CBECA25}" dt="2019-09-23T16:11:43.540" v="2" actId="1076"/>
          <ac:picMkLst>
            <pc:docMk/>
            <pc:sldMk cId="3862252098" sldId="270"/>
            <ac:picMk id="1032" creationId="{AED5FD0E-529D-4EC5-883F-27663A8AC8C0}"/>
          </ac:picMkLst>
        </pc:picChg>
      </pc:sldChg>
      <pc:sldChg chg="modSp">
        <pc:chgData name="Bram Dupont" userId="9042b1d383435627" providerId="LiveId" clId="{3A847BF8-C180-40B8-AD6C-F5850CBECA25}" dt="2019-09-23T16:15:06.672" v="16" actId="20577"/>
        <pc:sldMkLst>
          <pc:docMk/>
          <pc:sldMk cId="2218163682" sldId="271"/>
        </pc:sldMkLst>
        <pc:spChg chg="mod">
          <ac:chgData name="Bram Dupont" userId="9042b1d383435627" providerId="LiveId" clId="{3A847BF8-C180-40B8-AD6C-F5850CBECA25}" dt="2019-09-23T16:15:06.672" v="16" actId="20577"/>
          <ac:spMkLst>
            <pc:docMk/>
            <pc:sldMk cId="2218163682" sldId="271"/>
            <ac:spMk id="147" creationId="{D077A255-8BE7-4412-BDE1-EC0A203DEE1F}"/>
          </ac:spMkLst>
        </pc:spChg>
      </pc:sldChg>
      <pc:sldChg chg="modSp">
        <pc:chgData name="Bram Dupont" userId="9042b1d383435627" providerId="LiveId" clId="{3A847BF8-C180-40B8-AD6C-F5850CBECA25}" dt="2019-09-23T16:15:41.555" v="17" actId="20577"/>
        <pc:sldMkLst>
          <pc:docMk/>
          <pc:sldMk cId="193778691" sldId="275"/>
        </pc:sldMkLst>
        <pc:spChg chg="mod">
          <ac:chgData name="Bram Dupont" userId="9042b1d383435627" providerId="LiveId" clId="{3A847BF8-C180-40B8-AD6C-F5850CBECA25}" dt="2019-09-23T16:15:41.555" v="17" actId="20577"/>
          <ac:spMkLst>
            <pc:docMk/>
            <pc:sldMk cId="193778691" sldId="275"/>
            <ac:spMk id="58" creationId="{095551F0-02ED-4D96-A48B-B9CB819E337A}"/>
          </ac:spMkLst>
        </pc:spChg>
      </pc:sldChg>
      <pc:sldChg chg="modSp">
        <pc:chgData name="Bram Dupont" userId="9042b1d383435627" providerId="LiveId" clId="{3A847BF8-C180-40B8-AD6C-F5850CBECA25}" dt="2019-09-23T16:16:04.734" v="18" actId="33524"/>
        <pc:sldMkLst>
          <pc:docMk/>
          <pc:sldMk cId="4264170596" sldId="279"/>
        </pc:sldMkLst>
        <pc:spChg chg="mod">
          <ac:chgData name="Bram Dupont" userId="9042b1d383435627" providerId="LiveId" clId="{3A847BF8-C180-40B8-AD6C-F5850CBECA25}" dt="2019-09-23T16:16:04.734" v="18" actId="33524"/>
          <ac:spMkLst>
            <pc:docMk/>
            <pc:sldMk cId="4264170596" sldId="279"/>
            <ac:spMk id="152" creationId="{78DB42C8-CC3F-4F54-B581-0FE2C3EA50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12B79-CB65-40B9-9B71-FCD727EF7332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B5729-B9DC-4D09-AA75-051A779CB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1pPr>
    <a:lvl2pPr marL="2212116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2pPr>
    <a:lvl3pPr marL="4424233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3pPr>
    <a:lvl4pPr marL="6636349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4pPr>
    <a:lvl5pPr marL="8848466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5pPr>
    <a:lvl6pPr marL="11060582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6pPr>
    <a:lvl7pPr marL="13272699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7pPr>
    <a:lvl8pPr marL="15484815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8pPr>
    <a:lvl9pPr marL="17696932" algn="l" defTabSz="4424233" rtl="0" eaLnBrk="1" latinLnBrk="0" hangingPunct="1">
      <a:defRPr sz="58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lastly?utm_content=attributionCopyText&amp;utm_medium=referral&amp;utm_source=pexel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erson-sitting-on-rock-near-body-of-water-and-mountain-808471/?utm_content=attributionCopyText&amp;utm_medium=referral&amp;utm_source=pexels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ozgomz?utm_content=attributionCopyText&amp;utm_medium=referral&amp;utm_source=pexel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man-carrying-orange-backpack-868096/?utm_content=attributionCopyText&amp;utm_medium=referral&amp;utm_source=pexels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fabio2311?utm_content=attributionCopyText&amp;utm_medium=referral&amp;utm_source=pexel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wayfarer-sunglasses-on-sand-tilt-shift-lens-photography-712395/?utm_content=attributionCopyText&amp;utm_medium=referral&amp;utm_source=pexel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lastly?utm_content=attributionCopyText&amp;utm_medium=referral&amp;utm_source=pexel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person-sitting-on-rock-near-body-of-water-and-mountain-808471/?utm_content=attributionCopyText&amp;utm_medium=referral&amp;utm_source=pexels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ozgomz?utm_content=attributionCopyText&amp;utm_medium=referral&amp;utm_source=pexel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photo/man-carrying-orange-backpack-868096/?utm_content=attributionCopyText&amp;utm_medium=referral&amp;utm_source=pexel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5806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Tyler 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Lastovich</a:t>
            </a:r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5729-B9DC-4D09-AA75-051A779CBF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Oziel</a:t>
            </a:r>
            <a:r>
              <a:rPr lang="en-US" sz="5806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Gómez</a:t>
            </a:r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5729-B9DC-4D09-AA75-051A779CB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5806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Fabio 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Partenheimer</a:t>
            </a:r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sz="5806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5729-B9DC-4D09-AA75-051A779CBF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26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5806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Tyler 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Lastovich</a:t>
            </a:r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5729-B9DC-4D09-AA75-051A779CBF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58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Oziel</a:t>
            </a:r>
            <a:r>
              <a:rPr lang="en-US" sz="5806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Gómez</a:t>
            </a:r>
            <a:r>
              <a:rPr lang="en-US" sz="5806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from </a:t>
            </a:r>
            <a:r>
              <a:rPr lang="en-US" sz="5806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Pexels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5729-B9DC-4D09-AA75-051A779CBF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0" y="2992968"/>
            <a:ext cx="24384000" cy="6366933"/>
          </a:xfrm>
        </p:spPr>
        <p:txBody>
          <a:bodyPr anchor="b"/>
          <a:lstStyle>
            <a:lvl1pPr algn="ctr"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0" y="9605435"/>
            <a:ext cx="24384000" cy="4415365"/>
          </a:xfrm>
        </p:spPr>
        <p:txBody>
          <a:bodyPr/>
          <a:lstStyle>
            <a:lvl1pPr marL="0" indent="0" algn="ctr">
              <a:buNone/>
              <a:defRPr sz="6400"/>
            </a:lvl1pPr>
            <a:lvl2pPr marL="1219215" indent="0" algn="ctr">
              <a:buNone/>
              <a:defRPr sz="5333"/>
            </a:lvl2pPr>
            <a:lvl3pPr marL="2438430" indent="0" algn="ctr">
              <a:buNone/>
              <a:defRPr sz="4800"/>
            </a:lvl3pPr>
            <a:lvl4pPr marL="3657646" indent="0" algn="ctr">
              <a:buNone/>
              <a:defRPr sz="4267"/>
            </a:lvl4pPr>
            <a:lvl5pPr marL="4876861" indent="0" algn="ctr">
              <a:buNone/>
              <a:defRPr sz="4267"/>
            </a:lvl5pPr>
            <a:lvl6pPr marL="6096076" indent="0" algn="ctr">
              <a:buNone/>
              <a:defRPr sz="4267"/>
            </a:lvl6pPr>
            <a:lvl7pPr marL="7315291" indent="0" algn="ctr">
              <a:buNone/>
              <a:defRPr sz="4267"/>
            </a:lvl7pPr>
            <a:lvl8pPr marL="8534507" indent="0" algn="ctr">
              <a:buNone/>
              <a:defRPr sz="4267"/>
            </a:lvl8pPr>
            <a:lvl9pPr marL="9753722" indent="0" algn="ctr">
              <a:buNone/>
              <a:defRPr sz="42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20151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0801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66400" y="973667"/>
            <a:ext cx="7010400" cy="154982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973667"/>
            <a:ext cx="20624800" cy="154982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15840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34313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267" y="4559303"/>
            <a:ext cx="28041600" cy="7607299"/>
          </a:xfrm>
        </p:spPr>
        <p:txBody>
          <a:bodyPr anchor="b"/>
          <a:lstStyle>
            <a:lvl1pPr>
              <a:defRPr sz="1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8267" y="12238569"/>
            <a:ext cx="28041600" cy="4000499"/>
          </a:xfrm>
        </p:spPr>
        <p:txBody>
          <a:bodyPr/>
          <a:lstStyle>
            <a:lvl1pPr marL="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1pPr>
            <a:lvl2pPr marL="1219215" indent="0">
              <a:buNone/>
              <a:defRPr sz="5333">
                <a:solidFill>
                  <a:schemeClr val="tx1">
                    <a:tint val="75000"/>
                  </a:schemeClr>
                </a:solidFill>
              </a:defRPr>
            </a:lvl2pPr>
            <a:lvl3pPr marL="243843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3pPr>
            <a:lvl4pPr marL="365764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4pPr>
            <a:lvl5pPr marL="487686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5pPr>
            <a:lvl6pPr marL="6096076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6pPr>
            <a:lvl7pPr marL="7315291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7pPr>
            <a:lvl8pPr marL="8534507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8pPr>
            <a:lvl9pPr marL="975372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35892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0" y="4868333"/>
            <a:ext cx="13817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0" y="4868333"/>
            <a:ext cx="13817600" cy="11603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27153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973668"/>
            <a:ext cx="28041600" cy="3534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9436" y="4483101"/>
            <a:ext cx="13754099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9436" y="6680200"/>
            <a:ext cx="13754099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59200" y="4483101"/>
            <a:ext cx="13821835" cy="2197099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59200" y="6680200"/>
            <a:ext cx="13821835" cy="9825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3635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247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37643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1219200"/>
            <a:ext cx="10485965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1835" y="2633135"/>
            <a:ext cx="16459200" cy="12996333"/>
          </a:xfrm>
        </p:spPr>
        <p:txBody>
          <a:bodyPr/>
          <a:lstStyle>
            <a:lvl1pPr>
              <a:defRPr sz="8533"/>
            </a:lvl1pPr>
            <a:lvl2pPr>
              <a:defRPr sz="7467"/>
            </a:lvl2pPr>
            <a:lvl3pPr>
              <a:defRPr sz="6400"/>
            </a:lvl3pPr>
            <a:lvl4pPr>
              <a:defRPr sz="5333"/>
            </a:lvl4pPr>
            <a:lvl5pPr>
              <a:defRPr sz="5333"/>
            </a:lvl5pPr>
            <a:lvl6pPr>
              <a:defRPr sz="5333"/>
            </a:lvl6pPr>
            <a:lvl7pPr>
              <a:defRPr sz="5333"/>
            </a:lvl7pPr>
            <a:lvl8pPr>
              <a:defRPr sz="5333"/>
            </a:lvl8pPr>
            <a:lvl9pPr>
              <a:defRPr sz="5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486400"/>
            <a:ext cx="10485965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66086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1219200"/>
            <a:ext cx="10485965" cy="4267200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21835" y="2633135"/>
            <a:ext cx="16459200" cy="12996333"/>
          </a:xfrm>
        </p:spPr>
        <p:txBody>
          <a:bodyPr anchor="t"/>
          <a:lstStyle>
            <a:lvl1pPr marL="0" indent="0">
              <a:buNone/>
              <a:defRPr sz="8533"/>
            </a:lvl1pPr>
            <a:lvl2pPr marL="1219215" indent="0">
              <a:buNone/>
              <a:defRPr sz="7467"/>
            </a:lvl2pPr>
            <a:lvl3pPr marL="2438430" indent="0">
              <a:buNone/>
              <a:defRPr sz="6400"/>
            </a:lvl3pPr>
            <a:lvl4pPr marL="3657646" indent="0">
              <a:buNone/>
              <a:defRPr sz="5333"/>
            </a:lvl4pPr>
            <a:lvl5pPr marL="4876861" indent="0">
              <a:buNone/>
              <a:defRPr sz="5333"/>
            </a:lvl5pPr>
            <a:lvl6pPr marL="6096076" indent="0">
              <a:buNone/>
              <a:defRPr sz="5333"/>
            </a:lvl6pPr>
            <a:lvl7pPr marL="7315291" indent="0">
              <a:buNone/>
              <a:defRPr sz="5333"/>
            </a:lvl7pPr>
            <a:lvl8pPr marL="8534507" indent="0">
              <a:buNone/>
              <a:defRPr sz="5333"/>
            </a:lvl8pPr>
            <a:lvl9pPr marL="9753722" indent="0">
              <a:buNone/>
              <a:defRPr sz="5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486400"/>
            <a:ext cx="10485965" cy="10164235"/>
          </a:xfrm>
        </p:spPr>
        <p:txBody>
          <a:bodyPr/>
          <a:lstStyle>
            <a:lvl1pPr marL="0" indent="0">
              <a:buNone/>
              <a:defRPr sz="4267"/>
            </a:lvl1pPr>
            <a:lvl2pPr marL="1219215" indent="0">
              <a:buNone/>
              <a:defRPr sz="3733"/>
            </a:lvl2pPr>
            <a:lvl3pPr marL="2438430" indent="0">
              <a:buNone/>
              <a:defRPr sz="3200"/>
            </a:lvl3pPr>
            <a:lvl4pPr marL="3657646" indent="0">
              <a:buNone/>
              <a:defRPr sz="2667"/>
            </a:lvl4pPr>
            <a:lvl5pPr marL="4876861" indent="0">
              <a:buNone/>
              <a:defRPr sz="2667"/>
            </a:lvl5pPr>
            <a:lvl6pPr marL="6096076" indent="0">
              <a:buNone/>
              <a:defRPr sz="2667"/>
            </a:lvl6pPr>
            <a:lvl7pPr marL="7315291" indent="0">
              <a:buNone/>
              <a:defRPr sz="2667"/>
            </a:lvl7pPr>
            <a:lvl8pPr marL="8534507" indent="0">
              <a:buNone/>
              <a:defRPr sz="2667"/>
            </a:lvl8pPr>
            <a:lvl9pPr marL="9753722" indent="0">
              <a:buNone/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11005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5200" y="973668"/>
            <a:ext cx="28041600" cy="353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200" y="4868333"/>
            <a:ext cx="28041600" cy="11603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35200" y="16950268"/>
            <a:ext cx="7315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F2E34-9FDF-445B-994A-67BCE2363573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69600" y="16950268"/>
            <a:ext cx="109728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61600" y="16950268"/>
            <a:ext cx="7315200" cy="97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840D0-E6D1-4CED-999F-6B81ADB5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mb/>
  </p:transition>
  <p:txStyles>
    <p:titleStyle>
      <a:lvl1pPr algn="l" defTabSz="2438430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2438430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7" kern="1200">
          <a:solidFill>
            <a:schemeClr val="tx1"/>
          </a:solidFill>
          <a:latin typeface="+mn-lt"/>
          <a:ea typeface="+mn-ea"/>
          <a:cs typeface="+mn-cs"/>
        </a:defRPr>
      </a:lvl1pPr>
      <a:lvl2pPr marL="182882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038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7253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6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68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243843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243843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7833EB-9A5C-46D2-BE14-9E583D7B74B5}"/>
              </a:ext>
            </a:extLst>
          </p:cNvPr>
          <p:cNvGrpSpPr/>
          <p:nvPr/>
        </p:nvGrpSpPr>
        <p:grpSpPr>
          <a:xfrm>
            <a:off x="-441598" y="-268780"/>
            <a:ext cx="33395196" cy="18825560"/>
            <a:chOff x="-441598" y="962135"/>
            <a:chExt cx="33395196" cy="18825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8" r="20520"/>
            <a:stretch/>
          </p:blipFill>
          <p:spPr>
            <a:xfrm flipH="1">
              <a:off x="-400034" y="985565"/>
              <a:ext cx="33312068" cy="18778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B2D036-EEDF-45EF-8A01-F92446E3A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1598" y="962135"/>
              <a:ext cx="33395196" cy="188255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FBEE9-CB66-4272-9147-66B25AC58BC5}"/>
              </a:ext>
            </a:extLst>
          </p:cNvPr>
          <p:cNvGrpSpPr/>
          <p:nvPr/>
        </p:nvGrpSpPr>
        <p:grpSpPr>
          <a:xfrm>
            <a:off x="7678194" y="7390485"/>
            <a:ext cx="17155611" cy="3646526"/>
            <a:chOff x="6589306" y="6638286"/>
            <a:chExt cx="17155611" cy="3646526"/>
          </a:xfrm>
        </p:grpSpPr>
        <p:sp>
          <p:nvSpPr>
            <p:cNvPr id="5" name="TextBox 4"/>
            <p:cNvSpPr txBox="1"/>
            <p:nvPr/>
          </p:nvSpPr>
          <p:spPr>
            <a:xfrm>
              <a:off x="6589306" y="6886270"/>
              <a:ext cx="1715561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0" spc="-300" dirty="0">
                  <a:solidFill>
                    <a:schemeClr val="bg1"/>
                  </a:solidFill>
                  <a:latin typeface="Montserrat Black" panose="00000A00000000000000" pitchFamily="50" charset="0"/>
                </a:rPr>
                <a:t>PRODUCT CODE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9160370" y="9576926"/>
              <a:ext cx="40701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pc="3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//November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127CA0-87D9-429A-9FC6-3AF4260E9BBD}"/>
                </a:ext>
              </a:extLst>
            </p:cNvPr>
            <p:cNvSpPr/>
            <p:nvPr/>
          </p:nvSpPr>
          <p:spPr>
            <a:xfrm>
              <a:off x="7779025" y="6638286"/>
              <a:ext cx="14776174" cy="2665794"/>
            </a:xfrm>
            <a:prstGeom prst="rect">
              <a:avLst/>
            </a:prstGeom>
            <a:noFill/>
            <a:ln w="3397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83F3C7-38F8-4F36-9B13-31CDF4F962B0}"/>
              </a:ext>
            </a:extLst>
          </p:cNvPr>
          <p:cNvGrpSpPr/>
          <p:nvPr/>
        </p:nvGrpSpPr>
        <p:grpSpPr>
          <a:xfrm>
            <a:off x="-412478" y="490694"/>
            <a:ext cx="31690078" cy="16720760"/>
            <a:chOff x="-412478" y="490694"/>
            <a:chExt cx="31690078" cy="167207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E404EF-9232-4937-85D1-D89C6A91B2A6}"/>
                </a:ext>
              </a:extLst>
            </p:cNvPr>
            <p:cNvSpPr txBox="1"/>
            <p:nvPr/>
          </p:nvSpPr>
          <p:spPr>
            <a:xfrm rot="5400000">
              <a:off x="26642923" y="4294374"/>
              <a:ext cx="8438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162FCF-76B0-4CD4-B11B-EFBD30CB42FC}"/>
                </a:ext>
              </a:extLst>
            </p:cNvPr>
            <p:cNvSpPr txBox="1"/>
            <p:nvPr/>
          </p:nvSpPr>
          <p:spPr>
            <a:xfrm>
              <a:off x="-412478" y="16380457"/>
              <a:ext cx="105412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6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647">
        <p:fade/>
      </p:transition>
    </mc:Choice>
    <mc:Fallback xmlns="">
      <p:transition advTm="5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ccel="14000" decel="86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6250" fill="hold"/>
                                        <p:tgtEl>
                                          <p:spTgt spid="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7000" y="12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A516C45F-B167-4301-90E8-2BC1751A5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851" y="5845591"/>
            <a:ext cx="16819641" cy="1119665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56D85FD-28FF-4F83-A569-02128A6B0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14445"/>
          <a:stretch/>
        </p:blipFill>
        <p:spPr>
          <a:xfrm>
            <a:off x="645187" y="1405115"/>
            <a:ext cx="15290584" cy="1253523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AB356A2-037D-4DA2-A708-CF7FF4593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5636" y="-332509"/>
            <a:ext cx="33343272" cy="1895301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31CCB6-2225-4092-820D-74CF767971D7}"/>
              </a:ext>
            </a:extLst>
          </p:cNvPr>
          <p:cNvGrpSpPr/>
          <p:nvPr/>
        </p:nvGrpSpPr>
        <p:grpSpPr>
          <a:xfrm>
            <a:off x="6354110" y="14457266"/>
            <a:ext cx="5384412" cy="830997"/>
            <a:chOff x="20867306" y="14588380"/>
            <a:chExt cx="4894920" cy="11060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FD2CAA-E640-44DA-854B-CA55A3EE586F}"/>
                </a:ext>
              </a:extLst>
            </p:cNvPr>
            <p:cNvSpPr txBox="1"/>
            <p:nvPr/>
          </p:nvSpPr>
          <p:spPr>
            <a:xfrm>
              <a:off x="20867306" y="14618922"/>
              <a:ext cx="4894920" cy="1015663"/>
            </a:xfrm>
            <a:prstGeom prst="rect">
              <a:avLst/>
            </a:prstGeom>
            <a:solidFill>
              <a:srgbClr val="F8911F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chemeClr val="bg1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E478B5-28D6-4D1E-9449-E4C5EA13E8F1}"/>
                </a:ext>
              </a:extLst>
            </p:cNvPr>
            <p:cNvSpPr/>
            <p:nvPr/>
          </p:nvSpPr>
          <p:spPr>
            <a:xfrm>
              <a:off x="20867306" y="14588380"/>
              <a:ext cx="4894920" cy="1106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Now for $399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13A9360-9B9C-4714-B0D0-27197C9AACFC}"/>
              </a:ext>
            </a:extLst>
          </p:cNvPr>
          <p:cNvSpPr/>
          <p:nvPr/>
        </p:nvSpPr>
        <p:spPr>
          <a:xfrm>
            <a:off x="3515139" y="2127645"/>
            <a:ext cx="8150087" cy="11748052"/>
          </a:xfrm>
          <a:prstGeom prst="rect">
            <a:avLst/>
          </a:prstGeom>
          <a:noFill/>
          <a:ln w="101600">
            <a:solidFill>
              <a:srgbClr val="F89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595CA4B-164C-428D-9243-1A5443460FC1}"/>
              </a:ext>
            </a:extLst>
          </p:cNvPr>
          <p:cNvGrpSpPr/>
          <p:nvPr/>
        </p:nvGrpSpPr>
        <p:grpSpPr>
          <a:xfrm>
            <a:off x="1301822" y="1026534"/>
            <a:ext cx="1292329" cy="1292332"/>
            <a:chOff x="10349185" y="-1337923"/>
            <a:chExt cx="3084876" cy="308487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97C6F63-E785-426C-A011-396D2477D569}"/>
                </a:ext>
              </a:extLst>
            </p:cNvPr>
            <p:cNvSpPr/>
            <p:nvPr/>
          </p:nvSpPr>
          <p:spPr>
            <a:xfrm>
              <a:off x="10349185" y="-1337923"/>
              <a:ext cx="1948837" cy="2974412"/>
            </a:xfrm>
            <a:custGeom>
              <a:avLst/>
              <a:gdLst>
                <a:gd name="connsiteX0" fmla="*/ 1542437 w 1948837"/>
                <a:gd name="connsiteY0" fmla="*/ 0 h 2974412"/>
                <a:gd name="connsiteX1" fmla="*/ 1853292 w 1948837"/>
                <a:gd name="connsiteY1" fmla="*/ 31337 h 2974412"/>
                <a:gd name="connsiteX2" fmla="*/ 1948837 w 1948837"/>
                <a:gd name="connsiteY2" fmla="*/ 55904 h 2974412"/>
                <a:gd name="connsiteX3" fmla="*/ 1896564 w 1948837"/>
                <a:gd name="connsiteY3" fmla="*/ 69345 h 2974412"/>
                <a:gd name="connsiteX4" fmla="*/ 812800 w 1948837"/>
                <a:gd name="connsiteY4" fmla="*/ 1542437 h 2974412"/>
                <a:gd name="connsiteX5" fmla="*/ 844137 w 1948837"/>
                <a:gd name="connsiteY5" fmla="*/ 1853292 h 2974412"/>
                <a:gd name="connsiteX6" fmla="*/ 861136 w 1948837"/>
                <a:gd name="connsiteY6" fmla="*/ 1919402 h 2974412"/>
                <a:gd name="connsiteX7" fmla="*/ 844137 w 1948837"/>
                <a:gd name="connsiteY7" fmla="*/ 1985511 h 2974412"/>
                <a:gd name="connsiteX8" fmla="*/ 812800 w 1948837"/>
                <a:gd name="connsiteY8" fmla="*/ 2296366 h 2974412"/>
                <a:gd name="connsiteX9" fmla="*/ 934012 w 1948837"/>
                <a:gd name="connsiteY9" fmla="*/ 2896752 h 2974412"/>
                <a:gd name="connsiteX10" fmla="*/ 971423 w 1948837"/>
                <a:gd name="connsiteY10" fmla="*/ 2974412 h 2974412"/>
                <a:gd name="connsiteX11" fmla="*/ 942051 w 1948837"/>
                <a:gd name="connsiteY11" fmla="*/ 2963662 h 2974412"/>
                <a:gd name="connsiteX12" fmla="*/ 0 w 1948837"/>
                <a:gd name="connsiteY12" fmla="*/ 1542437 h 2974412"/>
                <a:gd name="connsiteX13" fmla="*/ 1542437 w 1948837"/>
                <a:gd name="connsiteY13" fmla="*/ 0 h 297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8837" h="2974412">
                  <a:moveTo>
                    <a:pt x="1542437" y="0"/>
                  </a:moveTo>
                  <a:cubicBezTo>
                    <a:pt x="1648920" y="0"/>
                    <a:pt x="1752883" y="10790"/>
                    <a:pt x="1853292" y="31337"/>
                  </a:cubicBezTo>
                  <a:lnTo>
                    <a:pt x="1948837" y="55904"/>
                  </a:lnTo>
                  <a:lnTo>
                    <a:pt x="1896564" y="69345"/>
                  </a:lnTo>
                  <a:cubicBezTo>
                    <a:pt x="1268686" y="264635"/>
                    <a:pt x="812800" y="850297"/>
                    <a:pt x="812800" y="1542437"/>
                  </a:cubicBezTo>
                  <a:cubicBezTo>
                    <a:pt x="812800" y="1648920"/>
                    <a:pt x="823590" y="1752883"/>
                    <a:pt x="844137" y="1853292"/>
                  </a:cubicBezTo>
                  <a:lnTo>
                    <a:pt x="861136" y="1919402"/>
                  </a:lnTo>
                  <a:lnTo>
                    <a:pt x="844137" y="1985511"/>
                  </a:lnTo>
                  <a:cubicBezTo>
                    <a:pt x="823590" y="2085920"/>
                    <a:pt x="812800" y="2189883"/>
                    <a:pt x="812800" y="2296366"/>
                  </a:cubicBezTo>
                  <a:cubicBezTo>
                    <a:pt x="812800" y="2509332"/>
                    <a:pt x="855961" y="2712217"/>
                    <a:pt x="934012" y="2896752"/>
                  </a:cubicBezTo>
                  <a:lnTo>
                    <a:pt x="971423" y="2974412"/>
                  </a:lnTo>
                  <a:lnTo>
                    <a:pt x="942051" y="2963662"/>
                  </a:lnTo>
                  <a:cubicBezTo>
                    <a:pt x="388447" y="2729507"/>
                    <a:pt x="0" y="2181335"/>
                    <a:pt x="0" y="1542437"/>
                  </a:cubicBezTo>
                  <a:cubicBezTo>
                    <a:pt x="0" y="690573"/>
                    <a:pt x="690573" y="0"/>
                    <a:pt x="154243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244F0CA-A9C7-42A0-BAE6-A11D460AFCBF}"/>
                </a:ext>
              </a:extLst>
            </p:cNvPr>
            <p:cNvSpPr/>
            <p:nvPr/>
          </p:nvSpPr>
          <p:spPr>
            <a:xfrm>
              <a:off x="11161985" y="-583994"/>
              <a:ext cx="1818207" cy="2321806"/>
            </a:xfrm>
            <a:custGeom>
              <a:avLst/>
              <a:gdLst>
                <a:gd name="connsiteX0" fmla="*/ 1542436 w 1818207"/>
                <a:gd name="connsiteY0" fmla="*/ 0 h 2321806"/>
                <a:gd name="connsiteX1" fmla="*/ 1700141 w 1818207"/>
                <a:gd name="connsiteY1" fmla="*/ 7963 h 2321806"/>
                <a:gd name="connsiteX2" fmla="*/ 1818207 w 1818207"/>
                <a:gd name="connsiteY2" fmla="*/ 25982 h 2321806"/>
                <a:gd name="connsiteX3" fmla="*/ 1783123 w 1818207"/>
                <a:gd name="connsiteY3" fmla="*/ 31337 h 2321806"/>
                <a:gd name="connsiteX4" fmla="*/ 551541 w 1818207"/>
                <a:gd name="connsiteY4" fmla="*/ 1542437 h 2321806"/>
                <a:gd name="connsiteX5" fmla="*/ 559504 w 1818207"/>
                <a:gd name="connsiteY5" fmla="*/ 1700142 h 2321806"/>
                <a:gd name="connsiteX6" fmla="*/ 580511 w 1818207"/>
                <a:gd name="connsiteY6" fmla="*/ 1837781 h 2321806"/>
                <a:gd name="connsiteX7" fmla="*/ 559504 w 1818207"/>
                <a:gd name="connsiteY7" fmla="*/ 1975419 h 2321806"/>
                <a:gd name="connsiteX8" fmla="*/ 559423 w 1818207"/>
                <a:gd name="connsiteY8" fmla="*/ 1977017 h 2321806"/>
                <a:gd name="connsiteX9" fmla="*/ 559424 w 1818207"/>
                <a:gd name="connsiteY9" fmla="*/ 1977018 h 2321806"/>
                <a:gd name="connsiteX10" fmla="*/ 551542 w 1818207"/>
                <a:gd name="connsiteY10" fmla="*/ 2133123 h 2321806"/>
                <a:gd name="connsiteX11" fmla="*/ 559505 w 1818207"/>
                <a:gd name="connsiteY11" fmla="*/ 2290828 h 2321806"/>
                <a:gd name="connsiteX12" fmla="*/ 564233 w 1818207"/>
                <a:gd name="connsiteY12" fmla="*/ 2321806 h 2321806"/>
                <a:gd name="connsiteX13" fmla="*/ 418782 w 1818207"/>
                <a:gd name="connsiteY13" fmla="*/ 2299607 h 2321806"/>
                <a:gd name="connsiteX14" fmla="*/ 270964 w 1818207"/>
                <a:gd name="connsiteY14" fmla="*/ 2261599 h 2321806"/>
                <a:gd name="connsiteX15" fmla="*/ 158623 w 1818207"/>
                <a:gd name="connsiteY15" fmla="*/ 2220482 h 2321806"/>
                <a:gd name="connsiteX16" fmla="*/ 121212 w 1818207"/>
                <a:gd name="connsiteY16" fmla="*/ 2142822 h 2321806"/>
                <a:gd name="connsiteX17" fmla="*/ 0 w 1818207"/>
                <a:gd name="connsiteY17" fmla="*/ 1542436 h 2321806"/>
                <a:gd name="connsiteX18" fmla="*/ 31337 w 1818207"/>
                <a:gd name="connsiteY18" fmla="*/ 1231581 h 2321806"/>
                <a:gd name="connsiteX19" fmla="*/ 48335 w 1818207"/>
                <a:gd name="connsiteY19" fmla="*/ 1165474 h 2321806"/>
                <a:gd name="connsiteX20" fmla="*/ 48335 w 1818207"/>
                <a:gd name="connsiteY20" fmla="*/ 1165473 h 2321806"/>
                <a:gd name="connsiteX21" fmla="*/ 69344 w 1818207"/>
                <a:gd name="connsiteY21" fmla="*/ 1083764 h 2321806"/>
                <a:gd name="connsiteX22" fmla="*/ 1542436 w 1818207"/>
                <a:gd name="connsiteY22" fmla="*/ 0 h 232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8207" h="2321806">
                  <a:moveTo>
                    <a:pt x="1542436" y="0"/>
                  </a:moveTo>
                  <a:cubicBezTo>
                    <a:pt x="1595677" y="0"/>
                    <a:pt x="1648289" y="2698"/>
                    <a:pt x="1700141" y="7963"/>
                  </a:cubicBezTo>
                  <a:lnTo>
                    <a:pt x="1818207" y="25982"/>
                  </a:lnTo>
                  <a:lnTo>
                    <a:pt x="1783123" y="31337"/>
                  </a:lnTo>
                  <a:cubicBezTo>
                    <a:pt x="1080261" y="175163"/>
                    <a:pt x="551541" y="797056"/>
                    <a:pt x="551541" y="1542437"/>
                  </a:cubicBezTo>
                  <a:cubicBezTo>
                    <a:pt x="551541" y="1595679"/>
                    <a:pt x="554239" y="1648290"/>
                    <a:pt x="559504" y="1700142"/>
                  </a:cubicBezTo>
                  <a:lnTo>
                    <a:pt x="580511" y="1837781"/>
                  </a:lnTo>
                  <a:lnTo>
                    <a:pt x="559504" y="1975419"/>
                  </a:lnTo>
                  <a:lnTo>
                    <a:pt x="559423" y="1977017"/>
                  </a:lnTo>
                  <a:lnTo>
                    <a:pt x="559424" y="1977018"/>
                  </a:lnTo>
                  <a:lnTo>
                    <a:pt x="551542" y="2133123"/>
                  </a:lnTo>
                  <a:cubicBezTo>
                    <a:pt x="551542" y="2186365"/>
                    <a:pt x="554240" y="2238976"/>
                    <a:pt x="559505" y="2290828"/>
                  </a:cubicBezTo>
                  <a:lnTo>
                    <a:pt x="564233" y="2321806"/>
                  </a:lnTo>
                  <a:lnTo>
                    <a:pt x="418782" y="2299607"/>
                  </a:lnTo>
                  <a:cubicBezTo>
                    <a:pt x="368578" y="2289334"/>
                    <a:pt x="319262" y="2276621"/>
                    <a:pt x="270964" y="2261599"/>
                  </a:cubicBezTo>
                  <a:lnTo>
                    <a:pt x="158623" y="2220482"/>
                  </a:lnTo>
                  <a:lnTo>
                    <a:pt x="121212" y="2142822"/>
                  </a:lnTo>
                  <a:cubicBezTo>
                    <a:pt x="43161" y="1958287"/>
                    <a:pt x="0" y="1755402"/>
                    <a:pt x="0" y="1542436"/>
                  </a:cubicBezTo>
                  <a:cubicBezTo>
                    <a:pt x="0" y="1435953"/>
                    <a:pt x="10790" y="1331990"/>
                    <a:pt x="31337" y="1231581"/>
                  </a:cubicBezTo>
                  <a:lnTo>
                    <a:pt x="48335" y="1165474"/>
                  </a:lnTo>
                  <a:lnTo>
                    <a:pt x="48335" y="1165473"/>
                  </a:lnTo>
                  <a:lnTo>
                    <a:pt x="69344" y="1083764"/>
                  </a:lnTo>
                  <a:cubicBezTo>
                    <a:pt x="264634" y="455886"/>
                    <a:pt x="850297" y="0"/>
                    <a:pt x="1542436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3788417-CCB8-4136-B990-39D4C243A14C}"/>
                </a:ext>
              </a:extLst>
            </p:cNvPr>
            <p:cNvSpPr/>
            <p:nvPr/>
          </p:nvSpPr>
          <p:spPr>
            <a:xfrm>
              <a:off x="11713527" y="6693"/>
              <a:ext cx="1714113" cy="1740258"/>
            </a:xfrm>
            <a:custGeom>
              <a:avLst/>
              <a:gdLst>
                <a:gd name="connsiteX0" fmla="*/ 80518 w 1714113"/>
                <a:gd name="connsiteY0" fmla="*/ 1440952 h 1740258"/>
                <a:gd name="connsiteX1" fmla="*/ 121212 w 1714113"/>
                <a:gd name="connsiteY1" fmla="*/ 1552136 h 1740258"/>
                <a:gd name="connsiteX2" fmla="*/ 80519 w 1714113"/>
                <a:gd name="connsiteY2" fmla="*/ 1440952 h 1740258"/>
                <a:gd name="connsiteX3" fmla="*/ 1542436 w 1714113"/>
                <a:gd name="connsiteY3" fmla="*/ 0 h 1740258"/>
                <a:gd name="connsiteX4" fmla="*/ 1700141 w 1714113"/>
                <a:gd name="connsiteY4" fmla="*/ 7963 h 1740258"/>
                <a:gd name="connsiteX5" fmla="*/ 1707840 w 1714113"/>
                <a:gd name="connsiteY5" fmla="*/ 9138 h 1740258"/>
                <a:gd name="connsiteX6" fmla="*/ 1712568 w 1714113"/>
                <a:gd name="connsiteY6" fmla="*/ 40116 h 1740258"/>
                <a:gd name="connsiteX7" fmla="*/ 1714113 w 1714113"/>
                <a:gd name="connsiteY7" fmla="*/ 70721 h 1740258"/>
                <a:gd name="connsiteX8" fmla="*/ 1576161 w 1714113"/>
                <a:gd name="connsiteY8" fmla="*/ 121212 h 1740258"/>
                <a:gd name="connsiteX9" fmla="*/ 634110 w 1714113"/>
                <a:gd name="connsiteY9" fmla="*/ 1542437 h 1740258"/>
                <a:gd name="connsiteX10" fmla="*/ 640528 w 1714113"/>
                <a:gd name="connsiteY10" fmla="*/ 1669537 h 1740258"/>
                <a:gd name="connsiteX11" fmla="*/ 636767 w 1714113"/>
                <a:gd name="connsiteY11" fmla="*/ 1670913 h 1740258"/>
                <a:gd name="connsiteX12" fmla="*/ 584495 w 1714113"/>
                <a:gd name="connsiteY12" fmla="*/ 1684354 h 1740258"/>
                <a:gd name="connsiteX13" fmla="*/ 488950 w 1714113"/>
                <a:gd name="connsiteY13" fmla="*/ 1708921 h 1740258"/>
                <a:gd name="connsiteX14" fmla="*/ 335800 w 1714113"/>
                <a:gd name="connsiteY14" fmla="*/ 1732295 h 1740258"/>
                <a:gd name="connsiteX15" fmla="*/ 217335 w 1714113"/>
                <a:gd name="connsiteY15" fmla="*/ 1738277 h 1740258"/>
                <a:gd name="connsiteX16" fmla="*/ 178095 w 1714113"/>
                <a:gd name="connsiteY16" fmla="*/ 1740258 h 1740258"/>
                <a:gd name="connsiteX17" fmla="*/ 20390 w 1714113"/>
                <a:gd name="connsiteY17" fmla="*/ 1732295 h 1740258"/>
                <a:gd name="connsiteX18" fmla="*/ 12691 w 1714113"/>
                <a:gd name="connsiteY18" fmla="*/ 1731120 h 1740258"/>
                <a:gd name="connsiteX19" fmla="*/ 7963 w 1714113"/>
                <a:gd name="connsiteY19" fmla="*/ 1700142 h 1740258"/>
                <a:gd name="connsiteX20" fmla="*/ 0 w 1714113"/>
                <a:gd name="connsiteY20" fmla="*/ 1542437 h 1740258"/>
                <a:gd name="connsiteX21" fmla="*/ 7882 w 1714113"/>
                <a:gd name="connsiteY21" fmla="*/ 1386334 h 1740258"/>
                <a:gd name="connsiteX22" fmla="*/ 7881 w 1714113"/>
                <a:gd name="connsiteY22" fmla="*/ 1386333 h 1740258"/>
                <a:gd name="connsiteX23" fmla="*/ 7962 w 1714113"/>
                <a:gd name="connsiteY23" fmla="*/ 1384733 h 1740258"/>
                <a:gd name="connsiteX24" fmla="*/ 28969 w 1714113"/>
                <a:gd name="connsiteY24" fmla="*/ 1247095 h 1740258"/>
                <a:gd name="connsiteX25" fmla="*/ 31336 w 1714113"/>
                <a:gd name="connsiteY25" fmla="*/ 1262606 h 1740258"/>
                <a:gd name="connsiteX26" fmla="*/ 69344 w 1714113"/>
                <a:gd name="connsiteY26" fmla="*/ 1410424 h 1740258"/>
                <a:gd name="connsiteX27" fmla="*/ 80516 w 1714113"/>
                <a:gd name="connsiteY27" fmla="*/ 1440949 h 1740258"/>
                <a:gd name="connsiteX28" fmla="*/ 80517 w 1714113"/>
                <a:gd name="connsiteY28" fmla="*/ 1440950 h 1740258"/>
                <a:gd name="connsiteX29" fmla="*/ 69344 w 1714113"/>
                <a:gd name="connsiteY29" fmla="*/ 1410423 h 1740258"/>
                <a:gd name="connsiteX30" fmla="*/ 31336 w 1714113"/>
                <a:gd name="connsiteY30" fmla="*/ 1262605 h 1740258"/>
                <a:gd name="connsiteX31" fmla="*/ 28969 w 1714113"/>
                <a:gd name="connsiteY31" fmla="*/ 1247094 h 1740258"/>
                <a:gd name="connsiteX32" fmla="*/ 31336 w 1714113"/>
                <a:gd name="connsiteY32" fmla="*/ 1231582 h 1740258"/>
                <a:gd name="connsiteX33" fmla="*/ 1542436 w 1714113"/>
                <a:gd name="connsiteY33" fmla="*/ 0 h 174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14113" h="1740258">
                  <a:moveTo>
                    <a:pt x="80518" y="1440952"/>
                  </a:moveTo>
                  <a:lnTo>
                    <a:pt x="121212" y="1552136"/>
                  </a:lnTo>
                  <a:lnTo>
                    <a:pt x="80519" y="1440952"/>
                  </a:lnTo>
                  <a:close/>
                  <a:moveTo>
                    <a:pt x="1542436" y="0"/>
                  </a:moveTo>
                  <a:cubicBezTo>
                    <a:pt x="1595677" y="0"/>
                    <a:pt x="1648289" y="2698"/>
                    <a:pt x="1700141" y="7963"/>
                  </a:cubicBezTo>
                  <a:lnTo>
                    <a:pt x="1707840" y="9138"/>
                  </a:lnTo>
                  <a:lnTo>
                    <a:pt x="1712568" y="40116"/>
                  </a:lnTo>
                  <a:lnTo>
                    <a:pt x="1714113" y="70721"/>
                  </a:lnTo>
                  <a:lnTo>
                    <a:pt x="1576161" y="121212"/>
                  </a:lnTo>
                  <a:cubicBezTo>
                    <a:pt x="1022557" y="355367"/>
                    <a:pt x="634110" y="903539"/>
                    <a:pt x="634110" y="1542437"/>
                  </a:cubicBezTo>
                  <a:lnTo>
                    <a:pt x="640528" y="1669537"/>
                  </a:lnTo>
                  <a:lnTo>
                    <a:pt x="636767" y="1670913"/>
                  </a:lnTo>
                  <a:lnTo>
                    <a:pt x="584495" y="1684354"/>
                  </a:lnTo>
                  <a:lnTo>
                    <a:pt x="488950" y="1708921"/>
                  </a:lnTo>
                  <a:cubicBezTo>
                    <a:pt x="438745" y="1719195"/>
                    <a:pt x="387652" y="1727029"/>
                    <a:pt x="335800" y="1732295"/>
                  </a:cubicBezTo>
                  <a:lnTo>
                    <a:pt x="217335" y="1738277"/>
                  </a:lnTo>
                  <a:lnTo>
                    <a:pt x="178095" y="1740258"/>
                  </a:lnTo>
                  <a:cubicBezTo>
                    <a:pt x="124854" y="1740258"/>
                    <a:pt x="72242" y="1737561"/>
                    <a:pt x="20390" y="1732295"/>
                  </a:cubicBezTo>
                  <a:lnTo>
                    <a:pt x="12691" y="1731120"/>
                  </a:lnTo>
                  <a:lnTo>
                    <a:pt x="7963" y="1700142"/>
                  </a:lnTo>
                  <a:cubicBezTo>
                    <a:pt x="2698" y="1648290"/>
                    <a:pt x="0" y="1595679"/>
                    <a:pt x="0" y="1542437"/>
                  </a:cubicBezTo>
                  <a:lnTo>
                    <a:pt x="7882" y="1386334"/>
                  </a:lnTo>
                  <a:lnTo>
                    <a:pt x="7881" y="1386333"/>
                  </a:lnTo>
                  <a:lnTo>
                    <a:pt x="7962" y="1384733"/>
                  </a:lnTo>
                  <a:lnTo>
                    <a:pt x="28969" y="1247095"/>
                  </a:lnTo>
                  <a:lnTo>
                    <a:pt x="31336" y="1262606"/>
                  </a:lnTo>
                  <a:cubicBezTo>
                    <a:pt x="41609" y="1312810"/>
                    <a:pt x="54322" y="1362126"/>
                    <a:pt x="69344" y="1410424"/>
                  </a:cubicBezTo>
                  <a:lnTo>
                    <a:pt x="80516" y="1440949"/>
                  </a:lnTo>
                  <a:lnTo>
                    <a:pt x="80517" y="1440950"/>
                  </a:lnTo>
                  <a:lnTo>
                    <a:pt x="69344" y="1410423"/>
                  </a:lnTo>
                  <a:cubicBezTo>
                    <a:pt x="54322" y="1362125"/>
                    <a:pt x="41609" y="1312809"/>
                    <a:pt x="31336" y="1262605"/>
                  </a:cubicBezTo>
                  <a:lnTo>
                    <a:pt x="28969" y="1247094"/>
                  </a:lnTo>
                  <a:lnTo>
                    <a:pt x="31336" y="1231582"/>
                  </a:lnTo>
                  <a:cubicBezTo>
                    <a:pt x="175162" y="528720"/>
                    <a:pt x="797055" y="0"/>
                    <a:pt x="154243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3529A36-9B82-4438-9D25-43C1C983685C}"/>
                </a:ext>
              </a:extLst>
            </p:cNvPr>
            <p:cNvSpPr/>
            <p:nvPr/>
          </p:nvSpPr>
          <p:spPr>
            <a:xfrm>
              <a:off x="11161984" y="-1282019"/>
              <a:ext cx="2272074" cy="2958249"/>
            </a:xfrm>
            <a:custGeom>
              <a:avLst/>
              <a:gdLst>
                <a:gd name="connsiteX0" fmla="*/ 2265656 w 2272074"/>
                <a:gd name="connsiteY0" fmla="*/ 1359433 h 2958249"/>
                <a:gd name="connsiteX1" fmla="*/ 2272074 w 2272074"/>
                <a:gd name="connsiteY1" fmla="*/ 1486533 h 2958249"/>
                <a:gd name="connsiteX2" fmla="*/ 1330023 w 2272074"/>
                <a:gd name="connsiteY2" fmla="*/ 2907758 h 2958249"/>
                <a:gd name="connsiteX3" fmla="*/ 1192071 w 2272074"/>
                <a:gd name="connsiteY3" fmla="*/ 2958249 h 2958249"/>
                <a:gd name="connsiteX4" fmla="*/ 1185653 w 2272074"/>
                <a:gd name="connsiteY4" fmla="*/ 2831149 h 2958249"/>
                <a:gd name="connsiteX5" fmla="*/ 2127704 w 2272074"/>
                <a:gd name="connsiteY5" fmla="*/ 1409924 h 2958249"/>
                <a:gd name="connsiteX6" fmla="*/ 2054739 w 2272074"/>
                <a:gd name="connsiteY6" fmla="*/ 700007 h 2958249"/>
                <a:gd name="connsiteX7" fmla="*/ 2085910 w 2272074"/>
                <a:gd name="connsiteY7" fmla="*/ 751317 h 2958249"/>
                <a:gd name="connsiteX8" fmla="*/ 2113451 w 2272074"/>
                <a:gd name="connsiteY8" fmla="*/ 808488 h 2958249"/>
                <a:gd name="connsiteX9" fmla="*/ 2150862 w 2272074"/>
                <a:gd name="connsiteY9" fmla="*/ 886148 h 2958249"/>
                <a:gd name="connsiteX10" fmla="*/ 2240737 w 2272074"/>
                <a:gd name="connsiteY10" fmla="*/ 1175679 h 2958249"/>
                <a:gd name="connsiteX11" fmla="*/ 2259383 w 2272074"/>
                <a:gd name="connsiteY11" fmla="*/ 1297851 h 2958249"/>
                <a:gd name="connsiteX12" fmla="*/ 2251684 w 2272074"/>
                <a:gd name="connsiteY12" fmla="*/ 1296676 h 2958249"/>
                <a:gd name="connsiteX13" fmla="*/ 2093979 w 2272074"/>
                <a:gd name="connsiteY13" fmla="*/ 1288713 h 2958249"/>
                <a:gd name="connsiteX14" fmla="*/ 582879 w 2272074"/>
                <a:gd name="connsiteY14" fmla="*/ 2520295 h 2958249"/>
                <a:gd name="connsiteX15" fmla="*/ 580512 w 2272074"/>
                <a:gd name="connsiteY15" fmla="*/ 2535807 h 2958249"/>
                <a:gd name="connsiteX16" fmla="*/ 559505 w 2272074"/>
                <a:gd name="connsiteY16" fmla="*/ 2398168 h 2958249"/>
                <a:gd name="connsiteX17" fmla="*/ 551542 w 2272074"/>
                <a:gd name="connsiteY17" fmla="*/ 2240463 h 2958249"/>
                <a:gd name="connsiteX18" fmla="*/ 1783124 w 2272074"/>
                <a:gd name="connsiteY18" fmla="*/ 729363 h 2958249"/>
                <a:gd name="connsiteX19" fmla="*/ 1818208 w 2272074"/>
                <a:gd name="connsiteY19" fmla="*/ 724008 h 2958249"/>
                <a:gd name="connsiteX20" fmla="*/ 1936274 w 2272074"/>
                <a:gd name="connsiteY20" fmla="*/ 705989 h 2958249"/>
                <a:gd name="connsiteX21" fmla="*/ 1136037 w 2272074"/>
                <a:gd name="connsiteY21" fmla="*/ 0 h 2958249"/>
                <a:gd name="connsiteX22" fmla="*/ 1188310 w 2272074"/>
                <a:gd name="connsiteY22" fmla="*/ 13441 h 2958249"/>
                <a:gd name="connsiteX23" fmla="*/ 2008650 w 2272074"/>
                <a:gd name="connsiteY23" fmla="*/ 624142 h 2958249"/>
                <a:gd name="connsiteX24" fmla="*/ 2054739 w 2272074"/>
                <a:gd name="connsiteY24" fmla="*/ 700006 h 2958249"/>
                <a:gd name="connsiteX25" fmla="*/ 1936274 w 2272074"/>
                <a:gd name="connsiteY25" fmla="*/ 705988 h 2958249"/>
                <a:gd name="connsiteX26" fmla="*/ 1818208 w 2272074"/>
                <a:gd name="connsiteY26" fmla="*/ 724007 h 2958249"/>
                <a:gd name="connsiteX27" fmla="*/ 1700142 w 2272074"/>
                <a:gd name="connsiteY27" fmla="*/ 705988 h 2958249"/>
                <a:gd name="connsiteX28" fmla="*/ 1542437 w 2272074"/>
                <a:gd name="connsiteY28" fmla="*/ 698025 h 2958249"/>
                <a:gd name="connsiteX29" fmla="*/ 69345 w 2272074"/>
                <a:gd name="connsiteY29" fmla="*/ 1781789 h 2958249"/>
                <a:gd name="connsiteX30" fmla="*/ 48336 w 2272074"/>
                <a:gd name="connsiteY30" fmla="*/ 1863498 h 2958249"/>
                <a:gd name="connsiteX31" fmla="*/ 31337 w 2272074"/>
                <a:gd name="connsiteY31" fmla="*/ 1797388 h 2958249"/>
                <a:gd name="connsiteX32" fmla="*/ 0 w 2272074"/>
                <a:gd name="connsiteY32" fmla="*/ 1486533 h 2958249"/>
                <a:gd name="connsiteX33" fmla="*/ 1083764 w 2272074"/>
                <a:gd name="connsiteY33" fmla="*/ 13441 h 295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272074" h="2958249">
                  <a:moveTo>
                    <a:pt x="2265656" y="1359433"/>
                  </a:moveTo>
                  <a:lnTo>
                    <a:pt x="2272074" y="1486533"/>
                  </a:lnTo>
                  <a:cubicBezTo>
                    <a:pt x="2272074" y="2125431"/>
                    <a:pt x="1883627" y="2673603"/>
                    <a:pt x="1330023" y="2907758"/>
                  </a:cubicBezTo>
                  <a:lnTo>
                    <a:pt x="1192071" y="2958249"/>
                  </a:lnTo>
                  <a:lnTo>
                    <a:pt x="1185653" y="2831149"/>
                  </a:lnTo>
                  <a:cubicBezTo>
                    <a:pt x="1185653" y="2192251"/>
                    <a:pt x="1574100" y="1644079"/>
                    <a:pt x="2127704" y="1409924"/>
                  </a:cubicBezTo>
                  <a:close/>
                  <a:moveTo>
                    <a:pt x="2054739" y="700007"/>
                  </a:moveTo>
                  <a:lnTo>
                    <a:pt x="2085910" y="751317"/>
                  </a:lnTo>
                  <a:lnTo>
                    <a:pt x="2113451" y="808488"/>
                  </a:lnTo>
                  <a:lnTo>
                    <a:pt x="2150862" y="886148"/>
                  </a:lnTo>
                  <a:cubicBezTo>
                    <a:pt x="2189887" y="978415"/>
                    <a:pt x="2220190" y="1075270"/>
                    <a:pt x="2240737" y="1175679"/>
                  </a:cubicBezTo>
                  <a:lnTo>
                    <a:pt x="2259383" y="1297851"/>
                  </a:lnTo>
                  <a:lnTo>
                    <a:pt x="2251684" y="1296676"/>
                  </a:lnTo>
                  <a:cubicBezTo>
                    <a:pt x="2199832" y="1291411"/>
                    <a:pt x="2147220" y="1288713"/>
                    <a:pt x="2093979" y="1288713"/>
                  </a:cubicBezTo>
                  <a:cubicBezTo>
                    <a:pt x="1348598" y="1288713"/>
                    <a:pt x="726705" y="1817433"/>
                    <a:pt x="582879" y="2520295"/>
                  </a:cubicBezTo>
                  <a:lnTo>
                    <a:pt x="580512" y="2535807"/>
                  </a:lnTo>
                  <a:lnTo>
                    <a:pt x="559505" y="2398168"/>
                  </a:lnTo>
                  <a:cubicBezTo>
                    <a:pt x="554240" y="2346316"/>
                    <a:pt x="551542" y="2293705"/>
                    <a:pt x="551542" y="2240463"/>
                  </a:cubicBezTo>
                  <a:cubicBezTo>
                    <a:pt x="551542" y="1495082"/>
                    <a:pt x="1080262" y="873189"/>
                    <a:pt x="1783124" y="729363"/>
                  </a:cubicBezTo>
                  <a:lnTo>
                    <a:pt x="1818208" y="724008"/>
                  </a:lnTo>
                  <a:lnTo>
                    <a:pt x="1936274" y="705989"/>
                  </a:lnTo>
                  <a:close/>
                  <a:moveTo>
                    <a:pt x="1136037" y="0"/>
                  </a:moveTo>
                  <a:lnTo>
                    <a:pt x="1188310" y="13441"/>
                  </a:lnTo>
                  <a:cubicBezTo>
                    <a:pt x="1526398" y="118597"/>
                    <a:pt x="1814619" y="336938"/>
                    <a:pt x="2008650" y="624142"/>
                  </a:cubicBezTo>
                  <a:lnTo>
                    <a:pt x="2054739" y="700006"/>
                  </a:lnTo>
                  <a:lnTo>
                    <a:pt x="1936274" y="705988"/>
                  </a:lnTo>
                  <a:lnTo>
                    <a:pt x="1818208" y="724007"/>
                  </a:lnTo>
                  <a:lnTo>
                    <a:pt x="1700142" y="705988"/>
                  </a:lnTo>
                  <a:cubicBezTo>
                    <a:pt x="1648290" y="700723"/>
                    <a:pt x="1595678" y="698025"/>
                    <a:pt x="1542437" y="698025"/>
                  </a:cubicBezTo>
                  <a:cubicBezTo>
                    <a:pt x="850298" y="698025"/>
                    <a:pt x="264635" y="1153911"/>
                    <a:pt x="69345" y="1781789"/>
                  </a:cubicBezTo>
                  <a:lnTo>
                    <a:pt x="48336" y="1863498"/>
                  </a:lnTo>
                  <a:lnTo>
                    <a:pt x="31337" y="1797388"/>
                  </a:lnTo>
                  <a:cubicBezTo>
                    <a:pt x="10790" y="1696979"/>
                    <a:pt x="0" y="1593016"/>
                    <a:pt x="0" y="1486533"/>
                  </a:cubicBezTo>
                  <a:cubicBezTo>
                    <a:pt x="0" y="794393"/>
                    <a:pt x="455886" y="208731"/>
                    <a:pt x="1083764" y="13441"/>
                  </a:cubicBezTo>
                  <a:close/>
                </a:path>
              </a:pathLst>
            </a:custGeom>
            <a:pattFill prst="zigZag">
              <a:fgClr>
                <a:srgbClr val="F8911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0E5F4A-966F-4AD1-88F4-C867951D0FD3}"/>
              </a:ext>
            </a:extLst>
          </p:cNvPr>
          <p:cNvSpPr/>
          <p:nvPr/>
        </p:nvSpPr>
        <p:spPr>
          <a:xfrm>
            <a:off x="21335250" y="2037887"/>
            <a:ext cx="9064579" cy="1677664"/>
          </a:xfrm>
          <a:prstGeom prst="rect">
            <a:avLst/>
          </a:prstGeom>
          <a:solidFill>
            <a:srgbClr val="F8911F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0FEFFA9-851A-48ED-840B-0AC36EBB17CC}"/>
              </a:ext>
            </a:extLst>
          </p:cNvPr>
          <p:cNvGrpSpPr/>
          <p:nvPr/>
        </p:nvGrpSpPr>
        <p:grpSpPr>
          <a:xfrm>
            <a:off x="28154102" y="2730500"/>
            <a:ext cx="1794128" cy="1117602"/>
            <a:chOff x="14878060" y="8138427"/>
            <a:chExt cx="4060820" cy="252957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500935B-8E0D-43DA-A67E-84952D81C375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387EDCE-09C8-4649-BB99-1B555FB4C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E2A214E-25C9-4410-87F5-1BD36A07368D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333CDB8-395C-4465-991B-50FC999A715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69014199-22BB-4F17-B264-30B956B8F8C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ECD3B69-DB04-4467-8577-F6DB7103DCC3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AF83E4D1-9AB9-4832-B730-74C77A711AB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8289FC75-C2CC-4538-8E38-8629A53AA73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1FB16D4-4D5A-4F0E-9861-1517F1CD2715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F5D29C09-6B32-41C1-B1D1-B3DA2D34B0C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C820F89C-A9E8-4741-AB42-3B865526547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CC7D2CF-F673-4B5E-A56E-9FB78910CFE9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7D63E016-F4E4-443F-B8CE-20618989AD2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B2D84A2C-749B-4927-AF71-49C1302A9BC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7A821D9-4D02-4A77-8140-284293640255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7F21BB97-2EA6-40E5-A3FF-6932739BDFFF}"/>
                  </a:ext>
                </a:extLst>
              </p:cNvPr>
              <p:cNvCxnSpPr>
                <a:cxnSpLocks/>
                <a:stCxn id="133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43AD26E-F827-4754-9463-53B12E5756B2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F628753F-E4E1-40A1-834B-ECDCD67C367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B1A01481-A1BB-4E16-93DB-6CB05CFC661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F829622F-4D32-4EBF-A49E-793DCEDAF8D7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0F52653-93F6-4F13-B44B-910F40270B2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5A929248-96C9-4859-86DD-52142760D5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53AE2BF-BE68-49E3-89D0-AC61B5819BF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2A5F7C2A-B79C-4958-B186-3E2EFA7E36E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2E084859-2A2B-47B4-A4A9-8335C97271A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6804960-04BE-42BF-A91C-3368ABDDB89C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5030FE90-B23F-4A7B-AC95-24856C20364C}"/>
                  </a:ext>
                </a:extLst>
              </p:cNvPr>
              <p:cNvCxnSpPr>
                <a:cxnSpLocks/>
                <a:stCxn id="123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D3A8669-7773-4079-BC15-E3D87081C6B0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CA1EFE8-66C1-434B-8671-5E8F0F04CC3C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D4DD77BF-AEB1-4B8A-BE73-3B520A90E80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63CCF75-71A2-4170-BA65-F5514EA6DB94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BF84A2CB-EBAC-49A6-A5CD-A972525B7F6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73A563A-C41A-49E8-A9C1-2C0EBBD923F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6764AD4-3652-4B42-842D-4DB16929832D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4514533-C8BA-47CB-9D4C-0FA94B4950C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FBD938B-88C4-4E64-9F7B-15B8C419BB0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5B2E984-3426-4747-9F1E-72C72FB06EE0}"/>
              </a:ext>
            </a:extLst>
          </p:cNvPr>
          <p:cNvGrpSpPr/>
          <p:nvPr/>
        </p:nvGrpSpPr>
        <p:grpSpPr>
          <a:xfrm>
            <a:off x="522067" y="12336096"/>
            <a:ext cx="18788173" cy="7401894"/>
            <a:chOff x="522067" y="12336096"/>
            <a:chExt cx="18788173" cy="74018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E641F67-99A7-4DC8-9B50-5E1A54E13CDE}"/>
                </a:ext>
              </a:extLst>
            </p:cNvPr>
            <p:cNvSpPr txBox="1"/>
            <p:nvPr/>
          </p:nvSpPr>
          <p:spPr>
            <a:xfrm rot="5400000">
              <a:off x="15609293" y="16037043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rgbClr val="F8911F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D06AFB2-1240-4E6C-A000-AC481B9F223B}"/>
                </a:ext>
              </a:extLst>
            </p:cNvPr>
            <p:cNvSpPr txBox="1"/>
            <p:nvPr/>
          </p:nvSpPr>
          <p:spPr>
            <a:xfrm>
              <a:off x="522067" y="12336096"/>
              <a:ext cx="77684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rgbClr val="F8911F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D077A255-8BE7-4412-BDE1-EC0A203DEE1F}"/>
              </a:ext>
            </a:extLst>
          </p:cNvPr>
          <p:cNvSpPr txBox="1"/>
          <p:nvPr/>
        </p:nvSpPr>
        <p:spPr>
          <a:xfrm>
            <a:off x="21949812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TREKKING ITEM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5BBE6FE-083E-42EB-A249-2E177F838265}"/>
              </a:ext>
            </a:extLst>
          </p:cNvPr>
          <p:cNvSpPr/>
          <p:nvPr/>
        </p:nvSpPr>
        <p:spPr>
          <a:xfrm>
            <a:off x="21621028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884B9B8-C585-48B4-81AE-A63484E63632}"/>
              </a:ext>
            </a:extLst>
          </p:cNvPr>
          <p:cNvSpPr txBox="1"/>
          <p:nvPr/>
        </p:nvSpPr>
        <p:spPr>
          <a:xfrm>
            <a:off x="21566142" y="4305081"/>
            <a:ext cx="883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rgbClr val="F8911F"/>
                </a:solidFill>
                <a:latin typeface="Modern No. 20" panose="02070704070505020303" pitchFamily="18" charset="0"/>
              </a:rPr>
              <a:t>MOUNTAIN BIKE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8DB42C8-CC3F-4F54-B581-0FE2C3EA501C}"/>
              </a:ext>
            </a:extLst>
          </p:cNvPr>
          <p:cNvSpPr txBox="1"/>
          <p:nvPr/>
        </p:nvSpPr>
        <p:spPr>
          <a:xfrm>
            <a:off x="18994581" y="5746401"/>
            <a:ext cx="11569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Mountain Bike – Framed 3.0 </a:t>
            </a:r>
          </a:p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20-inch Wheel</a:t>
            </a:r>
          </a:p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Aluminum Full Suspension</a:t>
            </a:r>
          </a:p>
        </p:txBody>
      </p:sp>
    </p:spTree>
    <p:extLst>
      <p:ext uri="{BB962C8B-B14F-4D97-AF65-F5344CB8AC3E}">
        <p14:creationId xmlns:p14="http://schemas.microsoft.com/office/powerpoint/2010/main" val="4264170596"/>
      </p:ext>
    </p:extLst>
  </p:cSld>
  <p:clrMapOvr>
    <a:masterClrMapping/>
  </p:clrMapOvr>
  <p:transition advTm="56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14000" decel="86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ccel="14000" decel="86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65625E-6 8.33333E-7 L -2.65625E-6 0.02274 " pathEditMode="relative" rAng="0" ptsTypes="AA">
                                      <p:cBhvr>
                                        <p:cTn id="3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6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750" fill="hold"/>
                                        <p:tgtEl>
                                          <p:spTgt spid="6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4750" fill="hold"/>
                                        <p:tgtEl>
                                          <p:spTgt spid="6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3" dur="6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9" grpId="0" animBg="1"/>
      <p:bldP spid="147" grpId="0"/>
      <p:bldP spid="148" grpId="0" animBg="1"/>
      <p:bldP spid="151" grpId="0"/>
      <p:bldP spid="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4ACE5F01-3354-4381-85D2-244DD05EFA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95" y="3662540"/>
            <a:ext cx="16128159" cy="10753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58960-1D30-4BB1-8698-418484F54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486" r="8334" b="12348"/>
          <a:stretch/>
        </p:blipFill>
        <p:spPr>
          <a:xfrm>
            <a:off x="0" y="-1"/>
            <a:ext cx="32512000" cy="18288001"/>
          </a:xfrm>
          <a:prstGeom prst="rect">
            <a:avLst/>
          </a:prstGeom>
          <a:effectLst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2B54133-7B6C-45DA-9B29-7013501C9E4E}"/>
              </a:ext>
            </a:extLst>
          </p:cNvPr>
          <p:cNvSpPr txBox="1"/>
          <p:nvPr/>
        </p:nvSpPr>
        <p:spPr>
          <a:xfrm>
            <a:off x="11609502" y="4234688"/>
            <a:ext cx="691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404040"/>
                </a:solidFill>
                <a:latin typeface="Modern No. 20" panose="02070704070505020303" pitchFamily="18" charset="0"/>
              </a:rPr>
              <a:t>OUTDOOR BOOTS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28B59F-0ED2-40DC-AE6E-E0E5477FD099}"/>
              </a:ext>
            </a:extLst>
          </p:cNvPr>
          <p:cNvGrpSpPr/>
          <p:nvPr/>
        </p:nvGrpSpPr>
        <p:grpSpPr>
          <a:xfrm>
            <a:off x="17249052" y="4337602"/>
            <a:ext cx="4911651" cy="710983"/>
            <a:chOff x="21309097" y="14496047"/>
            <a:chExt cx="4011335" cy="104095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67F15B-9B9C-46C3-BA9F-B453FCDADD21}"/>
                </a:ext>
              </a:extLst>
            </p:cNvPr>
            <p:cNvSpPr txBox="1"/>
            <p:nvPr/>
          </p:nvSpPr>
          <p:spPr>
            <a:xfrm>
              <a:off x="21490779" y="14496047"/>
              <a:ext cx="3647975" cy="101566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rgbClr val="F68E18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18C3755-1B4A-4FB5-B6CF-4D59D2AD6766}"/>
                </a:ext>
              </a:extLst>
            </p:cNvPr>
            <p:cNvSpPr/>
            <p:nvPr/>
          </p:nvSpPr>
          <p:spPr>
            <a:xfrm>
              <a:off x="21309097" y="14590705"/>
              <a:ext cx="4011335" cy="94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SALE PRICE $200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9512103-BBE9-43AA-818C-C2357D4ADE20}"/>
              </a:ext>
            </a:extLst>
          </p:cNvPr>
          <p:cNvGrpSpPr/>
          <p:nvPr/>
        </p:nvGrpSpPr>
        <p:grpSpPr>
          <a:xfrm>
            <a:off x="560224" y="13274976"/>
            <a:ext cx="11529788" cy="8438359"/>
            <a:chOff x="4477952" y="13274976"/>
            <a:chExt cx="11529788" cy="8438359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066ED3-6013-4D9A-A0F5-8235883777FE}"/>
                </a:ext>
              </a:extLst>
            </p:cNvPr>
            <p:cNvSpPr/>
            <p:nvPr/>
          </p:nvSpPr>
          <p:spPr>
            <a:xfrm>
              <a:off x="5337885" y="13346559"/>
              <a:ext cx="10669855" cy="8127733"/>
            </a:xfrm>
            <a:custGeom>
              <a:avLst/>
              <a:gdLst>
                <a:gd name="connsiteX0" fmla="*/ 1282829 w 5892231"/>
                <a:gd name="connsiteY0" fmla="*/ 691218 h 4488392"/>
                <a:gd name="connsiteX1" fmla="*/ 857231 w 5892231"/>
                <a:gd name="connsiteY1" fmla="*/ 861759 h 4488392"/>
                <a:gd name="connsiteX2" fmla="*/ 721402 w 5892231"/>
                <a:gd name="connsiteY2" fmla="*/ 1352252 h 4488392"/>
                <a:gd name="connsiteX3" fmla="*/ 721402 w 5892231"/>
                <a:gd name="connsiteY3" fmla="*/ 3136139 h 4488392"/>
                <a:gd name="connsiteX4" fmla="*/ 858741 w 5892231"/>
                <a:gd name="connsiteY4" fmla="*/ 3626632 h 4488392"/>
                <a:gd name="connsiteX5" fmla="*/ 1282829 w 5892231"/>
                <a:gd name="connsiteY5" fmla="*/ 3797172 h 4488392"/>
                <a:gd name="connsiteX6" fmla="*/ 1708426 w 5892231"/>
                <a:gd name="connsiteY6" fmla="*/ 3626632 h 4488392"/>
                <a:gd name="connsiteX7" fmla="*/ 1844255 w 5892231"/>
                <a:gd name="connsiteY7" fmla="*/ 3136139 h 4488392"/>
                <a:gd name="connsiteX8" fmla="*/ 1844255 w 5892231"/>
                <a:gd name="connsiteY8" fmla="*/ 1352252 h 4488392"/>
                <a:gd name="connsiteX9" fmla="*/ 1708426 w 5892231"/>
                <a:gd name="connsiteY9" fmla="*/ 861759 h 4488392"/>
                <a:gd name="connsiteX10" fmla="*/ 1282829 w 5892231"/>
                <a:gd name="connsiteY10" fmla="*/ 691218 h 4488392"/>
                <a:gd name="connsiteX11" fmla="*/ 3468439 w 5892231"/>
                <a:gd name="connsiteY11" fmla="*/ 54332 h 4488392"/>
                <a:gd name="connsiteX12" fmla="*/ 5765457 w 5892231"/>
                <a:gd name="connsiteY12" fmla="*/ 54332 h 4488392"/>
                <a:gd name="connsiteX13" fmla="*/ 5765457 w 5892231"/>
                <a:gd name="connsiteY13" fmla="*/ 745550 h 4488392"/>
                <a:gd name="connsiteX14" fmla="*/ 4189841 w 5892231"/>
                <a:gd name="connsiteY14" fmla="*/ 745550 h 4488392"/>
                <a:gd name="connsiteX15" fmla="*/ 4189841 w 5892231"/>
                <a:gd name="connsiteY15" fmla="*/ 1626929 h 4488392"/>
                <a:gd name="connsiteX16" fmla="*/ 4446407 w 5892231"/>
                <a:gd name="connsiteY16" fmla="*/ 1482044 h 4488392"/>
                <a:gd name="connsiteX17" fmla="*/ 4751269 w 5892231"/>
                <a:gd name="connsiteY17" fmla="*/ 1430731 h 4488392"/>
                <a:gd name="connsiteX18" fmla="*/ 5370045 w 5892231"/>
                <a:gd name="connsiteY18" fmla="*/ 1587689 h 4488392"/>
                <a:gd name="connsiteX19" fmla="*/ 5759421 w 5892231"/>
                <a:gd name="connsiteY19" fmla="*/ 2046489 h 4488392"/>
                <a:gd name="connsiteX20" fmla="*/ 5892231 w 5892231"/>
                <a:gd name="connsiteY20" fmla="*/ 2773928 h 4488392"/>
                <a:gd name="connsiteX21" fmla="*/ 5892231 w 5892231"/>
                <a:gd name="connsiteY21" fmla="*/ 3142176 h 4488392"/>
                <a:gd name="connsiteX22" fmla="*/ 5744329 w 5892231"/>
                <a:gd name="connsiteY22" fmla="*/ 3869616 h 4488392"/>
                <a:gd name="connsiteX23" fmla="*/ 5312693 w 5892231"/>
                <a:gd name="connsiteY23" fmla="*/ 4329924 h 4488392"/>
                <a:gd name="connsiteX24" fmla="*/ 4627513 w 5892231"/>
                <a:gd name="connsiteY24" fmla="*/ 4488392 h 4488392"/>
                <a:gd name="connsiteX25" fmla="*/ 4016283 w 5892231"/>
                <a:gd name="connsiteY25" fmla="*/ 4345016 h 4488392"/>
                <a:gd name="connsiteX26" fmla="*/ 3580121 w 5892231"/>
                <a:gd name="connsiteY26" fmla="*/ 3929984 h 4488392"/>
                <a:gd name="connsiteX27" fmla="*/ 3371849 w 5892231"/>
                <a:gd name="connsiteY27" fmla="*/ 3281023 h 4488392"/>
                <a:gd name="connsiteX28" fmla="*/ 3371849 w 5892231"/>
                <a:gd name="connsiteY28" fmla="*/ 3278004 h 4488392"/>
                <a:gd name="connsiteX29" fmla="*/ 4093253 w 5892231"/>
                <a:gd name="connsiteY29" fmla="*/ 3278004 h 4488392"/>
                <a:gd name="connsiteX30" fmla="*/ 4093253 w 5892231"/>
                <a:gd name="connsiteY30" fmla="*/ 3281023 h 4488392"/>
                <a:gd name="connsiteX31" fmla="*/ 4265303 w 5892231"/>
                <a:gd name="connsiteY31" fmla="*/ 3656816 h 4488392"/>
                <a:gd name="connsiteX32" fmla="*/ 4633549 w 5892231"/>
                <a:gd name="connsiteY32" fmla="*/ 3791136 h 4488392"/>
                <a:gd name="connsiteX33" fmla="*/ 5030471 w 5892231"/>
                <a:gd name="connsiteY33" fmla="*/ 3620596 h 4488392"/>
                <a:gd name="connsiteX34" fmla="*/ 5170829 w 5892231"/>
                <a:gd name="connsiteY34" fmla="*/ 3142176 h 4488392"/>
                <a:gd name="connsiteX35" fmla="*/ 5170829 w 5892231"/>
                <a:gd name="connsiteY35" fmla="*/ 2773928 h 4488392"/>
                <a:gd name="connsiteX36" fmla="*/ 5036509 w 5892231"/>
                <a:gd name="connsiteY36" fmla="*/ 2297018 h 4488392"/>
                <a:gd name="connsiteX37" fmla="*/ 4657697 w 5892231"/>
                <a:gd name="connsiteY37" fmla="*/ 2127986 h 4488392"/>
                <a:gd name="connsiteX38" fmla="*/ 4352837 w 5892231"/>
                <a:gd name="connsiteY38" fmla="*/ 2218539 h 4488392"/>
                <a:gd name="connsiteX39" fmla="*/ 4135511 w 5892231"/>
                <a:gd name="connsiteY39" fmla="*/ 2472086 h 4488392"/>
                <a:gd name="connsiteX40" fmla="*/ 3468439 w 5892231"/>
                <a:gd name="connsiteY40" fmla="*/ 2472086 h 4488392"/>
                <a:gd name="connsiteX41" fmla="*/ 1282829 w 5892231"/>
                <a:gd name="connsiteY41" fmla="*/ 0 h 4488392"/>
                <a:gd name="connsiteX42" fmla="*/ 2239668 w 5892231"/>
                <a:gd name="connsiteY42" fmla="*/ 325990 h 4488392"/>
                <a:gd name="connsiteX43" fmla="*/ 2565657 w 5892231"/>
                <a:gd name="connsiteY43" fmla="*/ 1246608 h 4488392"/>
                <a:gd name="connsiteX44" fmla="*/ 2565657 w 5892231"/>
                <a:gd name="connsiteY44" fmla="*/ 3241784 h 4488392"/>
                <a:gd name="connsiteX45" fmla="*/ 2238159 w 5892231"/>
                <a:gd name="connsiteY45" fmla="*/ 4160892 h 4488392"/>
                <a:gd name="connsiteX46" fmla="*/ 1282829 w 5892231"/>
                <a:gd name="connsiteY46" fmla="*/ 4488392 h 4488392"/>
                <a:gd name="connsiteX47" fmla="*/ 327499 w 5892231"/>
                <a:gd name="connsiteY47" fmla="*/ 4157874 h 4488392"/>
                <a:gd name="connsiteX48" fmla="*/ 0 w 5892231"/>
                <a:gd name="connsiteY48" fmla="*/ 3241784 h 4488392"/>
                <a:gd name="connsiteX49" fmla="*/ 0 w 5892231"/>
                <a:gd name="connsiteY49" fmla="*/ 1246608 h 4488392"/>
                <a:gd name="connsiteX50" fmla="*/ 329008 w 5892231"/>
                <a:gd name="connsiteY50" fmla="*/ 327499 h 4488392"/>
                <a:gd name="connsiteX51" fmla="*/ 1282829 w 5892231"/>
                <a:gd name="connsiteY51" fmla="*/ 0 h 44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2231" h="4488392">
                  <a:moveTo>
                    <a:pt x="1282829" y="691218"/>
                  </a:moveTo>
                  <a:cubicBezTo>
                    <a:pt x="1089650" y="691218"/>
                    <a:pt x="947784" y="748066"/>
                    <a:pt x="857231" y="861759"/>
                  </a:cubicBezTo>
                  <a:cubicBezTo>
                    <a:pt x="766679" y="975453"/>
                    <a:pt x="721402" y="1138951"/>
                    <a:pt x="721402" y="1352252"/>
                  </a:cubicBezTo>
                  <a:lnTo>
                    <a:pt x="721402" y="3136139"/>
                  </a:lnTo>
                  <a:cubicBezTo>
                    <a:pt x="721402" y="3349440"/>
                    <a:pt x="767182" y="3512938"/>
                    <a:pt x="858741" y="3626632"/>
                  </a:cubicBezTo>
                  <a:cubicBezTo>
                    <a:pt x="950299" y="3740326"/>
                    <a:pt x="1091662" y="3797172"/>
                    <a:pt x="1282829" y="3797172"/>
                  </a:cubicBezTo>
                  <a:cubicBezTo>
                    <a:pt x="1476007" y="3797172"/>
                    <a:pt x="1617873" y="3740326"/>
                    <a:pt x="1708426" y="3626632"/>
                  </a:cubicBezTo>
                  <a:cubicBezTo>
                    <a:pt x="1798979" y="3512938"/>
                    <a:pt x="1844255" y="3349440"/>
                    <a:pt x="1844255" y="3136139"/>
                  </a:cubicBezTo>
                  <a:lnTo>
                    <a:pt x="1844255" y="1352252"/>
                  </a:lnTo>
                  <a:cubicBezTo>
                    <a:pt x="1844255" y="1138951"/>
                    <a:pt x="1798979" y="975453"/>
                    <a:pt x="1708426" y="861759"/>
                  </a:cubicBezTo>
                  <a:cubicBezTo>
                    <a:pt x="1617873" y="748066"/>
                    <a:pt x="1476007" y="691218"/>
                    <a:pt x="1282829" y="691218"/>
                  </a:cubicBezTo>
                  <a:close/>
                  <a:moveTo>
                    <a:pt x="3468439" y="54332"/>
                  </a:moveTo>
                  <a:lnTo>
                    <a:pt x="5765457" y="54332"/>
                  </a:lnTo>
                  <a:lnTo>
                    <a:pt x="5765457" y="745550"/>
                  </a:lnTo>
                  <a:lnTo>
                    <a:pt x="4189841" y="745550"/>
                  </a:lnTo>
                  <a:lnTo>
                    <a:pt x="4189841" y="1626929"/>
                  </a:lnTo>
                  <a:cubicBezTo>
                    <a:pt x="4260271" y="1564548"/>
                    <a:pt x="4345793" y="1516253"/>
                    <a:pt x="4446407" y="1482044"/>
                  </a:cubicBezTo>
                  <a:cubicBezTo>
                    <a:pt x="4547021" y="1447836"/>
                    <a:pt x="4648641" y="1430731"/>
                    <a:pt x="4751269" y="1430731"/>
                  </a:cubicBezTo>
                  <a:cubicBezTo>
                    <a:pt x="4992741" y="1430731"/>
                    <a:pt x="5198999" y="1483050"/>
                    <a:pt x="5370045" y="1587689"/>
                  </a:cubicBezTo>
                  <a:cubicBezTo>
                    <a:pt x="5541087" y="1692328"/>
                    <a:pt x="5670879" y="1845261"/>
                    <a:pt x="5759421" y="2046489"/>
                  </a:cubicBezTo>
                  <a:cubicBezTo>
                    <a:pt x="5847961" y="2247717"/>
                    <a:pt x="5892231" y="2490197"/>
                    <a:pt x="5892231" y="2773928"/>
                  </a:cubicBezTo>
                  <a:lnTo>
                    <a:pt x="5892231" y="3142176"/>
                  </a:lnTo>
                  <a:cubicBezTo>
                    <a:pt x="5892231" y="3425907"/>
                    <a:pt x="5842929" y="3668387"/>
                    <a:pt x="5744329" y="3869616"/>
                  </a:cubicBezTo>
                  <a:cubicBezTo>
                    <a:pt x="5645725" y="4070844"/>
                    <a:pt x="5501849" y="4224280"/>
                    <a:pt x="5312693" y="4329924"/>
                  </a:cubicBezTo>
                  <a:cubicBezTo>
                    <a:pt x="5123539" y="4435568"/>
                    <a:pt x="4895145" y="4488392"/>
                    <a:pt x="4627513" y="4488392"/>
                  </a:cubicBezTo>
                  <a:cubicBezTo>
                    <a:pt x="4400125" y="4488392"/>
                    <a:pt x="4196381" y="4440600"/>
                    <a:pt x="4016283" y="4345016"/>
                  </a:cubicBezTo>
                  <a:cubicBezTo>
                    <a:pt x="3836183" y="4249432"/>
                    <a:pt x="3690797" y="4111088"/>
                    <a:pt x="3580121" y="3929984"/>
                  </a:cubicBezTo>
                  <a:cubicBezTo>
                    <a:pt x="3469445" y="3748878"/>
                    <a:pt x="3400021" y="3532558"/>
                    <a:pt x="3371849" y="3281023"/>
                  </a:cubicBezTo>
                  <a:lnTo>
                    <a:pt x="3371849" y="3278004"/>
                  </a:lnTo>
                  <a:lnTo>
                    <a:pt x="4093253" y="3278004"/>
                  </a:lnTo>
                  <a:lnTo>
                    <a:pt x="4093253" y="3281023"/>
                  </a:lnTo>
                  <a:cubicBezTo>
                    <a:pt x="4113375" y="3442006"/>
                    <a:pt x="4170725" y="3567270"/>
                    <a:pt x="4265303" y="3656816"/>
                  </a:cubicBezTo>
                  <a:cubicBezTo>
                    <a:pt x="4359879" y="3746364"/>
                    <a:pt x="4482629" y="3791136"/>
                    <a:pt x="4633549" y="3791136"/>
                  </a:cubicBezTo>
                  <a:cubicBezTo>
                    <a:pt x="4804593" y="3791136"/>
                    <a:pt x="4936901" y="3734290"/>
                    <a:pt x="5030471" y="3620596"/>
                  </a:cubicBezTo>
                  <a:cubicBezTo>
                    <a:pt x="5124043" y="3506902"/>
                    <a:pt x="5170829" y="3347428"/>
                    <a:pt x="5170829" y="3142176"/>
                  </a:cubicBezTo>
                  <a:lnTo>
                    <a:pt x="5170829" y="2773928"/>
                  </a:lnTo>
                  <a:cubicBezTo>
                    <a:pt x="5170829" y="2568676"/>
                    <a:pt x="5126055" y="2409706"/>
                    <a:pt x="5036509" y="2297018"/>
                  </a:cubicBezTo>
                  <a:cubicBezTo>
                    <a:pt x="4946961" y="2184330"/>
                    <a:pt x="4820691" y="2127986"/>
                    <a:pt x="4657697" y="2127986"/>
                  </a:cubicBezTo>
                  <a:cubicBezTo>
                    <a:pt x="4545009" y="2127986"/>
                    <a:pt x="4443389" y="2158171"/>
                    <a:pt x="4352837" y="2218539"/>
                  </a:cubicBezTo>
                  <a:cubicBezTo>
                    <a:pt x="4262285" y="2278908"/>
                    <a:pt x="4189841" y="2363423"/>
                    <a:pt x="4135511" y="2472086"/>
                  </a:cubicBezTo>
                  <a:lnTo>
                    <a:pt x="3468439" y="2472086"/>
                  </a:lnTo>
                  <a:close/>
                  <a:moveTo>
                    <a:pt x="1282829" y="0"/>
                  </a:moveTo>
                  <a:cubicBezTo>
                    <a:pt x="1703395" y="0"/>
                    <a:pt x="2022341" y="108663"/>
                    <a:pt x="2239668" y="325990"/>
                  </a:cubicBezTo>
                  <a:cubicBezTo>
                    <a:pt x="2456994" y="543316"/>
                    <a:pt x="2565657" y="850188"/>
                    <a:pt x="2565657" y="1246608"/>
                  </a:cubicBezTo>
                  <a:lnTo>
                    <a:pt x="2565657" y="3241784"/>
                  </a:lnTo>
                  <a:cubicBezTo>
                    <a:pt x="2565657" y="3636190"/>
                    <a:pt x="2456491" y="3942560"/>
                    <a:pt x="2238159" y="4160892"/>
                  </a:cubicBezTo>
                  <a:cubicBezTo>
                    <a:pt x="2019826" y="4379224"/>
                    <a:pt x="1701383" y="4488392"/>
                    <a:pt x="1282829" y="4488392"/>
                  </a:cubicBezTo>
                  <a:cubicBezTo>
                    <a:pt x="864274" y="4488392"/>
                    <a:pt x="545831" y="4378220"/>
                    <a:pt x="327499" y="4157874"/>
                  </a:cubicBezTo>
                  <a:cubicBezTo>
                    <a:pt x="109166" y="3937530"/>
                    <a:pt x="0" y="3632166"/>
                    <a:pt x="0" y="3241784"/>
                  </a:cubicBezTo>
                  <a:lnTo>
                    <a:pt x="0" y="1246608"/>
                  </a:lnTo>
                  <a:cubicBezTo>
                    <a:pt x="0" y="852201"/>
                    <a:pt x="109669" y="545832"/>
                    <a:pt x="329008" y="327499"/>
                  </a:cubicBezTo>
                  <a:cubicBezTo>
                    <a:pt x="548346" y="109166"/>
                    <a:pt x="866287" y="0"/>
                    <a:pt x="1282829" y="0"/>
                  </a:cubicBezTo>
                  <a:close/>
                </a:path>
              </a:pathLst>
            </a:custGeom>
            <a:gradFill>
              <a:gsLst>
                <a:gs pos="90000">
                  <a:srgbClr val="D67F00">
                    <a:alpha val="0"/>
                  </a:srgbClr>
                </a:gs>
                <a:gs pos="53000">
                  <a:srgbClr val="CD6601">
                    <a:alpha val="35000"/>
                  </a:srgbClr>
                </a:gs>
                <a:gs pos="11000">
                  <a:srgbClr val="C54E01">
                    <a:alpha val="3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innerShdw blurRad="114300">
                    <a:prstClr val="black"/>
                  </a:innerShdw>
                </a:effectLst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0AF14BE-70D9-44CA-BC79-8B230FC86735}"/>
                </a:ext>
              </a:extLst>
            </p:cNvPr>
            <p:cNvSpPr/>
            <p:nvPr/>
          </p:nvSpPr>
          <p:spPr>
            <a:xfrm>
              <a:off x="4477952" y="13274976"/>
              <a:ext cx="11077634" cy="8438359"/>
            </a:xfrm>
            <a:custGeom>
              <a:avLst/>
              <a:gdLst>
                <a:gd name="connsiteX0" fmla="*/ 1282829 w 5892231"/>
                <a:gd name="connsiteY0" fmla="*/ 691218 h 4488392"/>
                <a:gd name="connsiteX1" fmla="*/ 857231 w 5892231"/>
                <a:gd name="connsiteY1" fmla="*/ 861759 h 4488392"/>
                <a:gd name="connsiteX2" fmla="*/ 721402 w 5892231"/>
                <a:gd name="connsiteY2" fmla="*/ 1352252 h 4488392"/>
                <a:gd name="connsiteX3" fmla="*/ 721402 w 5892231"/>
                <a:gd name="connsiteY3" fmla="*/ 3136139 h 4488392"/>
                <a:gd name="connsiteX4" fmla="*/ 858741 w 5892231"/>
                <a:gd name="connsiteY4" fmla="*/ 3626632 h 4488392"/>
                <a:gd name="connsiteX5" fmla="*/ 1282829 w 5892231"/>
                <a:gd name="connsiteY5" fmla="*/ 3797172 h 4488392"/>
                <a:gd name="connsiteX6" fmla="*/ 1708426 w 5892231"/>
                <a:gd name="connsiteY6" fmla="*/ 3626632 h 4488392"/>
                <a:gd name="connsiteX7" fmla="*/ 1844255 w 5892231"/>
                <a:gd name="connsiteY7" fmla="*/ 3136139 h 4488392"/>
                <a:gd name="connsiteX8" fmla="*/ 1844255 w 5892231"/>
                <a:gd name="connsiteY8" fmla="*/ 1352252 h 4488392"/>
                <a:gd name="connsiteX9" fmla="*/ 1708426 w 5892231"/>
                <a:gd name="connsiteY9" fmla="*/ 861759 h 4488392"/>
                <a:gd name="connsiteX10" fmla="*/ 1282829 w 5892231"/>
                <a:gd name="connsiteY10" fmla="*/ 691218 h 4488392"/>
                <a:gd name="connsiteX11" fmla="*/ 3468439 w 5892231"/>
                <a:gd name="connsiteY11" fmla="*/ 54332 h 4488392"/>
                <a:gd name="connsiteX12" fmla="*/ 5765457 w 5892231"/>
                <a:gd name="connsiteY12" fmla="*/ 54332 h 4488392"/>
                <a:gd name="connsiteX13" fmla="*/ 5765457 w 5892231"/>
                <a:gd name="connsiteY13" fmla="*/ 745550 h 4488392"/>
                <a:gd name="connsiteX14" fmla="*/ 4189841 w 5892231"/>
                <a:gd name="connsiteY14" fmla="*/ 745550 h 4488392"/>
                <a:gd name="connsiteX15" fmla="*/ 4189841 w 5892231"/>
                <a:gd name="connsiteY15" fmla="*/ 1626929 h 4488392"/>
                <a:gd name="connsiteX16" fmla="*/ 4446407 w 5892231"/>
                <a:gd name="connsiteY16" fmla="*/ 1482044 h 4488392"/>
                <a:gd name="connsiteX17" fmla="*/ 4751269 w 5892231"/>
                <a:gd name="connsiteY17" fmla="*/ 1430731 h 4488392"/>
                <a:gd name="connsiteX18" fmla="*/ 5370045 w 5892231"/>
                <a:gd name="connsiteY18" fmla="*/ 1587689 h 4488392"/>
                <a:gd name="connsiteX19" fmla="*/ 5759421 w 5892231"/>
                <a:gd name="connsiteY19" fmla="*/ 2046489 h 4488392"/>
                <a:gd name="connsiteX20" fmla="*/ 5892231 w 5892231"/>
                <a:gd name="connsiteY20" fmla="*/ 2773928 h 4488392"/>
                <a:gd name="connsiteX21" fmla="*/ 5892231 w 5892231"/>
                <a:gd name="connsiteY21" fmla="*/ 3142176 h 4488392"/>
                <a:gd name="connsiteX22" fmla="*/ 5744329 w 5892231"/>
                <a:gd name="connsiteY22" fmla="*/ 3869616 h 4488392"/>
                <a:gd name="connsiteX23" fmla="*/ 5312693 w 5892231"/>
                <a:gd name="connsiteY23" fmla="*/ 4329924 h 4488392"/>
                <a:gd name="connsiteX24" fmla="*/ 4627513 w 5892231"/>
                <a:gd name="connsiteY24" fmla="*/ 4488392 h 4488392"/>
                <a:gd name="connsiteX25" fmla="*/ 4016283 w 5892231"/>
                <a:gd name="connsiteY25" fmla="*/ 4345016 h 4488392"/>
                <a:gd name="connsiteX26" fmla="*/ 3580121 w 5892231"/>
                <a:gd name="connsiteY26" fmla="*/ 3929984 h 4488392"/>
                <a:gd name="connsiteX27" fmla="*/ 3371849 w 5892231"/>
                <a:gd name="connsiteY27" fmla="*/ 3281023 h 4488392"/>
                <a:gd name="connsiteX28" fmla="*/ 3371849 w 5892231"/>
                <a:gd name="connsiteY28" fmla="*/ 3278004 h 4488392"/>
                <a:gd name="connsiteX29" fmla="*/ 4093253 w 5892231"/>
                <a:gd name="connsiteY29" fmla="*/ 3278004 h 4488392"/>
                <a:gd name="connsiteX30" fmla="*/ 4093253 w 5892231"/>
                <a:gd name="connsiteY30" fmla="*/ 3281023 h 4488392"/>
                <a:gd name="connsiteX31" fmla="*/ 4265303 w 5892231"/>
                <a:gd name="connsiteY31" fmla="*/ 3656816 h 4488392"/>
                <a:gd name="connsiteX32" fmla="*/ 4633549 w 5892231"/>
                <a:gd name="connsiteY32" fmla="*/ 3791136 h 4488392"/>
                <a:gd name="connsiteX33" fmla="*/ 5030471 w 5892231"/>
                <a:gd name="connsiteY33" fmla="*/ 3620596 h 4488392"/>
                <a:gd name="connsiteX34" fmla="*/ 5170829 w 5892231"/>
                <a:gd name="connsiteY34" fmla="*/ 3142176 h 4488392"/>
                <a:gd name="connsiteX35" fmla="*/ 5170829 w 5892231"/>
                <a:gd name="connsiteY35" fmla="*/ 2773928 h 4488392"/>
                <a:gd name="connsiteX36" fmla="*/ 5036509 w 5892231"/>
                <a:gd name="connsiteY36" fmla="*/ 2297018 h 4488392"/>
                <a:gd name="connsiteX37" fmla="*/ 4657697 w 5892231"/>
                <a:gd name="connsiteY37" fmla="*/ 2127986 h 4488392"/>
                <a:gd name="connsiteX38" fmla="*/ 4352837 w 5892231"/>
                <a:gd name="connsiteY38" fmla="*/ 2218539 h 4488392"/>
                <a:gd name="connsiteX39" fmla="*/ 4135511 w 5892231"/>
                <a:gd name="connsiteY39" fmla="*/ 2472086 h 4488392"/>
                <a:gd name="connsiteX40" fmla="*/ 3468439 w 5892231"/>
                <a:gd name="connsiteY40" fmla="*/ 2472086 h 4488392"/>
                <a:gd name="connsiteX41" fmla="*/ 1282829 w 5892231"/>
                <a:gd name="connsiteY41" fmla="*/ 0 h 4488392"/>
                <a:gd name="connsiteX42" fmla="*/ 2239668 w 5892231"/>
                <a:gd name="connsiteY42" fmla="*/ 325990 h 4488392"/>
                <a:gd name="connsiteX43" fmla="*/ 2565657 w 5892231"/>
                <a:gd name="connsiteY43" fmla="*/ 1246608 h 4488392"/>
                <a:gd name="connsiteX44" fmla="*/ 2565657 w 5892231"/>
                <a:gd name="connsiteY44" fmla="*/ 3241784 h 4488392"/>
                <a:gd name="connsiteX45" fmla="*/ 2238159 w 5892231"/>
                <a:gd name="connsiteY45" fmla="*/ 4160892 h 4488392"/>
                <a:gd name="connsiteX46" fmla="*/ 1282829 w 5892231"/>
                <a:gd name="connsiteY46" fmla="*/ 4488392 h 4488392"/>
                <a:gd name="connsiteX47" fmla="*/ 327499 w 5892231"/>
                <a:gd name="connsiteY47" fmla="*/ 4157874 h 4488392"/>
                <a:gd name="connsiteX48" fmla="*/ 0 w 5892231"/>
                <a:gd name="connsiteY48" fmla="*/ 3241784 h 4488392"/>
                <a:gd name="connsiteX49" fmla="*/ 0 w 5892231"/>
                <a:gd name="connsiteY49" fmla="*/ 1246608 h 4488392"/>
                <a:gd name="connsiteX50" fmla="*/ 329008 w 5892231"/>
                <a:gd name="connsiteY50" fmla="*/ 327499 h 4488392"/>
                <a:gd name="connsiteX51" fmla="*/ 1282829 w 5892231"/>
                <a:gd name="connsiteY51" fmla="*/ 0 h 44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2231" h="4488392">
                  <a:moveTo>
                    <a:pt x="1282829" y="691218"/>
                  </a:moveTo>
                  <a:cubicBezTo>
                    <a:pt x="1089650" y="691218"/>
                    <a:pt x="947784" y="748066"/>
                    <a:pt x="857231" y="861759"/>
                  </a:cubicBezTo>
                  <a:cubicBezTo>
                    <a:pt x="766679" y="975453"/>
                    <a:pt x="721402" y="1138951"/>
                    <a:pt x="721402" y="1352252"/>
                  </a:cubicBezTo>
                  <a:lnTo>
                    <a:pt x="721402" y="3136139"/>
                  </a:lnTo>
                  <a:cubicBezTo>
                    <a:pt x="721402" y="3349440"/>
                    <a:pt x="767182" y="3512938"/>
                    <a:pt x="858741" y="3626632"/>
                  </a:cubicBezTo>
                  <a:cubicBezTo>
                    <a:pt x="950299" y="3740326"/>
                    <a:pt x="1091662" y="3797172"/>
                    <a:pt x="1282829" y="3797172"/>
                  </a:cubicBezTo>
                  <a:cubicBezTo>
                    <a:pt x="1476007" y="3797172"/>
                    <a:pt x="1617873" y="3740326"/>
                    <a:pt x="1708426" y="3626632"/>
                  </a:cubicBezTo>
                  <a:cubicBezTo>
                    <a:pt x="1798979" y="3512938"/>
                    <a:pt x="1844255" y="3349440"/>
                    <a:pt x="1844255" y="3136139"/>
                  </a:cubicBezTo>
                  <a:lnTo>
                    <a:pt x="1844255" y="1352252"/>
                  </a:lnTo>
                  <a:cubicBezTo>
                    <a:pt x="1844255" y="1138951"/>
                    <a:pt x="1798979" y="975453"/>
                    <a:pt x="1708426" y="861759"/>
                  </a:cubicBezTo>
                  <a:cubicBezTo>
                    <a:pt x="1617873" y="748066"/>
                    <a:pt x="1476007" y="691218"/>
                    <a:pt x="1282829" y="691218"/>
                  </a:cubicBezTo>
                  <a:close/>
                  <a:moveTo>
                    <a:pt x="3468439" y="54332"/>
                  </a:moveTo>
                  <a:lnTo>
                    <a:pt x="5765457" y="54332"/>
                  </a:lnTo>
                  <a:lnTo>
                    <a:pt x="5765457" y="745550"/>
                  </a:lnTo>
                  <a:lnTo>
                    <a:pt x="4189841" y="745550"/>
                  </a:lnTo>
                  <a:lnTo>
                    <a:pt x="4189841" y="1626929"/>
                  </a:lnTo>
                  <a:cubicBezTo>
                    <a:pt x="4260271" y="1564548"/>
                    <a:pt x="4345793" y="1516253"/>
                    <a:pt x="4446407" y="1482044"/>
                  </a:cubicBezTo>
                  <a:cubicBezTo>
                    <a:pt x="4547021" y="1447836"/>
                    <a:pt x="4648641" y="1430731"/>
                    <a:pt x="4751269" y="1430731"/>
                  </a:cubicBezTo>
                  <a:cubicBezTo>
                    <a:pt x="4992741" y="1430731"/>
                    <a:pt x="5198999" y="1483050"/>
                    <a:pt x="5370045" y="1587689"/>
                  </a:cubicBezTo>
                  <a:cubicBezTo>
                    <a:pt x="5541087" y="1692328"/>
                    <a:pt x="5670879" y="1845261"/>
                    <a:pt x="5759421" y="2046489"/>
                  </a:cubicBezTo>
                  <a:cubicBezTo>
                    <a:pt x="5847961" y="2247717"/>
                    <a:pt x="5892231" y="2490197"/>
                    <a:pt x="5892231" y="2773928"/>
                  </a:cubicBezTo>
                  <a:lnTo>
                    <a:pt x="5892231" y="3142176"/>
                  </a:lnTo>
                  <a:cubicBezTo>
                    <a:pt x="5892231" y="3425907"/>
                    <a:pt x="5842929" y="3668387"/>
                    <a:pt x="5744329" y="3869616"/>
                  </a:cubicBezTo>
                  <a:cubicBezTo>
                    <a:pt x="5645725" y="4070844"/>
                    <a:pt x="5501849" y="4224280"/>
                    <a:pt x="5312693" y="4329924"/>
                  </a:cubicBezTo>
                  <a:cubicBezTo>
                    <a:pt x="5123539" y="4435568"/>
                    <a:pt x="4895145" y="4488392"/>
                    <a:pt x="4627513" y="4488392"/>
                  </a:cubicBezTo>
                  <a:cubicBezTo>
                    <a:pt x="4400125" y="4488392"/>
                    <a:pt x="4196381" y="4440600"/>
                    <a:pt x="4016283" y="4345016"/>
                  </a:cubicBezTo>
                  <a:cubicBezTo>
                    <a:pt x="3836183" y="4249432"/>
                    <a:pt x="3690797" y="4111088"/>
                    <a:pt x="3580121" y="3929984"/>
                  </a:cubicBezTo>
                  <a:cubicBezTo>
                    <a:pt x="3469445" y="3748878"/>
                    <a:pt x="3400021" y="3532558"/>
                    <a:pt x="3371849" y="3281023"/>
                  </a:cubicBezTo>
                  <a:lnTo>
                    <a:pt x="3371849" y="3278004"/>
                  </a:lnTo>
                  <a:lnTo>
                    <a:pt x="4093253" y="3278004"/>
                  </a:lnTo>
                  <a:lnTo>
                    <a:pt x="4093253" y="3281023"/>
                  </a:lnTo>
                  <a:cubicBezTo>
                    <a:pt x="4113375" y="3442006"/>
                    <a:pt x="4170725" y="3567270"/>
                    <a:pt x="4265303" y="3656816"/>
                  </a:cubicBezTo>
                  <a:cubicBezTo>
                    <a:pt x="4359879" y="3746364"/>
                    <a:pt x="4482629" y="3791136"/>
                    <a:pt x="4633549" y="3791136"/>
                  </a:cubicBezTo>
                  <a:cubicBezTo>
                    <a:pt x="4804593" y="3791136"/>
                    <a:pt x="4936901" y="3734290"/>
                    <a:pt x="5030471" y="3620596"/>
                  </a:cubicBezTo>
                  <a:cubicBezTo>
                    <a:pt x="5124043" y="3506902"/>
                    <a:pt x="5170829" y="3347428"/>
                    <a:pt x="5170829" y="3142176"/>
                  </a:cubicBezTo>
                  <a:lnTo>
                    <a:pt x="5170829" y="2773928"/>
                  </a:lnTo>
                  <a:cubicBezTo>
                    <a:pt x="5170829" y="2568676"/>
                    <a:pt x="5126055" y="2409706"/>
                    <a:pt x="5036509" y="2297018"/>
                  </a:cubicBezTo>
                  <a:cubicBezTo>
                    <a:pt x="4946961" y="2184330"/>
                    <a:pt x="4820691" y="2127986"/>
                    <a:pt x="4657697" y="2127986"/>
                  </a:cubicBezTo>
                  <a:cubicBezTo>
                    <a:pt x="4545009" y="2127986"/>
                    <a:pt x="4443389" y="2158171"/>
                    <a:pt x="4352837" y="2218539"/>
                  </a:cubicBezTo>
                  <a:cubicBezTo>
                    <a:pt x="4262285" y="2278908"/>
                    <a:pt x="4189841" y="2363423"/>
                    <a:pt x="4135511" y="2472086"/>
                  </a:cubicBezTo>
                  <a:lnTo>
                    <a:pt x="3468439" y="2472086"/>
                  </a:lnTo>
                  <a:close/>
                  <a:moveTo>
                    <a:pt x="1282829" y="0"/>
                  </a:moveTo>
                  <a:cubicBezTo>
                    <a:pt x="1703395" y="0"/>
                    <a:pt x="2022341" y="108663"/>
                    <a:pt x="2239668" y="325990"/>
                  </a:cubicBezTo>
                  <a:cubicBezTo>
                    <a:pt x="2456994" y="543316"/>
                    <a:pt x="2565657" y="850188"/>
                    <a:pt x="2565657" y="1246608"/>
                  </a:cubicBezTo>
                  <a:lnTo>
                    <a:pt x="2565657" y="3241784"/>
                  </a:lnTo>
                  <a:cubicBezTo>
                    <a:pt x="2565657" y="3636190"/>
                    <a:pt x="2456491" y="3942560"/>
                    <a:pt x="2238159" y="4160892"/>
                  </a:cubicBezTo>
                  <a:cubicBezTo>
                    <a:pt x="2019826" y="4379224"/>
                    <a:pt x="1701383" y="4488392"/>
                    <a:pt x="1282829" y="4488392"/>
                  </a:cubicBezTo>
                  <a:cubicBezTo>
                    <a:pt x="864274" y="4488392"/>
                    <a:pt x="545831" y="4378220"/>
                    <a:pt x="327499" y="4157874"/>
                  </a:cubicBezTo>
                  <a:cubicBezTo>
                    <a:pt x="109166" y="3937530"/>
                    <a:pt x="0" y="3632166"/>
                    <a:pt x="0" y="3241784"/>
                  </a:cubicBezTo>
                  <a:lnTo>
                    <a:pt x="0" y="1246608"/>
                  </a:lnTo>
                  <a:cubicBezTo>
                    <a:pt x="0" y="852201"/>
                    <a:pt x="109669" y="545832"/>
                    <a:pt x="329008" y="327499"/>
                  </a:cubicBezTo>
                  <a:cubicBezTo>
                    <a:pt x="548346" y="109166"/>
                    <a:pt x="866287" y="0"/>
                    <a:pt x="1282829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77000"/>
                  </a:schemeClr>
                </a:gs>
                <a:gs pos="11000">
                  <a:schemeClr val="bg1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00D8A2C-1981-4195-9444-55769123F9C3}"/>
              </a:ext>
            </a:extLst>
          </p:cNvPr>
          <p:cNvGrpSpPr/>
          <p:nvPr/>
        </p:nvGrpSpPr>
        <p:grpSpPr>
          <a:xfrm>
            <a:off x="5176669" y="9595426"/>
            <a:ext cx="18061901" cy="8438358"/>
            <a:chOff x="5176669" y="9595426"/>
            <a:chExt cx="18061901" cy="843835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2E4AEC9-C124-473C-9B3C-987FB0F2F88F}"/>
                </a:ext>
              </a:extLst>
            </p:cNvPr>
            <p:cNvSpPr txBox="1"/>
            <p:nvPr/>
          </p:nvSpPr>
          <p:spPr>
            <a:xfrm rot="5400000">
              <a:off x="18603893" y="13399106"/>
              <a:ext cx="8438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9B44AC-6A8C-4BF2-B70F-3992A1F43570}"/>
                </a:ext>
              </a:extLst>
            </p:cNvPr>
            <p:cNvSpPr txBox="1"/>
            <p:nvPr/>
          </p:nvSpPr>
          <p:spPr>
            <a:xfrm>
              <a:off x="5176669" y="10008531"/>
              <a:ext cx="8293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1CC9A80-ED1F-49FC-87C7-089BB310F344}"/>
              </a:ext>
            </a:extLst>
          </p:cNvPr>
          <p:cNvSpPr/>
          <p:nvPr/>
        </p:nvSpPr>
        <p:spPr>
          <a:xfrm>
            <a:off x="11475450" y="2037887"/>
            <a:ext cx="9064579" cy="1677664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6D9588A-0041-4F76-B91B-514C24482A1F}"/>
              </a:ext>
            </a:extLst>
          </p:cNvPr>
          <p:cNvGrpSpPr/>
          <p:nvPr/>
        </p:nvGrpSpPr>
        <p:grpSpPr>
          <a:xfrm>
            <a:off x="18294302" y="2730500"/>
            <a:ext cx="1794128" cy="1117602"/>
            <a:chOff x="14878060" y="8138427"/>
            <a:chExt cx="4060820" cy="2529573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7090A05-DDE9-4B36-AA25-AA310CE94D22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B4B7A22-B707-4DED-AC31-D40378B2E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7660AD0-4257-4875-88BB-C95D61FCE4E8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971E6E3-319A-4282-AA14-E470A89523A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F5357760-06D9-496F-AB21-4E98D4F0CA4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983E3033-B46A-4943-BA94-273B68E3AFDF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89EC3D26-1FA0-43D5-AF4A-B8937F6CAB3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C63EEBB9-147A-43E0-A619-7EA2BB2031F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49C9207C-56B8-4996-995C-267A96DC7A8E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83B0E71D-4CB0-4D2C-AC9B-8F8B68B8CC9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40D898AF-8302-4876-8F65-8B54CE6213B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6A7A258-C163-4A4D-905B-DE7274AD8A2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EF80F992-5FA4-4F21-A91B-8D969EF02F4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520DB98C-1436-4797-B9F4-17A8530B120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B3720CC-57CD-47FA-BF8B-AB7A6604D836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BCAF339-0744-4D6E-9C15-55D1C6B27EB7}"/>
                  </a:ext>
                </a:extLst>
              </p:cNvPr>
              <p:cNvCxnSpPr>
                <a:cxnSpLocks/>
                <a:stCxn id="179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4DC38E7-5E06-490D-AF4C-0554FB3F6871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CF6DFB3-A46E-4870-9403-570B7DE80DA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C2FCB115-0556-475E-953A-D7E9A715BFB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D654B8DF-3877-4D75-9495-B720FB1911DE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791E980A-E8F3-4B39-ABEC-31124EE3616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1EE347DE-5A9D-4BE3-BFE8-E28D1CF60E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1A15CFDD-E13C-48CA-A888-358DFCE5D9D4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33CB4C8-EA96-4C64-85FB-80A1739FE94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30FD041-84C9-4676-815E-11EC5CABFC4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2FDE560-6965-403D-8250-0BAE94A94C97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26E42D2-7DDC-488B-A121-F0E7F01B52C4}"/>
                  </a:ext>
                </a:extLst>
              </p:cNvPr>
              <p:cNvCxnSpPr>
                <a:cxnSpLocks/>
                <a:stCxn id="169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DB75AE0D-81B6-49E0-9CAB-A68702AB0D8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DCE7A2C-1047-46C9-83BA-CABDF5E6A98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A87A51D-D66F-4BC8-911F-9970A0BA4E9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558CB951-948B-49CB-AD86-B25EB1BFAF63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F172A3F8-DA52-4CB5-8F67-AD941ECC53A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68A4A070-8F4D-421A-8F4A-42DC5B20D6C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A481A01D-4C7A-4F73-ABE0-5EEB676B16E3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0F2A75A-8A2E-453D-8B03-FFFFF772301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2EB52628-AB15-4811-B3F5-C0F51C26C5F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02854E21-0B82-4FD5-98BD-F9159D738DF6}"/>
              </a:ext>
            </a:extLst>
          </p:cNvPr>
          <p:cNvSpPr txBox="1"/>
          <p:nvPr/>
        </p:nvSpPr>
        <p:spPr>
          <a:xfrm>
            <a:off x="12090012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8911F"/>
                </a:solidFill>
                <a:latin typeface="Montserrat SemiBold" panose="00000700000000000000" pitchFamily="50" charset="0"/>
              </a:rPr>
              <a:t>25% DISCOUNT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66F8E23-985A-4833-AF9C-AE26792ED07F}"/>
              </a:ext>
            </a:extLst>
          </p:cNvPr>
          <p:cNvSpPr/>
          <p:nvPr/>
        </p:nvSpPr>
        <p:spPr>
          <a:xfrm>
            <a:off x="11761228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7" y="487549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33129"/>
      </p:ext>
    </p:extLst>
  </p:cSld>
  <p:clrMapOvr>
    <a:masterClrMapping/>
  </p:clrMapOvr>
  <p:transition advTm="650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6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4500" fill="hold"/>
                                        <p:tgtEl>
                                          <p:spTgt spid="7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4750" fill="hold"/>
                                        <p:tgtEl>
                                          <p:spTgt spid="6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5" grpId="0" animBg="1"/>
      <p:bldP spid="1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4742F94E-7185-4A1B-9890-C8534A4F3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9393" r="18636" b="36879"/>
          <a:stretch/>
        </p:blipFill>
        <p:spPr>
          <a:xfrm rot="361686">
            <a:off x="1472896" y="2236749"/>
            <a:ext cx="15443196" cy="1558350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4D7CA8D-517D-4773-A3D1-B2E2AAA1E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20568"/>
          <a:stretch/>
        </p:blipFill>
        <p:spPr>
          <a:xfrm rot="2700000">
            <a:off x="18911240" y="1423596"/>
            <a:ext cx="10694122" cy="1382646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76E47D6-457B-4E3B-9BDB-4CDBAB457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36" y="-332509"/>
            <a:ext cx="33343272" cy="1895301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240E6427-B394-4B09-9C79-BD1F5D2B7648}"/>
              </a:ext>
            </a:extLst>
          </p:cNvPr>
          <p:cNvGrpSpPr/>
          <p:nvPr/>
        </p:nvGrpSpPr>
        <p:grpSpPr>
          <a:xfrm>
            <a:off x="21070957" y="14598957"/>
            <a:ext cx="6520069" cy="830997"/>
            <a:chOff x="20867306" y="14588380"/>
            <a:chExt cx="4894920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9E8DEE-3443-45E7-8B15-5655945C7DF3}"/>
                </a:ext>
              </a:extLst>
            </p:cNvPr>
            <p:cNvSpPr txBox="1"/>
            <p:nvPr/>
          </p:nvSpPr>
          <p:spPr>
            <a:xfrm>
              <a:off x="21089803" y="14622337"/>
              <a:ext cx="4449927" cy="763083"/>
            </a:xfrm>
            <a:prstGeom prst="rect">
              <a:avLst/>
            </a:prstGeom>
            <a:solidFill>
              <a:srgbClr val="F68E18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rgbClr val="F68E18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E6CEB4-1BE1-4490-A004-D72661F019CA}"/>
                </a:ext>
              </a:extLst>
            </p:cNvPr>
            <p:cNvSpPr/>
            <p:nvPr/>
          </p:nvSpPr>
          <p:spPr>
            <a:xfrm>
              <a:off x="20867306" y="14588380"/>
              <a:ext cx="4894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NOW FOR $50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730ECDE1-7AB9-4C84-AD4F-F17AE4193B92}"/>
              </a:ext>
            </a:extLst>
          </p:cNvPr>
          <p:cNvSpPr/>
          <p:nvPr/>
        </p:nvSpPr>
        <p:spPr>
          <a:xfrm>
            <a:off x="19440939" y="2286000"/>
            <a:ext cx="8150087" cy="11748052"/>
          </a:xfrm>
          <a:prstGeom prst="rect">
            <a:avLst/>
          </a:prstGeom>
          <a:noFill/>
          <a:ln w="101600">
            <a:solidFill>
              <a:srgbClr val="F68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6F6F4F8-9C59-41C7-809F-AC4624A29338}"/>
              </a:ext>
            </a:extLst>
          </p:cNvPr>
          <p:cNvSpPr txBox="1"/>
          <p:nvPr/>
        </p:nvSpPr>
        <p:spPr>
          <a:xfrm>
            <a:off x="23935575" y="11433860"/>
            <a:ext cx="669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rgbClr val="F68E18"/>
                </a:solidFill>
                <a:latin typeface="Montserrat SemiBold" panose="00000700000000000000" pitchFamily="50" charset="0"/>
              </a:rPr>
              <a:t> </a:t>
            </a:r>
          </a:p>
        </p:txBody>
      </p: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D939B326-F56E-4EBC-AC12-CDD0F6EEFC25}"/>
              </a:ext>
            </a:extLst>
          </p:cNvPr>
          <p:cNvGrpSpPr/>
          <p:nvPr/>
        </p:nvGrpSpPr>
        <p:grpSpPr>
          <a:xfrm>
            <a:off x="12539833" y="11551487"/>
            <a:ext cx="19206514" cy="7526180"/>
            <a:chOff x="12539833" y="11551487"/>
            <a:chExt cx="19206514" cy="752618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AF7A4C0-56ED-45E2-ADB7-00A3B46678F2}"/>
                </a:ext>
              </a:extLst>
            </p:cNvPr>
            <p:cNvSpPr txBox="1"/>
            <p:nvPr/>
          </p:nvSpPr>
          <p:spPr>
            <a:xfrm rot="5400000">
              <a:off x="9546772" y="1537672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0AB22F4-2834-48D3-BC5F-8DEABB6CA8CC}"/>
                </a:ext>
              </a:extLst>
            </p:cNvPr>
            <p:cNvSpPr txBox="1"/>
            <p:nvPr/>
          </p:nvSpPr>
          <p:spPr>
            <a:xfrm>
              <a:off x="23935575" y="11551487"/>
              <a:ext cx="7810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5E2A89C8-DBDD-42E8-9AD2-4623513E7744}"/>
              </a:ext>
            </a:extLst>
          </p:cNvPr>
          <p:cNvSpPr txBox="1"/>
          <p:nvPr/>
        </p:nvSpPr>
        <p:spPr>
          <a:xfrm>
            <a:off x="2036469" y="4458400"/>
            <a:ext cx="954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8911F"/>
                </a:solidFill>
                <a:latin typeface="Modern No. 20" panose="02070704070505020303" pitchFamily="18" charset="0"/>
              </a:rPr>
              <a:t>TREKKING BAGS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DAC3E275-2444-40DB-B60C-101120080366}"/>
              </a:ext>
            </a:extLst>
          </p:cNvPr>
          <p:cNvSpPr txBox="1"/>
          <p:nvPr/>
        </p:nvSpPr>
        <p:spPr>
          <a:xfrm>
            <a:off x="2036469" y="5781380"/>
            <a:ext cx="1292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No. 20" panose="02070704070505020303" pitchFamily="18" charset="0"/>
              </a:rPr>
              <a:t>Waterproof Sports Trekking Bags</a:t>
            </a:r>
          </a:p>
          <a:p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Modern No. 20" panose="02070704070505020303" pitchFamily="18" charset="0"/>
            </a:endParaRP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2D5EA240-7881-48E8-B4BF-4E20FDCBC498}"/>
              </a:ext>
            </a:extLst>
          </p:cNvPr>
          <p:cNvSpPr/>
          <p:nvPr/>
        </p:nvSpPr>
        <p:spPr>
          <a:xfrm>
            <a:off x="1755218" y="2037887"/>
            <a:ext cx="9064579" cy="1677664"/>
          </a:xfrm>
          <a:prstGeom prst="rect">
            <a:avLst/>
          </a:prstGeom>
          <a:solidFill>
            <a:srgbClr val="F68E18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82D7B8A7-9951-4E61-9666-10B421527960}"/>
              </a:ext>
            </a:extLst>
          </p:cNvPr>
          <p:cNvGrpSpPr/>
          <p:nvPr/>
        </p:nvGrpSpPr>
        <p:grpSpPr>
          <a:xfrm>
            <a:off x="8574070" y="2730500"/>
            <a:ext cx="1794128" cy="1117602"/>
            <a:chOff x="14878060" y="8138427"/>
            <a:chExt cx="4060820" cy="2529573"/>
          </a:xfrm>
        </p:grpSpPr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FE382CEF-758A-4C5F-84AE-994C9967D2D2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94C6A6F1-3336-4CC6-96E1-FEABBE776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6CABB348-0552-497F-A184-C60F641D196B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6D3BC793-7EFE-4CB9-85D6-3321420BEA8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15659DFA-D9DF-4FD4-96D7-904CDB44132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6F259F5A-5FEB-4F36-98D0-D3ADAEA8E78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86FC76D-6603-440E-8B5F-5C3C46AD662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52627F5C-ECBB-44A3-A15F-9F1EBA652F30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C209EE4-B95D-46AD-9559-69E3A94B59F8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E8A83C4A-A466-48C3-A5C5-2334CF56AA0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81FFC430-F6C2-45A4-A42D-3A106B3F664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BBA77034-2A9C-4999-A2B8-2BF95871BC1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5783C98D-2595-4661-AACD-713BFF133D8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4C3B872C-16DC-4EC4-9FD6-46F959E679F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17B68338-4657-4E32-94D8-0E077BA9A64B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4BBEDD97-F372-40A0-A7E2-D4929EA57069}"/>
                  </a:ext>
                </a:extLst>
              </p:cNvPr>
              <p:cNvCxnSpPr>
                <a:cxnSpLocks/>
                <a:stCxn id="468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F243A56E-9CD6-4F9B-BA1A-92EF57FA8753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E7448F75-A65F-4A8D-A291-14C32945623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6D06E914-6AC2-4B34-B2DC-40EC67596C9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EE6E51AB-9FF9-468C-9FEB-6733DCBDDB9C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FF8E97A8-1F15-449B-B995-91ACDC39D7B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87AE59C4-B283-4292-8A1E-B67BDA85C06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8408BF9A-80FF-4FEF-A352-7E1BAD468DE2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BEC4C5B6-FAC4-488B-84D6-2A94397E4C5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0FD7B489-E239-4773-AB54-F1EB3D48276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ADB7DF15-7A14-42FA-9BB4-6F0109BCD500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8AB3772B-4881-4495-9C22-9475BD9F2FAD}"/>
                  </a:ext>
                </a:extLst>
              </p:cNvPr>
              <p:cNvCxnSpPr>
                <a:cxnSpLocks/>
                <a:stCxn id="458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5EE6D079-E894-416E-B591-038B7F528D9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60D15B57-E8F4-45E4-A275-A0D10AAD320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05AFD3C3-A0F0-44BD-A431-F22BAE90463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1" name="Group 450">
                <a:extLst>
                  <a:ext uri="{FF2B5EF4-FFF2-40B4-BE49-F238E27FC236}">
                    <a16:creationId xmlns:a16="http://schemas.microsoft.com/office/drawing/2014/main" id="{F7DEAE67-8B2A-4C09-971E-A4C0BE7C88E8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6DEADA6A-5274-4FF4-BA5C-8E702E31DCD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A43EF824-78A4-45F2-8634-910A31DE65B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2" name="Group 451">
                <a:extLst>
                  <a:ext uri="{FF2B5EF4-FFF2-40B4-BE49-F238E27FC236}">
                    <a16:creationId xmlns:a16="http://schemas.microsoft.com/office/drawing/2014/main" id="{DC644B3F-8E52-4740-A965-307BAC08237E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61B29F85-6653-4CA3-AAF2-D186BF4203E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88A96DA6-DF2F-4038-927B-219FF208C0B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82" name="TextBox 481">
            <a:extLst>
              <a:ext uri="{FF2B5EF4-FFF2-40B4-BE49-F238E27FC236}">
                <a16:creationId xmlns:a16="http://schemas.microsoft.com/office/drawing/2014/main" id="{3C021323-BB3E-4F43-B9C4-3FBBEE917AFE}"/>
              </a:ext>
            </a:extLst>
          </p:cNvPr>
          <p:cNvSpPr txBox="1"/>
          <p:nvPr/>
        </p:nvSpPr>
        <p:spPr>
          <a:xfrm>
            <a:off x="2369780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50% DISCOUNT</a:t>
            </a: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A2109903-B651-480B-81D2-F4AF7A4FE30D}"/>
              </a:ext>
            </a:extLst>
          </p:cNvPr>
          <p:cNvSpPr/>
          <p:nvPr/>
        </p:nvSpPr>
        <p:spPr>
          <a:xfrm>
            <a:off x="2040996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34" y="628138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1644"/>
      </p:ext>
    </p:extLst>
  </p:cSld>
  <p:clrMapOvr>
    <a:masterClrMapping/>
  </p:clrMapOvr>
  <p:transition advTm="619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3" dur="6000" fill="hold"/>
                                        <p:tgtEl>
                                          <p:spTgt spid="52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14000" decel="86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750" fill="hold"/>
                                        <p:tgtEl>
                                          <p:spTgt spid="9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14000" decel="86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5625E-7 4.16667E-6 L 1.5625E-7 0.02274 " pathEditMode="relative" rAng="0" ptsTypes="AA">
                                      <p:cBhvr>
                                        <p:cTn id="36" dur="2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4750" fill="hold"/>
                                        <p:tgtEl>
                                          <p:spTgt spid="61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4750" fill="hold"/>
                                        <p:tgtEl>
                                          <p:spTgt spid="6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442" grpId="0"/>
      <p:bldP spid="443" grpId="0"/>
      <p:bldP spid="444" grpId="0" animBg="1"/>
      <p:bldP spid="4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FC928-8F2E-4C1F-A326-14C61A7E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6478AC-5864-435A-AD31-7B1F7C0F7F6E}"/>
              </a:ext>
            </a:extLst>
          </p:cNvPr>
          <p:cNvGrpSpPr/>
          <p:nvPr/>
        </p:nvGrpSpPr>
        <p:grpSpPr>
          <a:xfrm>
            <a:off x="-412478" y="490694"/>
            <a:ext cx="31690078" cy="16720760"/>
            <a:chOff x="-412478" y="490694"/>
            <a:chExt cx="31690078" cy="167207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7A3801-DAD5-4D99-B317-41588886A7E5}"/>
                </a:ext>
              </a:extLst>
            </p:cNvPr>
            <p:cNvSpPr txBox="1"/>
            <p:nvPr/>
          </p:nvSpPr>
          <p:spPr>
            <a:xfrm rot="5400000">
              <a:off x="26642923" y="4294374"/>
              <a:ext cx="8438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9EAF4-73FD-4A0B-B827-780624B39C55}"/>
                </a:ext>
              </a:extLst>
            </p:cNvPr>
            <p:cNvSpPr txBox="1"/>
            <p:nvPr/>
          </p:nvSpPr>
          <p:spPr>
            <a:xfrm>
              <a:off x="-412478" y="16380457"/>
              <a:ext cx="108929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886" y="5028772"/>
            <a:ext cx="11137635" cy="66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74569"/>
      </p:ext>
    </p:extLst>
  </p:cSld>
  <p:clrMapOvr>
    <a:masterClrMapping/>
  </p:clrMapOvr>
  <p:transition advTm="6664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7000" y="12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33">
            <a:extLst>
              <a:ext uri="{FF2B5EF4-FFF2-40B4-BE49-F238E27FC236}">
                <a16:creationId xmlns:a16="http://schemas.microsoft.com/office/drawing/2014/main" id="{C987F2DA-D883-4ED1-9EAB-235689C65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 r="4686"/>
          <a:stretch/>
        </p:blipFill>
        <p:spPr>
          <a:xfrm>
            <a:off x="11280839" y="0"/>
            <a:ext cx="21231162" cy="1651718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AED5FD0E-529D-4EC5-883F-27663A8AC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52" y="2414"/>
            <a:ext cx="33148104" cy="18283173"/>
          </a:xfrm>
          <a:prstGeom prst="rect">
            <a:avLst/>
          </a:prstGeom>
          <a:ln w="2063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BC734EAA-9ACC-4A99-A5CC-30CC6AF68486}"/>
              </a:ext>
            </a:extLst>
          </p:cNvPr>
          <p:cNvSpPr/>
          <p:nvPr/>
        </p:nvSpPr>
        <p:spPr>
          <a:xfrm>
            <a:off x="-2468962" y="8351106"/>
            <a:ext cx="16218764" cy="12354600"/>
          </a:xfrm>
          <a:custGeom>
            <a:avLst/>
            <a:gdLst>
              <a:gd name="connsiteX0" fmla="*/ 1282829 w 5892231"/>
              <a:gd name="connsiteY0" fmla="*/ 691218 h 4488392"/>
              <a:gd name="connsiteX1" fmla="*/ 857231 w 5892231"/>
              <a:gd name="connsiteY1" fmla="*/ 861759 h 4488392"/>
              <a:gd name="connsiteX2" fmla="*/ 721402 w 5892231"/>
              <a:gd name="connsiteY2" fmla="*/ 1352252 h 4488392"/>
              <a:gd name="connsiteX3" fmla="*/ 721402 w 5892231"/>
              <a:gd name="connsiteY3" fmla="*/ 3136139 h 4488392"/>
              <a:gd name="connsiteX4" fmla="*/ 858741 w 5892231"/>
              <a:gd name="connsiteY4" fmla="*/ 3626632 h 4488392"/>
              <a:gd name="connsiteX5" fmla="*/ 1282829 w 5892231"/>
              <a:gd name="connsiteY5" fmla="*/ 3797172 h 4488392"/>
              <a:gd name="connsiteX6" fmla="*/ 1708426 w 5892231"/>
              <a:gd name="connsiteY6" fmla="*/ 3626632 h 4488392"/>
              <a:gd name="connsiteX7" fmla="*/ 1844255 w 5892231"/>
              <a:gd name="connsiteY7" fmla="*/ 3136139 h 4488392"/>
              <a:gd name="connsiteX8" fmla="*/ 1844255 w 5892231"/>
              <a:gd name="connsiteY8" fmla="*/ 1352252 h 4488392"/>
              <a:gd name="connsiteX9" fmla="*/ 1708426 w 5892231"/>
              <a:gd name="connsiteY9" fmla="*/ 861759 h 4488392"/>
              <a:gd name="connsiteX10" fmla="*/ 1282829 w 5892231"/>
              <a:gd name="connsiteY10" fmla="*/ 691218 h 4488392"/>
              <a:gd name="connsiteX11" fmla="*/ 3468439 w 5892231"/>
              <a:gd name="connsiteY11" fmla="*/ 54332 h 4488392"/>
              <a:gd name="connsiteX12" fmla="*/ 5765457 w 5892231"/>
              <a:gd name="connsiteY12" fmla="*/ 54332 h 4488392"/>
              <a:gd name="connsiteX13" fmla="*/ 5765457 w 5892231"/>
              <a:gd name="connsiteY13" fmla="*/ 745550 h 4488392"/>
              <a:gd name="connsiteX14" fmla="*/ 4189841 w 5892231"/>
              <a:gd name="connsiteY14" fmla="*/ 745550 h 4488392"/>
              <a:gd name="connsiteX15" fmla="*/ 4189841 w 5892231"/>
              <a:gd name="connsiteY15" fmla="*/ 1626929 h 4488392"/>
              <a:gd name="connsiteX16" fmla="*/ 4446407 w 5892231"/>
              <a:gd name="connsiteY16" fmla="*/ 1482044 h 4488392"/>
              <a:gd name="connsiteX17" fmla="*/ 4751269 w 5892231"/>
              <a:gd name="connsiteY17" fmla="*/ 1430731 h 4488392"/>
              <a:gd name="connsiteX18" fmla="*/ 5370045 w 5892231"/>
              <a:gd name="connsiteY18" fmla="*/ 1587689 h 4488392"/>
              <a:gd name="connsiteX19" fmla="*/ 5759421 w 5892231"/>
              <a:gd name="connsiteY19" fmla="*/ 2046489 h 4488392"/>
              <a:gd name="connsiteX20" fmla="*/ 5892231 w 5892231"/>
              <a:gd name="connsiteY20" fmla="*/ 2773928 h 4488392"/>
              <a:gd name="connsiteX21" fmla="*/ 5892231 w 5892231"/>
              <a:gd name="connsiteY21" fmla="*/ 3142176 h 4488392"/>
              <a:gd name="connsiteX22" fmla="*/ 5744329 w 5892231"/>
              <a:gd name="connsiteY22" fmla="*/ 3869616 h 4488392"/>
              <a:gd name="connsiteX23" fmla="*/ 5312693 w 5892231"/>
              <a:gd name="connsiteY23" fmla="*/ 4329924 h 4488392"/>
              <a:gd name="connsiteX24" fmla="*/ 4627513 w 5892231"/>
              <a:gd name="connsiteY24" fmla="*/ 4488392 h 4488392"/>
              <a:gd name="connsiteX25" fmla="*/ 4016283 w 5892231"/>
              <a:gd name="connsiteY25" fmla="*/ 4345016 h 4488392"/>
              <a:gd name="connsiteX26" fmla="*/ 3580121 w 5892231"/>
              <a:gd name="connsiteY26" fmla="*/ 3929984 h 4488392"/>
              <a:gd name="connsiteX27" fmla="*/ 3371849 w 5892231"/>
              <a:gd name="connsiteY27" fmla="*/ 3281023 h 4488392"/>
              <a:gd name="connsiteX28" fmla="*/ 3371849 w 5892231"/>
              <a:gd name="connsiteY28" fmla="*/ 3278004 h 4488392"/>
              <a:gd name="connsiteX29" fmla="*/ 4093253 w 5892231"/>
              <a:gd name="connsiteY29" fmla="*/ 3278004 h 4488392"/>
              <a:gd name="connsiteX30" fmla="*/ 4093253 w 5892231"/>
              <a:gd name="connsiteY30" fmla="*/ 3281023 h 4488392"/>
              <a:gd name="connsiteX31" fmla="*/ 4265303 w 5892231"/>
              <a:gd name="connsiteY31" fmla="*/ 3656816 h 4488392"/>
              <a:gd name="connsiteX32" fmla="*/ 4633549 w 5892231"/>
              <a:gd name="connsiteY32" fmla="*/ 3791136 h 4488392"/>
              <a:gd name="connsiteX33" fmla="*/ 5030471 w 5892231"/>
              <a:gd name="connsiteY33" fmla="*/ 3620596 h 4488392"/>
              <a:gd name="connsiteX34" fmla="*/ 5170829 w 5892231"/>
              <a:gd name="connsiteY34" fmla="*/ 3142176 h 4488392"/>
              <a:gd name="connsiteX35" fmla="*/ 5170829 w 5892231"/>
              <a:gd name="connsiteY35" fmla="*/ 2773928 h 4488392"/>
              <a:gd name="connsiteX36" fmla="*/ 5036509 w 5892231"/>
              <a:gd name="connsiteY36" fmla="*/ 2297018 h 4488392"/>
              <a:gd name="connsiteX37" fmla="*/ 4657697 w 5892231"/>
              <a:gd name="connsiteY37" fmla="*/ 2127986 h 4488392"/>
              <a:gd name="connsiteX38" fmla="*/ 4352837 w 5892231"/>
              <a:gd name="connsiteY38" fmla="*/ 2218539 h 4488392"/>
              <a:gd name="connsiteX39" fmla="*/ 4135511 w 5892231"/>
              <a:gd name="connsiteY39" fmla="*/ 2472086 h 4488392"/>
              <a:gd name="connsiteX40" fmla="*/ 3468439 w 5892231"/>
              <a:gd name="connsiteY40" fmla="*/ 2472086 h 4488392"/>
              <a:gd name="connsiteX41" fmla="*/ 1282829 w 5892231"/>
              <a:gd name="connsiteY41" fmla="*/ 0 h 4488392"/>
              <a:gd name="connsiteX42" fmla="*/ 2239668 w 5892231"/>
              <a:gd name="connsiteY42" fmla="*/ 325990 h 4488392"/>
              <a:gd name="connsiteX43" fmla="*/ 2565657 w 5892231"/>
              <a:gd name="connsiteY43" fmla="*/ 1246608 h 4488392"/>
              <a:gd name="connsiteX44" fmla="*/ 2565657 w 5892231"/>
              <a:gd name="connsiteY44" fmla="*/ 3241784 h 4488392"/>
              <a:gd name="connsiteX45" fmla="*/ 2238159 w 5892231"/>
              <a:gd name="connsiteY45" fmla="*/ 4160892 h 4488392"/>
              <a:gd name="connsiteX46" fmla="*/ 1282829 w 5892231"/>
              <a:gd name="connsiteY46" fmla="*/ 4488392 h 4488392"/>
              <a:gd name="connsiteX47" fmla="*/ 327499 w 5892231"/>
              <a:gd name="connsiteY47" fmla="*/ 4157874 h 4488392"/>
              <a:gd name="connsiteX48" fmla="*/ 0 w 5892231"/>
              <a:gd name="connsiteY48" fmla="*/ 3241784 h 4488392"/>
              <a:gd name="connsiteX49" fmla="*/ 0 w 5892231"/>
              <a:gd name="connsiteY49" fmla="*/ 1246608 h 4488392"/>
              <a:gd name="connsiteX50" fmla="*/ 329008 w 5892231"/>
              <a:gd name="connsiteY50" fmla="*/ 327499 h 4488392"/>
              <a:gd name="connsiteX51" fmla="*/ 1282829 w 5892231"/>
              <a:gd name="connsiteY51" fmla="*/ 0 h 44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92231" h="4488392">
                <a:moveTo>
                  <a:pt x="1282829" y="691218"/>
                </a:moveTo>
                <a:cubicBezTo>
                  <a:pt x="1089650" y="691218"/>
                  <a:pt x="947784" y="748066"/>
                  <a:pt x="857231" y="861759"/>
                </a:cubicBezTo>
                <a:cubicBezTo>
                  <a:pt x="766679" y="975453"/>
                  <a:pt x="721402" y="1138951"/>
                  <a:pt x="721402" y="1352252"/>
                </a:cubicBezTo>
                <a:lnTo>
                  <a:pt x="721402" y="3136139"/>
                </a:lnTo>
                <a:cubicBezTo>
                  <a:pt x="721402" y="3349440"/>
                  <a:pt x="767182" y="3512938"/>
                  <a:pt x="858741" y="3626632"/>
                </a:cubicBezTo>
                <a:cubicBezTo>
                  <a:pt x="950299" y="3740326"/>
                  <a:pt x="1091662" y="3797172"/>
                  <a:pt x="1282829" y="3797172"/>
                </a:cubicBezTo>
                <a:cubicBezTo>
                  <a:pt x="1476007" y="3797172"/>
                  <a:pt x="1617873" y="3740326"/>
                  <a:pt x="1708426" y="3626632"/>
                </a:cubicBezTo>
                <a:cubicBezTo>
                  <a:pt x="1798979" y="3512938"/>
                  <a:pt x="1844255" y="3349440"/>
                  <a:pt x="1844255" y="3136139"/>
                </a:cubicBezTo>
                <a:lnTo>
                  <a:pt x="1844255" y="1352252"/>
                </a:lnTo>
                <a:cubicBezTo>
                  <a:pt x="1844255" y="1138951"/>
                  <a:pt x="1798979" y="975453"/>
                  <a:pt x="1708426" y="861759"/>
                </a:cubicBezTo>
                <a:cubicBezTo>
                  <a:pt x="1617873" y="748066"/>
                  <a:pt x="1476007" y="691218"/>
                  <a:pt x="1282829" y="691218"/>
                </a:cubicBezTo>
                <a:close/>
                <a:moveTo>
                  <a:pt x="3468439" y="54332"/>
                </a:moveTo>
                <a:lnTo>
                  <a:pt x="5765457" y="54332"/>
                </a:lnTo>
                <a:lnTo>
                  <a:pt x="5765457" y="745550"/>
                </a:lnTo>
                <a:lnTo>
                  <a:pt x="4189841" y="745550"/>
                </a:lnTo>
                <a:lnTo>
                  <a:pt x="4189841" y="1626929"/>
                </a:lnTo>
                <a:cubicBezTo>
                  <a:pt x="4260271" y="1564548"/>
                  <a:pt x="4345793" y="1516253"/>
                  <a:pt x="4446407" y="1482044"/>
                </a:cubicBezTo>
                <a:cubicBezTo>
                  <a:pt x="4547021" y="1447836"/>
                  <a:pt x="4648641" y="1430731"/>
                  <a:pt x="4751269" y="1430731"/>
                </a:cubicBezTo>
                <a:cubicBezTo>
                  <a:pt x="4992741" y="1430731"/>
                  <a:pt x="5198999" y="1483050"/>
                  <a:pt x="5370045" y="1587689"/>
                </a:cubicBezTo>
                <a:cubicBezTo>
                  <a:pt x="5541087" y="1692328"/>
                  <a:pt x="5670879" y="1845261"/>
                  <a:pt x="5759421" y="2046489"/>
                </a:cubicBezTo>
                <a:cubicBezTo>
                  <a:pt x="5847961" y="2247717"/>
                  <a:pt x="5892231" y="2490197"/>
                  <a:pt x="5892231" y="2773928"/>
                </a:cubicBezTo>
                <a:lnTo>
                  <a:pt x="5892231" y="3142176"/>
                </a:lnTo>
                <a:cubicBezTo>
                  <a:pt x="5892231" y="3425907"/>
                  <a:pt x="5842929" y="3668387"/>
                  <a:pt x="5744329" y="3869616"/>
                </a:cubicBezTo>
                <a:cubicBezTo>
                  <a:pt x="5645725" y="4070844"/>
                  <a:pt x="5501849" y="4224280"/>
                  <a:pt x="5312693" y="4329924"/>
                </a:cubicBezTo>
                <a:cubicBezTo>
                  <a:pt x="5123539" y="4435568"/>
                  <a:pt x="4895145" y="4488392"/>
                  <a:pt x="4627513" y="4488392"/>
                </a:cubicBezTo>
                <a:cubicBezTo>
                  <a:pt x="4400125" y="4488392"/>
                  <a:pt x="4196381" y="4440600"/>
                  <a:pt x="4016283" y="4345016"/>
                </a:cubicBezTo>
                <a:cubicBezTo>
                  <a:pt x="3836183" y="4249432"/>
                  <a:pt x="3690797" y="4111088"/>
                  <a:pt x="3580121" y="3929984"/>
                </a:cubicBezTo>
                <a:cubicBezTo>
                  <a:pt x="3469445" y="3748878"/>
                  <a:pt x="3400021" y="3532558"/>
                  <a:pt x="3371849" y="3281023"/>
                </a:cubicBezTo>
                <a:lnTo>
                  <a:pt x="3371849" y="3278004"/>
                </a:lnTo>
                <a:lnTo>
                  <a:pt x="4093253" y="3278004"/>
                </a:lnTo>
                <a:lnTo>
                  <a:pt x="4093253" y="3281023"/>
                </a:lnTo>
                <a:cubicBezTo>
                  <a:pt x="4113375" y="3442006"/>
                  <a:pt x="4170725" y="3567270"/>
                  <a:pt x="4265303" y="3656816"/>
                </a:cubicBezTo>
                <a:cubicBezTo>
                  <a:pt x="4359879" y="3746364"/>
                  <a:pt x="4482629" y="3791136"/>
                  <a:pt x="4633549" y="3791136"/>
                </a:cubicBezTo>
                <a:cubicBezTo>
                  <a:pt x="4804593" y="3791136"/>
                  <a:pt x="4936901" y="3734290"/>
                  <a:pt x="5030471" y="3620596"/>
                </a:cubicBezTo>
                <a:cubicBezTo>
                  <a:pt x="5124043" y="3506902"/>
                  <a:pt x="5170829" y="3347428"/>
                  <a:pt x="5170829" y="3142176"/>
                </a:cubicBezTo>
                <a:lnTo>
                  <a:pt x="5170829" y="2773928"/>
                </a:lnTo>
                <a:cubicBezTo>
                  <a:pt x="5170829" y="2568676"/>
                  <a:pt x="5126055" y="2409706"/>
                  <a:pt x="5036509" y="2297018"/>
                </a:cubicBezTo>
                <a:cubicBezTo>
                  <a:pt x="4946961" y="2184330"/>
                  <a:pt x="4820691" y="2127986"/>
                  <a:pt x="4657697" y="2127986"/>
                </a:cubicBezTo>
                <a:cubicBezTo>
                  <a:pt x="4545009" y="2127986"/>
                  <a:pt x="4443389" y="2158171"/>
                  <a:pt x="4352837" y="2218539"/>
                </a:cubicBezTo>
                <a:cubicBezTo>
                  <a:pt x="4262285" y="2278908"/>
                  <a:pt x="4189841" y="2363423"/>
                  <a:pt x="4135511" y="2472086"/>
                </a:cubicBezTo>
                <a:lnTo>
                  <a:pt x="3468439" y="2472086"/>
                </a:lnTo>
                <a:close/>
                <a:moveTo>
                  <a:pt x="1282829" y="0"/>
                </a:moveTo>
                <a:cubicBezTo>
                  <a:pt x="1703395" y="0"/>
                  <a:pt x="2022341" y="108663"/>
                  <a:pt x="2239668" y="325990"/>
                </a:cubicBezTo>
                <a:cubicBezTo>
                  <a:pt x="2456994" y="543316"/>
                  <a:pt x="2565657" y="850188"/>
                  <a:pt x="2565657" y="1246608"/>
                </a:cubicBezTo>
                <a:lnTo>
                  <a:pt x="2565657" y="3241784"/>
                </a:lnTo>
                <a:cubicBezTo>
                  <a:pt x="2565657" y="3636190"/>
                  <a:pt x="2456491" y="3942560"/>
                  <a:pt x="2238159" y="4160892"/>
                </a:cubicBezTo>
                <a:cubicBezTo>
                  <a:pt x="2019826" y="4379224"/>
                  <a:pt x="1701383" y="4488392"/>
                  <a:pt x="1282829" y="4488392"/>
                </a:cubicBezTo>
                <a:cubicBezTo>
                  <a:pt x="864274" y="4488392"/>
                  <a:pt x="545831" y="4378220"/>
                  <a:pt x="327499" y="4157874"/>
                </a:cubicBezTo>
                <a:cubicBezTo>
                  <a:pt x="109166" y="3937530"/>
                  <a:pt x="0" y="3632166"/>
                  <a:pt x="0" y="3241784"/>
                </a:cubicBezTo>
                <a:lnTo>
                  <a:pt x="0" y="1246608"/>
                </a:lnTo>
                <a:cubicBezTo>
                  <a:pt x="0" y="852201"/>
                  <a:pt x="109669" y="545832"/>
                  <a:pt x="329008" y="327499"/>
                </a:cubicBezTo>
                <a:cubicBezTo>
                  <a:pt x="548346" y="109166"/>
                  <a:pt x="866287" y="0"/>
                  <a:pt x="1282829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48000">
                <a:schemeClr val="bg1">
                  <a:alpha val="77000"/>
                </a:schemeClr>
              </a:gs>
              <a:gs pos="11000">
                <a:schemeClr val="bg1">
                  <a:lumMod val="75000"/>
                  <a:alpha val="1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AB2EF2-AAB0-42FD-A520-27EB65889E96}"/>
              </a:ext>
            </a:extLst>
          </p:cNvPr>
          <p:cNvSpPr txBox="1"/>
          <p:nvPr/>
        </p:nvSpPr>
        <p:spPr>
          <a:xfrm>
            <a:off x="2036469" y="4458400"/>
            <a:ext cx="954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54E01"/>
                </a:solidFill>
                <a:latin typeface="Modern No. 20" panose="02070704070505020303" pitchFamily="18" charset="0"/>
              </a:rPr>
              <a:t>TERRAIN SHOES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5551F0-02ED-4D96-A48B-B9CB819E337A}"/>
              </a:ext>
            </a:extLst>
          </p:cNvPr>
          <p:cNvSpPr txBox="1"/>
          <p:nvPr/>
        </p:nvSpPr>
        <p:spPr>
          <a:xfrm>
            <a:off x="2036469" y="6236163"/>
            <a:ext cx="9879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No. 20" panose="02070704070505020303" pitchFamily="18" charset="0"/>
              </a:rPr>
              <a:t>Made with high quality material for longer durability.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D41BB5-A379-4FE8-9C9F-E13A1A5F4883}"/>
              </a:ext>
            </a:extLst>
          </p:cNvPr>
          <p:cNvSpPr/>
          <p:nvPr/>
        </p:nvSpPr>
        <p:spPr>
          <a:xfrm>
            <a:off x="1755218" y="2037887"/>
            <a:ext cx="9064579" cy="1677664"/>
          </a:xfrm>
          <a:prstGeom prst="rect">
            <a:avLst/>
          </a:prstGeom>
          <a:solidFill>
            <a:srgbClr val="F68E18"/>
          </a:solidFill>
          <a:ln w="635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3B458E-0271-469C-AC4B-6FCF04C3AEED}"/>
              </a:ext>
            </a:extLst>
          </p:cNvPr>
          <p:cNvGrpSpPr/>
          <p:nvPr/>
        </p:nvGrpSpPr>
        <p:grpSpPr>
          <a:xfrm>
            <a:off x="8574070" y="2730500"/>
            <a:ext cx="1794128" cy="1117602"/>
            <a:chOff x="14878060" y="8138427"/>
            <a:chExt cx="4060820" cy="25295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FC9B35A-E047-4653-983D-CA872FB87615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77206FE-DF79-42D5-BD3B-FA3CE9C5A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559755B-6DB7-4E4C-8517-3B49AEAC0B3F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BF220C68-B4C8-4E5E-AC35-3172488F026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C932FDD0-92C5-483A-8224-A15380B608E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638EF-874A-4BBC-A135-AA3EA1E1E67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20793CF5-AB5E-4D4C-B413-D19D31068DA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1A6C307E-EAE7-4C43-8076-9EA894FE799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F38462-C078-440C-8C60-90C1D3FF58A0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889C47D-ECC7-45C1-B8A4-CC4717EBCC7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F6A276B-6956-41EB-880A-7E6518BF224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EA02B3-7FD6-48A6-B196-9845D8CE68C8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4E7C370-A6BF-4F06-9984-2689D5AA28E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15633FD-BD07-4537-BB48-8E37CEA30AE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A541E0-F9E2-42D6-B043-2315A3474C15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3B19D85-9BC2-4053-9743-397EAF6F00D8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D60F38C-2220-4F76-BFA6-FE8B27F4C3E8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5EED67E-EE54-46AF-8091-86C758E0DDC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532D48C-E16A-40BA-8E40-80E3853992C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76239AC-658E-4E6A-B201-8086EAE864C6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F730C5B-18B3-44D4-B3D0-18C758C1B7B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0149E2-4010-49F5-9B69-AB478AF832D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E3E1460-1F06-4C47-9E70-62CF468DEE65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CDB6FD0-E1B4-49A7-B346-A6519AE1B05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6D48C1D-5443-43A6-860B-4885F5E10D0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97237F-5AE9-4A42-8100-2C534B66878A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472AC39-F74F-482F-A7CB-D613C4CD193E}"/>
                  </a:ext>
                </a:extLst>
              </p:cNvPr>
              <p:cNvCxnSpPr>
                <a:cxnSpLocks/>
                <a:stCxn id="4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915887E-F6C0-463B-8239-8E4031D46C7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982AEC6-E4F2-4FD8-B961-BFA66F9CADDD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3F599E2-EB04-421E-AF35-0B99FB6E6F6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6DB13D7-A8CA-4824-966F-A7B11FA5B84F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F97162A-05EA-4DFF-B24D-33EAD178A35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AB757F8-FE7B-4AA1-8127-60B4DD2D3E6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59EF585-EC82-4976-BE1E-2EF3258D568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F83352F-0956-42B2-A32C-ED2607443DB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D17E9E88-9E57-45D7-9BBA-4BC319E71CC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86C299F-0F60-4CF6-ABB3-3B469E8CD156}"/>
              </a:ext>
            </a:extLst>
          </p:cNvPr>
          <p:cNvSpPr txBox="1"/>
          <p:nvPr/>
        </p:nvSpPr>
        <p:spPr>
          <a:xfrm>
            <a:off x="2352665" y="2607639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NEW ARRIVAL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69AEBDE-1C39-4082-8B0A-4DC708305333}"/>
              </a:ext>
            </a:extLst>
          </p:cNvPr>
          <p:cNvSpPr/>
          <p:nvPr/>
        </p:nvSpPr>
        <p:spPr>
          <a:xfrm>
            <a:off x="2040996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0E7770A-7389-42F8-AEDF-6ECDD1933C28}"/>
              </a:ext>
            </a:extLst>
          </p:cNvPr>
          <p:cNvSpPr txBox="1"/>
          <p:nvPr/>
        </p:nvSpPr>
        <p:spPr>
          <a:xfrm>
            <a:off x="2476276" y="9977568"/>
            <a:ext cx="4634542" cy="1015663"/>
          </a:xfrm>
          <a:prstGeom prst="rect">
            <a:avLst/>
          </a:prstGeom>
          <a:solidFill>
            <a:srgbClr val="F68E1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BAFECE0-8686-4530-93AC-605905DF6DC3}"/>
              </a:ext>
            </a:extLst>
          </p:cNvPr>
          <p:cNvSpPr txBox="1"/>
          <p:nvPr/>
        </p:nvSpPr>
        <p:spPr>
          <a:xfrm>
            <a:off x="2318708" y="9860584"/>
            <a:ext cx="4634542" cy="1015663"/>
          </a:xfrm>
          <a:prstGeom prst="rect">
            <a:avLst/>
          </a:prstGeom>
          <a:noFill/>
          <a:ln w="73025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CD55156-0E04-42FD-B1C1-017262E34AB4}"/>
              </a:ext>
            </a:extLst>
          </p:cNvPr>
          <p:cNvGrpSpPr/>
          <p:nvPr/>
        </p:nvGrpSpPr>
        <p:grpSpPr>
          <a:xfrm>
            <a:off x="6116453" y="10385608"/>
            <a:ext cx="691713" cy="430883"/>
            <a:chOff x="14878060" y="8138432"/>
            <a:chExt cx="4060803" cy="2529568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8F2F482E-2912-48A0-9200-C4CBE136A8BE}"/>
                </a:ext>
              </a:extLst>
            </p:cNvPr>
            <p:cNvGrpSpPr/>
            <p:nvPr/>
          </p:nvGrpSpPr>
          <p:grpSpPr>
            <a:xfrm>
              <a:off x="16434709" y="8138432"/>
              <a:ext cx="947499" cy="2529568"/>
              <a:chOff x="16607071" y="8138431"/>
              <a:chExt cx="947500" cy="2529569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D851AAAB-CDCA-4F68-AA7B-72486C6EF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2555B622-4544-4615-9B7C-2781EB2B1206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2D89B708-22AD-44ED-9EDF-D70BEC15540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11DD925A-BBB5-4681-A867-A8D88A059EEC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217B2DF9-9125-4878-8330-40E27DF8D271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36FBB7F3-DE48-49D7-B161-FA3462F550D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6455CE49-EECD-4D31-818E-21F85E30F09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539A4993-DFA2-4AF1-890C-A33CA657C67D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2E4745E7-B2DE-4827-8058-58458E207FD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370D0539-4884-4C1B-93D5-1FE8EA78A80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867F53B8-866E-4079-9238-A90D8ACFF11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8843A57-F2AC-4CB4-AD05-04D3F8CE9D3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017EC94-F68B-41D8-BC5D-59FE4A440200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CCBC548-9DC9-4557-B87A-4D964F7A4DE5}"/>
                </a:ext>
              </a:extLst>
            </p:cNvPr>
            <p:cNvGrpSpPr/>
            <p:nvPr/>
          </p:nvGrpSpPr>
          <p:grpSpPr>
            <a:xfrm>
              <a:off x="17991364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F14F141-E820-4489-8DC7-2B8BEEF7EDEE}"/>
                  </a:ext>
                </a:extLst>
              </p:cNvPr>
              <p:cNvCxnSpPr>
                <a:cxnSpLocks/>
                <a:stCxn id="187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7E182121-CCD7-44B0-9F5D-B13E5566919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294A60B-CA54-4240-B93B-C0906F18679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B3E1C836-8F62-4C2E-A926-4454688BC96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AB74815-7547-487C-AB35-40ADB268CCD9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42D117E5-DF1B-4A27-86C2-03A641405E2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FD567464-7F95-4208-AF7E-0045832CAD6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DB28696-3E63-491F-9343-10F1353D298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2A757A3E-3D50-4F94-B865-47ACBF56435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3E7B6F4A-7EB8-490C-BCC9-D4D7D9D0E08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5B0132B-C665-4731-8925-2A08DF27E9CB}"/>
                </a:ext>
              </a:extLst>
            </p:cNvPr>
            <p:cNvGrpSpPr/>
            <p:nvPr/>
          </p:nvGrpSpPr>
          <p:grpSpPr>
            <a:xfrm>
              <a:off x="14878060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221B43C-8F1D-4240-B659-E31EAA72989B}"/>
                  </a:ext>
                </a:extLst>
              </p:cNvPr>
              <p:cNvCxnSpPr>
                <a:cxnSpLocks/>
                <a:stCxn id="177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2D38120-36E3-44F3-9630-65E85CCF962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31739B9-2C0D-4105-A913-5C8FEC39C8A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FCA66A3-1D23-4860-B163-893D4525388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C41AD22B-C73D-4F63-A18A-177EA54BF2A2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752C2E2C-A925-4869-A1D7-4565234E582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0DDAADF-C83B-490D-B2CE-C12B22CCF4B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5CCC1BB9-E0C2-45B0-AE0C-E8522321EF0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A193617-498E-4919-8310-8DD92D64821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ED4D618E-4C84-411F-8C95-B3DED98B7EE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F0EA977D-26F6-45F3-9035-96B4C72772ED}"/>
              </a:ext>
            </a:extLst>
          </p:cNvPr>
          <p:cNvSpPr/>
          <p:nvPr/>
        </p:nvSpPr>
        <p:spPr>
          <a:xfrm>
            <a:off x="1266090" y="9960755"/>
            <a:ext cx="6231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50" charset="0"/>
              </a:rPr>
              <a:t>PRICE $100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EA3A19B6-C019-4C8C-B187-74FB098B5F14}"/>
              </a:ext>
            </a:extLst>
          </p:cNvPr>
          <p:cNvGrpSpPr/>
          <p:nvPr/>
        </p:nvGrpSpPr>
        <p:grpSpPr>
          <a:xfrm>
            <a:off x="18461364" y="5327717"/>
            <a:ext cx="12276544" cy="11505460"/>
            <a:chOff x="18461364" y="5327717"/>
            <a:chExt cx="12276544" cy="11505460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F5446BB-0B84-4067-BBF7-6C790442B034}"/>
                </a:ext>
              </a:extLst>
            </p:cNvPr>
            <p:cNvSpPr txBox="1"/>
            <p:nvPr/>
          </p:nvSpPr>
          <p:spPr>
            <a:xfrm>
              <a:off x="21629077" y="5327717"/>
              <a:ext cx="9108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3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0430458-E43D-4ABC-B385-112B1C83B21D}"/>
                </a:ext>
              </a:extLst>
            </p:cNvPr>
            <p:cNvSpPr txBox="1"/>
            <p:nvPr/>
          </p:nvSpPr>
          <p:spPr>
            <a:xfrm rot="5400000">
              <a:off x="15468303" y="1313223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34" y="628138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2098"/>
      </p:ext>
    </p:extLst>
  </p:cSld>
  <p:clrMapOvr>
    <a:masterClrMapping/>
  </p:clrMapOvr>
  <p:transition advTm="630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14000" decel="8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750" fill="hold"/>
                                        <p:tgtEl>
                                          <p:spTgt spid="20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475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6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57" grpId="0"/>
      <p:bldP spid="58" grpId="0"/>
      <p:bldP spid="54" grpId="0" animBg="1"/>
      <p:bldP spid="161" grpId="0" animBg="1"/>
      <p:bldP spid="162" grpId="0" animBg="1"/>
      <p:bldP spid="163" grpId="0" animBg="1"/>
      <p:bldP spid="2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8D4242A7-23FA-4F4B-9BC9-66F80F4AF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1" b="12648"/>
          <a:stretch/>
        </p:blipFill>
        <p:spPr>
          <a:xfrm>
            <a:off x="1184461" y="675860"/>
            <a:ext cx="16227552" cy="17190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966FC-A6D9-4E65-9C07-6733AB75C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052"/>
            <a:ext cx="32512000" cy="1860001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F10E8D8-1BDE-4E5D-8ED7-95B64EFA16A4}"/>
              </a:ext>
            </a:extLst>
          </p:cNvPr>
          <p:cNvSpPr/>
          <p:nvPr/>
        </p:nvSpPr>
        <p:spPr>
          <a:xfrm>
            <a:off x="16713834" y="9144000"/>
            <a:ext cx="16218764" cy="12354600"/>
          </a:xfrm>
          <a:custGeom>
            <a:avLst/>
            <a:gdLst>
              <a:gd name="connsiteX0" fmla="*/ 1282829 w 5892231"/>
              <a:gd name="connsiteY0" fmla="*/ 691218 h 4488392"/>
              <a:gd name="connsiteX1" fmla="*/ 857231 w 5892231"/>
              <a:gd name="connsiteY1" fmla="*/ 861759 h 4488392"/>
              <a:gd name="connsiteX2" fmla="*/ 721402 w 5892231"/>
              <a:gd name="connsiteY2" fmla="*/ 1352252 h 4488392"/>
              <a:gd name="connsiteX3" fmla="*/ 721402 w 5892231"/>
              <a:gd name="connsiteY3" fmla="*/ 3136139 h 4488392"/>
              <a:gd name="connsiteX4" fmla="*/ 858741 w 5892231"/>
              <a:gd name="connsiteY4" fmla="*/ 3626632 h 4488392"/>
              <a:gd name="connsiteX5" fmla="*/ 1282829 w 5892231"/>
              <a:gd name="connsiteY5" fmla="*/ 3797172 h 4488392"/>
              <a:gd name="connsiteX6" fmla="*/ 1708426 w 5892231"/>
              <a:gd name="connsiteY6" fmla="*/ 3626632 h 4488392"/>
              <a:gd name="connsiteX7" fmla="*/ 1844255 w 5892231"/>
              <a:gd name="connsiteY7" fmla="*/ 3136139 h 4488392"/>
              <a:gd name="connsiteX8" fmla="*/ 1844255 w 5892231"/>
              <a:gd name="connsiteY8" fmla="*/ 1352252 h 4488392"/>
              <a:gd name="connsiteX9" fmla="*/ 1708426 w 5892231"/>
              <a:gd name="connsiteY9" fmla="*/ 861759 h 4488392"/>
              <a:gd name="connsiteX10" fmla="*/ 1282829 w 5892231"/>
              <a:gd name="connsiteY10" fmla="*/ 691218 h 4488392"/>
              <a:gd name="connsiteX11" fmla="*/ 3468439 w 5892231"/>
              <a:gd name="connsiteY11" fmla="*/ 54332 h 4488392"/>
              <a:gd name="connsiteX12" fmla="*/ 5765457 w 5892231"/>
              <a:gd name="connsiteY12" fmla="*/ 54332 h 4488392"/>
              <a:gd name="connsiteX13" fmla="*/ 5765457 w 5892231"/>
              <a:gd name="connsiteY13" fmla="*/ 745550 h 4488392"/>
              <a:gd name="connsiteX14" fmla="*/ 4189841 w 5892231"/>
              <a:gd name="connsiteY14" fmla="*/ 745550 h 4488392"/>
              <a:gd name="connsiteX15" fmla="*/ 4189841 w 5892231"/>
              <a:gd name="connsiteY15" fmla="*/ 1626929 h 4488392"/>
              <a:gd name="connsiteX16" fmla="*/ 4446407 w 5892231"/>
              <a:gd name="connsiteY16" fmla="*/ 1482044 h 4488392"/>
              <a:gd name="connsiteX17" fmla="*/ 4751269 w 5892231"/>
              <a:gd name="connsiteY17" fmla="*/ 1430731 h 4488392"/>
              <a:gd name="connsiteX18" fmla="*/ 5370045 w 5892231"/>
              <a:gd name="connsiteY18" fmla="*/ 1587689 h 4488392"/>
              <a:gd name="connsiteX19" fmla="*/ 5759421 w 5892231"/>
              <a:gd name="connsiteY19" fmla="*/ 2046489 h 4488392"/>
              <a:gd name="connsiteX20" fmla="*/ 5892231 w 5892231"/>
              <a:gd name="connsiteY20" fmla="*/ 2773928 h 4488392"/>
              <a:gd name="connsiteX21" fmla="*/ 5892231 w 5892231"/>
              <a:gd name="connsiteY21" fmla="*/ 3142176 h 4488392"/>
              <a:gd name="connsiteX22" fmla="*/ 5744329 w 5892231"/>
              <a:gd name="connsiteY22" fmla="*/ 3869616 h 4488392"/>
              <a:gd name="connsiteX23" fmla="*/ 5312693 w 5892231"/>
              <a:gd name="connsiteY23" fmla="*/ 4329924 h 4488392"/>
              <a:gd name="connsiteX24" fmla="*/ 4627513 w 5892231"/>
              <a:gd name="connsiteY24" fmla="*/ 4488392 h 4488392"/>
              <a:gd name="connsiteX25" fmla="*/ 4016283 w 5892231"/>
              <a:gd name="connsiteY25" fmla="*/ 4345016 h 4488392"/>
              <a:gd name="connsiteX26" fmla="*/ 3580121 w 5892231"/>
              <a:gd name="connsiteY26" fmla="*/ 3929984 h 4488392"/>
              <a:gd name="connsiteX27" fmla="*/ 3371849 w 5892231"/>
              <a:gd name="connsiteY27" fmla="*/ 3281023 h 4488392"/>
              <a:gd name="connsiteX28" fmla="*/ 3371849 w 5892231"/>
              <a:gd name="connsiteY28" fmla="*/ 3278004 h 4488392"/>
              <a:gd name="connsiteX29" fmla="*/ 4093253 w 5892231"/>
              <a:gd name="connsiteY29" fmla="*/ 3278004 h 4488392"/>
              <a:gd name="connsiteX30" fmla="*/ 4093253 w 5892231"/>
              <a:gd name="connsiteY30" fmla="*/ 3281023 h 4488392"/>
              <a:gd name="connsiteX31" fmla="*/ 4265303 w 5892231"/>
              <a:gd name="connsiteY31" fmla="*/ 3656816 h 4488392"/>
              <a:gd name="connsiteX32" fmla="*/ 4633549 w 5892231"/>
              <a:gd name="connsiteY32" fmla="*/ 3791136 h 4488392"/>
              <a:gd name="connsiteX33" fmla="*/ 5030471 w 5892231"/>
              <a:gd name="connsiteY33" fmla="*/ 3620596 h 4488392"/>
              <a:gd name="connsiteX34" fmla="*/ 5170829 w 5892231"/>
              <a:gd name="connsiteY34" fmla="*/ 3142176 h 4488392"/>
              <a:gd name="connsiteX35" fmla="*/ 5170829 w 5892231"/>
              <a:gd name="connsiteY35" fmla="*/ 2773928 h 4488392"/>
              <a:gd name="connsiteX36" fmla="*/ 5036509 w 5892231"/>
              <a:gd name="connsiteY36" fmla="*/ 2297018 h 4488392"/>
              <a:gd name="connsiteX37" fmla="*/ 4657697 w 5892231"/>
              <a:gd name="connsiteY37" fmla="*/ 2127986 h 4488392"/>
              <a:gd name="connsiteX38" fmla="*/ 4352837 w 5892231"/>
              <a:gd name="connsiteY38" fmla="*/ 2218539 h 4488392"/>
              <a:gd name="connsiteX39" fmla="*/ 4135511 w 5892231"/>
              <a:gd name="connsiteY39" fmla="*/ 2472086 h 4488392"/>
              <a:gd name="connsiteX40" fmla="*/ 3468439 w 5892231"/>
              <a:gd name="connsiteY40" fmla="*/ 2472086 h 4488392"/>
              <a:gd name="connsiteX41" fmla="*/ 1282829 w 5892231"/>
              <a:gd name="connsiteY41" fmla="*/ 0 h 4488392"/>
              <a:gd name="connsiteX42" fmla="*/ 2239668 w 5892231"/>
              <a:gd name="connsiteY42" fmla="*/ 325990 h 4488392"/>
              <a:gd name="connsiteX43" fmla="*/ 2565657 w 5892231"/>
              <a:gd name="connsiteY43" fmla="*/ 1246608 h 4488392"/>
              <a:gd name="connsiteX44" fmla="*/ 2565657 w 5892231"/>
              <a:gd name="connsiteY44" fmla="*/ 3241784 h 4488392"/>
              <a:gd name="connsiteX45" fmla="*/ 2238159 w 5892231"/>
              <a:gd name="connsiteY45" fmla="*/ 4160892 h 4488392"/>
              <a:gd name="connsiteX46" fmla="*/ 1282829 w 5892231"/>
              <a:gd name="connsiteY46" fmla="*/ 4488392 h 4488392"/>
              <a:gd name="connsiteX47" fmla="*/ 327499 w 5892231"/>
              <a:gd name="connsiteY47" fmla="*/ 4157874 h 4488392"/>
              <a:gd name="connsiteX48" fmla="*/ 0 w 5892231"/>
              <a:gd name="connsiteY48" fmla="*/ 3241784 h 4488392"/>
              <a:gd name="connsiteX49" fmla="*/ 0 w 5892231"/>
              <a:gd name="connsiteY49" fmla="*/ 1246608 h 4488392"/>
              <a:gd name="connsiteX50" fmla="*/ 329008 w 5892231"/>
              <a:gd name="connsiteY50" fmla="*/ 327499 h 4488392"/>
              <a:gd name="connsiteX51" fmla="*/ 1282829 w 5892231"/>
              <a:gd name="connsiteY51" fmla="*/ 0 h 44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92231" h="4488392">
                <a:moveTo>
                  <a:pt x="1282829" y="691218"/>
                </a:moveTo>
                <a:cubicBezTo>
                  <a:pt x="1089650" y="691218"/>
                  <a:pt x="947784" y="748066"/>
                  <a:pt x="857231" y="861759"/>
                </a:cubicBezTo>
                <a:cubicBezTo>
                  <a:pt x="766679" y="975453"/>
                  <a:pt x="721402" y="1138951"/>
                  <a:pt x="721402" y="1352252"/>
                </a:cubicBezTo>
                <a:lnTo>
                  <a:pt x="721402" y="3136139"/>
                </a:lnTo>
                <a:cubicBezTo>
                  <a:pt x="721402" y="3349440"/>
                  <a:pt x="767182" y="3512938"/>
                  <a:pt x="858741" y="3626632"/>
                </a:cubicBezTo>
                <a:cubicBezTo>
                  <a:pt x="950299" y="3740326"/>
                  <a:pt x="1091662" y="3797172"/>
                  <a:pt x="1282829" y="3797172"/>
                </a:cubicBezTo>
                <a:cubicBezTo>
                  <a:pt x="1476007" y="3797172"/>
                  <a:pt x="1617873" y="3740326"/>
                  <a:pt x="1708426" y="3626632"/>
                </a:cubicBezTo>
                <a:cubicBezTo>
                  <a:pt x="1798979" y="3512938"/>
                  <a:pt x="1844255" y="3349440"/>
                  <a:pt x="1844255" y="3136139"/>
                </a:cubicBezTo>
                <a:lnTo>
                  <a:pt x="1844255" y="1352252"/>
                </a:lnTo>
                <a:cubicBezTo>
                  <a:pt x="1844255" y="1138951"/>
                  <a:pt x="1798979" y="975453"/>
                  <a:pt x="1708426" y="861759"/>
                </a:cubicBezTo>
                <a:cubicBezTo>
                  <a:pt x="1617873" y="748066"/>
                  <a:pt x="1476007" y="691218"/>
                  <a:pt x="1282829" y="691218"/>
                </a:cubicBezTo>
                <a:close/>
                <a:moveTo>
                  <a:pt x="3468439" y="54332"/>
                </a:moveTo>
                <a:lnTo>
                  <a:pt x="5765457" y="54332"/>
                </a:lnTo>
                <a:lnTo>
                  <a:pt x="5765457" y="745550"/>
                </a:lnTo>
                <a:lnTo>
                  <a:pt x="4189841" y="745550"/>
                </a:lnTo>
                <a:lnTo>
                  <a:pt x="4189841" y="1626929"/>
                </a:lnTo>
                <a:cubicBezTo>
                  <a:pt x="4260271" y="1564548"/>
                  <a:pt x="4345793" y="1516253"/>
                  <a:pt x="4446407" y="1482044"/>
                </a:cubicBezTo>
                <a:cubicBezTo>
                  <a:pt x="4547021" y="1447836"/>
                  <a:pt x="4648641" y="1430731"/>
                  <a:pt x="4751269" y="1430731"/>
                </a:cubicBezTo>
                <a:cubicBezTo>
                  <a:pt x="4992741" y="1430731"/>
                  <a:pt x="5198999" y="1483050"/>
                  <a:pt x="5370045" y="1587689"/>
                </a:cubicBezTo>
                <a:cubicBezTo>
                  <a:pt x="5541087" y="1692328"/>
                  <a:pt x="5670879" y="1845261"/>
                  <a:pt x="5759421" y="2046489"/>
                </a:cubicBezTo>
                <a:cubicBezTo>
                  <a:pt x="5847961" y="2247717"/>
                  <a:pt x="5892231" y="2490197"/>
                  <a:pt x="5892231" y="2773928"/>
                </a:cubicBezTo>
                <a:lnTo>
                  <a:pt x="5892231" y="3142176"/>
                </a:lnTo>
                <a:cubicBezTo>
                  <a:pt x="5892231" y="3425907"/>
                  <a:pt x="5842929" y="3668387"/>
                  <a:pt x="5744329" y="3869616"/>
                </a:cubicBezTo>
                <a:cubicBezTo>
                  <a:pt x="5645725" y="4070844"/>
                  <a:pt x="5501849" y="4224280"/>
                  <a:pt x="5312693" y="4329924"/>
                </a:cubicBezTo>
                <a:cubicBezTo>
                  <a:pt x="5123539" y="4435568"/>
                  <a:pt x="4895145" y="4488392"/>
                  <a:pt x="4627513" y="4488392"/>
                </a:cubicBezTo>
                <a:cubicBezTo>
                  <a:pt x="4400125" y="4488392"/>
                  <a:pt x="4196381" y="4440600"/>
                  <a:pt x="4016283" y="4345016"/>
                </a:cubicBezTo>
                <a:cubicBezTo>
                  <a:pt x="3836183" y="4249432"/>
                  <a:pt x="3690797" y="4111088"/>
                  <a:pt x="3580121" y="3929984"/>
                </a:cubicBezTo>
                <a:cubicBezTo>
                  <a:pt x="3469445" y="3748878"/>
                  <a:pt x="3400021" y="3532558"/>
                  <a:pt x="3371849" y="3281023"/>
                </a:cubicBezTo>
                <a:lnTo>
                  <a:pt x="3371849" y="3278004"/>
                </a:lnTo>
                <a:lnTo>
                  <a:pt x="4093253" y="3278004"/>
                </a:lnTo>
                <a:lnTo>
                  <a:pt x="4093253" y="3281023"/>
                </a:lnTo>
                <a:cubicBezTo>
                  <a:pt x="4113375" y="3442006"/>
                  <a:pt x="4170725" y="3567270"/>
                  <a:pt x="4265303" y="3656816"/>
                </a:cubicBezTo>
                <a:cubicBezTo>
                  <a:pt x="4359879" y="3746364"/>
                  <a:pt x="4482629" y="3791136"/>
                  <a:pt x="4633549" y="3791136"/>
                </a:cubicBezTo>
                <a:cubicBezTo>
                  <a:pt x="4804593" y="3791136"/>
                  <a:pt x="4936901" y="3734290"/>
                  <a:pt x="5030471" y="3620596"/>
                </a:cubicBezTo>
                <a:cubicBezTo>
                  <a:pt x="5124043" y="3506902"/>
                  <a:pt x="5170829" y="3347428"/>
                  <a:pt x="5170829" y="3142176"/>
                </a:cubicBezTo>
                <a:lnTo>
                  <a:pt x="5170829" y="2773928"/>
                </a:lnTo>
                <a:cubicBezTo>
                  <a:pt x="5170829" y="2568676"/>
                  <a:pt x="5126055" y="2409706"/>
                  <a:pt x="5036509" y="2297018"/>
                </a:cubicBezTo>
                <a:cubicBezTo>
                  <a:pt x="4946961" y="2184330"/>
                  <a:pt x="4820691" y="2127986"/>
                  <a:pt x="4657697" y="2127986"/>
                </a:cubicBezTo>
                <a:cubicBezTo>
                  <a:pt x="4545009" y="2127986"/>
                  <a:pt x="4443389" y="2158171"/>
                  <a:pt x="4352837" y="2218539"/>
                </a:cubicBezTo>
                <a:cubicBezTo>
                  <a:pt x="4262285" y="2278908"/>
                  <a:pt x="4189841" y="2363423"/>
                  <a:pt x="4135511" y="2472086"/>
                </a:cubicBezTo>
                <a:lnTo>
                  <a:pt x="3468439" y="2472086"/>
                </a:lnTo>
                <a:close/>
                <a:moveTo>
                  <a:pt x="1282829" y="0"/>
                </a:moveTo>
                <a:cubicBezTo>
                  <a:pt x="1703395" y="0"/>
                  <a:pt x="2022341" y="108663"/>
                  <a:pt x="2239668" y="325990"/>
                </a:cubicBezTo>
                <a:cubicBezTo>
                  <a:pt x="2456994" y="543316"/>
                  <a:pt x="2565657" y="850188"/>
                  <a:pt x="2565657" y="1246608"/>
                </a:cubicBezTo>
                <a:lnTo>
                  <a:pt x="2565657" y="3241784"/>
                </a:lnTo>
                <a:cubicBezTo>
                  <a:pt x="2565657" y="3636190"/>
                  <a:pt x="2456491" y="3942560"/>
                  <a:pt x="2238159" y="4160892"/>
                </a:cubicBezTo>
                <a:cubicBezTo>
                  <a:pt x="2019826" y="4379224"/>
                  <a:pt x="1701383" y="4488392"/>
                  <a:pt x="1282829" y="4488392"/>
                </a:cubicBezTo>
                <a:cubicBezTo>
                  <a:pt x="864274" y="4488392"/>
                  <a:pt x="545831" y="4378220"/>
                  <a:pt x="327499" y="4157874"/>
                </a:cubicBezTo>
                <a:cubicBezTo>
                  <a:pt x="109166" y="3937530"/>
                  <a:pt x="0" y="3632166"/>
                  <a:pt x="0" y="3241784"/>
                </a:cubicBezTo>
                <a:lnTo>
                  <a:pt x="0" y="1246608"/>
                </a:lnTo>
                <a:cubicBezTo>
                  <a:pt x="0" y="852201"/>
                  <a:pt x="109669" y="545832"/>
                  <a:pt x="329008" y="327499"/>
                </a:cubicBezTo>
                <a:cubicBezTo>
                  <a:pt x="548346" y="109166"/>
                  <a:pt x="866287" y="0"/>
                  <a:pt x="1282829" y="0"/>
                </a:cubicBezTo>
                <a:close/>
              </a:path>
            </a:pathLst>
          </a:custGeom>
          <a:gradFill>
            <a:gsLst>
              <a:gs pos="90000">
                <a:srgbClr val="D67F00">
                  <a:alpha val="0"/>
                </a:srgbClr>
              </a:gs>
              <a:gs pos="53000">
                <a:srgbClr val="CD6601">
                  <a:alpha val="35000"/>
                </a:srgbClr>
              </a:gs>
              <a:gs pos="11000">
                <a:srgbClr val="C54E01">
                  <a:alpha val="3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4730" y="4454741"/>
            <a:ext cx="584375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Modern No. 20" panose="02070704070505020303" pitchFamily="18" charset="0"/>
              </a:rPr>
              <a:t>BAGPACK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58D1D7-C36E-4A0E-B3AA-0ECAC35E2FDD}"/>
              </a:ext>
            </a:extLst>
          </p:cNvPr>
          <p:cNvSpPr txBox="1"/>
          <p:nvPr/>
        </p:nvSpPr>
        <p:spPr>
          <a:xfrm>
            <a:off x="18227932" y="5746401"/>
            <a:ext cx="11785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Orange Travelling Bag Pack w/ password.  Good for travelling. 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3B4B0CB-A8DA-4C67-8F87-4704527186B0}"/>
              </a:ext>
            </a:extLst>
          </p:cNvPr>
          <p:cNvGrpSpPr/>
          <p:nvPr/>
        </p:nvGrpSpPr>
        <p:grpSpPr>
          <a:xfrm>
            <a:off x="2498444" y="7342809"/>
            <a:ext cx="11108206" cy="9490368"/>
            <a:chOff x="2498444" y="7342809"/>
            <a:chExt cx="11108206" cy="9490368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7882FD-8BFC-4186-8BD6-17B3CA747C24}"/>
                </a:ext>
              </a:extLst>
            </p:cNvPr>
            <p:cNvSpPr txBox="1"/>
            <p:nvPr/>
          </p:nvSpPr>
          <p:spPr>
            <a:xfrm rot="5400000">
              <a:off x="9905703" y="1313223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0A39CE6-1BD9-4294-BD05-21B9DAFB2DC4}"/>
                </a:ext>
              </a:extLst>
            </p:cNvPr>
            <p:cNvSpPr txBox="1"/>
            <p:nvPr/>
          </p:nvSpPr>
          <p:spPr>
            <a:xfrm>
              <a:off x="2498444" y="7342809"/>
              <a:ext cx="829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9BBAC80-9E8E-4E59-82D0-34A7C6FD751D}"/>
              </a:ext>
            </a:extLst>
          </p:cNvPr>
          <p:cNvSpPr/>
          <p:nvPr/>
        </p:nvSpPr>
        <p:spPr>
          <a:xfrm>
            <a:off x="20676249" y="2153451"/>
            <a:ext cx="8942985" cy="1562100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F202614-FE15-49F2-A681-1D11D7D97077}"/>
              </a:ext>
            </a:extLst>
          </p:cNvPr>
          <p:cNvGrpSpPr/>
          <p:nvPr/>
        </p:nvGrpSpPr>
        <p:grpSpPr>
          <a:xfrm>
            <a:off x="27373507" y="2730500"/>
            <a:ext cx="1794128" cy="1117602"/>
            <a:chOff x="14878060" y="8138427"/>
            <a:chExt cx="4060820" cy="252957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BD9BCA1-81E8-4B1C-B441-772E6815185F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91BA3B4-4BE9-4007-85D8-E6E42A251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BD01B90-183E-4CAD-B310-86C0982AD135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82DC4D2F-551C-4235-ABF0-F8BB9C0986EC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DB232B91-18E6-4DE7-8205-D4756DBD934C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ABEFB652-5377-4A98-A0D0-4BCFB4B1E97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50CCB34D-659B-450C-88B3-4599022D9F8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68149DE-5593-4A1A-97D2-7268DF25387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187A63E0-5A04-49BB-B052-9457BAF9F69A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09379A9A-7677-41D6-8D52-530D5D69E81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8E37E16D-C59B-4B31-9375-877AF084D04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34595170-0DFB-493B-8139-4EF8B95FF8FC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76AEFD7D-1EE0-4DE8-90BF-E69C6E1B22E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D858D1DA-D76C-4F57-91FA-214B3BB187C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EDDA5C6-5C75-4E8B-B8FF-E990A44C83AA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11075DE-514E-4177-A539-15E21AC0DBA8}"/>
                  </a:ext>
                </a:extLst>
              </p:cNvPr>
              <p:cNvCxnSpPr>
                <a:cxnSpLocks/>
                <a:stCxn id="145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2DBF974F-8421-4983-984B-50E90AD1B48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F1D17521-19C8-4618-880D-9E6B8658CDD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B49E0ED-B24F-4601-8915-DB1C32C2307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4866E55-52F6-4905-90E2-CD3EA286A601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294CA62-4EE4-4023-8AED-D2230C66FC6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11BDA5E2-3115-4596-A630-451E50B75D0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04DF102-C50D-4FAA-816E-9D1373B4CBFC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9FC13F35-299D-4FB1-9207-BA1A69AB1BA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EE404C57-BDB8-4980-B3D1-B0B0CE170E8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4BECFCC-FFEA-4FCC-A41A-A0ECBB879328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68B84FA-2DDC-4E02-9C7A-577612B1C1F5}"/>
                  </a:ext>
                </a:extLst>
              </p:cNvPr>
              <p:cNvCxnSpPr>
                <a:cxnSpLocks/>
                <a:stCxn id="135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E6FB8CE-AB35-4F12-AC6F-CC445D2779F2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761798B6-EBDA-43B0-B462-E9AAA829275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750DB9D-07AB-48CF-9600-75A29FA9687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380706F-7734-48B8-9CE4-D00C31CE31D9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00FC59E1-76DF-4A56-A47D-CAB41844505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2DC16DF-86B6-434F-B9C6-DBB0618E136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6C4CA8E-3AFA-46F7-B5C4-3A2A40EA76D9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40DE3A5-C036-4DF9-AF52-E30B28936AD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7F9F3E2C-F82D-4BBD-BBFE-CDFF295E4FF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763D5B25-C688-4785-934A-6C169E2D9BAE}"/>
              </a:ext>
            </a:extLst>
          </p:cNvPr>
          <p:cNvSpPr txBox="1"/>
          <p:nvPr/>
        </p:nvSpPr>
        <p:spPr>
          <a:xfrm>
            <a:off x="21152102" y="2607639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B740A"/>
                </a:solidFill>
                <a:latin typeface="Montserrat SemiBold" panose="00000700000000000000" pitchFamily="50" charset="0"/>
              </a:rPr>
              <a:t>NEW ARRIVAL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797F024B-51E4-48E9-9528-0D6F8F2DD87C}"/>
              </a:ext>
            </a:extLst>
          </p:cNvPr>
          <p:cNvSpPr/>
          <p:nvPr/>
        </p:nvSpPr>
        <p:spPr>
          <a:xfrm>
            <a:off x="20840433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2B4EDBD-F4C4-43E0-8263-45B5A9930FD4}"/>
              </a:ext>
            </a:extLst>
          </p:cNvPr>
          <p:cNvSpPr txBox="1"/>
          <p:nvPr/>
        </p:nvSpPr>
        <p:spPr>
          <a:xfrm>
            <a:off x="25448031" y="9977568"/>
            <a:ext cx="4520174" cy="10156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605DDD5-1FB9-4750-BEC0-270BE3DE3696}"/>
              </a:ext>
            </a:extLst>
          </p:cNvPr>
          <p:cNvSpPr txBox="1"/>
          <p:nvPr/>
        </p:nvSpPr>
        <p:spPr>
          <a:xfrm>
            <a:off x="25290463" y="9860584"/>
            <a:ext cx="4520174" cy="1015663"/>
          </a:xfrm>
          <a:prstGeom prst="rect">
            <a:avLst/>
          </a:prstGeom>
          <a:noFill/>
          <a:ln w="73025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C57BB5-CCE6-492F-BDB6-35EDF90D0A20}"/>
              </a:ext>
            </a:extLst>
          </p:cNvPr>
          <p:cNvGrpSpPr/>
          <p:nvPr/>
        </p:nvGrpSpPr>
        <p:grpSpPr>
          <a:xfrm>
            <a:off x="29010023" y="10385608"/>
            <a:ext cx="691713" cy="430883"/>
            <a:chOff x="14878060" y="8138432"/>
            <a:chExt cx="4060803" cy="2529568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7F3E08E-3C6C-4091-9DCF-6198D521CDB2}"/>
                </a:ext>
              </a:extLst>
            </p:cNvPr>
            <p:cNvGrpSpPr/>
            <p:nvPr/>
          </p:nvGrpSpPr>
          <p:grpSpPr>
            <a:xfrm>
              <a:off x="16434709" y="8138432"/>
              <a:ext cx="947499" cy="2529568"/>
              <a:chOff x="16607071" y="8138431"/>
              <a:chExt cx="947500" cy="2529569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C69F55BA-2F39-4145-B47A-9D474E9E3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7766A73-5DB4-4802-B22A-DCA791688ABC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83FEF053-1431-494D-9DB6-643AC402E6D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CA8D712B-8F04-4245-9E67-FDB6AF0B917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CBAFE758-AA59-46E0-A4B3-CD91863D16CC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29FD5B1-6FB0-4FC6-859B-DF389F1B78F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8363E4F0-CD30-4DD6-9906-E8C5462AB30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BF9CD210-6B19-4BB2-AB4F-662F92D97990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2F993202-BE13-4CFC-9346-3C442F90FCB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936FE2D-2A1F-4A48-83D9-DBC06EB45A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FC1541B-7955-4A52-BBBF-E0BFAF22DA5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9748E56B-5F38-4FF2-8800-D72BF89F4FF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139551D-42E9-4A2B-B34E-143B3391568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71CA8E7-8FE2-4567-A6F8-D07968B04889}"/>
                </a:ext>
              </a:extLst>
            </p:cNvPr>
            <p:cNvGrpSpPr/>
            <p:nvPr/>
          </p:nvGrpSpPr>
          <p:grpSpPr>
            <a:xfrm>
              <a:off x="17991364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5242BB94-B855-42D1-B1C2-9FF6C9088B4C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2EF5AA01-1FCE-49C0-B47E-CE241F47042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C9FD3D05-81AA-4579-B962-1112A31FB52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74FDA11-C493-4D42-9AAF-151B38A1A06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57A2CF73-DB87-4301-93E1-F4D42E99E17D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D6CB701D-494C-4E2D-BF52-2B3A456BF1B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716EF451-3A24-4FD4-BE51-C94A702C749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B3B284FF-F98F-4C95-B150-C09058C81D0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2B84F762-1B8C-46F4-B990-B7AF4B8B0D7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42F36364-7BF0-46F9-ABBE-A6F1FE3DF79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496A94E-5D92-43FB-94BE-298A3AA4A99B}"/>
                </a:ext>
              </a:extLst>
            </p:cNvPr>
            <p:cNvGrpSpPr/>
            <p:nvPr/>
          </p:nvGrpSpPr>
          <p:grpSpPr>
            <a:xfrm>
              <a:off x="14878060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6B6ED76-4F86-4FF8-8F00-EAB23717400A}"/>
                  </a:ext>
                </a:extLst>
              </p:cNvPr>
              <p:cNvCxnSpPr>
                <a:cxnSpLocks/>
                <a:stCxn id="17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671EB862-B7B0-435F-BE76-AEDF08D92328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2B41BB8-E0FB-44B4-A4BA-485CE28551E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144412A6-650B-482F-8AE4-A78D2CFB8A3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DE7600D-08A7-442D-A925-D033DB48D1BA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669B7DDF-37D4-4716-8580-1F095635975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7E404164-2140-4047-9F77-723C8C9A07A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778ECB2-6E6B-4856-9473-C678E48D5352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1DF0A2C5-E66C-4DD5-A1F3-12906334D5A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2C88F0B-698A-4886-8E07-CDFEDA2BFFC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2C4E615-3DDB-43E8-B4A2-7E7FD72A07D1}"/>
              </a:ext>
            </a:extLst>
          </p:cNvPr>
          <p:cNvSpPr/>
          <p:nvPr/>
        </p:nvSpPr>
        <p:spPr>
          <a:xfrm>
            <a:off x="25567450" y="9990371"/>
            <a:ext cx="34676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rgbClr val="FB740A"/>
                </a:solidFill>
                <a:latin typeface="Montserrat SemiBold" panose="00000700000000000000" pitchFamily="50" charset="0"/>
              </a:rPr>
              <a:t>PRICE $50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81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9850"/>
      </p:ext>
    </p:extLst>
  </p:cSld>
  <p:clrMapOvr>
    <a:masterClrMapping/>
  </p:clrMapOvr>
  <p:transition advTm="6032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750" fill="hold"/>
                                        <p:tgtEl>
                                          <p:spTgt spid="11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ccel="14000" decel="8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750" fill="hold"/>
                                        <p:tgtEl>
                                          <p:spTgt spid="10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" grpId="0"/>
      <p:bldP spid="90" grpId="0"/>
      <p:bldP spid="121" grpId="0" animBg="1"/>
      <p:bldP spid="160" grpId="0" animBg="1"/>
      <p:bldP spid="161" grpId="0" animBg="1"/>
      <p:bldP spid="162" grpId="0" animBg="1"/>
      <p:bldP spid="2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0"/>
          <a:stretch/>
        </p:blipFill>
        <p:spPr>
          <a:xfrm rot="18900000">
            <a:off x="18262006" y="3759344"/>
            <a:ext cx="13580666" cy="968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11" y="8250238"/>
            <a:ext cx="15052456" cy="1003497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076E47D6-457B-4E3B-9BDB-4CDBAB457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36" y="-332509"/>
            <a:ext cx="33343272" cy="1895301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240E6427-B394-4B09-9C79-BD1F5D2B7648}"/>
              </a:ext>
            </a:extLst>
          </p:cNvPr>
          <p:cNvGrpSpPr/>
          <p:nvPr/>
        </p:nvGrpSpPr>
        <p:grpSpPr>
          <a:xfrm>
            <a:off x="21945600" y="14598957"/>
            <a:ext cx="7970397" cy="830997"/>
            <a:chOff x="20270856" y="14588380"/>
            <a:chExt cx="6334307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9E8DEE-3443-45E7-8B15-5655945C7DF3}"/>
                </a:ext>
              </a:extLst>
            </p:cNvPr>
            <p:cNvSpPr txBox="1"/>
            <p:nvPr/>
          </p:nvSpPr>
          <p:spPr>
            <a:xfrm>
              <a:off x="21089803" y="14622337"/>
              <a:ext cx="4449927" cy="763083"/>
            </a:xfrm>
            <a:prstGeom prst="rect">
              <a:avLst/>
            </a:prstGeom>
            <a:solidFill>
              <a:srgbClr val="F68E18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rgbClr val="F68E18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E6CEB4-1BE1-4490-A004-D72661F019CA}"/>
                </a:ext>
              </a:extLst>
            </p:cNvPr>
            <p:cNvSpPr/>
            <p:nvPr/>
          </p:nvSpPr>
          <p:spPr>
            <a:xfrm>
              <a:off x="20270856" y="14588380"/>
              <a:ext cx="633430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NOW FOR $50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730ECDE1-7AB9-4C84-AD4F-F17AE4193B92}"/>
              </a:ext>
            </a:extLst>
          </p:cNvPr>
          <p:cNvSpPr/>
          <p:nvPr/>
        </p:nvSpPr>
        <p:spPr>
          <a:xfrm>
            <a:off x="19440939" y="2286000"/>
            <a:ext cx="8150087" cy="11748052"/>
          </a:xfrm>
          <a:prstGeom prst="rect">
            <a:avLst/>
          </a:prstGeom>
          <a:noFill/>
          <a:ln w="101600">
            <a:solidFill>
              <a:srgbClr val="F68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6F6F4F8-9C59-41C7-809F-AC4624A29338}"/>
              </a:ext>
            </a:extLst>
          </p:cNvPr>
          <p:cNvSpPr txBox="1"/>
          <p:nvPr/>
        </p:nvSpPr>
        <p:spPr>
          <a:xfrm>
            <a:off x="23935575" y="11433860"/>
            <a:ext cx="669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>
                <a:solidFill>
                  <a:srgbClr val="F68E18"/>
                </a:solidFill>
                <a:latin typeface="Montserrat SemiBold" panose="00000700000000000000" pitchFamily="50" charset="0"/>
              </a:rPr>
              <a:t> </a:t>
            </a:r>
          </a:p>
        </p:txBody>
      </p: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D939B326-F56E-4EBC-AC12-CDD0F6EEFC25}"/>
              </a:ext>
            </a:extLst>
          </p:cNvPr>
          <p:cNvGrpSpPr/>
          <p:nvPr/>
        </p:nvGrpSpPr>
        <p:grpSpPr>
          <a:xfrm>
            <a:off x="12539833" y="11551487"/>
            <a:ext cx="19206514" cy="7526180"/>
            <a:chOff x="12539833" y="11551487"/>
            <a:chExt cx="19206514" cy="7526180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AF7A4C0-56ED-45E2-ADB7-00A3B46678F2}"/>
                </a:ext>
              </a:extLst>
            </p:cNvPr>
            <p:cNvSpPr txBox="1"/>
            <p:nvPr/>
          </p:nvSpPr>
          <p:spPr>
            <a:xfrm rot="5400000">
              <a:off x="9546772" y="1537672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0AB22F4-2834-48D3-BC5F-8DEABB6CA8CC}"/>
                </a:ext>
              </a:extLst>
            </p:cNvPr>
            <p:cNvSpPr txBox="1"/>
            <p:nvPr/>
          </p:nvSpPr>
          <p:spPr>
            <a:xfrm>
              <a:off x="23935575" y="11551487"/>
              <a:ext cx="7810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442" name="TextBox 441">
            <a:extLst>
              <a:ext uri="{FF2B5EF4-FFF2-40B4-BE49-F238E27FC236}">
                <a16:creationId xmlns:a16="http://schemas.microsoft.com/office/drawing/2014/main" id="{5E2A89C8-DBDD-42E8-9AD2-4623513E7744}"/>
              </a:ext>
            </a:extLst>
          </p:cNvPr>
          <p:cNvSpPr txBox="1"/>
          <p:nvPr/>
        </p:nvSpPr>
        <p:spPr>
          <a:xfrm>
            <a:off x="2036469" y="4458400"/>
            <a:ext cx="954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8911F"/>
                </a:solidFill>
                <a:latin typeface="Modern No. 20" panose="02070704070505020303" pitchFamily="18" charset="0"/>
              </a:rPr>
              <a:t>HANDBAGS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DAC3E275-2444-40DB-B60C-101120080366}"/>
              </a:ext>
            </a:extLst>
          </p:cNvPr>
          <p:cNvSpPr txBox="1"/>
          <p:nvPr/>
        </p:nvSpPr>
        <p:spPr>
          <a:xfrm>
            <a:off x="2036469" y="5781380"/>
            <a:ext cx="1292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No. 20" panose="02070704070505020303" pitchFamily="18" charset="0"/>
              </a:rPr>
              <a:t>Leather fashion handbags – Unisex</a:t>
            </a:r>
          </a:p>
          <a:p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Modern No. 20" panose="02070704070505020303" pitchFamily="18" charset="0"/>
            </a:endParaRP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2D5EA240-7881-48E8-B4BF-4E20FDCBC498}"/>
              </a:ext>
            </a:extLst>
          </p:cNvPr>
          <p:cNvSpPr/>
          <p:nvPr/>
        </p:nvSpPr>
        <p:spPr>
          <a:xfrm>
            <a:off x="1755218" y="2037887"/>
            <a:ext cx="9064579" cy="1677664"/>
          </a:xfrm>
          <a:prstGeom prst="rect">
            <a:avLst/>
          </a:prstGeom>
          <a:solidFill>
            <a:srgbClr val="F68E18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82D7B8A7-9951-4E61-9666-10B421527960}"/>
              </a:ext>
            </a:extLst>
          </p:cNvPr>
          <p:cNvGrpSpPr/>
          <p:nvPr/>
        </p:nvGrpSpPr>
        <p:grpSpPr>
          <a:xfrm>
            <a:off x="8574070" y="2730500"/>
            <a:ext cx="1794128" cy="1117602"/>
            <a:chOff x="14878060" y="8138427"/>
            <a:chExt cx="4060820" cy="2529573"/>
          </a:xfrm>
        </p:grpSpPr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FE382CEF-758A-4C5F-84AE-994C9967D2D2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94C6A6F1-3336-4CC6-96E1-FEABBE776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6CABB348-0552-497F-A184-C60F641D196B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6D3BC793-7EFE-4CB9-85D6-3321420BEA8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15659DFA-D9DF-4FD4-96D7-904CDB44132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6F259F5A-5FEB-4F36-98D0-D3ADAEA8E78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C86FC76D-6603-440E-8B5F-5C3C46AD662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52627F5C-ECBB-44A3-A15F-9F1EBA652F30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C209EE4-B95D-46AD-9559-69E3A94B59F8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E8A83C4A-A466-48C3-A5C5-2334CF56AA0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81FFC430-F6C2-45A4-A42D-3A106B3F664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73" name="Group 472">
                <a:extLst>
                  <a:ext uri="{FF2B5EF4-FFF2-40B4-BE49-F238E27FC236}">
                    <a16:creationId xmlns:a16="http://schemas.microsoft.com/office/drawing/2014/main" id="{BBA77034-2A9C-4999-A2B8-2BF95871BC1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5783C98D-2595-4661-AACD-713BFF133D8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4C3B872C-16DC-4EC4-9FD6-46F959E679F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17B68338-4657-4E32-94D8-0E077BA9A64B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4BBEDD97-F372-40A0-A7E2-D4929EA57069}"/>
                  </a:ext>
                </a:extLst>
              </p:cNvPr>
              <p:cNvCxnSpPr>
                <a:cxnSpLocks/>
                <a:stCxn id="468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F243A56E-9CD6-4F9B-BA1A-92EF57FA8753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E7448F75-A65F-4A8D-A291-14C32945623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6D06E914-6AC2-4B34-B2DC-40EC67596C9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EE6E51AB-9FF9-468C-9FEB-6733DCBDDB9C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FF8E97A8-1F15-449B-B995-91ACDC39D7B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87AE59C4-B283-4292-8A1E-B67BDA85C06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8408BF9A-80FF-4FEF-A352-7E1BAD468DE2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BEC4C5B6-FAC4-488B-84D6-2A94397E4C5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0FD7B489-E239-4773-AB54-F1EB3D48276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ADB7DF15-7A14-42FA-9BB4-6F0109BCD500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8AB3772B-4881-4495-9C22-9475BD9F2FAD}"/>
                  </a:ext>
                </a:extLst>
              </p:cNvPr>
              <p:cNvCxnSpPr>
                <a:cxnSpLocks/>
                <a:stCxn id="458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5EE6D079-E894-416E-B591-038B7F528D9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60D15B57-E8F4-45E4-A275-A0D10AAD320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05AFD3C3-A0F0-44BD-A431-F22BAE90463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1" name="Group 450">
                <a:extLst>
                  <a:ext uri="{FF2B5EF4-FFF2-40B4-BE49-F238E27FC236}">
                    <a16:creationId xmlns:a16="http://schemas.microsoft.com/office/drawing/2014/main" id="{F7DEAE67-8B2A-4C09-971E-A4C0BE7C88E8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6DEADA6A-5274-4FF4-BA5C-8E702E31DCD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A43EF824-78A4-45F2-8634-910A31DE65B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52" name="Group 451">
                <a:extLst>
                  <a:ext uri="{FF2B5EF4-FFF2-40B4-BE49-F238E27FC236}">
                    <a16:creationId xmlns:a16="http://schemas.microsoft.com/office/drawing/2014/main" id="{DC644B3F-8E52-4740-A965-307BAC08237E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61B29F85-6653-4CA3-AAF2-D186BF4203E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88A96DA6-DF2F-4038-927B-219FF208C0B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82" name="TextBox 481">
            <a:extLst>
              <a:ext uri="{FF2B5EF4-FFF2-40B4-BE49-F238E27FC236}">
                <a16:creationId xmlns:a16="http://schemas.microsoft.com/office/drawing/2014/main" id="{3C021323-BB3E-4F43-B9C4-3FBBEE917AFE}"/>
              </a:ext>
            </a:extLst>
          </p:cNvPr>
          <p:cNvSpPr txBox="1"/>
          <p:nvPr/>
        </p:nvSpPr>
        <p:spPr>
          <a:xfrm>
            <a:off x="2369780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50% DISCOUNT</a:t>
            </a:r>
          </a:p>
        </p:txBody>
      </p:sp>
      <p:sp>
        <p:nvSpPr>
          <p:cNvPr id="483" name="Rectangle 482">
            <a:extLst>
              <a:ext uri="{FF2B5EF4-FFF2-40B4-BE49-F238E27FC236}">
                <a16:creationId xmlns:a16="http://schemas.microsoft.com/office/drawing/2014/main" id="{A2109903-B651-480B-81D2-F4AF7A4FE30D}"/>
              </a:ext>
            </a:extLst>
          </p:cNvPr>
          <p:cNvSpPr/>
          <p:nvPr/>
        </p:nvSpPr>
        <p:spPr>
          <a:xfrm>
            <a:off x="2040996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34" y="628138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82411"/>
      </p:ext>
    </p:extLst>
  </p:cSld>
  <p:clrMapOvr>
    <a:masterClrMapping/>
  </p:clrMapOvr>
  <p:transition advTm="615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75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750" fill="hold"/>
                                        <p:tgtEl>
                                          <p:spTgt spid="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7" dur="6000" fill="hold"/>
                                        <p:tgtEl>
                                          <p:spTgt spid="52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ccel="14000" decel="86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5750" fill="hold"/>
                                        <p:tgtEl>
                                          <p:spTgt spid="99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4000" decel="86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8" dur="6000" fill="hold"/>
                                        <p:tgtEl>
                                          <p:spTgt spid="98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26562E-6 4.16667E-6 L -2.26562E-6 0.02274 " pathEditMode="relative" rAng="0" ptsTypes="AA">
                                      <p:cBhvr>
                                        <p:cTn id="40" dur="2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442" grpId="0"/>
      <p:bldP spid="443" grpId="0"/>
      <p:bldP spid="444" grpId="0" animBg="1"/>
      <p:bldP spid="4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74F795-6524-4570-B4A4-430CB71AE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29" y="2976065"/>
            <a:ext cx="21097175" cy="1406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158960-1D30-4BB1-8698-418484F54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486" r="8334" b="12348"/>
          <a:stretch/>
        </p:blipFill>
        <p:spPr>
          <a:xfrm>
            <a:off x="0" y="-1"/>
            <a:ext cx="32512000" cy="18288001"/>
          </a:xfrm>
          <a:prstGeom prst="rect">
            <a:avLst/>
          </a:prstGeom>
          <a:effectLst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2B54133-7B6C-45DA-9B29-7013501C9E4E}"/>
              </a:ext>
            </a:extLst>
          </p:cNvPr>
          <p:cNvSpPr txBox="1"/>
          <p:nvPr/>
        </p:nvSpPr>
        <p:spPr>
          <a:xfrm>
            <a:off x="11609502" y="4234688"/>
            <a:ext cx="6917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404040"/>
                </a:solidFill>
                <a:latin typeface="Modern No. 20" panose="02070704070505020303" pitchFamily="18" charset="0"/>
              </a:rPr>
              <a:t>DSLR CAMERA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28B59F-0ED2-40DC-AE6E-E0E5477FD099}"/>
              </a:ext>
            </a:extLst>
          </p:cNvPr>
          <p:cNvGrpSpPr/>
          <p:nvPr/>
        </p:nvGrpSpPr>
        <p:grpSpPr>
          <a:xfrm>
            <a:off x="16034917" y="4337592"/>
            <a:ext cx="6372656" cy="693711"/>
            <a:chOff x="20360969" y="14496047"/>
            <a:chExt cx="5696229" cy="101566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67F15B-9B9C-46C3-BA9F-B453FCDADD21}"/>
                </a:ext>
              </a:extLst>
            </p:cNvPr>
            <p:cNvSpPr txBox="1"/>
            <p:nvPr/>
          </p:nvSpPr>
          <p:spPr>
            <a:xfrm>
              <a:off x="21127418" y="14496047"/>
              <a:ext cx="4374696" cy="101566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rgbClr val="F68E18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18C3755-1B4A-4FB5-B6CF-4D59D2AD6766}"/>
                </a:ext>
              </a:extLst>
            </p:cNvPr>
            <p:cNvSpPr/>
            <p:nvPr/>
          </p:nvSpPr>
          <p:spPr>
            <a:xfrm>
              <a:off x="20360969" y="14539215"/>
              <a:ext cx="5696229" cy="946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SALE PRICE $200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9512103-BBE9-43AA-818C-C2357D4ADE20}"/>
              </a:ext>
            </a:extLst>
          </p:cNvPr>
          <p:cNvGrpSpPr/>
          <p:nvPr/>
        </p:nvGrpSpPr>
        <p:grpSpPr>
          <a:xfrm>
            <a:off x="560224" y="13274976"/>
            <a:ext cx="11529788" cy="8438359"/>
            <a:chOff x="4477952" y="13274976"/>
            <a:chExt cx="11529788" cy="8438359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066ED3-6013-4D9A-A0F5-8235883777FE}"/>
                </a:ext>
              </a:extLst>
            </p:cNvPr>
            <p:cNvSpPr/>
            <p:nvPr/>
          </p:nvSpPr>
          <p:spPr>
            <a:xfrm>
              <a:off x="5337885" y="13346559"/>
              <a:ext cx="10669855" cy="8127733"/>
            </a:xfrm>
            <a:custGeom>
              <a:avLst/>
              <a:gdLst>
                <a:gd name="connsiteX0" fmla="*/ 1282829 w 5892231"/>
                <a:gd name="connsiteY0" fmla="*/ 691218 h 4488392"/>
                <a:gd name="connsiteX1" fmla="*/ 857231 w 5892231"/>
                <a:gd name="connsiteY1" fmla="*/ 861759 h 4488392"/>
                <a:gd name="connsiteX2" fmla="*/ 721402 w 5892231"/>
                <a:gd name="connsiteY2" fmla="*/ 1352252 h 4488392"/>
                <a:gd name="connsiteX3" fmla="*/ 721402 w 5892231"/>
                <a:gd name="connsiteY3" fmla="*/ 3136139 h 4488392"/>
                <a:gd name="connsiteX4" fmla="*/ 858741 w 5892231"/>
                <a:gd name="connsiteY4" fmla="*/ 3626632 h 4488392"/>
                <a:gd name="connsiteX5" fmla="*/ 1282829 w 5892231"/>
                <a:gd name="connsiteY5" fmla="*/ 3797172 h 4488392"/>
                <a:gd name="connsiteX6" fmla="*/ 1708426 w 5892231"/>
                <a:gd name="connsiteY6" fmla="*/ 3626632 h 4488392"/>
                <a:gd name="connsiteX7" fmla="*/ 1844255 w 5892231"/>
                <a:gd name="connsiteY7" fmla="*/ 3136139 h 4488392"/>
                <a:gd name="connsiteX8" fmla="*/ 1844255 w 5892231"/>
                <a:gd name="connsiteY8" fmla="*/ 1352252 h 4488392"/>
                <a:gd name="connsiteX9" fmla="*/ 1708426 w 5892231"/>
                <a:gd name="connsiteY9" fmla="*/ 861759 h 4488392"/>
                <a:gd name="connsiteX10" fmla="*/ 1282829 w 5892231"/>
                <a:gd name="connsiteY10" fmla="*/ 691218 h 4488392"/>
                <a:gd name="connsiteX11" fmla="*/ 3468439 w 5892231"/>
                <a:gd name="connsiteY11" fmla="*/ 54332 h 4488392"/>
                <a:gd name="connsiteX12" fmla="*/ 5765457 w 5892231"/>
                <a:gd name="connsiteY12" fmla="*/ 54332 h 4488392"/>
                <a:gd name="connsiteX13" fmla="*/ 5765457 w 5892231"/>
                <a:gd name="connsiteY13" fmla="*/ 745550 h 4488392"/>
                <a:gd name="connsiteX14" fmla="*/ 4189841 w 5892231"/>
                <a:gd name="connsiteY14" fmla="*/ 745550 h 4488392"/>
                <a:gd name="connsiteX15" fmla="*/ 4189841 w 5892231"/>
                <a:gd name="connsiteY15" fmla="*/ 1626929 h 4488392"/>
                <a:gd name="connsiteX16" fmla="*/ 4446407 w 5892231"/>
                <a:gd name="connsiteY16" fmla="*/ 1482044 h 4488392"/>
                <a:gd name="connsiteX17" fmla="*/ 4751269 w 5892231"/>
                <a:gd name="connsiteY17" fmla="*/ 1430731 h 4488392"/>
                <a:gd name="connsiteX18" fmla="*/ 5370045 w 5892231"/>
                <a:gd name="connsiteY18" fmla="*/ 1587689 h 4488392"/>
                <a:gd name="connsiteX19" fmla="*/ 5759421 w 5892231"/>
                <a:gd name="connsiteY19" fmla="*/ 2046489 h 4488392"/>
                <a:gd name="connsiteX20" fmla="*/ 5892231 w 5892231"/>
                <a:gd name="connsiteY20" fmla="*/ 2773928 h 4488392"/>
                <a:gd name="connsiteX21" fmla="*/ 5892231 w 5892231"/>
                <a:gd name="connsiteY21" fmla="*/ 3142176 h 4488392"/>
                <a:gd name="connsiteX22" fmla="*/ 5744329 w 5892231"/>
                <a:gd name="connsiteY22" fmla="*/ 3869616 h 4488392"/>
                <a:gd name="connsiteX23" fmla="*/ 5312693 w 5892231"/>
                <a:gd name="connsiteY23" fmla="*/ 4329924 h 4488392"/>
                <a:gd name="connsiteX24" fmla="*/ 4627513 w 5892231"/>
                <a:gd name="connsiteY24" fmla="*/ 4488392 h 4488392"/>
                <a:gd name="connsiteX25" fmla="*/ 4016283 w 5892231"/>
                <a:gd name="connsiteY25" fmla="*/ 4345016 h 4488392"/>
                <a:gd name="connsiteX26" fmla="*/ 3580121 w 5892231"/>
                <a:gd name="connsiteY26" fmla="*/ 3929984 h 4488392"/>
                <a:gd name="connsiteX27" fmla="*/ 3371849 w 5892231"/>
                <a:gd name="connsiteY27" fmla="*/ 3281023 h 4488392"/>
                <a:gd name="connsiteX28" fmla="*/ 3371849 w 5892231"/>
                <a:gd name="connsiteY28" fmla="*/ 3278004 h 4488392"/>
                <a:gd name="connsiteX29" fmla="*/ 4093253 w 5892231"/>
                <a:gd name="connsiteY29" fmla="*/ 3278004 h 4488392"/>
                <a:gd name="connsiteX30" fmla="*/ 4093253 w 5892231"/>
                <a:gd name="connsiteY30" fmla="*/ 3281023 h 4488392"/>
                <a:gd name="connsiteX31" fmla="*/ 4265303 w 5892231"/>
                <a:gd name="connsiteY31" fmla="*/ 3656816 h 4488392"/>
                <a:gd name="connsiteX32" fmla="*/ 4633549 w 5892231"/>
                <a:gd name="connsiteY32" fmla="*/ 3791136 h 4488392"/>
                <a:gd name="connsiteX33" fmla="*/ 5030471 w 5892231"/>
                <a:gd name="connsiteY33" fmla="*/ 3620596 h 4488392"/>
                <a:gd name="connsiteX34" fmla="*/ 5170829 w 5892231"/>
                <a:gd name="connsiteY34" fmla="*/ 3142176 h 4488392"/>
                <a:gd name="connsiteX35" fmla="*/ 5170829 w 5892231"/>
                <a:gd name="connsiteY35" fmla="*/ 2773928 h 4488392"/>
                <a:gd name="connsiteX36" fmla="*/ 5036509 w 5892231"/>
                <a:gd name="connsiteY36" fmla="*/ 2297018 h 4488392"/>
                <a:gd name="connsiteX37" fmla="*/ 4657697 w 5892231"/>
                <a:gd name="connsiteY37" fmla="*/ 2127986 h 4488392"/>
                <a:gd name="connsiteX38" fmla="*/ 4352837 w 5892231"/>
                <a:gd name="connsiteY38" fmla="*/ 2218539 h 4488392"/>
                <a:gd name="connsiteX39" fmla="*/ 4135511 w 5892231"/>
                <a:gd name="connsiteY39" fmla="*/ 2472086 h 4488392"/>
                <a:gd name="connsiteX40" fmla="*/ 3468439 w 5892231"/>
                <a:gd name="connsiteY40" fmla="*/ 2472086 h 4488392"/>
                <a:gd name="connsiteX41" fmla="*/ 1282829 w 5892231"/>
                <a:gd name="connsiteY41" fmla="*/ 0 h 4488392"/>
                <a:gd name="connsiteX42" fmla="*/ 2239668 w 5892231"/>
                <a:gd name="connsiteY42" fmla="*/ 325990 h 4488392"/>
                <a:gd name="connsiteX43" fmla="*/ 2565657 w 5892231"/>
                <a:gd name="connsiteY43" fmla="*/ 1246608 h 4488392"/>
                <a:gd name="connsiteX44" fmla="*/ 2565657 w 5892231"/>
                <a:gd name="connsiteY44" fmla="*/ 3241784 h 4488392"/>
                <a:gd name="connsiteX45" fmla="*/ 2238159 w 5892231"/>
                <a:gd name="connsiteY45" fmla="*/ 4160892 h 4488392"/>
                <a:gd name="connsiteX46" fmla="*/ 1282829 w 5892231"/>
                <a:gd name="connsiteY46" fmla="*/ 4488392 h 4488392"/>
                <a:gd name="connsiteX47" fmla="*/ 327499 w 5892231"/>
                <a:gd name="connsiteY47" fmla="*/ 4157874 h 4488392"/>
                <a:gd name="connsiteX48" fmla="*/ 0 w 5892231"/>
                <a:gd name="connsiteY48" fmla="*/ 3241784 h 4488392"/>
                <a:gd name="connsiteX49" fmla="*/ 0 w 5892231"/>
                <a:gd name="connsiteY49" fmla="*/ 1246608 h 4488392"/>
                <a:gd name="connsiteX50" fmla="*/ 329008 w 5892231"/>
                <a:gd name="connsiteY50" fmla="*/ 327499 h 4488392"/>
                <a:gd name="connsiteX51" fmla="*/ 1282829 w 5892231"/>
                <a:gd name="connsiteY51" fmla="*/ 0 h 44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2231" h="4488392">
                  <a:moveTo>
                    <a:pt x="1282829" y="691218"/>
                  </a:moveTo>
                  <a:cubicBezTo>
                    <a:pt x="1089650" y="691218"/>
                    <a:pt x="947784" y="748066"/>
                    <a:pt x="857231" y="861759"/>
                  </a:cubicBezTo>
                  <a:cubicBezTo>
                    <a:pt x="766679" y="975453"/>
                    <a:pt x="721402" y="1138951"/>
                    <a:pt x="721402" y="1352252"/>
                  </a:cubicBezTo>
                  <a:lnTo>
                    <a:pt x="721402" y="3136139"/>
                  </a:lnTo>
                  <a:cubicBezTo>
                    <a:pt x="721402" y="3349440"/>
                    <a:pt x="767182" y="3512938"/>
                    <a:pt x="858741" y="3626632"/>
                  </a:cubicBezTo>
                  <a:cubicBezTo>
                    <a:pt x="950299" y="3740326"/>
                    <a:pt x="1091662" y="3797172"/>
                    <a:pt x="1282829" y="3797172"/>
                  </a:cubicBezTo>
                  <a:cubicBezTo>
                    <a:pt x="1476007" y="3797172"/>
                    <a:pt x="1617873" y="3740326"/>
                    <a:pt x="1708426" y="3626632"/>
                  </a:cubicBezTo>
                  <a:cubicBezTo>
                    <a:pt x="1798979" y="3512938"/>
                    <a:pt x="1844255" y="3349440"/>
                    <a:pt x="1844255" y="3136139"/>
                  </a:cubicBezTo>
                  <a:lnTo>
                    <a:pt x="1844255" y="1352252"/>
                  </a:lnTo>
                  <a:cubicBezTo>
                    <a:pt x="1844255" y="1138951"/>
                    <a:pt x="1798979" y="975453"/>
                    <a:pt x="1708426" y="861759"/>
                  </a:cubicBezTo>
                  <a:cubicBezTo>
                    <a:pt x="1617873" y="748066"/>
                    <a:pt x="1476007" y="691218"/>
                    <a:pt x="1282829" y="691218"/>
                  </a:cubicBezTo>
                  <a:close/>
                  <a:moveTo>
                    <a:pt x="3468439" y="54332"/>
                  </a:moveTo>
                  <a:lnTo>
                    <a:pt x="5765457" y="54332"/>
                  </a:lnTo>
                  <a:lnTo>
                    <a:pt x="5765457" y="745550"/>
                  </a:lnTo>
                  <a:lnTo>
                    <a:pt x="4189841" y="745550"/>
                  </a:lnTo>
                  <a:lnTo>
                    <a:pt x="4189841" y="1626929"/>
                  </a:lnTo>
                  <a:cubicBezTo>
                    <a:pt x="4260271" y="1564548"/>
                    <a:pt x="4345793" y="1516253"/>
                    <a:pt x="4446407" y="1482044"/>
                  </a:cubicBezTo>
                  <a:cubicBezTo>
                    <a:pt x="4547021" y="1447836"/>
                    <a:pt x="4648641" y="1430731"/>
                    <a:pt x="4751269" y="1430731"/>
                  </a:cubicBezTo>
                  <a:cubicBezTo>
                    <a:pt x="4992741" y="1430731"/>
                    <a:pt x="5198999" y="1483050"/>
                    <a:pt x="5370045" y="1587689"/>
                  </a:cubicBezTo>
                  <a:cubicBezTo>
                    <a:pt x="5541087" y="1692328"/>
                    <a:pt x="5670879" y="1845261"/>
                    <a:pt x="5759421" y="2046489"/>
                  </a:cubicBezTo>
                  <a:cubicBezTo>
                    <a:pt x="5847961" y="2247717"/>
                    <a:pt x="5892231" y="2490197"/>
                    <a:pt x="5892231" y="2773928"/>
                  </a:cubicBezTo>
                  <a:lnTo>
                    <a:pt x="5892231" y="3142176"/>
                  </a:lnTo>
                  <a:cubicBezTo>
                    <a:pt x="5892231" y="3425907"/>
                    <a:pt x="5842929" y="3668387"/>
                    <a:pt x="5744329" y="3869616"/>
                  </a:cubicBezTo>
                  <a:cubicBezTo>
                    <a:pt x="5645725" y="4070844"/>
                    <a:pt x="5501849" y="4224280"/>
                    <a:pt x="5312693" y="4329924"/>
                  </a:cubicBezTo>
                  <a:cubicBezTo>
                    <a:pt x="5123539" y="4435568"/>
                    <a:pt x="4895145" y="4488392"/>
                    <a:pt x="4627513" y="4488392"/>
                  </a:cubicBezTo>
                  <a:cubicBezTo>
                    <a:pt x="4400125" y="4488392"/>
                    <a:pt x="4196381" y="4440600"/>
                    <a:pt x="4016283" y="4345016"/>
                  </a:cubicBezTo>
                  <a:cubicBezTo>
                    <a:pt x="3836183" y="4249432"/>
                    <a:pt x="3690797" y="4111088"/>
                    <a:pt x="3580121" y="3929984"/>
                  </a:cubicBezTo>
                  <a:cubicBezTo>
                    <a:pt x="3469445" y="3748878"/>
                    <a:pt x="3400021" y="3532558"/>
                    <a:pt x="3371849" y="3281023"/>
                  </a:cubicBezTo>
                  <a:lnTo>
                    <a:pt x="3371849" y="3278004"/>
                  </a:lnTo>
                  <a:lnTo>
                    <a:pt x="4093253" y="3278004"/>
                  </a:lnTo>
                  <a:lnTo>
                    <a:pt x="4093253" y="3281023"/>
                  </a:lnTo>
                  <a:cubicBezTo>
                    <a:pt x="4113375" y="3442006"/>
                    <a:pt x="4170725" y="3567270"/>
                    <a:pt x="4265303" y="3656816"/>
                  </a:cubicBezTo>
                  <a:cubicBezTo>
                    <a:pt x="4359879" y="3746364"/>
                    <a:pt x="4482629" y="3791136"/>
                    <a:pt x="4633549" y="3791136"/>
                  </a:cubicBezTo>
                  <a:cubicBezTo>
                    <a:pt x="4804593" y="3791136"/>
                    <a:pt x="4936901" y="3734290"/>
                    <a:pt x="5030471" y="3620596"/>
                  </a:cubicBezTo>
                  <a:cubicBezTo>
                    <a:pt x="5124043" y="3506902"/>
                    <a:pt x="5170829" y="3347428"/>
                    <a:pt x="5170829" y="3142176"/>
                  </a:cubicBezTo>
                  <a:lnTo>
                    <a:pt x="5170829" y="2773928"/>
                  </a:lnTo>
                  <a:cubicBezTo>
                    <a:pt x="5170829" y="2568676"/>
                    <a:pt x="5126055" y="2409706"/>
                    <a:pt x="5036509" y="2297018"/>
                  </a:cubicBezTo>
                  <a:cubicBezTo>
                    <a:pt x="4946961" y="2184330"/>
                    <a:pt x="4820691" y="2127986"/>
                    <a:pt x="4657697" y="2127986"/>
                  </a:cubicBezTo>
                  <a:cubicBezTo>
                    <a:pt x="4545009" y="2127986"/>
                    <a:pt x="4443389" y="2158171"/>
                    <a:pt x="4352837" y="2218539"/>
                  </a:cubicBezTo>
                  <a:cubicBezTo>
                    <a:pt x="4262285" y="2278908"/>
                    <a:pt x="4189841" y="2363423"/>
                    <a:pt x="4135511" y="2472086"/>
                  </a:cubicBezTo>
                  <a:lnTo>
                    <a:pt x="3468439" y="2472086"/>
                  </a:lnTo>
                  <a:close/>
                  <a:moveTo>
                    <a:pt x="1282829" y="0"/>
                  </a:moveTo>
                  <a:cubicBezTo>
                    <a:pt x="1703395" y="0"/>
                    <a:pt x="2022341" y="108663"/>
                    <a:pt x="2239668" y="325990"/>
                  </a:cubicBezTo>
                  <a:cubicBezTo>
                    <a:pt x="2456994" y="543316"/>
                    <a:pt x="2565657" y="850188"/>
                    <a:pt x="2565657" y="1246608"/>
                  </a:cubicBezTo>
                  <a:lnTo>
                    <a:pt x="2565657" y="3241784"/>
                  </a:lnTo>
                  <a:cubicBezTo>
                    <a:pt x="2565657" y="3636190"/>
                    <a:pt x="2456491" y="3942560"/>
                    <a:pt x="2238159" y="4160892"/>
                  </a:cubicBezTo>
                  <a:cubicBezTo>
                    <a:pt x="2019826" y="4379224"/>
                    <a:pt x="1701383" y="4488392"/>
                    <a:pt x="1282829" y="4488392"/>
                  </a:cubicBezTo>
                  <a:cubicBezTo>
                    <a:pt x="864274" y="4488392"/>
                    <a:pt x="545831" y="4378220"/>
                    <a:pt x="327499" y="4157874"/>
                  </a:cubicBezTo>
                  <a:cubicBezTo>
                    <a:pt x="109166" y="3937530"/>
                    <a:pt x="0" y="3632166"/>
                    <a:pt x="0" y="3241784"/>
                  </a:cubicBezTo>
                  <a:lnTo>
                    <a:pt x="0" y="1246608"/>
                  </a:lnTo>
                  <a:cubicBezTo>
                    <a:pt x="0" y="852201"/>
                    <a:pt x="109669" y="545832"/>
                    <a:pt x="329008" y="327499"/>
                  </a:cubicBezTo>
                  <a:cubicBezTo>
                    <a:pt x="548346" y="109166"/>
                    <a:pt x="866287" y="0"/>
                    <a:pt x="1282829" y="0"/>
                  </a:cubicBezTo>
                  <a:close/>
                </a:path>
              </a:pathLst>
            </a:custGeom>
            <a:gradFill>
              <a:gsLst>
                <a:gs pos="90000">
                  <a:srgbClr val="D67F00">
                    <a:alpha val="0"/>
                  </a:srgbClr>
                </a:gs>
                <a:gs pos="53000">
                  <a:srgbClr val="CD6601">
                    <a:alpha val="35000"/>
                  </a:srgbClr>
                </a:gs>
                <a:gs pos="11000">
                  <a:srgbClr val="C54E01">
                    <a:alpha val="3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innerShdw blurRad="114300">
                    <a:prstClr val="black"/>
                  </a:innerShdw>
                </a:effectLst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0AF14BE-70D9-44CA-BC79-8B230FC86735}"/>
                </a:ext>
              </a:extLst>
            </p:cNvPr>
            <p:cNvSpPr/>
            <p:nvPr/>
          </p:nvSpPr>
          <p:spPr>
            <a:xfrm>
              <a:off x="4477952" y="13274976"/>
              <a:ext cx="11077634" cy="8438359"/>
            </a:xfrm>
            <a:custGeom>
              <a:avLst/>
              <a:gdLst>
                <a:gd name="connsiteX0" fmla="*/ 1282829 w 5892231"/>
                <a:gd name="connsiteY0" fmla="*/ 691218 h 4488392"/>
                <a:gd name="connsiteX1" fmla="*/ 857231 w 5892231"/>
                <a:gd name="connsiteY1" fmla="*/ 861759 h 4488392"/>
                <a:gd name="connsiteX2" fmla="*/ 721402 w 5892231"/>
                <a:gd name="connsiteY2" fmla="*/ 1352252 h 4488392"/>
                <a:gd name="connsiteX3" fmla="*/ 721402 w 5892231"/>
                <a:gd name="connsiteY3" fmla="*/ 3136139 h 4488392"/>
                <a:gd name="connsiteX4" fmla="*/ 858741 w 5892231"/>
                <a:gd name="connsiteY4" fmla="*/ 3626632 h 4488392"/>
                <a:gd name="connsiteX5" fmla="*/ 1282829 w 5892231"/>
                <a:gd name="connsiteY5" fmla="*/ 3797172 h 4488392"/>
                <a:gd name="connsiteX6" fmla="*/ 1708426 w 5892231"/>
                <a:gd name="connsiteY6" fmla="*/ 3626632 h 4488392"/>
                <a:gd name="connsiteX7" fmla="*/ 1844255 w 5892231"/>
                <a:gd name="connsiteY7" fmla="*/ 3136139 h 4488392"/>
                <a:gd name="connsiteX8" fmla="*/ 1844255 w 5892231"/>
                <a:gd name="connsiteY8" fmla="*/ 1352252 h 4488392"/>
                <a:gd name="connsiteX9" fmla="*/ 1708426 w 5892231"/>
                <a:gd name="connsiteY9" fmla="*/ 861759 h 4488392"/>
                <a:gd name="connsiteX10" fmla="*/ 1282829 w 5892231"/>
                <a:gd name="connsiteY10" fmla="*/ 691218 h 4488392"/>
                <a:gd name="connsiteX11" fmla="*/ 3468439 w 5892231"/>
                <a:gd name="connsiteY11" fmla="*/ 54332 h 4488392"/>
                <a:gd name="connsiteX12" fmla="*/ 5765457 w 5892231"/>
                <a:gd name="connsiteY12" fmla="*/ 54332 h 4488392"/>
                <a:gd name="connsiteX13" fmla="*/ 5765457 w 5892231"/>
                <a:gd name="connsiteY13" fmla="*/ 745550 h 4488392"/>
                <a:gd name="connsiteX14" fmla="*/ 4189841 w 5892231"/>
                <a:gd name="connsiteY14" fmla="*/ 745550 h 4488392"/>
                <a:gd name="connsiteX15" fmla="*/ 4189841 w 5892231"/>
                <a:gd name="connsiteY15" fmla="*/ 1626929 h 4488392"/>
                <a:gd name="connsiteX16" fmla="*/ 4446407 w 5892231"/>
                <a:gd name="connsiteY16" fmla="*/ 1482044 h 4488392"/>
                <a:gd name="connsiteX17" fmla="*/ 4751269 w 5892231"/>
                <a:gd name="connsiteY17" fmla="*/ 1430731 h 4488392"/>
                <a:gd name="connsiteX18" fmla="*/ 5370045 w 5892231"/>
                <a:gd name="connsiteY18" fmla="*/ 1587689 h 4488392"/>
                <a:gd name="connsiteX19" fmla="*/ 5759421 w 5892231"/>
                <a:gd name="connsiteY19" fmla="*/ 2046489 h 4488392"/>
                <a:gd name="connsiteX20" fmla="*/ 5892231 w 5892231"/>
                <a:gd name="connsiteY20" fmla="*/ 2773928 h 4488392"/>
                <a:gd name="connsiteX21" fmla="*/ 5892231 w 5892231"/>
                <a:gd name="connsiteY21" fmla="*/ 3142176 h 4488392"/>
                <a:gd name="connsiteX22" fmla="*/ 5744329 w 5892231"/>
                <a:gd name="connsiteY22" fmla="*/ 3869616 h 4488392"/>
                <a:gd name="connsiteX23" fmla="*/ 5312693 w 5892231"/>
                <a:gd name="connsiteY23" fmla="*/ 4329924 h 4488392"/>
                <a:gd name="connsiteX24" fmla="*/ 4627513 w 5892231"/>
                <a:gd name="connsiteY24" fmla="*/ 4488392 h 4488392"/>
                <a:gd name="connsiteX25" fmla="*/ 4016283 w 5892231"/>
                <a:gd name="connsiteY25" fmla="*/ 4345016 h 4488392"/>
                <a:gd name="connsiteX26" fmla="*/ 3580121 w 5892231"/>
                <a:gd name="connsiteY26" fmla="*/ 3929984 h 4488392"/>
                <a:gd name="connsiteX27" fmla="*/ 3371849 w 5892231"/>
                <a:gd name="connsiteY27" fmla="*/ 3281023 h 4488392"/>
                <a:gd name="connsiteX28" fmla="*/ 3371849 w 5892231"/>
                <a:gd name="connsiteY28" fmla="*/ 3278004 h 4488392"/>
                <a:gd name="connsiteX29" fmla="*/ 4093253 w 5892231"/>
                <a:gd name="connsiteY29" fmla="*/ 3278004 h 4488392"/>
                <a:gd name="connsiteX30" fmla="*/ 4093253 w 5892231"/>
                <a:gd name="connsiteY30" fmla="*/ 3281023 h 4488392"/>
                <a:gd name="connsiteX31" fmla="*/ 4265303 w 5892231"/>
                <a:gd name="connsiteY31" fmla="*/ 3656816 h 4488392"/>
                <a:gd name="connsiteX32" fmla="*/ 4633549 w 5892231"/>
                <a:gd name="connsiteY32" fmla="*/ 3791136 h 4488392"/>
                <a:gd name="connsiteX33" fmla="*/ 5030471 w 5892231"/>
                <a:gd name="connsiteY33" fmla="*/ 3620596 h 4488392"/>
                <a:gd name="connsiteX34" fmla="*/ 5170829 w 5892231"/>
                <a:gd name="connsiteY34" fmla="*/ 3142176 h 4488392"/>
                <a:gd name="connsiteX35" fmla="*/ 5170829 w 5892231"/>
                <a:gd name="connsiteY35" fmla="*/ 2773928 h 4488392"/>
                <a:gd name="connsiteX36" fmla="*/ 5036509 w 5892231"/>
                <a:gd name="connsiteY36" fmla="*/ 2297018 h 4488392"/>
                <a:gd name="connsiteX37" fmla="*/ 4657697 w 5892231"/>
                <a:gd name="connsiteY37" fmla="*/ 2127986 h 4488392"/>
                <a:gd name="connsiteX38" fmla="*/ 4352837 w 5892231"/>
                <a:gd name="connsiteY38" fmla="*/ 2218539 h 4488392"/>
                <a:gd name="connsiteX39" fmla="*/ 4135511 w 5892231"/>
                <a:gd name="connsiteY39" fmla="*/ 2472086 h 4488392"/>
                <a:gd name="connsiteX40" fmla="*/ 3468439 w 5892231"/>
                <a:gd name="connsiteY40" fmla="*/ 2472086 h 4488392"/>
                <a:gd name="connsiteX41" fmla="*/ 1282829 w 5892231"/>
                <a:gd name="connsiteY41" fmla="*/ 0 h 4488392"/>
                <a:gd name="connsiteX42" fmla="*/ 2239668 w 5892231"/>
                <a:gd name="connsiteY42" fmla="*/ 325990 h 4488392"/>
                <a:gd name="connsiteX43" fmla="*/ 2565657 w 5892231"/>
                <a:gd name="connsiteY43" fmla="*/ 1246608 h 4488392"/>
                <a:gd name="connsiteX44" fmla="*/ 2565657 w 5892231"/>
                <a:gd name="connsiteY44" fmla="*/ 3241784 h 4488392"/>
                <a:gd name="connsiteX45" fmla="*/ 2238159 w 5892231"/>
                <a:gd name="connsiteY45" fmla="*/ 4160892 h 4488392"/>
                <a:gd name="connsiteX46" fmla="*/ 1282829 w 5892231"/>
                <a:gd name="connsiteY46" fmla="*/ 4488392 h 4488392"/>
                <a:gd name="connsiteX47" fmla="*/ 327499 w 5892231"/>
                <a:gd name="connsiteY47" fmla="*/ 4157874 h 4488392"/>
                <a:gd name="connsiteX48" fmla="*/ 0 w 5892231"/>
                <a:gd name="connsiteY48" fmla="*/ 3241784 h 4488392"/>
                <a:gd name="connsiteX49" fmla="*/ 0 w 5892231"/>
                <a:gd name="connsiteY49" fmla="*/ 1246608 h 4488392"/>
                <a:gd name="connsiteX50" fmla="*/ 329008 w 5892231"/>
                <a:gd name="connsiteY50" fmla="*/ 327499 h 4488392"/>
                <a:gd name="connsiteX51" fmla="*/ 1282829 w 5892231"/>
                <a:gd name="connsiteY51" fmla="*/ 0 h 44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2231" h="4488392">
                  <a:moveTo>
                    <a:pt x="1282829" y="691218"/>
                  </a:moveTo>
                  <a:cubicBezTo>
                    <a:pt x="1089650" y="691218"/>
                    <a:pt x="947784" y="748066"/>
                    <a:pt x="857231" y="861759"/>
                  </a:cubicBezTo>
                  <a:cubicBezTo>
                    <a:pt x="766679" y="975453"/>
                    <a:pt x="721402" y="1138951"/>
                    <a:pt x="721402" y="1352252"/>
                  </a:cubicBezTo>
                  <a:lnTo>
                    <a:pt x="721402" y="3136139"/>
                  </a:lnTo>
                  <a:cubicBezTo>
                    <a:pt x="721402" y="3349440"/>
                    <a:pt x="767182" y="3512938"/>
                    <a:pt x="858741" y="3626632"/>
                  </a:cubicBezTo>
                  <a:cubicBezTo>
                    <a:pt x="950299" y="3740326"/>
                    <a:pt x="1091662" y="3797172"/>
                    <a:pt x="1282829" y="3797172"/>
                  </a:cubicBezTo>
                  <a:cubicBezTo>
                    <a:pt x="1476007" y="3797172"/>
                    <a:pt x="1617873" y="3740326"/>
                    <a:pt x="1708426" y="3626632"/>
                  </a:cubicBezTo>
                  <a:cubicBezTo>
                    <a:pt x="1798979" y="3512938"/>
                    <a:pt x="1844255" y="3349440"/>
                    <a:pt x="1844255" y="3136139"/>
                  </a:cubicBezTo>
                  <a:lnTo>
                    <a:pt x="1844255" y="1352252"/>
                  </a:lnTo>
                  <a:cubicBezTo>
                    <a:pt x="1844255" y="1138951"/>
                    <a:pt x="1798979" y="975453"/>
                    <a:pt x="1708426" y="861759"/>
                  </a:cubicBezTo>
                  <a:cubicBezTo>
                    <a:pt x="1617873" y="748066"/>
                    <a:pt x="1476007" y="691218"/>
                    <a:pt x="1282829" y="691218"/>
                  </a:cubicBezTo>
                  <a:close/>
                  <a:moveTo>
                    <a:pt x="3468439" y="54332"/>
                  </a:moveTo>
                  <a:lnTo>
                    <a:pt x="5765457" y="54332"/>
                  </a:lnTo>
                  <a:lnTo>
                    <a:pt x="5765457" y="745550"/>
                  </a:lnTo>
                  <a:lnTo>
                    <a:pt x="4189841" y="745550"/>
                  </a:lnTo>
                  <a:lnTo>
                    <a:pt x="4189841" y="1626929"/>
                  </a:lnTo>
                  <a:cubicBezTo>
                    <a:pt x="4260271" y="1564548"/>
                    <a:pt x="4345793" y="1516253"/>
                    <a:pt x="4446407" y="1482044"/>
                  </a:cubicBezTo>
                  <a:cubicBezTo>
                    <a:pt x="4547021" y="1447836"/>
                    <a:pt x="4648641" y="1430731"/>
                    <a:pt x="4751269" y="1430731"/>
                  </a:cubicBezTo>
                  <a:cubicBezTo>
                    <a:pt x="4992741" y="1430731"/>
                    <a:pt x="5198999" y="1483050"/>
                    <a:pt x="5370045" y="1587689"/>
                  </a:cubicBezTo>
                  <a:cubicBezTo>
                    <a:pt x="5541087" y="1692328"/>
                    <a:pt x="5670879" y="1845261"/>
                    <a:pt x="5759421" y="2046489"/>
                  </a:cubicBezTo>
                  <a:cubicBezTo>
                    <a:pt x="5847961" y="2247717"/>
                    <a:pt x="5892231" y="2490197"/>
                    <a:pt x="5892231" y="2773928"/>
                  </a:cubicBezTo>
                  <a:lnTo>
                    <a:pt x="5892231" y="3142176"/>
                  </a:lnTo>
                  <a:cubicBezTo>
                    <a:pt x="5892231" y="3425907"/>
                    <a:pt x="5842929" y="3668387"/>
                    <a:pt x="5744329" y="3869616"/>
                  </a:cubicBezTo>
                  <a:cubicBezTo>
                    <a:pt x="5645725" y="4070844"/>
                    <a:pt x="5501849" y="4224280"/>
                    <a:pt x="5312693" y="4329924"/>
                  </a:cubicBezTo>
                  <a:cubicBezTo>
                    <a:pt x="5123539" y="4435568"/>
                    <a:pt x="4895145" y="4488392"/>
                    <a:pt x="4627513" y="4488392"/>
                  </a:cubicBezTo>
                  <a:cubicBezTo>
                    <a:pt x="4400125" y="4488392"/>
                    <a:pt x="4196381" y="4440600"/>
                    <a:pt x="4016283" y="4345016"/>
                  </a:cubicBezTo>
                  <a:cubicBezTo>
                    <a:pt x="3836183" y="4249432"/>
                    <a:pt x="3690797" y="4111088"/>
                    <a:pt x="3580121" y="3929984"/>
                  </a:cubicBezTo>
                  <a:cubicBezTo>
                    <a:pt x="3469445" y="3748878"/>
                    <a:pt x="3400021" y="3532558"/>
                    <a:pt x="3371849" y="3281023"/>
                  </a:cubicBezTo>
                  <a:lnTo>
                    <a:pt x="3371849" y="3278004"/>
                  </a:lnTo>
                  <a:lnTo>
                    <a:pt x="4093253" y="3278004"/>
                  </a:lnTo>
                  <a:lnTo>
                    <a:pt x="4093253" y="3281023"/>
                  </a:lnTo>
                  <a:cubicBezTo>
                    <a:pt x="4113375" y="3442006"/>
                    <a:pt x="4170725" y="3567270"/>
                    <a:pt x="4265303" y="3656816"/>
                  </a:cubicBezTo>
                  <a:cubicBezTo>
                    <a:pt x="4359879" y="3746364"/>
                    <a:pt x="4482629" y="3791136"/>
                    <a:pt x="4633549" y="3791136"/>
                  </a:cubicBezTo>
                  <a:cubicBezTo>
                    <a:pt x="4804593" y="3791136"/>
                    <a:pt x="4936901" y="3734290"/>
                    <a:pt x="5030471" y="3620596"/>
                  </a:cubicBezTo>
                  <a:cubicBezTo>
                    <a:pt x="5124043" y="3506902"/>
                    <a:pt x="5170829" y="3347428"/>
                    <a:pt x="5170829" y="3142176"/>
                  </a:cubicBezTo>
                  <a:lnTo>
                    <a:pt x="5170829" y="2773928"/>
                  </a:lnTo>
                  <a:cubicBezTo>
                    <a:pt x="5170829" y="2568676"/>
                    <a:pt x="5126055" y="2409706"/>
                    <a:pt x="5036509" y="2297018"/>
                  </a:cubicBezTo>
                  <a:cubicBezTo>
                    <a:pt x="4946961" y="2184330"/>
                    <a:pt x="4820691" y="2127986"/>
                    <a:pt x="4657697" y="2127986"/>
                  </a:cubicBezTo>
                  <a:cubicBezTo>
                    <a:pt x="4545009" y="2127986"/>
                    <a:pt x="4443389" y="2158171"/>
                    <a:pt x="4352837" y="2218539"/>
                  </a:cubicBezTo>
                  <a:cubicBezTo>
                    <a:pt x="4262285" y="2278908"/>
                    <a:pt x="4189841" y="2363423"/>
                    <a:pt x="4135511" y="2472086"/>
                  </a:cubicBezTo>
                  <a:lnTo>
                    <a:pt x="3468439" y="2472086"/>
                  </a:lnTo>
                  <a:close/>
                  <a:moveTo>
                    <a:pt x="1282829" y="0"/>
                  </a:moveTo>
                  <a:cubicBezTo>
                    <a:pt x="1703395" y="0"/>
                    <a:pt x="2022341" y="108663"/>
                    <a:pt x="2239668" y="325990"/>
                  </a:cubicBezTo>
                  <a:cubicBezTo>
                    <a:pt x="2456994" y="543316"/>
                    <a:pt x="2565657" y="850188"/>
                    <a:pt x="2565657" y="1246608"/>
                  </a:cubicBezTo>
                  <a:lnTo>
                    <a:pt x="2565657" y="3241784"/>
                  </a:lnTo>
                  <a:cubicBezTo>
                    <a:pt x="2565657" y="3636190"/>
                    <a:pt x="2456491" y="3942560"/>
                    <a:pt x="2238159" y="4160892"/>
                  </a:cubicBezTo>
                  <a:cubicBezTo>
                    <a:pt x="2019826" y="4379224"/>
                    <a:pt x="1701383" y="4488392"/>
                    <a:pt x="1282829" y="4488392"/>
                  </a:cubicBezTo>
                  <a:cubicBezTo>
                    <a:pt x="864274" y="4488392"/>
                    <a:pt x="545831" y="4378220"/>
                    <a:pt x="327499" y="4157874"/>
                  </a:cubicBezTo>
                  <a:cubicBezTo>
                    <a:pt x="109166" y="3937530"/>
                    <a:pt x="0" y="3632166"/>
                    <a:pt x="0" y="3241784"/>
                  </a:cubicBezTo>
                  <a:lnTo>
                    <a:pt x="0" y="1246608"/>
                  </a:lnTo>
                  <a:cubicBezTo>
                    <a:pt x="0" y="852201"/>
                    <a:pt x="109669" y="545832"/>
                    <a:pt x="329008" y="327499"/>
                  </a:cubicBezTo>
                  <a:cubicBezTo>
                    <a:pt x="548346" y="109166"/>
                    <a:pt x="866287" y="0"/>
                    <a:pt x="1282829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  <a:alpha val="0"/>
                  </a:schemeClr>
                </a:gs>
                <a:gs pos="48000">
                  <a:schemeClr val="bg1">
                    <a:alpha val="77000"/>
                  </a:schemeClr>
                </a:gs>
                <a:gs pos="11000">
                  <a:schemeClr val="bg1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00D8A2C-1981-4195-9444-55769123F9C3}"/>
              </a:ext>
            </a:extLst>
          </p:cNvPr>
          <p:cNvGrpSpPr/>
          <p:nvPr/>
        </p:nvGrpSpPr>
        <p:grpSpPr>
          <a:xfrm>
            <a:off x="4220308" y="9595426"/>
            <a:ext cx="19018262" cy="8438358"/>
            <a:chOff x="4220308" y="9595426"/>
            <a:chExt cx="19018262" cy="843835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2E4AEC9-C124-473C-9B3C-987FB0F2F88F}"/>
                </a:ext>
              </a:extLst>
            </p:cNvPr>
            <p:cNvSpPr txBox="1"/>
            <p:nvPr/>
          </p:nvSpPr>
          <p:spPr>
            <a:xfrm rot="5400000">
              <a:off x="18603893" y="13399106"/>
              <a:ext cx="8438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9B44AC-6A8C-4BF2-B70F-3992A1F43570}"/>
                </a:ext>
              </a:extLst>
            </p:cNvPr>
            <p:cNvSpPr txBox="1"/>
            <p:nvPr/>
          </p:nvSpPr>
          <p:spPr>
            <a:xfrm>
              <a:off x="4220308" y="10008531"/>
              <a:ext cx="76503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1CC9A80-ED1F-49FC-87C7-089BB310F344}"/>
              </a:ext>
            </a:extLst>
          </p:cNvPr>
          <p:cNvSpPr/>
          <p:nvPr/>
        </p:nvSpPr>
        <p:spPr>
          <a:xfrm>
            <a:off x="11475450" y="2037887"/>
            <a:ext cx="9064579" cy="1677664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6D9588A-0041-4F76-B91B-514C24482A1F}"/>
              </a:ext>
            </a:extLst>
          </p:cNvPr>
          <p:cNvGrpSpPr/>
          <p:nvPr/>
        </p:nvGrpSpPr>
        <p:grpSpPr>
          <a:xfrm>
            <a:off x="18294302" y="2730500"/>
            <a:ext cx="1794128" cy="1117602"/>
            <a:chOff x="14878060" y="8138427"/>
            <a:chExt cx="4060820" cy="2529573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7090A05-DDE9-4B36-AA25-AA310CE94D22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B4B7A22-B707-4DED-AC31-D40378B2E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7660AD0-4257-4875-88BB-C95D61FCE4E8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971E6E3-319A-4282-AA14-E470A89523A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F5357760-06D9-496F-AB21-4E98D4F0CA4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983E3033-B46A-4943-BA94-273B68E3AFDF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89EC3D26-1FA0-43D5-AF4A-B8937F6CAB3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C63EEBB9-147A-43E0-A619-7EA2BB2031F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49C9207C-56B8-4996-995C-267A96DC7A8E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83B0E71D-4CB0-4D2C-AC9B-8F8B68B8CC9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40D898AF-8302-4876-8F65-8B54CE6213B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26A7A258-C163-4A4D-905B-DE7274AD8A2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EF80F992-5FA4-4F21-A91B-8D969EF02F4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520DB98C-1436-4797-B9F4-17A8530B120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DB3720CC-57CD-47FA-BF8B-AB7A6604D836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0BCAF339-0744-4D6E-9C15-55D1C6B27EB7}"/>
                  </a:ext>
                </a:extLst>
              </p:cNvPr>
              <p:cNvCxnSpPr>
                <a:cxnSpLocks/>
                <a:stCxn id="179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4DC38E7-5E06-490D-AF4C-0554FB3F6871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CF6DFB3-A46E-4870-9403-570B7DE80DA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C2FCB115-0556-475E-953A-D7E9A715BFB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D654B8DF-3877-4D75-9495-B720FB1911DE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791E980A-E8F3-4B39-ABEC-31124EE3616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1EE347DE-5A9D-4BE3-BFE8-E28D1CF60E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1A15CFDD-E13C-48CA-A888-358DFCE5D9D4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33CB4C8-EA96-4C64-85FB-80A1739FE94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30FD041-84C9-4676-815E-11EC5CABFC4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2FDE560-6965-403D-8250-0BAE94A94C97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826E42D2-7DDC-488B-A121-F0E7F01B52C4}"/>
                  </a:ext>
                </a:extLst>
              </p:cNvPr>
              <p:cNvCxnSpPr>
                <a:cxnSpLocks/>
                <a:stCxn id="169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DB75AE0D-81B6-49E0-9CAB-A68702AB0D8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DCE7A2C-1047-46C9-83BA-CABDF5E6A98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A87A51D-D66F-4BC8-911F-9970A0BA4E9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558CB951-948B-49CB-AD86-B25EB1BFAF63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F172A3F8-DA52-4CB5-8F67-AD941ECC53A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68A4A070-8F4D-421A-8F4A-42DC5B20D6C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A481A01D-4C7A-4F73-ABE0-5EEB676B16E3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0F2A75A-8A2E-453D-8B03-FFFFF772301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2EB52628-AB15-4811-B3F5-C0F51C26C5F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93" name="TextBox 192">
            <a:extLst>
              <a:ext uri="{FF2B5EF4-FFF2-40B4-BE49-F238E27FC236}">
                <a16:creationId xmlns:a16="http://schemas.microsoft.com/office/drawing/2014/main" id="{02854E21-0B82-4FD5-98BD-F9159D738DF6}"/>
              </a:ext>
            </a:extLst>
          </p:cNvPr>
          <p:cNvSpPr txBox="1"/>
          <p:nvPr/>
        </p:nvSpPr>
        <p:spPr>
          <a:xfrm>
            <a:off x="12090012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8911F"/>
                </a:solidFill>
                <a:latin typeface="Montserrat SemiBold" panose="00000700000000000000" pitchFamily="50" charset="0"/>
              </a:rPr>
              <a:t>50% DISCOUNT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66F8E23-985A-4833-AF9C-AE26792ED07F}"/>
              </a:ext>
            </a:extLst>
          </p:cNvPr>
          <p:cNvSpPr/>
          <p:nvPr/>
        </p:nvSpPr>
        <p:spPr>
          <a:xfrm>
            <a:off x="11761228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06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09480"/>
      </p:ext>
    </p:extLst>
  </p:cSld>
  <p:clrMapOvr>
    <a:masterClrMapping/>
  </p:clrMapOvr>
  <p:transition advTm="621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5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6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4500" fill="hold"/>
                                        <p:tgtEl>
                                          <p:spTgt spid="7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4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55" grpId="0" animBg="1"/>
      <p:bldP spid="1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DA348C-907F-4CB1-AFBA-BA78788C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5" b="25639"/>
          <a:stretch/>
        </p:blipFill>
        <p:spPr>
          <a:xfrm rot="550291">
            <a:off x="15177525" y="7705181"/>
            <a:ext cx="16454790" cy="9472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B25EC-CC64-4B21-878A-5E0F26545B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r="24214" b="67365"/>
          <a:stretch/>
        </p:blipFill>
        <p:spPr>
          <a:xfrm rot="2801700">
            <a:off x="1180682" y="3580448"/>
            <a:ext cx="13661812" cy="10573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09189-0AE2-4101-851D-E4734136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3965" y="-269247"/>
            <a:ext cx="34119930" cy="18906006"/>
          </a:xfrm>
          <a:prstGeom prst="rect">
            <a:avLst/>
          </a:prstGeom>
          <a:ln w="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31CCB6-2225-4092-820D-74CF767971D7}"/>
              </a:ext>
            </a:extLst>
          </p:cNvPr>
          <p:cNvGrpSpPr/>
          <p:nvPr/>
        </p:nvGrpSpPr>
        <p:grpSpPr>
          <a:xfrm>
            <a:off x="6049106" y="14267759"/>
            <a:ext cx="6097539" cy="838830"/>
            <a:chOff x="20439689" y="14588380"/>
            <a:chExt cx="5322537" cy="7242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FD2CAA-E640-44DA-854B-CA55A3EE586F}"/>
                </a:ext>
              </a:extLst>
            </p:cNvPr>
            <p:cNvSpPr txBox="1"/>
            <p:nvPr/>
          </p:nvSpPr>
          <p:spPr>
            <a:xfrm>
              <a:off x="20867306" y="14618922"/>
              <a:ext cx="4894920" cy="69371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solidFill>
                  <a:srgbClr val="F68E18"/>
                </a:solidFill>
                <a:latin typeface="Montserrat SemiBold" panose="000007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E478B5-28D6-4D1E-9449-E4C5EA13E8F1}"/>
                </a:ext>
              </a:extLst>
            </p:cNvPr>
            <p:cNvSpPr/>
            <p:nvPr/>
          </p:nvSpPr>
          <p:spPr>
            <a:xfrm>
              <a:off x="20439689" y="14588380"/>
              <a:ext cx="5322537" cy="717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spc="3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 NOW FOR $299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13A9360-9B9C-4714-B0D0-27197C9AACFC}"/>
              </a:ext>
            </a:extLst>
          </p:cNvPr>
          <p:cNvSpPr/>
          <p:nvPr/>
        </p:nvSpPr>
        <p:spPr>
          <a:xfrm>
            <a:off x="3515139" y="2127645"/>
            <a:ext cx="8150087" cy="11748052"/>
          </a:xfrm>
          <a:prstGeom prst="rect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0E5F4A-966F-4AD1-88F4-C867951D0FD3}"/>
              </a:ext>
            </a:extLst>
          </p:cNvPr>
          <p:cNvSpPr/>
          <p:nvPr/>
        </p:nvSpPr>
        <p:spPr>
          <a:xfrm>
            <a:off x="21335250" y="2037887"/>
            <a:ext cx="9064579" cy="1677664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0FEFFA9-851A-48ED-840B-0AC36EBB17CC}"/>
              </a:ext>
            </a:extLst>
          </p:cNvPr>
          <p:cNvGrpSpPr/>
          <p:nvPr/>
        </p:nvGrpSpPr>
        <p:grpSpPr>
          <a:xfrm>
            <a:off x="28154102" y="2730500"/>
            <a:ext cx="1794128" cy="1117602"/>
            <a:chOff x="14878060" y="8138427"/>
            <a:chExt cx="4060820" cy="252957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500935B-8E0D-43DA-A67E-84952D81C375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9387EDCE-09C8-4649-BB99-1B555FB4CE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E2A214E-25C9-4410-87F5-1BD36A07368D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333CDB8-395C-4465-991B-50FC999A715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69014199-22BB-4F17-B264-30B956B8F8C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ECD3B69-DB04-4467-8577-F6DB7103DCC3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AF83E4D1-9AB9-4832-B730-74C77A711AB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8289FC75-C2CC-4538-8E38-8629A53AA73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1FB16D4-4D5A-4F0E-9861-1517F1CD2715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F5D29C09-6B32-41C1-B1D1-B3DA2D34B0C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C820F89C-A9E8-4741-AB42-3B865526547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CC7D2CF-F673-4B5E-A56E-9FB78910CFE9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7D63E016-F4E4-443F-B8CE-20618989AD2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B2D84A2C-749B-4927-AF71-49C1302A9BC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7A821D9-4D02-4A77-8140-284293640255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7F21BB97-2EA6-40E5-A3FF-6932739BDFFF}"/>
                  </a:ext>
                </a:extLst>
              </p:cNvPr>
              <p:cNvCxnSpPr>
                <a:cxnSpLocks/>
                <a:stCxn id="133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43AD26E-F827-4754-9463-53B12E5756B2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F628753F-E4E1-40A1-834B-ECDCD67C367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B1A01481-A1BB-4E16-93DB-6CB05CFC661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F829622F-4D32-4EBF-A49E-793DCEDAF8D7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0F52653-93F6-4F13-B44B-910F40270B2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5A929248-96C9-4859-86DD-52142760D5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53AE2BF-BE68-49E3-89D0-AC61B5819BF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2A5F7C2A-B79C-4958-B186-3E2EFA7E36E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2E084859-2A2B-47B4-A4A9-8335C97271A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6804960-04BE-42BF-A91C-3368ABDDB89C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5030FE90-B23F-4A7B-AC95-24856C20364C}"/>
                  </a:ext>
                </a:extLst>
              </p:cNvPr>
              <p:cNvCxnSpPr>
                <a:cxnSpLocks/>
                <a:stCxn id="123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D3A8669-7773-4079-BC15-E3D87081C6B0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CA1EFE8-66C1-434B-8671-5E8F0F04CC3C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D4DD77BF-AEB1-4B8A-BE73-3B520A90E80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63CCF75-71A2-4170-BA65-F5514EA6DB94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BF84A2CB-EBAC-49A6-A5CD-A972525B7F6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73A563A-C41A-49E8-A9C1-2C0EBBD923F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6764AD4-3652-4B42-842D-4DB16929832D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4514533-C8BA-47CB-9D4C-0FA94B4950C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FBD938B-88C4-4E64-9F7B-15B8C419BB08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5B2E984-3426-4747-9F1E-72C72FB06EE0}"/>
              </a:ext>
            </a:extLst>
          </p:cNvPr>
          <p:cNvGrpSpPr/>
          <p:nvPr/>
        </p:nvGrpSpPr>
        <p:grpSpPr>
          <a:xfrm>
            <a:off x="522067" y="12336096"/>
            <a:ext cx="18788173" cy="7401894"/>
            <a:chOff x="522067" y="12336096"/>
            <a:chExt cx="18788173" cy="74018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E641F67-99A7-4DC8-9B50-5E1A54E13CDE}"/>
                </a:ext>
              </a:extLst>
            </p:cNvPr>
            <p:cNvSpPr txBox="1"/>
            <p:nvPr/>
          </p:nvSpPr>
          <p:spPr>
            <a:xfrm rot="5400000">
              <a:off x="15609293" y="16037043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D06AFB2-1240-4E6C-A000-AC481B9F223B}"/>
                </a:ext>
              </a:extLst>
            </p:cNvPr>
            <p:cNvSpPr txBox="1"/>
            <p:nvPr/>
          </p:nvSpPr>
          <p:spPr>
            <a:xfrm>
              <a:off x="522067" y="12336096"/>
              <a:ext cx="8024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D077A255-8BE7-4412-BDE1-EC0A203DEE1F}"/>
              </a:ext>
            </a:extLst>
          </p:cNvPr>
          <p:cNvSpPr txBox="1"/>
          <p:nvPr/>
        </p:nvSpPr>
        <p:spPr>
          <a:xfrm>
            <a:off x="21949812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8911F"/>
                </a:solidFill>
                <a:latin typeface="Montserrat SemiBold" panose="00000700000000000000" pitchFamily="50" charset="0"/>
              </a:rPr>
              <a:t>TRENDING ITEM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5BBE6FE-083E-42EB-A249-2E177F838265}"/>
              </a:ext>
            </a:extLst>
          </p:cNvPr>
          <p:cNvSpPr/>
          <p:nvPr/>
        </p:nvSpPr>
        <p:spPr>
          <a:xfrm>
            <a:off x="21621028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884B9B8-C585-48B4-81AE-A63484E63632}"/>
              </a:ext>
            </a:extLst>
          </p:cNvPr>
          <p:cNvSpPr txBox="1"/>
          <p:nvPr/>
        </p:nvSpPr>
        <p:spPr>
          <a:xfrm>
            <a:off x="24325187" y="4454741"/>
            <a:ext cx="584375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Modern No. 20" panose="02070704070505020303" pitchFamily="18" charset="0"/>
              </a:rPr>
              <a:t>4K DRONE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8DB42C8-CC3F-4F54-B581-0FE2C3EA501C}"/>
              </a:ext>
            </a:extLst>
          </p:cNvPr>
          <p:cNvSpPr txBox="1"/>
          <p:nvPr/>
        </p:nvSpPr>
        <p:spPr>
          <a:xfrm>
            <a:off x="18994581" y="5746401"/>
            <a:ext cx="11569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Remote Control Flying Drone With 2MP HD Camera - Blue Steel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Modern No. 20" panose="02070704070505020303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796" y="163950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3682"/>
      </p:ext>
    </p:extLst>
  </p:cSld>
  <p:clrMapOvr>
    <a:masterClrMapping/>
  </p:clrMapOvr>
  <p:transition advTm="66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14000" decel="86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4750" fill="hold"/>
                                        <p:tgtEl>
                                          <p:spTgt spid="6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4750" fill="hold"/>
                                        <p:tgtEl>
                                          <p:spTgt spid="5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ccel="14000" decel="86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1562E-6 -1.11111E-6 L -3.51562E-6 0.02274 " pathEditMode="relative" rAng="0" ptsTypes="AA">
                                      <p:cBhvr>
                                        <p:cTn id="4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3" dur="6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9" grpId="0" animBg="1"/>
      <p:bldP spid="147" grpId="0"/>
      <p:bldP spid="148" grpId="0" animBg="1"/>
      <p:bldP spid="151" grpId="0"/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7766C8B-EBB2-4C89-8FB0-84240CFAB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12000" cy="18288000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BA8406E2-8423-4112-A115-6691B07CFEAE}"/>
              </a:ext>
            </a:extLst>
          </p:cNvPr>
          <p:cNvSpPr txBox="1"/>
          <p:nvPr/>
        </p:nvSpPr>
        <p:spPr>
          <a:xfrm>
            <a:off x="9652229" y="4336057"/>
            <a:ext cx="13207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pc="600" dirty="0">
                <a:solidFill>
                  <a:schemeClr val="bg1"/>
                </a:solidFill>
                <a:latin typeface="Modern No. 20" panose="02070704070505020303" pitchFamily="18" charset="0"/>
              </a:rPr>
              <a:t>FLAT 50% OFF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37E1F523-FEDB-4A16-8E1D-C48F1BCB9D1F}"/>
              </a:ext>
            </a:extLst>
          </p:cNvPr>
          <p:cNvGrpSpPr/>
          <p:nvPr/>
        </p:nvGrpSpPr>
        <p:grpSpPr>
          <a:xfrm>
            <a:off x="20561506" y="6305808"/>
            <a:ext cx="6111573" cy="8382887"/>
            <a:chOff x="21181315" y="6305808"/>
            <a:chExt cx="6111573" cy="8382887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8350248A-53E4-4B34-8545-4815499F1FFA}"/>
                </a:ext>
              </a:extLst>
            </p:cNvPr>
            <p:cNvGrpSpPr/>
            <p:nvPr/>
          </p:nvGrpSpPr>
          <p:grpSpPr>
            <a:xfrm>
              <a:off x="21181315" y="6305808"/>
              <a:ext cx="6111573" cy="8382887"/>
              <a:chOff x="6559825" y="5980893"/>
              <a:chExt cx="5555975" cy="7620806"/>
            </a:xfrm>
          </p:grpSpPr>
          <p:sp>
            <p:nvSpPr>
              <p:cNvPr id="166" name="Rectangle: Single Corner Snipped 165">
                <a:extLst>
                  <a:ext uri="{FF2B5EF4-FFF2-40B4-BE49-F238E27FC236}">
                    <a16:creationId xmlns:a16="http://schemas.microsoft.com/office/drawing/2014/main" id="{E74FDF74-A3CA-4FFE-A768-B9426D860A2D}"/>
                  </a:ext>
                </a:extLst>
              </p:cNvPr>
              <p:cNvSpPr/>
              <p:nvPr/>
            </p:nvSpPr>
            <p:spPr>
              <a:xfrm rot="10800000" flipH="1">
                <a:off x="6559825" y="5980893"/>
                <a:ext cx="5555975" cy="7620806"/>
              </a:xfrm>
              <a:prstGeom prst="snip1Rect">
                <a:avLst>
                  <a:gd name="adj" fmla="val 11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6B37D55-1494-46BF-B174-FD5DAA8FE670}"/>
                  </a:ext>
                </a:extLst>
              </p:cNvPr>
              <p:cNvSpPr/>
              <p:nvPr/>
            </p:nvSpPr>
            <p:spPr>
              <a:xfrm>
                <a:off x="7596428" y="12435015"/>
                <a:ext cx="3482767" cy="801981"/>
              </a:xfrm>
              <a:prstGeom prst="rect">
                <a:avLst/>
              </a:prstGeom>
              <a:solidFill>
                <a:srgbClr val="F8911F"/>
              </a:solidFill>
              <a:ln w="1143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20E21B2-D1A9-4322-8E7D-B13ACE0CA324}"/>
                </a:ext>
              </a:extLst>
            </p:cNvPr>
            <p:cNvSpPr/>
            <p:nvPr/>
          </p:nvSpPr>
          <p:spPr>
            <a:xfrm>
              <a:off x="22162634" y="13305666"/>
              <a:ext cx="3831044" cy="859155"/>
            </a:xfrm>
            <a:prstGeom prst="rect">
              <a:avLst/>
            </a:prstGeom>
            <a:noFill/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6AF49EC-74CE-4294-9BF4-7FF1BFE1DAFE}"/>
                </a:ext>
              </a:extLst>
            </p:cNvPr>
            <p:cNvSpPr/>
            <p:nvPr/>
          </p:nvSpPr>
          <p:spPr>
            <a:xfrm>
              <a:off x="21629531" y="12051937"/>
              <a:ext cx="527099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OUTDOOR CAP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BBDBD27-D18B-4A1A-B5B0-10AEF2E4D9F5}"/>
                </a:ext>
              </a:extLst>
            </p:cNvPr>
            <p:cNvSpPr/>
            <p:nvPr/>
          </p:nvSpPr>
          <p:spPr>
            <a:xfrm>
              <a:off x="22660282" y="13443443"/>
              <a:ext cx="2864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 $100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2" r="14662"/>
            <a:stretch/>
          </p:blipFill>
          <p:spPr>
            <a:xfrm>
              <a:off x="21606155" y="6648267"/>
              <a:ext cx="5350866" cy="5047326"/>
            </a:xfrm>
            <a:prstGeom prst="rect">
              <a:avLst/>
            </a:prstGeom>
          </p:spPr>
        </p:pic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215E6917-7184-4F18-9A81-E6C48015A279}"/>
              </a:ext>
            </a:extLst>
          </p:cNvPr>
          <p:cNvGrpSpPr/>
          <p:nvPr/>
        </p:nvGrpSpPr>
        <p:grpSpPr>
          <a:xfrm>
            <a:off x="13200214" y="6305808"/>
            <a:ext cx="6111573" cy="8382887"/>
            <a:chOff x="13200214" y="6305808"/>
            <a:chExt cx="6111573" cy="8382887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B540047-EDE5-4B77-90B7-A64E467A4B03}"/>
                </a:ext>
              </a:extLst>
            </p:cNvPr>
            <p:cNvGrpSpPr/>
            <p:nvPr/>
          </p:nvGrpSpPr>
          <p:grpSpPr>
            <a:xfrm>
              <a:off x="13200214" y="6305808"/>
              <a:ext cx="6111573" cy="8382887"/>
              <a:chOff x="6559825" y="5980893"/>
              <a:chExt cx="5555975" cy="7620806"/>
            </a:xfrm>
          </p:grpSpPr>
          <p:sp>
            <p:nvSpPr>
              <p:cNvPr id="159" name="Rectangle: Single Corner Snipped 158">
                <a:extLst>
                  <a:ext uri="{FF2B5EF4-FFF2-40B4-BE49-F238E27FC236}">
                    <a16:creationId xmlns:a16="http://schemas.microsoft.com/office/drawing/2014/main" id="{95C4A26F-0B83-49B4-BBA8-B0A585FE030B}"/>
                  </a:ext>
                </a:extLst>
              </p:cNvPr>
              <p:cNvSpPr/>
              <p:nvPr/>
            </p:nvSpPr>
            <p:spPr>
              <a:xfrm rot="10800000" flipH="1">
                <a:off x="6559825" y="5980893"/>
                <a:ext cx="5555975" cy="7620806"/>
              </a:xfrm>
              <a:prstGeom prst="snip1Rect">
                <a:avLst>
                  <a:gd name="adj" fmla="val 11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B18B9CCF-143A-47BC-AC24-ACD68B2322C4}"/>
                  </a:ext>
                </a:extLst>
              </p:cNvPr>
              <p:cNvSpPr/>
              <p:nvPr/>
            </p:nvSpPr>
            <p:spPr>
              <a:xfrm>
                <a:off x="7596428" y="12435015"/>
                <a:ext cx="3482767" cy="801981"/>
              </a:xfrm>
              <a:prstGeom prst="rect">
                <a:avLst/>
              </a:prstGeom>
              <a:solidFill>
                <a:srgbClr val="F8911F"/>
              </a:solidFill>
              <a:ln w="1143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E2DD5A38-9513-4285-AA7D-9445768D77CE}"/>
                </a:ext>
              </a:extLst>
            </p:cNvPr>
            <p:cNvSpPr/>
            <p:nvPr/>
          </p:nvSpPr>
          <p:spPr>
            <a:xfrm>
              <a:off x="14181532" y="13305666"/>
              <a:ext cx="3831044" cy="859155"/>
            </a:xfrm>
            <a:prstGeom prst="rect">
              <a:avLst/>
            </a:prstGeom>
            <a:noFill/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8F5E0C8-5545-475A-AAC7-2C7669764A4C}"/>
                </a:ext>
              </a:extLst>
            </p:cNvPr>
            <p:cNvSpPr/>
            <p:nvPr/>
          </p:nvSpPr>
          <p:spPr>
            <a:xfrm>
              <a:off x="13833700" y="12051937"/>
              <a:ext cx="484459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HANDWATCH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AC14C11C-9B7B-4C82-924F-87A2ECEC38AB}"/>
                </a:ext>
              </a:extLst>
            </p:cNvPr>
            <p:cNvSpPr/>
            <p:nvPr/>
          </p:nvSpPr>
          <p:spPr>
            <a:xfrm>
              <a:off x="14679181" y="13443443"/>
              <a:ext cx="2864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 $100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-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2"/>
            <a:stretch/>
          </p:blipFill>
          <p:spPr>
            <a:xfrm>
              <a:off x="13628698" y="6648267"/>
              <a:ext cx="5329055" cy="5047326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C5746DD1-7DF7-42B3-B9F0-8BE2D012AAC0}"/>
              </a:ext>
            </a:extLst>
          </p:cNvPr>
          <p:cNvGrpSpPr/>
          <p:nvPr/>
        </p:nvGrpSpPr>
        <p:grpSpPr>
          <a:xfrm>
            <a:off x="5838921" y="6305808"/>
            <a:ext cx="6111573" cy="8382887"/>
            <a:chOff x="5219113" y="6305808"/>
            <a:chExt cx="6111573" cy="83828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5B0BF4B-1232-4FFB-A55B-FBFCD72E0503}"/>
                </a:ext>
              </a:extLst>
            </p:cNvPr>
            <p:cNvGrpSpPr/>
            <p:nvPr/>
          </p:nvGrpSpPr>
          <p:grpSpPr>
            <a:xfrm>
              <a:off x="5219113" y="6305808"/>
              <a:ext cx="6111573" cy="8382887"/>
              <a:chOff x="6559825" y="5980893"/>
              <a:chExt cx="5555975" cy="7620806"/>
            </a:xfrm>
          </p:grpSpPr>
          <p:sp>
            <p:nvSpPr>
              <p:cNvPr id="15" name="Rectangle: Single Corner Snipped 14">
                <a:extLst>
                  <a:ext uri="{FF2B5EF4-FFF2-40B4-BE49-F238E27FC236}">
                    <a16:creationId xmlns:a16="http://schemas.microsoft.com/office/drawing/2014/main" id="{966C7819-256F-4111-A1FD-9ECEBBD48865}"/>
                  </a:ext>
                </a:extLst>
              </p:cNvPr>
              <p:cNvSpPr/>
              <p:nvPr/>
            </p:nvSpPr>
            <p:spPr>
              <a:xfrm rot="10800000" flipH="1">
                <a:off x="6559825" y="5980893"/>
                <a:ext cx="5555975" cy="7620806"/>
              </a:xfrm>
              <a:prstGeom prst="snip1Rect">
                <a:avLst>
                  <a:gd name="adj" fmla="val 11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91F8B1-622B-48F4-A37E-0A227A2F60FA}"/>
                  </a:ext>
                </a:extLst>
              </p:cNvPr>
              <p:cNvSpPr/>
              <p:nvPr/>
            </p:nvSpPr>
            <p:spPr>
              <a:xfrm>
                <a:off x="7596428" y="12435015"/>
                <a:ext cx="3482767" cy="801981"/>
              </a:xfrm>
              <a:prstGeom prst="rect">
                <a:avLst/>
              </a:prstGeom>
              <a:solidFill>
                <a:srgbClr val="F8911F"/>
              </a:solidFill>
              <a:ln w="1143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B44A20-0759-426D-9DF8-99BF3A3D3161}"/>
                </a:ext>
              </a:extLst>
            </p:cNvPr>
            <p:cNvSpPr/>
            <p:nvPr/>
          </p:nvSpPr>
          <p:spPr>
            <a:xfrm>
              <a:off x="6200432" y="13305666"/>
              <a:ext cx="3831044" cy="859155"/>
            </a:xfrm>
            <a:prstGeom prst="rect">
              <a:avLst/>
            </a:prstGeom>
            <a:noFill/>
            <a:ln w="63500" cap="rnd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537440-D58A-49ED-8FE4-B8B1EC827E4A}"/>
                </a:ext>
              </a:extLst>
            </p:cNvPr>
            <p:cNvSpPr/>
            <p:nvPr/>
          </p:nvSpPr>
          <p:spPr>
            <a:xfrm>
              <a:off x="5838070" y="12051937"/>
              <a:ext cx="458490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SUNGLASSES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0B072D1F-EE99-4FE0-9530-0C7C6A2916CF}"/>
                </a:ext>
              </a:extLst>
            </p:cNvPr>
            <p:cNvSpPr/>
            <p:nvPr/>
          </p:nvSpPr>
          <p:spPr>
            <a:xfrm>
              <a:off x="6698080" y="13443443"/>
              <a:ext cx="2864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PRICE $100</a:t>
              </a:r>
            </a:p>
          </p:txBody>
        </p: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1ED3B490-8924-4B3D-9F28-E89E6AD7D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9" t="51980" r="18979" b="18846"/>
            <a:stretch/>
          </p:blipFill>
          <p:spPr>
            <a:xfrm>
              <a:off x="5586174" y="6648268"/>
              <a:ext cx="5377449" cy="5047324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0D59719-10F3-4E2D-85FD-CAC835BEF9A7}"/>
              </a:ext>
            </a:extLst>
          </p:cNvPr>
          <p:cNvGrpSpPr/>
          <p:nvPr/>
        </p:nvGrpSpPr>
        <p:grpSpPr>
          <a:xfrm>
            <a:off x="2689836" y="10497251"/>
            <a:ext cx="25790309" cy="8382887"/>
            <a:chOff x="2689836" y="10497251"/>
            <a:chExt cx="25790309" cy="8382887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6D5892C0-0287-4401-BC61-40A98A056D12}"/>
                </a:ext>
              </a:extLst>
            </p:cNvPr>
            <p:cNvSpPr txBox="1"/>
            <p:nvPr/>
          </p:nvSpPr>
          <p:spPr>
            <a:xfrm rot="5400000">
              <a:off x="23873203" y="14273196"/>
              <a:ext cx="8382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pc="3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8F0CBF8-E0BD-4B19-9006-8463347BAD36}"/>
                </a:ext>
              </a:extLst>
            </p:cNvPr>
            <p:cNvSpPr txBox="1"/>
            <p:nvPr/>
          </p:nvSpPr>
          <p:spPr>
            <a:xfrm>
              <a:off x="2689836" y="15118771"/>
              <a:ext cx="81541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96" name="Rectangle 195">
            <a:extLst>
              <a:ext uri="{FF2B5EF4-FFF2-40B4-BE49-F238E27FC236}">
                <a16:creationId xmlns:a16="http://schemas.microsoft.com/office/drawing/2014/main" id="{F576B0CA-5A35-4EAE-AA5F-0839FE62328F}"/>
              </a:ext>
            </a:extLst>
          </p:cNvPr>
          <p:cNvSpPr/>
          <p:nvPr/>
        </p:nvSpPr>
        <p:spPr>
          <a:xfrm>
            <a:off x="11330686" y="2037887"/>
            <a:ext cx="9064579" cy="1677664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558367A-6D47-4B65-A3AF-2FC28506F890}"/>
              </a:ext>
            </a:extLst>
          </p:cNvPr>
          <p:cNvGrpSpPr/>
          <p:nvPr/>
        </p:nvGrpSpPr>
        <p:grpSpPr>
          <a:xfrm>
            <a:off x="18149538" y="2730500"/>
            <a:ext cx="1794128" cy="1117602"/>
            <a:chOff x="14878060" y="8138427"/>
            <a:chExt cx="4060820" cy="2529573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2C8F0140-14AE-4BCA-A632-19515BA64A6A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B18A5DBC-2833-4086-A63F-D33F2F060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2FDC0F0A-97D1-4142-8488-3CBC5E928C85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420CF76A-25A5-4F53-9C19-25453F0C02D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A91DDBA-0231-4C18-8C94-F243AA4C8A6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393258C9-A294-4C4A-A0CB-6C4AC4682CFE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DF4606DF-34FE-4426-874E-B06E06C76C4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A6188B9C-ADA4-4762-B8EB-59A50ED3994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51B4B681-FC3A-4736-AF1A-600EA93DE746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E60B05F9-D3AA-421A-BB92-88C89ABE7B0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B41D2204-88E0-4D73-ABBE-7810FC808E4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8D44603F-7026-47FA-AE30-110952B5EB6A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70C0AFF4-0CD5-4E35-83D9-89A14CFE4A1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83FAC0AA-04EC-4B30-86DC-D1593FEA322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F053D89D-2E2F-4EDE-A283-DC657C6C2434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E5FDC26-E982-4707-BD69-7C3EFAF956A8}"/>
                  </a:ext>
                </a:extLst>
              </p:cNvPr>
              <p:cNvCxnSpPr>
                <a:cxnSpLocks/>
                <a:stCxn id="220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6EA0DC84-7F57-4D39-8EF0-4FDB2F88BCEF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155B50CB-82CF-4616-9D60-4AC8D1A196F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4FD7EE22-9A9A-4E58-AB0A-A2985729580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0EB7F807-3EBA-416B-A009-AD2D2925FBFD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BA0FC603-083D-4CD4-B8A8-8D9D59877F8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672FDCD1-8AAC-4125-966C-E210C3D9BCC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8343EF6C-5B79-4526-8BA2-FC9A051FE6CA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F10264FC-7E37-4727-A397-6D15B327CC6C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DBB582BB-8DE1-4C67-8023-7549D99FD02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8495DF7-8AE4-4D06-BE47-5AF007EBB875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3478F532-AD3F-49EE-BA13-F74C0FA28B01}"/>
                  </a:ext>
                </a:extLst>
              </p:cNvPr>
              <p:cNvCxnSpPr>
                <a:cxnSpLocks/>
                <a:stCxn id="210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86275142-46EB-41A4-841D-282ED403EFB3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E560BC34-3A5C-47D2-8728-C2B50B23EFA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F6CE9E25-7E15-4ABD-8EF1-D3C283BBF30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9C587B7-A5E0-458F-8F82-0BC5F63DB1A5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A0D3D0C5-DF01-489D-9D14-AFF3AB5F4CA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F606D70A-004F-4B61-8590-861EA3E6AD4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094B40D9-6D46-4525-B84B-6B5ECDDC6A0C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B817F312-DEEA-4FA9-8487-AE252BC40EF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4D1175C3-7CA9-4BCA-9F84-4D2992F0DFD0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C69CE19E-764F-4A42-B7B7-5CB500DEAFCF}"/>
              </a:ext>
            </a:extLst>
          </p:cNvPr>
          <p:cNvSpPr txBox="1"/>
          <p:nvPr/>
        </p:nvSpPr>
        <p:spPr>
          <a:xfrm>
            <a:off x="11945248" y="2525122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8911F"/>
                </a:solidFill>
                <a:latin typeface="Montserrat SemiBold" panose="00000700000000000000" pitchFamily="50" charset="0"/>
              </a:rPr>
              <a:t>NEW ARRIVAL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C208E323-4840-4314-9594-5E5619F9CE30}"/>
              </a:ext>
            </a:extLst>
          </p:cNvPr>
          <p:cNvSpPr/>
          <p:nvPr/>
        </p:nvSpPr>
        <p:spPr>
          <a:xfrm>
            <a:off x="11616464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656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95364"/>
      </p:ext>
    </p:extLst>
  </p:cSld>
  <p:clrMapOvr>
    <a:masterClrMapping/>
  </p:clrMapOvr>
  <p:transition advTm="590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9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6000" fill="hold"/>
                                        <p:tgtEl>
                                          <p:spTgt spid="2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9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decel="9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6000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9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196" grpId="0" animBg="1"/>
      <p:bldP spid="2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A981484C-4F4F-4A78-B5E5-150507BEE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213" y="2100778"/>
            <a:ext cx="16551566" cy="12413675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AED5FD0E-529D-4EC5-883F-27663A8AC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52" y="2414"/>
            <a:ext cx="33148104" cy="18283173"/>
          </a:xfrm>
          <a:prstGeom prst="rect">
            <a:avLst/>
          </a:prstGeom>
          <a:ln w="2063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BC734EAA-9ACC-4A99-A5CC-30CC6AF68486}"/>
              </a:ext>
            </a:extLst>
          </p:cNvPr>
          <p:cNvSpPr/>
          <p:nvPr/>
        </p:nvSpPr>
        <p:spPr>
          <a:xfrm>
            <a:off x="-2468962" y="8351106"/>
            <a:ext cx="16218764" cy="12354600"/>
          </a:xfrm>
          <a:custGeom>
            <a:avLst/>
            <a:gdLst>
              <a:gd name="connsiteX0" fmla="*/ 1282829 w 5892231"/>
              <a:gd name="connsiteY0" fmla="*/ 691218 h 4488392"/>
              <a:gd name="connsiteX1" fmla="*/ 857231 w 5892231"/>
              <a:gd name="connsiteY1" fmla="*/ 861759 h 4488392"/>
              <a:gd name="connsiteX2" fmla="*/ 721402 w 5892231"/>
              <a:gd name="connsiteY2" fmla="*/ 1352252 h 4488392"/>
              <a:gd name="connsiteX3" fmla="*/ 721402 w 5892231"/>
              <a:gd name="connsiteY3" fmla="*/ 3136139 h 4488392"/>
              <a:gd name="connsiteX4" fmla="*/ 858741 w 5892231"/>
              <a:gd name="connsiteY4" fmla="*/ 3626632 h 4488392"/>
              <a:gd name="connsiteX5" fmla="*/ 1282829 w 5892231"/>
              <a:gd name="connsiteY5" fmla="*/ 3797172 h 4488392"/>
              <a:gd name="connsiteX6" fmla="*/ 1708426 w 5892231"/>
              <a:gd name="connsiteY6" fmla="*/ 3626632 h 4488392"/>
              <a:gd name="connsiteX7" fmla="*/ 1844255 w 5892231"/>
              <a:gd name="connsiteY7" fmla="*/ 3136139 h 4488392"/>
              <a:gd name="connsiteX8" fmla="*/ 1844255 w 5892231"/>
              <a:gd name="connsiteY8" fmla="*/ 1352252 h 4488392"/>
              <a:gd name="connsiteX9" fmla="*/ 1708426 w 5892231"/>
              <a:gd name="connsiteY9" fmla="*/ 861759 h 4488392"/>
              <a:gd name="connsiteX10" fmla="*/ 1282829 w 5892231"/>
              <a:gd name="connsiteY10" fmla="*/ 691218 h 4488392"/>
              <a:gd name="connsiteX11" fmla="*/ 3468439 w 5892231"/>
              <a:gd name="connsiteY11" fmla="*/ 54332 h 4488392"/>
              <a:gd name="connsiteX12" fmla="*/ 5765457 w 5892231"/>
              <a:gd name="connsiteY12" fmla="*/ 54332 h 4488392"/>
              <a:gd name="connsiteX13" fmla="*/ 5765457 w 5892231"/>
              <a:gd name="connsiteY13" fmla="*/ 745550 h 4488392"/>
              <a:gd name="connsiteX14" fmla="*/ 4189841 w 5892231"/>
              <a:gd name="connsiteY14" fmla="*/ 745550 h 4488392"/>
              <a:gd name="connsiteX15" fmla="*/ 4189841 w 5892231"/>
              <a:gd name="connsiteY15" fmla="*/ 1626929 h 4488392"/>
              <a:gd name="connsiteX16" fmla="*/ 4446407 w 5892231"/>
              <a:gd name="connsiteY16" fmla="*/ 1482044 h 4488392"/>
              <a:gd name="connsiteX17" fmla="*/ 4751269 w 5892231"/>
              <a:gd name="connsiteY17" fmla="*/ 1430731 h 4488392"/>
              <a:gd name="connsiteX18" fmla="*/ 5370045 w 5892231"/>
              <a:gd name="connsiteY18" fmla="*/ 1587689 h 4488392"/>
              <a:gd name="connsiteX19" fmla="*/ 5759421 w 5892231"/>
              <a:gd name="connsiteY19" fmla="*/ 2046489 h 4488392"/>
              <a:gd name="connsiteX20" fmla="*/ 5892231 w 5892231"/>
              <a:gd name="connsiteY20" fmla="*/ 2773928 h 4488392"/>
              <a:gd name="connsiteX21" fmla="*/ 5892231 w 5892231"/>
              <a:gd name="connsiteY21" fmla="*/ 3142176 h 4488392"/>
              <a:gd name="connsiteX22" fmla="*/ 5744329 w 5892231"/>
              <a:gd name="connsiteY22" fmla="*/ 3869616 h 4488392"/>
              <a:gd name="connsiteX23" fmla="*/ 5312693 w 5892231"/>
              <a:gd name="connsiteY23" fmla="*/ 4329924 h 4488392"/>
              <a:gd name="connsiteX24" fmla="*/ 4627513 w 5892231"/>
              <a:gd name="connsiteY24" fmla="*/ 4488392 h 4488392"/>
              <a:gd name="connsiteX25" fmla="*/ 4016283 w 5892231"/>
              <a:gd name="connsiteY25" fmla="*/ 4345016 h 4488392"/>
              <a:gd name="connsiteX26" fmla="*/ 3580121 w 5892231"/>
              <a:gd name="connsiteY26" fmla="*/ 3929984 h 4488392"/>
              <a:gd name="connsiteX27" fmla="*/ 3371849 w 5892231"/>
              <a:gd name="connsiteY27" fmla="*/ 3281023 h 4488392"/>
              <a:gd name="connsiteX28" fmla="*/ 3371849 w 5892231"/>
              <a:gd name="connsiteY28" fmla="*/ 3278004 h 4488392"/>
              <a:gd name="connsiteX29" fmla="*/ 4093253 w 5892231"/>
              <a:gd name="connsiteY29" fmla="*/ 3278004 h 4488392"/>
              <a:gd name="connsiteX30" fmla="*/ 4093253 w 5892231"/>
              <a:gd name="connsiteY30" fmla="*/ 3281023 h 4488392"/>
              <a:gd name="connsiteX31" fmla="*/ 4265303 w 5892231"/>
              <a:gd name="connsiteY31" fmla="*/ 3656816 h 4488392"/>
              <a:gd name="connsiteX32" fmla="*/ 4633549 w 5892231"/>
              <a:gd name="connsiteY32" fmla="*/ 3791136 h 4488392"/>
              <a:gd name="connsiteX33" fmla="*/ 5030471 w 5892231"/>
              <a:gd name="connsiteY33" fmla="*/ 3620596 h 4488392"/>
              <a:gd name="connsiteX34" fmla="*/ 5170829 w 5892231"/>
              <a:gd name="connsiteY34" fmla="*/ 3142176 h 4488392"/>
              <a:gd name="connsiteX35" fmla="*/ 5170829 w 5892231"/>
              <a:gd name="connsiteY35" fmla="*/ 2773928 h 4488392"/>
              <a:gd name="connsiteX36" fmla="*/ 5036509 w 5892231"/>
              <a:gd name="connsiteY36" fmla="*/ 2297018 h 4488392"/>
              <a:gd name="connsiteX37" fmla="*/ 4657697 w 5892231"/>
              <a:gd name="connsiteY37" fmla="*/ 2127986 h 4488392"/>
              <a:gd name="connsiteX38" fmla="*/ 4352837 w 5892231"/>
              <a:gd name="connsiteY38" fmla="*/ 2218539 h 4488392"/>
              <a:gd name="connsiteX39" fmla="*/ 4135511 w 5892231"/>
              <a:gd name="connsiteY39" fmla="*/ 2472086 h 4488392"/>
              <a:gd name="connsiteX40" fmla="*/ 3468439 w 5892231"/>
              <a:gd name="connsiteY40" fmla="*/ 2472086 h 4488392"/>
              <a:gd name="connsiteX41" fmla="*/ 1282829 w 5892231"/>
              <a:gd name="connsiteY41" fmla="*/ 0 h 4488392"/>
              <a:gd name="connsiteX42" fmla="*/ 2239668 w 5892231"/>
              <a:gd name="connsiteY42" fmla="*/ 325990 h 4488392"/>
              <a:gd name="connsiteX43" fmla="*/ 2565657 w 5892231"/>
              <a:gd name="connsiteY43" fmla="*/ 1246608 h 4488392"/>
              <a:gd name="connsiteX44" fmla="*/ 2565657 w 5892231"/>
              <a:gd name="connsiteY44" fmla="*/ 3241784 h 4488392"/>
              <a:gd name="connsiteX45" fmla="*/ 2238159 w 5892231"/>
              <a:gd name="connsiteY45" fmla="*/ 4160892 h 4488392"/>
              <a:gd name="connsiteX46" fmla="*/ 1282829 w 5892231"/>
              <a:gd name="connsiteY46" fmla="*/ 4488392 h 4488392"/>
              <a:gd name="connsiteX47" fmla="*/ 327499 w 5892231"/>
              <a:gd name="connsiteY47" fmla="*/ 4157874 h 4488392"/>
              <a:gd name="connsiteX48" fmla="*/ 0 w 5892231"/>
              <a:gd name="connsiteY48" fmla="*/ 3241784 h 4488392"/>
              <a:gd name="connsiteX49" fmla="*/ 0 w 5892231"/>
              <a:gd name="connsiteY49" fmla="*/ 1246608 h 4488392"/>
              <a:gd name="connsiteX50" fmla="*/ 329008 w 5892231"/>
              <a:gd name="connsiteY50" fmla="*/ 327499 h 4488392"/>
              <a:gd name="connsiteX51" fmla="*/ 1282829 w 5892231"/>
              <a:gd name="connsiteY51" fmla="*/ 0 h 44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92231" h="4488392">
                <a:moveTo>
                  <a:pt x="1282829" y="691218"/>
                </a:moveTo>
                <a:cubicBezTo>
                  <a:pt x="1089650" y="691218"/>
                  <a:pt x="947784" y="748066"/>
                  <a:pt x="857231" y="861759"/>
                </a:cubicBezTo>
                <a:cubicBezTo>
                  <a:pt x="766679" y="975453"/>
                  <a:pt x="721402" y="1138951"/>
                  <a:pt x="721402" y="1352252"/>
                </a:cubicBezTo>
                <a:lnTo>
                  <a:pt x="721402" y="3136139"/>
                </a:lnTo>
                <a:cubicBezTo>
                  <a:pt x="721402" y="3349440"/>
                  <a:pt x="767182" y="3512938"/>
                  <a:pt x="858741" y="3626632"/>
                </a:cubicBezTo>
                <a:cubicBezTo>
                  <a:pt x="950299" y="3740326"/>
                  <a:pt x="1091662" y="3797172"/>
                  <a:pt x="1282829" y="3797172"/>
                </a:cubicBezTo>
                <a:cubicBezTo>
                  <a:pt x="1476007" y="3797172"/>
                  <a:pt x="1617873" y="3740326"/>
                  <a:pt x="1708426" y="3626632"/>
                </a:cubicBezTo>
                <a:cubicBezTo>
                  <a:pt x="1798979" y="3512938"/>
                  <a:pt x="1844255" y="3349440"/>
                  <a:pt x="1844255" y="3136139"/>
                </a:cubicBezTo>
                <a:lnTo>
                  <a:pt x="1844255" y="1352252"/>
                </a:lnTo>
                <a:cubicBezTo>
                  <a:pt x="1844255" y="1138951"/>
                  <a:pt x="1798979" y="975453"/>
                  <a:pt x="1708426" y="861759"/>
                </a:cubicBezTo>
                <a:cubicBezTo>
                  <a:pt x="1617873" y="748066"/>
                  <a:pt x="1476007" y="691218"/>
                  <a:pt x="1282829" y="691218"/>
                </a:cubicBezTo>
                <a:close/>
                <a:moveTo>
                  <a:pt x="3468439" y="54332"/>
                </a:moveTo>
                <a:lnTo>
                  <a:pt x="5765457" y="54332"/>
                </a:lnTo>
                <a:lnTo>
                  <a:pt x="5765457" y="745550"/>
                </a:lnTo>
                <a:lnTo>
                  <a:pt x="4189841" y="745550"/>
                </a:lnTo>
                <a:lnTo>
                  <a:pt x="4189841" y="1626929"/>
                </a:lnTo>
                <a:cubicBezTo>
                  <a:pt x="4260271" y="1564548"/>
                  <a:pt x="4345793" y="1516253"/>
                  <a:pt x="4446407" y="1482044"/>
                </a:cubicBezTo>
                <a:cubicBezTo>
                  <a:pt x="4547021" y="1447836"/>
                  <a:pt x="4648641" y="1430731"/>
                  <a:pt x="4751269" y="1430731"/>
                </a:cubicBezTo>
                <a:cubicBezTo>
                  <a:pt x="4992741" y="1430731"/>
                  <a:pt x="5198999" y="1483050"/>
                  <a:pt x="5370045" y="1587689"/>
                </a:cubicBezTo>
                <a:cubicBezTo>
                  <a:pt x="5541087" y="1692328"/>
                  <a:pt x="5670879" y="1845261"/>
                  <a:pt x="5759421" y="2046489"/>
                </a:cubicBezTo>
                <a:cubicBezTo>
                  <a:pt x="5847961" y="2247717"/>
                  <a:pt x="5892231" y="2490197"/>
                  <a:pt x="5892231" y="2773928"/>
                </a:cubicBezTo>
                <a:lnTo>
                  <a:pt x="5892231" y="3142176"/>
                </a:lnTo>
                <a:cubicBezTo>
                  <a:pt x="5892231" y="3425907"/>
                  <a:pt x="5842929" y="3668387"/>
                  <a:pt x="5744329" y="3869616"/>
                </a:cubicBezTo>
                <a:cubicBezTo>
                  <a:pt x="5645725" y="4070844"/>
                  <a:pt x="5501849" y="4224280"/>
                  <a:pt x="5312693" y="4329924"/>
                </a:cubicBezTo>
                <a:cubicBezTo>
                  <a:pt x="5123539" y="4435568"/>
                  <a:pt x="4895145" y="4488392"/>
                  <a:pt x="4627513" y="4488392"/>
                </a:cubicBezTo>
                <a:cubicBezTo>
                  <a:pt x="4400125" y="4488392"/>
                  <a:pt x="4196381" y="4440600"/>
                  <a:pt x="4016283" y="4345016"/>
                </a:cubicBezTo>
                <a:cubicBezTo>
                  <a:pt x="3836183" y="4249432"/>
                  <a:pt x="3690797" y="4111088"/>
                  <a:pt x="3580121" y="3929984"/>
                </a:cubicBezTo>
                <a:cubicBezTo>
                  <a:pt x="3469445" y="3748878"/>
                  <a:pt x="3400021" y="3532558"/>
                  <a:pt x="3371849" y="3281023"/>
                </a:cubicBezTo>
                <a:lnTo>
                  <a:pt x="3371849" y="3278004"/>
                </a:lnTo>
                <a:lnTo>
                  <a:pt x="4093253" y="3278004"/>
                </a:lnTo>
                <a:lnTo>
                  <a:pt x="4093253" y="3281023"/>
                </a:lnTo>
                <a:cubicBezTo>
                  <a:pt x="4113375" y="3442006"/>
                  <a:pt x="4170725" y="3567270"/>
                  <a:pt x="4265303" y="3656816"/>
                </a:cubicBezTo>
                <a:cubicBezTo>
                  <a:pt x="4359879" y="3746364"/>
                  <a:pt x="4482629" y="3791136"/>
                  <a:pt x="4633549" y="3791136"/>
                </a:cubicBezTo>
                <a:cubicBezTo>
                  <a:pt x="4804593" y="3791136"/>
                  <a:pt x="4936901" y="3734290"/>
                  <a:pt x="5030471" y="3620596"/>
                </a:cubicBezTo>
                <a:cubicBezTo>
                  <a:pt x="5124043" y="3506902"/>
                  <a:pt x="5170829" y="3347428"/>
                  <a:pt x="5170829" y="3142176"/>
                </a:cubicBezTo>
                <a:lnTo>
                  <a:pt x="5170829" y="2773928"/>
                </a:lnTo>
                <a:cubicBezTo>
                  <a:pt x="5170829" y="2568676"/>
                  <a:pt x="5126055" y="2409706"/>
                  <a:pt x="5036509" y="2297018"/>
                </a:cubicBezTo>
                <a:cubicBezTo>
                  <a:pt x="4946961" y="2184330"/>
                  <a:pt x="4820691" y="2127986"/>
                  <a:pt x="4657697" y="2127986"/>
                </a:cubicBezTo>
                <a:cubicBezTo>
                  <a:pt x="4545009" y="2127986"/>
                  <a:pt x="4443389" y="2158171"/>
                  <a:pt x="4352837" y="2218539"/>
                </a:cubicBezTo>
                <a:cubicBezTo>
                  <a:pt x="4262285" y="2278908"/>
                  <a:pt x="4189841" y="2363423"/>
                  <a:pt x="4135511" y="2472086"/>
                </a:cubicBezTo>
                <a:lnTo>
                  <a:pt x="3468439" y="2472086"/>
                </a:lnTo>
                <a:close/>
                <a:moveTo>
                  <a:pt x="1282829" y="0"/>
                </a:moveTo>
                <a:cubicBezTo>
                  <a:pt x="1703395" y="0"/>
                  <a:pt x="2022341" y="108663"/>
                  <a:pt x="2239668" y="325990"/>
                </a:cubicBezTo>
                <a:cubicBezTo>
                  <a:pt x="2456994" y="543316"/>
                  <a:pt x="2565657" y="850188"/>
                  <a:pt x="2565657" y="1246608"/>
                </a:cubicBezTo>
                <a:lnTo>
                  <a:pt x="2565657" y="3241784"/>
                </a:lnTo>
                <a:cubicBezTo>
                  <a:pt x="2565657" y="3636190"/>
                  <a:pt x="2456491" y="3942560"/>
                  <a:pt x="2238159" y="4160892"/>
                </a:cubicBezTo>
                <a:cubicBezTo>
                  <a:pt x="2019826" y="4379224"/>
                  <a:pt x="1701383" y="4488392"/>
                  <a:pt x="1282829" y="4488392"/>
                </a:cubicBezTo>
                <a:cubicBezTo>
                  <a:pt x="864274" y="4488392"/>
                  <a:pt x="545831" y="4378220"/>
                  <a:pt x="327499" y="4157874"/>
                </a:cubicBezTo>
                <a:cubicBezTo>
                  <a:pt x="109166" y="3937530"/>
                  <a:pt x="0" y="3632166"/>
                  <a:pt x="0" y="3241784"/>
                </a:cubicBezTo>
                <a:lnTo>
                  <a:pt x="0" y="1246608"/>
                </a:lnTo>
                <a:cubicBezTo>
                  <a:pt x="0" y="852201"/>
                  <a:pt x="109669" y="545832"/>
                  <a:pt x="329008" y="327499"/>
                </a:cubicBezTo>
                <a:cubicBezTo>
                  <a:pt x="548346" y="109166"/>
                  <a:pt x="866287" y="0"/>
                  <a:pt x="1282829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48000">
                <a:schemeClr val="bg1">
                  <a:alpha val="77000"/>
                </a:schemeClr>
              </a:gs>
              <a:gs pos="11000">
                <a:schemeClr val="bg1">
                  <a:lumMod val="75000"/>
                  <a:alpha val="1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AB2EF2-AAB0-42FD-A520-27EB65889E96}"/>
              </a:ext>
            </a:extLst>
          </p:cNvPr>
          <p:cNvSpPr txBox="1"/>
          <p:nvPr/>
        </p:nvSpPr>
        <p:spPr>
          <a:xfrm>
            <a:off x="2036469" y="4458400"/>
            <a:ext cx="954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54E01"/>
                </a:solidFill>
                <a:latin typeface="Modern No. 20" panose="02070704070505020303" pitchFamily="18" charset="0"/>
              </a:rPr>
              <a:t>TENCH COAT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5551F0-02ED-4D96-A48B-B9CB819E337A}"/>
              </a:ext>
            </a:extLst>
          </p:cNvPr>
          <p:cNvSpPr txBox="1"/>
          <p:nvPr/>
        </p:nvSpPr>
        <p:spPr>
          <a:xfrm>
            <a:off x="2036469" y="5970784"/>
            <a:ext cx="9879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No. 20" panose="02070704070505020303" pitchFamily="18" charset="0"/>
              </a:rPr>
              <a:t>Made with high quality material for longer durability.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D41BB5-A379-4FE8-9C9F-E13A1A5F4883}"/>
              </a:ext>
            </a:extLst>
          </p:cNvPr>
          <p:cNvSpPr/>
          <p:nvPr/>
        </p:nvSpPr>
        <p:spPr>
          <a:xfrm>
            <a:off x="1755218" y="2037887"/>
            <a:ext cx="9064579" cy="1677664"/>
          </a:xfrm>
          <a:prstGeom prst="rect">
            <a:avLst/>
          </a:prstGeom>
          <a:solidFill>
            <a:srgbClr val="F68E18"/>
          </a:solidFill>
          <a:ln w="635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3B458E-0271-469C-AC4B-6FCF04C3AEED}"/>
              </a:ext>
            </a:extLst>
          </p:cNvPr>
          <p:cNvGrpSpPr/>
          <p:nvPr/>
        </p:nvGrpSpPr>
        <p:grpSpPr>
          <a:xfrm>
            <a:off x="8574070" y="2730500"/>
            <a:ext cx="1794128" cy="1117602"/>
            <a:chOff x="14878060" y="8138427"/>
            <a:chExt cx="4060820" cy="25295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FC9B35A-E047-4653-983D-CA872FB87615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77206FE-DF79-42D5-BD3B-FA3CE9C5A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559755B-6DB7-4E4C-8517-3B49AEAC0B3F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BF220C68-B4C8-4E5E-AC35-3172488F026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C932FDD0-92C5-483A-8224-A15380B608E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638EF-874A-4BBC-A135-AA3EA1E1E67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20793CF5-AB5E-4D4C-B413-D19D31068DA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1A6C307E-EAE7-4C43-8076-9EA894FE799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F38462-C078-440C-8C60-90C1D3FF58A0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889C47D-ECC7-45C1-B8A4-CC4717EBCC7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F6A276B-6956-41EB-880A-7E6518BF224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EA02B3-7FD6-48A6-B196-9845D8CE68C8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4E7C370-A6BF-4F06-9984-2689D5AA28E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15633FD-BD07-4537-BB48-8E37CEA30AE2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A541E0-F9E2-42D6-B043-2315A3474C15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3B19D85-9BC2-4053-9743-397EAF6F00D8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D60F38C-2220-4F76-BFA6-FE8B27F4C3E8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5EED67E-EE54-46AF-8091-86C758E0DDC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E532D48C-E16A-40BA-8E40-80E3853992C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76239AC-658E-4E6A-B201-8086EAE864C6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F730C5B-18B3-44D4-B3D0-18C758C1B7B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0149E2-4010-49F5-9B69-AB478AF832D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E3E1460-1F06-4C47-9E70-62CF468DEE65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CDB6FD0-E1B4-49A7-B346-A6519AE1B05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6D48C1D-5443-43A6-860B-4885F5E10D0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97237F-5AE9-4A42-8100-2C534B66878A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472AC39-F74F-482F-A7CB-D613C4CD193E}"/>
                  </a:ext>
                </a:extLst>
              </p:cNvPr>
              <p:cNvCxnSpPr>
                <a:cxnSpLocks/>
                <a:stCxn id="4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915887E-F6C0-463B-8239-8E4031D46C7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4982AEC6-E4F2-4FD8-B961-BFA66F9CADDD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3F599E2-EB04-421E-AF35-0B99FB6E6F6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6DB13D7-A8CA-4824-966F-A7B11FA5B84F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F97162A-05EA-4DFF-B24D-33EAD178A35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AB757F8-FE7B-4AA1-8127-60B4DD2D3E6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59EF585-EC82-4976-BE1E-2EF3258D568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F83352F-0956-42B2-A32C-ED2607443DB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D17E9E88-9E57-45D7-9BBA-4BC319E71CC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86C299F-0F60-4CF6-ABB3-3B469E8CD156}"/>
              </a:ext>
            </a:extLst>
          </p:cNvPr>
          <p:cNvSpPr txBox="1"/>
          <p:nvPr/>
        </p:nvSpPr>
        <p:spPr>
          <a:xfrm>
            <a:off x="2230079" y="2477599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chemeClr val="bg1"/>
                </a:solidFill>
                <a:latin typeface="Montserrat SemiBold" panose="00000700000000000000" pitchFamily="50" charset="0"/>
              </a:rPr>
              <a:t>SALE SEASON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69AEBDE-1C39-4082-8B0A-4DC708305333}"/>
              </a:ext>
            </a:extLst>
          </p:cNvPr>
          <p:cNvSpPr/>
          <p:nvPr/>
        </p:nvSpPr>
        <p:spPr>
          <a:xfrm>
            <a:off x="2040996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0E7770A-7389-42F8-AEDF-6ECDD1933C28}"/>
              </a:ext>
            </a:extLst>
          </p:cNvPr>
          <p:cNvSpPr txBox="1"/>
          <p:nvPr/>
        </p:nvSpPr>
        <p:spPr>
          <a:xfrm>
            <a:off x="2476275" y="9977568"/>
            <a:ext cx="5019900" cy="1015663"/>
          </a:xfrm>
          <a:prstGeom prst="rect">
            <a:avLst/>
          </a:prstGeom>
          <a:solidFill>
            <a:srgbClr val="F68E1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BAFECE0-8686-4530-93AC-605905DF6DC3}"/>
              </a:ext>
            </a:extLst>
          </p:cNvPr>
          <p:cNvSpPr txBox="1"/>
          <p:nvPr/>
        </p:nvSpPr>
        <p:spPr>
          <a:xfrm>
            <a:off x="2318707" y="9860584"/>
            <a:ext cx="5019900" cy="1015663"/>
          </a:xfrm>
          <a:prstGeom prst="rect">
            <a:avLst/>
          </a:prstGeom>
          <a:noFill/>
          <a:ln w="73025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7CD55156-0E04-42FD-B1C1-017262E34AB4}"/>
              </a:ext>
            </a:extLst>
          </p:cNvPr>
          <p:cNvGrpSpPr/>
          <p:nvPr/>
        </p:nvGrpSpPr>
        <p:grpSpPr>
          <a:xfrm>
            <a:off x="6460426" y="10385608"/>
            <a:ext cx="691713" cy="430883"/>
            <a:chOff x="14878060" y="8138432"/>
            <a:chExt cx="4060803" cy="2529568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8F2F482E-2912-48A0-9200-C4CBE136A8BE}"/>
                </a:ext>
              </a:extLst>
            </p:cNvPr>
            <p:cNvGrpSpPr/>
            <p:nvPr/>
          </p:nvGrpSpPr>
          <p:grpSpPr>
            <a:xfrm>
              <a:off x="16434709" y="8138432"/>
              <a:ext cx="947499" cy="2529568"/>
              <a:chOff x="16607071" y="8138431"/>
              <a:chExt cx="947500" cy="2529569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D851AAAB-CDCA-4F68-AA7B-72486C6EF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2555B622-4544-4615-9B7C-2781EB2B1206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2D89B708-22AD-44ED-9EDF-D70BEC15540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11DD925A-BBB5-4681-A867-A8D88A059EEC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217B2DF9-9125-4878-8330-40E27DF8D271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36FBB7F3-DE48-49D7-B161-FA3462F550D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6455CE49-EECD-4D31-818E-21F85E30F09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539A4993-DFA2-4AF1-890C-A33CA657C67D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2E4745E7-B2DE-4827-8058-58458E207FD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370D0539-4884-4C1B-93D5-1FE8EA78A80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867F53B8-866E-4079-9238-A90D8ACFF11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8843A57-F2AC-4CB4-AD05-04D3F8CE9D3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017EC94-F68B-41D8-BC5D-59FE4A440200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CCBC548-9DC9-4557-B87A-4D964F7A4DE5}"/>
                </a:ext>
              </a:extLst>
            </p:cNvPr>
            <p:cNvGrpSpPr/>
            <p:nvPr/>
          </p:nvGrpSpPr>
          <p:grpSpPr>
            <a:xfrm>
              <a:off x="17991364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F14F141-E820-4489-8DC7-2B8BEEF7EDEE}"/>
                  </a:ext>
                </a:extLst>
              </p:cNvPr>
              <p:cNvCxnSpPr>
                <a:cxnSpLocks/>
                <a:stCxn id="187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7E182121-CCD7-44B0-9F5D-B13E5566919B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294A60B-CA54-4240-B93B-C0906F18679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B3E1C836-8F62-4C2E-A926-4454688BC96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AB74815-7547-487C-AB35-40ADB268CCD9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42D117E5-DF1B-4A27-86C2-03A641405E2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FD567464-7F95-4208-AF7E-0045832CAD6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5DB28696-3E63-491F-9343-10F1353D298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2A757A3E-3D50-4F94-B865-47ACBF56435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3E7B6F4A-7EB8-490C-BCC9-D4D7D9D0E08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5B0132B-C665-4731-8925-2A08DF27E9CB}"/>
                </a:ext>
              </a:extLst>
            </p:cNvPr>
            <p:cNvGrpSpPr/>
            <p:nvPr/>
          </p:nvGrpSpPr>
          <p:grpSpPr>
            <a:xfrm>
              <a:off x="14878060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221B43C-8F1D-4240-B659-E31EAA72989B}"/>
                  </a:ext>
                </a:extLst>
              </p:cNvPr>
              <p:cNvCxnSpPr>
                <a:cxnSpLocks/>
                <a:stCxn id="177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2D38120-36E3-44F3-9630-65E85CCF962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31739B9-2C0D-4105-A913-5C8FEC39C8A2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FCA66A3-1D23-4860-B163-893D4525388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C41AD22B-C73D-4F63-A18A-177EA54BF2A2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752C2E2C-A925-4869-A1D7-4565234E5825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0DDAADF-C83B-490D-B2CE-C12B22CCF4B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5CCC1BB9-E0C2-45B0-AE0C-E8522321EF0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A193617-498E-4919-8310-8DD92D64821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ED4D618E-4C84-411F-8C95-B3DED98B7EE6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F0EA977D-26F6-45F3-9035-96B4C72772ED}"/>
              </a:ext>
            </a:extLst>
          </p:cNvPr>
          <p:cNvSpPr/>
          <p:nvPr/>
        </p:nvSpPr>
        <p:spPr>
          <a:xfrm>
            <a:off x="2718218" y="9990371"/>
            <a:ext cx="34820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SemiBold" panose="00000700000000000000" pitchFamily="50" charset="0"/>
              </a:rPr>
              <a:t>PRICE $70</a:t>
            </a: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EA3A19B6-C019-4C8C-B187-74FB098B5F14}"/>
              </a:ext>
            </a:extLst>
          </p:cNvPr>
          <p:cNvGrpSpPr/>
          <p:nvPr/>
        </p:nvGrpSpPr>
        <p:grpSpPr>
          <a:xfrm>
            <a:off x="18461364" y="5327717"/>
            <a:ext cx="11093346" cy="11505460"/>
            <a:chOff x="18461364" y="5327717"/>
            <a:chExt cx="11093346" cy="11505460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F5446BB-0B84-4067-BBF7-6C790442B034}"/>
                </a:ext>
              </a:extLst>
            </p:cNvPr>
            <p:cNvSpPr txBox="1"/>
            <p:nvPr/>
          </p:nvSpPr>
          <p:spPr>
            <a:xfrm>
              <a:off x="21136708" y="5327717"/>
              <a:ext cx="84180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30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0430458-E43D-4ABC-B385-112B1C83B21D}"/>
                </a:ext>
              </a:extLst>
            </p:cNvPr>
            <p:cNvSpPr txBox="1"/>
            <p:nvPr/>
          </p:nvSpPr>
          <p:spPr>
            <a:xfrm rot="5400000">
              <a:off x="15468303" y="1313223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rgbClr val="F68E18"/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34" y="628138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8691"/>
      </p:ext>
    </p:extLst>
  </p:cSld>
  <p:clrMapOvr>
    <a:masterClrMapping/>
  </p:clrMapOvr>
  <p:transition advTm="621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ccel="14000" decel="8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3750" fill="hold"/>
                                        <p:tgtEl>
                                          <p:spTgt spid="20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6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57" grpId="0"/>
      <p:bldP spid="58" grpId="0"/>
      <p:bldP spid="54" grpId="0" animBg="1"/>
      <p:bldP spid="161" grpId="0" animBg="1"/>
      <p:bldP spid="162" grpId="0" animBg="1"/>
      <p:bldP spid="163" grpId="0" animBg="1"/>
      <p:bldP spid="2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7399FD89-1A75-491F-992A-9B0DB3498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12" t="18168" r="19165" b="18168"/>
          <a:stretch/>
        </p:blipFill>
        <p:spPr>
          <a:xfrm>
            <a:off x="3292735" y="-318052"/>
            <a:ext cx="12618723" cy="16312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966FC-A6D9-4E65-9C07-6733AB75C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052"/>
            <a:ext cx="32512000" cy="1860001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F10E8D8-1BDE-4E5D-8ED7-95B64EFA16A4}"/>
              </a:ext>
            </a:extLst>
          </p:cNvPr>
          <p:cNvSpPr/>
          <p:nvPr/>
        </p:nvSpPr>
        <p:spPr>
          <a:xfrm>
            <a:off x="16713834" y="9144000"/>
            <a:ext cx="16218764" cy="12354600"/>
          </a:xfrm>
          <a:custGeom>
            <a:avLst/>
            <a:gdLst>
              <a:gd name="connsiteX0" fmla="*/ 1282829 w 5892231"/>
              <a:gd name="connsiteY0" fmla="*/ 691218 h 4488392"/>
              <a:gd name="connsiteX1" fmla="*/ 857231 w 5892231"/>
              <a:gd name="connsiteY1" fmla="*/ 861759 h 4488392"/>
              <a:gd name="connsiteX2" fmla="*/ 721402 w 5892231"/>
              <a:gd name="connsiteY2" fmla="*/ 1352252 h 4488392"/>
              <a:gd name="connsiteX3" fmla="*/ 721402 w 5892231"/>
              <a:gd name="connsiteY3" fmla="*/ 3136139 h 4488392"/>
              <a:gd name="connsiteX4" fmla="*/ 858741 w 5892231"/>
              <a:gd name="connsiteY4" fmla="*/ 3626632 h 4488392"/>
              <a:gd name="connsiteX5" fmla="*/ 1282829 w 5892231"/>
              <a:gd name="connsiteY5" fmla="*/ 3797172 h 4488392"/>
              <a:gd name="connsiteX6" fmla="*/ 1708426 w 5892231"/>
              <a:gd name="connsiteY6" fmla="*/ 3626632 h 4488392"/>
              <a:gd name="connsiteX7" fmla="*/ 1844255 w 5892231"/>
              <a:gd name="connsiteY7" fmla="*/ 3136139 h 4488392"/>
              <a:gd name="connsiteX8" fmla="*/ 1844255 w 5892231"/>
              <a:gd name="connsiteY8" fmla="*/ 1352252 h 4488392"/>
              <a:gd name="connsiteX9" fmla="*/ 1708426 w 5892231"/>
              <a:gd name="connsiteY9" fmla="*/ 861759 h 4488392"/>
              <a:gd name="connsiteX10" fmla="*/ 1282829 w 5892231"/>
              <a:gd name="connsiteY10" fmla="*/ 691218 h 4488392"/>
              <a:gd name="connsiteX11" fmla="*/ 3468439 w 5892231"/>
              <a:gd name="connsiteY11" fmla="*/ 54332 h 4488392"/>
              <a:gd name="connsiteX12" fmla="*/ 5765457 w 5892231"/>
              <a:gd name="connsiteY12" fmla="*/ 54332 h 4488392"/>
              <a:gd name="connsiteX13" fmla="*/ 5765457 w 5892231"/>
              <a:gd name="connsiteY13" fmla="*/ 745550 h 4488392"/>
              <a:gd name="connsiteX14" fmla="*/ 4189841 w 5892231"/>
              <a:gd name="connsiteY14" fmla="*/ 745550 h 4488392"/>
              <a:gd name="connsiteX15" fmla="*/ 4189841 w 5892231"/>
              <a:gd name="connsiteY15" fmla="*/ 1626929 h 4488392"/>
              <a:gd name="connsiteX16" fmla="*/ 4446407 w 5892231"/>
              <a:gd name="connsiteY16" fmla="*/ 1482044 h 4488392"/>
              <a:gd name="connsiteX17" fmla="*/ 4751269 w 5892231"/>
              <a:gd name="connsiteY17" fmla="*/ 1430731 h 4488392"/>
              <a:gd name="connsiteX18" fmla="*/ 5370045 w 5892231"/>
              <a:gd name="connsiteY18" fmla="*/ 1587689 h 4488392"/>
              <a:gd name="connsiteX19" fmla="*/ 5759421 w 5892231"/>
              <a:gd name="connsiteY19" fmla="*/ 2046489 h 4488392"/>
              <a:gd name="connsiteX20" fmla="*/ 5892231 w 5892231"/>
              <a:gd name="connsiteY20" fmla="*/ 2773928 h 4488392"/>
              <a:gd name="connsiteX21" fmla="*/ 5892231 w 5892231"/>
              <a:gd name="connsiteY21" fmla="*/ 3142176 h 4488392"/>
              <a:gd name="connsiteX22" fmla="*/ 5744329 w 5892231"/>
              <a:gd name="connsiteY22" fmla="*/ 3869616 h 4488392"/>
              <a:gd name="connsiteX23" fmla="*/ 5312693 w 5892231"/>
              <a:gd name="connsiteY23" fmla="*/ 4329924 h 4488392"/>
              <a:gd name="connsiteX24" fmla="*/ 4627513 w 5892231"/>
              <a:gd name="connsiteY24" fmla="*/ 4488392 h 4488392"/>
              <a:gd name="connsiteX25" fmla="*/ 4016283 w 5892231"/>
              <a:gd name="connsiteY25" fmla="*/ 4345016 h 4488392"/>
              <a:gd name="connsiteX26" fmla="*/ 3580121 w 5892231"/>
              <a:gd name="connsiteY26" fmla="*/ 3929984 h 4488392"/>
              <a:gd name="connsiteX27" fmla="*/ 3371849 w 5892231"/>
              <a:gd name="connsiteY27" fmla="*/ 3281023 h 4488392"/>
              <a:gd name="connsiteX28" fmla="*/ 3371849 w 5892231"/>
              <a:gd name="connsiteY28" fmla="*/ 3278004 h 4488392"/>
              <a:gd name="connsiteX29" fmla="*/ 4093253 w 5892231"/>
              <a:gd name="connsiteY29" fmla="*/ 3278004 h 4488392"/>
              <a:gd name="connsiteX30" fmla="*/ 4093253 w 5892231"/>
              <a:gd name="connsiteY30" fmla="*/ 3281023 h 4488392"/>
              <a:gd name="connsiteX31" fmla="*/ 4265303 w 5892231"/>
              <a:gd name="connsiteY31" fmla="*/ 3656816 h 4488392"/>
              <a:gd name="connsiteX32" fmla="*/ 4633549 w 5892231"/>
              <a:gd name="connsiteY32" fmla="*/ 3791136 h 4488392"/>
              <a:gd name="connsiteX33" fmla="*/ 5030471 w 5892231"/>
              <a:gd name="connsiteY33" fmla="*/ 3620596 h 4488392"/>
              <a:gd name="connsiteX34" fmla="*/ 5170829 w 5892231"/>
              <a:gd name="connsiteY34" fmla="*/ 3142176 h 4488392"/>
              <a:gd name="connsiteX35" fmla="*/ 5170829 w 5892231"/>
              <a:gd name="connsiteY35" fmla="*/ 2773928 h 4488392"/>
              <a:gd name="connsiteX36" fmla="*/ 5036509 w 5892231"/>
              <a:gd name="connsiteY36" fmla="*/ 2297018 h 4488392"/>
              <a:gd name="connsiteX37" fmla="*/ 4657697 w 5892231"/>
              <a:gd name="connsiteY37" fmla="*/ 2127986 h 4488392"/>
              <a:gd name="connsiteX38" fmla="*/ 4352837 w 5892231"/>
              <a:gd name="connsiteY38" fmla="*/ 2218539 h 4488392"/>
              <a:gd name="connsiteX39" fmla="*/ 4135511 w 5892231"/>
              <a:gd name="connsiteY39" fmla="*/ 2472086 h 4488392"/>
              <a:gd name="connsiteX40" fmla="*/ 3468439 w 5892231"/>
              <a:gd name="connsiteY40" fmla="*/ 2472086 h 4488392"/>
              <a:gd name="connsiteX41" fmla="*/ 1282829 w 5892231"/>
              <a:gd name="connsiteY41" fmla="*/ 0 h 4488392"/>
              <a:gd name="connsiteX42" fmla="*/ 2239668 w 5892231"/>
              <a:gd name="connsiteY42" fmla="*/ 325990 h 4488392"/>
              <a:gd name="connsiteX43" fmla="*/ 2565657 w 5892231"/>
              <a:gd name="connsiteY43" fmla="*/ 1246608 h 4488392"/>
              <a:gd name="connsiteX44" fmla="*/ 2565657 w 5892231"/>
              <a:gd name="connsiteY44" fmla="*/ 3241784 h 4488392"/>
              <a:gd name="connsiteX45" fmla="*/ 2238159 w 5892231"/>
              <a:gd name="connsiteY45" fmla="*/ 4160892 h 4488392"/>
              <a:gd name="connsiteX46" fmla="*/ 1282829 w 5892231"/>
              <a:gd name="connsiteY46" fmla="*/ 4488392 h 4488392"/>
              <a:gd name="connsiteX47" fmla="*/ 327499 w 5892231"/>
              <a:gd name="connsiteY47" fmla="*/ 4157874 h 4488392"/>
              <a:gd name="connsiteX48" fmla="*/ 0 w 5892231"/>
              <a:gd name="connsiteY48" fmla="*/ 3241784 h 4488392"/>
              <a:gd name="connsiteX49" fmla="*/ 0 w 5892231"/>
              <a:gd name="connsiteY49" fmla="*/ 1246608 h 4488392"/>
              <a:gd name="connsiteX50" fmla="*/ 329008 w 5892231"/>
              <a:gd name="connsiteY50" fmla="*/ 327499 h 4488392"/>
              <a:gd name="connsiteX51" fmla="*/ 1282829 w 5892231"/>
              <a:gd name="connsiteY51" fmla="*/ 0 h 448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92231" h="4488392">
                <a:moveTo>
                  <a:pt x="1282829" y="691218"/>
                </a:moveTo>
                <a:cubicBezTo>
                  <a:pt x="1089650" y="691218"/>
                  <a:pt x="947784" y="748066"/>
                  <a:pt x="857231" y="861759"/>
                </a:cubicBezTo>
                <a:cubicBezTo>
                  <a:pt x="766679" y="975453"/>
                  <a:pt x="721402" y="1138951"/>
                  <a:pt x="721402" y="1352252"/>
                </a:cubicBezTo>
                <a:lnTo>
                  <a:pt x="721402" y="3136139"/>
                </a:lnTo>
                <a:cubicBezTo>
                  <a:pt x="721402" y="3349440"/>
                  <a:pt x="767182" y="3512938"/>
                  <a:pt x="858741" y="3626632"/>
                </a:cubicBezTo>
                <a:cubicBezTo>
                  <a:pt x="950299" y="3740326"/>
                  <a:pt x="1091662" y="3797172"/>
                  <a:pt x="1282829" y="3797172"/>
                </a:cubicBezTo>
                <a:cubicBezTo>
                  <a:pt x="1476007" y="3797172"/>
                  <a:pt x="1617873" y="3740326"/>
                  <a:pt x="1708426" y="3626632"/>
                </a:cubicBezTo>
                <a:cubicBezTo>
                  <a:pt x="1798979" y="3512938"/>
                  <a:pt x="1844255" y="3349440"/>
                  <a:pt x="1844255" y="3136139"/>
                </a:cubicBezTo>
                <a:lnTo>
                  <a:pt x="1844255" y="1352252"/>
                </a:lnTo>
                <a:cubicBezTo>
                  <a:pt x="1844255" y="1138951"/>
                  <a:pt x="1798979" y="975453"/>
                  <a:pt x="1708426" y="861759"/>
                </a:cubicBezTo>
                <a:cubicBezTo>
                  <a:pt x="1617873" y="748066"/>
                  <a:pt x="1476007" y="691218"/>
                  <a:pt x="1282829" y="691218"/>
                </a:cubicBezTo>
                <a:close/>
                <a:moveTo>
                  <a:pt x="3468439" y="54332"/>
                </a:moveTo>
                <a:lnTo>
                  <a:pt x="5765457" y="54332"/>
                </a:lnTo>
                <a:lnTo>
                  <a:pt x="5765457" y="745550"/>
                </a:lnTo>
                <a:lnTo>
                  <a:pt x="4189841" y="745550"/>
                </a:lnTo>
                <a:lnTo>
                  <a:pt x="4189841" y="1626929"/>
                </a:lnTo>
                <a:cubicBezTo>
                  <a:pt x="4260271" y="1564548"/>
                  <a:pt x="4345793" y="1516253"/>
                  <a:pt x="4446407" y="1482044"/>
                </a:cubicBezTo>
                <a:cubicBezTo>
                  <a:pt x="4547021" y="1447836"/>
                  <a:pt x="4648641" y="1430731"/>
                  <a:pt x="4751269" y="1430731"/>
                </a:cubicBezTo>
                <a:cubicBezTo>
                  <a:pt x="4992741" y="1430731"/>
                  <a:pt x="5198999" y="1483050"/>
                  <a:pt x="5370045" y="1587689"/>
                </a:cubicBezTo>
                <a:cubicBezTo>
                  <a:pt x="5541087" y="1692328"/>
                  <a:pt x="5670879" y="1845261"/>
                  <a:pt x="5759421" y="2046489"/>
                </a:cubicBezTo>
                <a:cubicBezTo>
                  <a:pt x="5847961" y="2247717"/>
                  <a:pt x="5892231" y="2490197"/>
                  <a:pt x="5892231" y="2773928"/>
                </a:cubicBezTo>
                <a:lnTo>
                  <a:pt x="5892231" y="3142176"/>
                </a:lnTo>
                <a:cubicBezTo>
                  <a:pt x="5892231" y="3425907"/>
                  <a:pt x="5842929" y="3668387"/>
                  <a:pt x="5744329" y="3869616"/>
                </a:cubicBezTo>
                <a:cubicBezTo>
                  <a:pt x="5645725" y="4070844"/>
                  <a:pt x="5501849" y="4224280"/>
                  <a:pt x="5312693" y="4329924"/>
                </a:cubicBezTo>
                <a:cubicBezTo>
                  <a:pt x="5123539" y="4435568"/>
                  <a:pt x="4895145" y="4488392"/>
                  <a:pt x="4627513" y="4488392"/>
                </a:cubicBezTo>
                <a:cubicBezTo>
                  <a:pt x="4400125" y="4488392"/>
                  <a:pt x="4196381" y="4440600"/>
                  <a:pt x="4016283" y="4345016"/>
                </a:cubicBezTo>
                <a:cubicBezTo>
                  <a:pt x="3836183" y="4249432"/>
                  <a:pt x="3690797" y="4111088"/>
                  <a:pt x="3580121" y="3929984"/>
                </a:cubicBezTo>
                <a:cubicBezTo>
                  <a:pt x="3469445" y="3748878"/>
                  <a:pt x="3400021" y="3532558"/>
                  <a:pt x="3371849" y="3281023"/>
                </a:cubicBezTo>
                <a:lnTo>
                  <a:pt x="3371849" y="3278004"/>
                </a:lnTo>
                <a:lnTo>
                  <a:pt x="4093253" y="3278004"/>
                </a:lnTo>
                <a:lnTo>
                  <a:pt x="4093253" y="3281023"/>
                </a:lnTo>
                <a:cubicBezTo>
                  <a:pt x="4113375" y="3442006"/>
                  <a:pt x="4170725" y="3567270"/>
                  <a:pt x="4265303" y="3656816"/>
                </a:cubicBezTo>
                <a:cubicBezTo>
                  <a:pt x="4359879" y="3746364"/>
                  <a:pt x="4482629" y="3791136"/>
                  <a:pt x="4633549" y="3791136"/>
                </a:cubicBezTo>
                <a:cubicBezTo>
                  <a:pt x="4804593" y="3791136"/>
                  <a:pt x="4936901" y="3734290"/>
                  <a:pt x="5030471" y="3620596"/>
                </a:cubicBezTo>
                <a:cubicBezTo>
                  <a:pt x="5124043" y="3506902"/>
                  <a:pt x="5170829" y="3347428"/>
                  <a:pt x="5170829" y="3142176"/>
                </a:cubicBezTo>
                <a:lnTo>
                  <a:pt x="5170829" y="2773928"/>
                </a:lnTo>
                <a:cubicBezTo>
                  <a:pt x="5170829" y="2568676"/>
                  <a:pt x="5126055" y="2409706"/>
                  <a:pt x="5036509" y="2297018"/>
                </a:cubicBezTo>
                <a:cubicBezTo>
                  <a:pt x="4946961" y="2184330"/>
                  <a:pt x="4820691" y="2127986"/>
                  <a:pt x="4657697" y="2127986"/>
                </a:cubicBezTo>
                <a:cubicBezTo>
                  <a:pt x="4545009" y="2127986"/>
                  <a:pt x="4443389" y="2158171"/>
                  <a:pt x="4352837" y="2218539"/>
                </a:cubicBezTo>
                <a:cubicBezTo>
                  <a:pt x="4262285" y="2278908"/>
                  <a:pt x="4189841" y="2363423"/>
                  <a:pt x="4135511" y="2472086"/>
                </a:cubicBezTo>
                <a:lnTo>
                  <a:pt x="3468439" y="2472086"/>
                </a:lnTo>
                <a:close/>
                <a:moveTo>
                  <a:pt x="1282829" y="0"/>
                </a:moveTo>
                <a:cubicBezTo>
                  <a:pt x="1703395" y="0"/>
                  <a:pt x="2022341" y="108663"/>
                  <a:pt x="2239668" y="325990"/>
                </a:cubicBezTo>
                <a:cubicBezTo>
                  <a:pt x="2456994" y="543316"/>
                  <a:pt x="2565657" y="850188"/>
                  <a:pt x="2565657" y="1246608"/>
                </a:cubicBezTo>
                <a:lnTo>
                  <a:pt x="2565657" y="3241784"/>
                </a:lnTo>
                <a:cubicBezTo>
                  <a:pt x="2565657" y="3636190"/>
                  <a:pt x="2456491" y="3942560"/>
                  <a:pt x="2238159" y="4160892"/>
                </a:cubicBezTo>
                <a:cubicBezTo>
                  <a:pt x="2019826" y="4379224"/>
                  <a:pt x="1701383" y="4488392"/>
                  <a:pt x="1282829" y="4488392"/>
                </a:cubicBezTo>
                <a:cubicBezTo>
                  <a:pt x="864274" y="4488392"/>
                  <a:pt x="545831" y="4378220"/>
                  <a:pt x="327499" y="4157874"/>
                </a:cubicBezTo>
                <a:cubicBezTo>
                  <a:pt x="109166" y="3937530"/>
                  <a:pt x="0" y="3632166"/>
                  <a:pt x="0" y="3241784"/>
                </a:cubicBezTo>
                <a:lnTo>
                  <a:pt x="0" y="1246608"/>
                </a:lnTo>
                <a:cubicBezTo>
                  <a:pt x="0" y="852201"/>
                  <a:pt x="109669" y="545832"/>
                  <a:pt x="329008" y="327499"/>
                </a:cubicBezTo>
                <a:cubicBezTo>
                  <a:pt x="548346" y="109166"/>
                  <a:pt x="866287" y="0"/>
                  <a:pt x="1282829" y="0"/>
                </a:cubicBezTo>
                <a:close/>
              </a:path>
            </a:pathLst>
          </a:custGeom>
          <a:gradFill>
            <a:gsLst>
              <a:gs pos="90000">
                <a:srgbClr val="D67F00">
                  <a:alpha val="0"/>
                </a:srgbClr>
              </a:gs>
              <a:gs pos="53000">
                <a:srgbClr val="CD6601">
                  <a:alpha val="35000"/>
                </a:srgbClr>
              </a:gs>
              <a:gs pos="11000">
                <a:srgbClr val="C54E01">
                  <a:alpha val="3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40433" y="4363059"/>
            <a:ext cx="8778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  <a:latin typeface="Modern No. 20" panose="02070704070505020303" pitchFamily="18" charset="0"/>
              </a:rPr>
              <a:t>ANTIQUE COMPAS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558D1D7-C36E-4A0E-B3AA-0ECAC35E2FDD}"/>
              </a:ext>
            </a:extLst>
          </p:cNvPr>
          <p:cNvSpPr txBox="1"/>
          <p:nvPr/>
        </p:nvSpPr>
        <p:spPr>
          <a:xfrm>
            <a:off x="18227932" y="5746401"/>
            <a:ext cx="11785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100% High Quality  </a:t>
            </a:r>
          </a:p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Vintage Fashion</a:t>
            </a:r>
          </a:p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No. 20" panose="02070704070505020303" pitchFamily="18" charset="0"/>
              </a:rPr>
              <a:t>Unisex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3B4B0CB-A8DA-4C67-8F87-4704527186B0}"/>
              </a:ext>
            </a:extLst>
          </p:cNvPr>
          <p:cNvGrpSpPr/>
          <p:nvPr/>
        </p:nvGrpSpPr>
        <p:grpSpPr>
          <a:xfrm>
            <a:off x="2498442" y="4100798"/>
            <a:ext cx="11108207" cy="11906177"/>
            <a:chOff x="2498443" y="4927000"/>
            <a:chExt cx="11108207" cy="1190617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77882FD-8BFC-4186-8BD6-17B3CA747C24}"/>
                </a:ext>
              </a:extLst>
            </p:cNvPr>
            <p:cNvSpPr txBox="1"/>
            <p:nvPr/>
          </p:nvSpPr>
          <p:spPr>
            <a:xfrm rot="5400000">
              <a:off x="9905703" y="13132230"/>
              <a:ext cx="66940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-15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35.90 N__115.1236 S.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0A39CE6-1BD9-4294-BD05-21B9DAFB2DC4}"/>
                </a:ext>
              </a:extLst>
            </p:cNvPr>
            <p:cNvSpPr txBox="1"/>
            <p:nvPr/>
          </p:nvSpPr>
          <p:spPr>
            <a:xfrm>
              <a:off x="2498443" y="4927000"/>
              <a:ext cx="7946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pc="300" dirty="0">
                  <a:solidFill>
                    <a:schemeClr val="bg1">
                      <a:lumMod val="95000"/>
                    </a:schemeClr>
                  </a:solidFill>
                  <a:latin typeface="Montserrat SemiBold" panose="00000700000000000000" pitchFamily="50" charset="0"/>
                </a:rPr>
                <a:t>//jabeshonlineshop.com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9BBAC80-9E8E-4E59-82D0-34A7C6FD751D}"/>
              </a:ext>
            </a:extLst>
          </p:cNvPr>
          <p:cNvSpPr/>
          <p:nvPr/>
        </p:nvSpPr>
        <p:spPr>
          <a:xfrm>
            <a:off x="20676249" y="2153451"/>
            <a:ext cx="8942985" cy="1562100"/>
          </a:xfrm>
          <a:prstGeom prst="rect">
            <a:avLst/>
          </a:prstGeom>
          <a:solidFill>
            <a:schemeClr val="bg1"/>
          </a:solidFill>
          <a:ln w="635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F202614-FE15-49F2-A681-1D11D7D97077}"/>
              </a:ext>
            </a:extLst>
          </p:cNvPr>
          <p:cNvGrpSpPr/>
          <p:nvPr/>
        </p:nvGrpSpPr>
        <p:grpSpPr>
          <a:xfrm>
            <a:off x="27373507" y="2730500"/>
            <a:ext cx="1794128" cy="1117602"/>
            <a:chOff x="14878060" y="8138427"/>
            <a:chExt cx="4060820" cy="2529573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BD9BCA1-81E8-4B1C-B441-772E6815185F}"/>
                </a:ext>
              </a:extLst>
            </p:cNvPr>
            <p:cNvGrpSpPr/>
            <p:nvPr/>
          </p:nvGrpSpPr>
          <p:grpSpPr>
            <a:xfrm>
              <a:off x="16434723" y="8138427"/>
              <a:ext cx="947500" cy="2529568"/>
              <a:chOff x="16607071" y="8138431"/>
              <a:chExt cx="947500" cy="2529569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91BA3B4-4BE9-4007-85D8-E6E42A251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BD01B90-183E-4CAD-B310-86C0982AD135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82DC4D2F-551C-4235-ABF0-F8BB9C0986EC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DB232B91-18E6-4DE7-8205-D4756DBD934C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ABEFB652-5377-4A98-A0D0-4BCFB4B1E97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50CCB34D-659B-450C-88B3-4599022D9F8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68149DE-5593-4A1A-97D2-7268DF25387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187A63E0-5A04-49BB-B052-9457BAF9F69A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09379A9A-7677-41D6-8D52-530D5D69E81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8E37E16D-C59B-4B31-9375-877AF084D04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34595170-0DFB-493B-8139-4EF8B95FF8FC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76AEFD7D-1EE0-4DE8-90BF-E69C6E1B22E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D858D1DA-D76C-4F57-91FA-214B3BB187C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EDDA5C6-5C75-4E8B-B8FF-E990A44C83AA}"/>
                </a:ext>
              </a:extLst>
            </p:cNvPr>
            <p:cNvGrpSpPr/>
            <p:nvPr/>
          </p:nvGrpSpPr>
          <p:grpSpPr>
            <a:xfrm>
              <a:off x="17991380" y="8600164"/>
              <a:ext cx="947500" cy="2067834"/>
              <a:chOff x="16607071" y="8600166"/>
              <a:chExt cx="947500" cy="2067834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11075DE-514E-4177-A539-15E21AC0DBA8}"/>
                  </a:ext>
                </a:extLst>
              </p:cNvPr>
              <p:cNvCxnSpPr>
                <a:cxnSpLocks/>
                <a:stCxn id="145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2DBF974F-8421-4983-984B-50E90AD1B48D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F1D17521-19C8-4618-880D-9E6B8658CDD9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AB49E0ED-B24F-4601-8915-DB1C32C2307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4866E55-52F6-4905-90E2-CD3EA286A601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A294CA62-4EE4-4023-8AED-D2230C66FC6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11BDA5E2-3115-4596-A630-451E50B75D03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04DF102-C50D-4FAA-816E-9D1373B4CBFC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9FC13F35-299D-4FB1-9207-BA1A69AB1BA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EE404C57-BDB8-4980-B3D1-B0B0CE170E8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4BECFCC-FFEA-4FCC-A41A-A0ECBB879328}"/>
                </a:ext>
              </a:extLst>
            </p:cNvPr>
            <p:cNvGrpSpPr/>
            <p:nvPr/>
          </p:nvGrpSpPr>
          <p:grpSpPr>
            <a:xfrm>
              <a:off x="14878060" y="8600166"/>
              <a:ext cx="947500" cy="2067834"/>
              <a:chOff x="16607071" y="8600166"/>
              <a:chExt cx="947500" cy="2067834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68B84FA-2DDC-4E02-9C7A-577612B1C1F5}"/>
                  </a:ext>
                </a:extLst>
              </p:cNvPr>
              <p:cNvCxnSpPr>
                <a:cxnSpLocks/>
                <a:stCxn id="135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63500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E6FB8CE-AB35-4F12-AC6F-CC445D2779F2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761798B6-EBDA-43B0-B462-E9AAA829275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750DB9D-07AB-48CF-9600-75A29FA9687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D380706F-7734-48B8-9CE4-D00C31CE31D9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00FC59E1-76DF-4A56-A47D-CAB418445057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2DC16DF-86B6-434F-B9C6-DBB0618E1369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6C4CA8E-3AFA-46F7-B5C4-3A2A40EA76D9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840DE3A5-C036-4DF9-AF52-E30B28936AD1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7F9F3E2C-F82D-4BBD-BBFE-CDFF295E4FFD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63500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763D5B25-C688-4785-934A-6C169E2D9BAE}"/>
              </a:ext>
            </a:extLst>
          </p:cNvPr>
          <p:cNvSpPr txBox="1"/>
          <p:nvPr/>
        </p:nvSpPr>
        <p:spPr>
          <a:xfrm>
            <a:off x="21152102" y="2607639"/>
            <a:ext cx="669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150" dirty="0">
                <a:solidFill>
                  <a:srgbClr val="FB740A"/>
                </a:solidFill>
                <a:latin typeface="Montserrat SemiBold" panose="00000700000000000000" pitchFamily="50" charset="0"/>
              </a:rPr>
              <a:t>NEW ARRIVAL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797F024B-51E4-48E9-9528-0D6F8F2DD87C}"/>
              </a:ext>
            </a:extLst>
          </p:cNvPr>
          <p:cNvSpPr/>
          <p:nvPr/>
        </p:nvSpPr>
        <p:spPr>
          <a:xfrm>
            <a:off x="20840433" y="2318866"/>
            <a:ext cx="8942985" cy="1562100"/>
          </a:xfrm>
          <a:prstGeom prst="rect">
            <a:avLst/>
          </a:prstGeom>
          <a:noFill/>
          <a:ln w="114300" cap="rnd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2B4EDBD-F4C4-43E0-8263-45B5A9930FD4}"/>
              </a:ext>
            </a:extLst>
          </p:cNvPr>
          <p:cNvSpPr txBox="1"/>
          <p:nvPr/>
        </p:nvSpPr>
        <p:spPr>
          <a:xfrm>
            <a:off x="25448031" y="9977568"/>
            <a:ext cx="4520174" cy="101566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605DDD5-1FB9-4750-BEC0-270BE3DE3696}"/>
              </a:ext>
            </a:extLst>
          </p:cNvPr>
          <p:cNvSpPr txBox="1"/>
          <p:nvPr/>
        </p:nvSpPr>
        <p:spPr>
          <a:xfrm>
            <a:off x="25290463" y="9860584"/>
            <a:ext cx="4520174" cy="1015663"/>
          </a:xfrm>
          <a:prstGeom prst="rect">
            <a:avLst/>
          </a:prstGeom>
          <a:noFill/>
          <a:ln w="73025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solidFill>
                <a:srgbClr val="F68E18"/>
              </a:solidFill>
              <a:latin typeface="Montserrat SemiBold" panose="00000700000000000000" pitchFamily="50" charset="0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C57BB5-CCE6-492F-BDB6-35EDF90D0A20}"/>
              </a:ext>
            </a:extLst>
          </p:cNvPr>
          <p:cNvGrpSpPr/>
          <p:nvPr/>
        </p:nvGrpSpPr>
        <p:grpSpPr>
          <a:xfrm>
            <a:off x="29010023" y="10385608"/>
            <a:ext cx="691713" cy="430883"/>
            <a:chOff x="14878060" y="8138432"/>
            <a:chExt cx="4060803" cy="2529568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7F3E08E-3C6C-4091-9DCF-6198D521CDB2}"/>
                </a:ext>
              </a:extLst>
            </p:cNvPr>
            <p:cNvGrpSpPr/>
            <p:nvPr/>
          </p:nvGrpSpPr>
          <p:grpSpPr>
            <a:xfrm>
              <a:off x="16434709" y="8138432"/>
              <a:ext cx="947499" cy="2529568"/>
              <a:chOff x="16607071" y="8138431"/>
              <a:chExt cx="947500" cy="2529569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C69F55BA-2F39-4145-B47A-9D474E9E3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83315" y="8142514"/>
                <a:ext cx="397" cy="2525486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97766A73-5DB4-4802-B22A-DCA791688ABC}"/>
                  </a:ext>
                </a:extLst>
              </p:cNvPr>
              <p:cNvGrpSpPr/>
              <p:nvPr/>
            </p:nvGrpSpPr>
            <p:grpSpPr>
              <a:xfrm>
                <a:off x="16815186" y="8138431"/>
                <a:ext cx="531270" cy="237902"/>
                <a:chOff x="16740416" y="8153400"/>
                <a:chExt cx="680809" cy="438150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83FEF053-1431-494D-9DB6-643AC402E6D0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CA8D712B-8F04-4245-9E67-FDB6AF0B917F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CBAFE758-AA59-46E0-A4B3-CD91863D16CC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29FD5B1-6FB0-4FC6-859B-DF389F1B78FF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8363E4F0-CD30-4DD6-9906-E8C5462AB30B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BF9CD210-6B19-4BB2-AB4F-662F92D97990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2F993202-BE13-4CFC-9346-3C442F90FCB8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936FE2D-2A1F-4A48-83D9-DBC06EB45A21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FC1541B-7955-4A52-BBBF-E0BFAF22DA51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9748E56B-5F38-4FF2-8800-D72BF89F4FF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139551D-42E9-4A2B-B34E-143B3391568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71CA8E7-8FE2-4567-A6F8-D07968B04889}"/>
                </a:ext>
              </a:extLst>
            </p:cNvPr>
            <p:cNvGrpSpPr/>
            <p:nvPr/>
          </p:nvGrpSpPr>
          <p:grpSpPr>
            <a:xfrm>
              <a:off x="17991364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5242BB94-B855-42D1-B1C2-9FF6C9088B4C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2EF5AA01-1FCE-49C0-B47E-CE241F470426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C9FD3D05-81AA-4579-B962-1112A31FB523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74FDA11-C493-4D42-9AAF-151B38A1A06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57A2CF73-DB87-4301-93E1-F4D42E99E17D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D6CB701D-494C-4E2D-BF52-2B3A456BF1BA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716EF451-3A24-4FD4-BE51-C94A702C7495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B3B284FF-F98F-4C95-B150-C09058C81D0F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2B84F762-1B8C-46F4-B990-B7AF4B8B0D7B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42F36364-7BF0-46F9-ABBE-A6F1FE3DF79E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3496A94E-5D92-43FB-94BE-298A3AA4A99B}"/>
                </a:ext>
              </a:extLst>
            </p:cNvPr>
            <p:cNvGrpSpPr/>
            <p:nvPr/>
          </p:nvGrpSpPr>
          <p:grpSpPr>
            <a:xfrm>
              <a:off x="14878060" y="8600165"/>
              <a:ext cx="947499" cy="2067835"/>
              <a:chOff x="16607071" y="8600166"/>
              <a:chExt cx="947500" cy="2067834"/>
            </a:xfrm>
          </p:grpSpPr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6B6ED76-4F86-4FF8-8F00-EAB23717400A}"/>
                  </a:ext>
                </a:extLst>
              </p:cNvPr>
              <p:cNvCxnSpPr>
                <a:cxnSpLocks/>
                <a:stCxn id="176" idx="0"/>
              </p:cNvCxnSpPr>
              <p:nvPr/>
            </p:nvCxnSpPr>
            <p:spPr>
              <a:xfrm>
                <a:off x="17083194" y="8600166"/>
                <a:ext cx="518" cy="2067834"/>
              </a:xfrm>
              <a:prstGeom prst="line">
                <a:avLst/>
              </a:prstGeom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671EB862-B7B0-435F-BE76-AEDF08D92328}"/>
                  </a:ext>
                </a:extLst>
              </p:cNvPr>
              <p:cNvGrpSpPr/>
              <p:nvPr/>
            </p:nvGrpSpPr>
            <p:grpSpPr>
              <a:xfrm>
                <a:off x="16757086" y="8600166"/>
                <a:ext cx="647470" cy="295116"/>
                <a:chOff x="16740416" y="8153400"/>
                <a:chExt cx="680809" cy="438150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D2B41BB8-E0FB-44B4-A4BA-485CE28551E6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144412A6-650B-482F-8AE4-A78D2CFB8A3A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DE7600D-08A7-442D-A925-D033DB48D1BA}"/>
                  </a:ext>
                </a:extLst>
              </p:cNvPr>
              <p:cNvGrpSpPr/>
              <p:nvPr/>
            </p:nvGrpSpPr>
            <p:grpSpPr>
              <a:xfrm>
                <a:off x="16686441" y="9119115"/>
                <a:ext cx="788760" cy="359664"/>
                <a:chOff x="16740416" y="8153400"/>
                <a:chExt cx="680809" cy="438150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669B7DDF-37D4-4716-8580-1F0956359754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7E404164-2140-4047-9F77-723C8C9A07A4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E778ECB2-6E6B-4856-9473-C678E48D5352}"/>
                  </a:ext>
                </a:extLst>
              </p:cNvPr>
              <p:cNvGrpSpPr/>
              <p:nvPr/>
            </p:nvGrpSpPr>
            <p:grpSpPr>
              <a:xfrm>
                <a:off x="16607071" y="9702613"/>
                <a:ext cx="947500" cy="438150"/>
                <a:chOff x="16740416" y="8153400"/>
                <a:chExt cx="680809" cy="438150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1DF0A2C5-E66C-4DD5-A1F3-12906334D5AE}"/>
                    </a:ext>
                  </a:extLst>
                </p:cNvPr>
                <p:cNvSpPr/>
                <p:nvPr/>
              </p:nvSpPr>
              <p:spPr>
                <a:xfrm>
                  <a:off x="17078325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2C88F0B-698A-4886-8E07-CDFEDA2BFFC7}"/>
                    </a:ext>
                  </a:extLst>
                </p:cNvPr>
                <p:cNvSpPr/>
                <p:nvPr/>
              </p:nvSpPr>
              <p:spPr>
                <a:xfrm flipH="1">
                  <a:off x="16740416" y="8153400"/>
                  <a:ext cx="342900" cy="438150"/>
                </a:xfrm>
                <a:custGeom>
                  <a:avLst/>
                  <a:gdLst>
                    <a:gd name="connsiteX0" fmla="*/ 0 w 342900"/>
                    <a:gd name="connsiteY0" fmla="*/ 0 h 438150"/>
                    <a:gd name="connsiteX1" fmla="*/ 152400 w 342900"/>
                    <a:gd name="connsiteY1" fmla="*/ 314325 h 438150"/>
                    <a:gd name="connsiteX2" fmla="*/ 342900 w 342900"/>
                    <a:gd name="connsiteY2" fmla="*/ 438150 h 438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900" h="438150">
                      <a:moveTo>
                        <a:pt x="0" y="0"/>
                      </a:moveTo>
                      <a:cubicBezTo>
                        <a:pt x="47625" y="120650"/>
                        <a:pt x="95250" y="241300"/>
                        <a:pt x="152400" y="314325"/>
                      </a:cubicBezTo>
                      <a:cubicBezTo>
                        <a:pt x="209550" y="387350"/>
                        <a:pt x="247650" y="431800"/>
                        <a:pt x="342900" y="438150"/>
                      </a:cubicBezTo>
                    </a:path>
                  </a:pathLst>
                </a:custGeom>
                <a:noFill/>
                <a:ln w="28575" cap="rnd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68E18"/>
                    </a:solidFill>
                  </a:endParaRPr>
                </a:p>
              </p:txBody>
            </p:sp>
          </p:grpSp>
        </p:grp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2C4E615-3DDB-43E8-B4A2-7E7FD72A07D1}"/>
              </a:ext>
            </a:extLst>
          </p:cNvPr>
          <p:cNvSpPr/>
          <p:nvPr/>
        </p:nvSpPr>
        <p:spPr>
          <a:xfrm>
            <a:off x="25147741" y="9990371"/>
            <a:ext cx="4635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B740A"/>
                </a:solidFill>
                <a:latin typeface="Montserrat SemiBold" panose="00000700000000000000" pitchFamily="50" charset="0"/>
              </a:rPr>
              <a:t>PRICE $50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1" y="-1465"/>
            <a:ext cx="3591526" cy="21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80846"/>
      </p:ext>
    </p:extLst>
  </p:cSld>
  <p:clrMapOvr>
    <a:masterClrMapping/>
  </p:clrMapOvr>
  <p:transition advTm="623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4000" decel="86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ccel="14000" decel="8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3750" fill="hold"/>
                                        <p:tgtEl>
                                          <p:spTgt spid="10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" grpId="0"/>
      <p:bldP spid="90" grpId="0"/>
      <p:bldP spid="121" grpId="0" animBg="1"/>
      <p:bldP spid="160" grpId="0" animBg="1"/>
      <p:bldP spid="161" grpId="0" animBg="1"/>
      <p:bldP spid="162" grpId="0" animBg="1"/>
      <p:bldP spid="20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316</Words>
  <Application>Microsoft Office PowerPoint</Application>
  <PresentationFormat>Custom</PresentationFormat>
  <Paragraphs>90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Montserrat Light</vt:lpstr>
      <vt:lpstr>Modern No. 20</vt:lpstr>
      <vt:lpstr>Arial</vt:lpstr>
      <vt:lpstr>Montserrat SemiBold</vt:lpstr>
      <vt:lpstr>Montserrat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88</cp:revision>
  <dcterms:created xsi:type="dcterms:W3CDTF">2019-04-25T19:36:14Z</dcterms:created>
  <dcterms:modified xsi:type="dcterms:W3CDTF">2019-09-23T16:16:13Z</dcterms:modified>
</cp:coreProperties>
</file>