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embeddedFontLst>
    <p:embeddedFont>
      <p:font typeface="Abadi" panose="020B0604020104020204" pitchFamily="34" charset="0"/>
      <p:regular r:id="rId12"/>
    </p:embeddedFont>
    <p:embeddedFont>
      <p:font typeface="Berlin Sans FB" panose="020E0602020502020306" pitchFamily="34" charset="0"/>
      <p:regular r:id="rId13"/>
      <p:bold r:id="rId14"/>
    </p:embeddedFont>
    <p:embeddedFont>
      <p:font typeface="Berlin Sans FB Demi" panose="020E0802020502020306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35C"/>
    <a:srgbClr val="3E2259"/>
    <a:srgbClr val="D9329E"/>
    <a:srgbClr val="F24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CAE42-3AC8-43F1-9BD2-6513D6D7DCB6}" v="15" dt="2019-09-20T15:06:3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4" y="384"/>
      </p:cViewPr>
      <p:guideLst>
        <p:guide orient="horz" pos="235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089CAE42-3AC8-43F1-9BD2-6513D6D7DCB6}"/>
    <pc:docChg chg="undo modSld">
      <pc:chgData name="Bram Dupont" userId="9042b1d383435627" providerId="LiveId" clId="{089CAE42-3AC8-43F1-9BD2-6513D6D7DCB6}" dt="2019-09-20T15:06:36.522" v="20" actId="1076"/>
      <pc:docMkLst>
        <pc:docMk/>
      </pc:docMkLst>
      <pc:sldChg chg="modSp">
        <pc:chgData name="Bram Dupont" userId="9042b1d383435627" providerId="LiveId" clId="{089CAE42-3AC8-43F1-9BD2-6513D6D7DCB6}" dt="2019-09-20T15:04:42.062" v="10" actId="20577"/>
        <pc:sldMkLst>
          <pc:docMk/>
          <pc:sldMk cId="2504576862" sldId="257"/>
        </pc:sldMkLst>
        <pc:spChg chg="mod">
          <ac:chgData name="Bram Dupont" userId="9042b1d383435627" providerId="LiveId" clId="{089CAE42-3AC8-43F1-9BD2-6513D6D7DCB6}" dt="2019-09-20T15:04:42.062" v="10" actId="20577"/>
          <ac:spMkLst>
            <pc:docMk/>
            <pc:sldMk cId="2504576862" sldId="257"/>
            <ac:spMk id="7" creationId="{412AEEA2-F4E3-4382-871E-2E23533C5151}"/>
          </ac:spMkLst>
        </pc:spChg>
      </pc:sldChg>
      <pc:sldChg chg="modSp">
        <pc:chgData name="Bram Dupont" userId="9042b1d383435627" providerId="LiveId" clId="{089CAE42-3AC8-43F1-9BD2-6513D6D7DCB6}" dt="2019-09-20T15:05:37.282" v="11" actId="6549"/>
        <pc:sldMkLst>
          <pc:docMk/>
          <pc:sldMk cId="108454728" sldId="263"/>
        </pc:sldMkLst>
        <pc:spChg chg="mod">
          <ac:chgData name="Bram Dupont" userId="9042b1d383435627" providerId="LiveId" clId="{089CAE42-3AC8-43F1-9BD2-6513D6D7DCB6}" dt="2019-09-20T15:05:37.282" v="11" actId="6549"/>
          <ac:spMkLst>
            <pc:docMk/>
            <pc:sldMk cId="108454728" sldId="263"/>
            <ac:spMk id="17" creationId="{942D66AE-17F7-4164-85D2-A521375DC6DD}"/>
          </ac:spMkLst>
        </pc:spChg>
      </pc:sldChg>
      <pc:sldChg chg="modSp">
        <pc:chgData name="Bram Dupont" userId="9042b1d383435627" providerId="LiveId" clId="{089CAE42-3AC8-43F1-9BD2-6513D6D7DCB6}" dt="2019-09-20T15:06:36.522" v="20" actId="1076"/>
        <pc:sldMkLst>
          <pc:docMk/>
          <pc:sldMk cId="3899520773" sldId="268"/>
        </pc:sldMkLst>
        <pc:spChg chg="mod">
          <ac:chgData name="Bram Dupont" userId="9042b1d383435627" providerId="LiveId" clId="{089CAE42-3AC8-43F1-9BD2-6513D6D7DCB6}" dt="2019-09-20T15:06:36.522" v="20" actId="1076"/>
          <ac:spMkLst>
            <pc:docMk/>
            <pc:sldMk cId="3899520773" sldId="268"/>
            <ac:spMk id="7" creationId="{412AEEA2-F4E3-4382-871E-2E23533C51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F611-94B8-408E-B268-0BCD0666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FBC88-AD86-4502-8FF4-036D8E716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06D3A-CADE-48BD-A986-31890BA0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1856-61EE-4235-B73D-0A0E84D5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685D-3FEC-4F94-916B-E9FD3616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8553-9331-447A-AF64-F72CB2E2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544C7-90BE-455C-A10C-ECB89173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94FC-DA99-4E2F-9B45-EC51356D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FE0E3-0095-495C-8A05-89306C72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44030-77E9-4F6B-B5DD-4A7A9597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2D577-DEF2-4558-9ECA-35CCBD92D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9FFF5-590E-4978-8370-154487E81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5DA8F-8DB2-4439-9656-C1BBA1C3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AFB4D-4D5D-4658-B95C-EBB3570D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ADF2-C32D-41BC-970B-490E4F1C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3E85-9D8B-4515-9E16-32B1A56B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4EE1-6895-4019-A166-EED788255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420E-8BE9-4312-BCD9-97CF643F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E498F-2A7A-44BA-BE37-CCD7BDF8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9F709-195E-4814-A6B7-4CD31A84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5B6A-CAB3-4942-8588-0C9F7371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F944-7C71-4C3B-94AE-EB8A65D1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047E6-83DB-41AC-8AB0-E19340C9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B66C-B03F-4DCA-9B81-1754D35A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C9402-A269-4549-BF41-21BA8178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2419-AE12-40B7-81CD-DCA1D373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E5B3-4304-46FB-B2EF-2E696B266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090B5-403D-4CE1-B6F1-5B1CE3B7E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95343-E185-442C-BECD-DDB4A5E9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0EE44-0B87-4D79-AC0F-5D3E11CF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C1D65-96D3-49AC-80E8-93EFD1FE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B12A-B97F-4D5F-91DC-42CEC516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EFDE-1352-4438-BF24-88044AFD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96CE0-8762-4D6C-9BA4-0A07ABD17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AF6A6-5FD2-4098-A6EE-6FF4B6FFC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CF87A-0D58-411E-9257-2D48DF371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8AA52-129C-4EDB-BD72-10888700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DE3B1-288B-4206-B05C-3D0CC5E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68832-7841-42EC-AE61-14A3F282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DA9E-C25E-4638-820F-34FE3479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FB0B7-0FC2-4384-B342-599F0012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97170-3118-4014-8B1F-E0E6190F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ABA3F-70B8-4DF5-B57D-A6E8EDDC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A326C-F07A-4970-BD78-A3CAE35F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4B1CC-5771-4257-A32C-32D84366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DC3E5-23C6-43F8-8E60-051F1B9D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E8D0-3EA8-4CDD-9143-45E46A80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153E-73FD-4B72-B546-A44A18A5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ADF59-D708-4003-85EC-EB96790C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970DE-4D32-48B2-9F21-3F917F57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6CE03-419D-42F9-A251-3F2BFFBB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ABAE3-1A62-4A1C-9771-5F28F72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9B61-E183-4654-805E-1CD94A27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8D627-38FF-4B56-97DD-0E5CF0540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94E27-4A2E-4E8B-BB34-D2CBD787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12CE2-00E7-41B1-9540-F41F624C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A0567-13B3-4D01-89B6-5D1EF0E7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0F39C-5811-45FE-B2C4-FAC69F50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FEDC3-E508-4575-AFC6-F22E8572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AC5A7-4798-4B1D-A043-74B4248EF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BE57-0C80-457B-982B-2C1F7BBCA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8844-6D91-4CC2-8CDC-F932F6D08B1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47DE-0018-4491-A864-A365EB6E1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4024E-CBA1-4BDD-9FA8-04D04A846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5E55-DCAC-4860-A0D2-9AE6BA5A1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CDBAE3F9-A9B9-4736-A1B0-94E5DB87C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B63E441-7E38-4C7C-9561-84B3B6DBA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30" y="2804885"/>
            <a:ext cx="1248228" cy="1248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AEEA2-F4E3-4382-871E-2E23533C5151}"/>
              </a:ext>
            </a:extLst>
          </p:cNvPr>
          <p:cNvSpPr txBox="1"/>
          <p:nvPr/>
        </p:nvSpPr>
        <p:spPr>
          <a:xfrm>
            <a:off x="3576320" y="3714559"/>
            <a:ext cx="8348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bg1"/>
                </a:solidFill>
                <a:latin typeface="Berlin Sans FB" panose="020E0602020502020306" pitchFamily="34" charset="0"/>
              </a:rPr>
              <a:t>The Smell that will make you feel like a goddess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7" y="900445"/>
            <a:ext cx="4032164" cy="40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CDBAE3F9-A9B9-4736-A1B0-94E5DB87C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B63E441-7E38-4C7C-9561-84B3B6DBA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30" y="2804885"/>
            <a:ext cx="1248228" cy="1248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AEEA2-F4E3-4382-871E-2E23533C5151}"/>
              </a:ext>
            </a:extLst>
          </p:cNvPr>
          <p:cNvSpPr txBox="1"/>
          <p:nvPr/>
        </p:nvSpPr>
        <p:spPr>
          <a:xfrm>
            <a:off x="2875280" y="3714559"/>
            <a:ext cx="919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bg1"/>
                </a:solidFill>
                <a:latin typeface="Berlin Sans FB" panose="020E0602020502020306" pitchFamily="34" charset="0"/>
              </a:rPr>
              <a:t>The Smell that will make you feel like a goddess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7" y="900445"/>
            <a:ext cx="4032164" cy="40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77681A50-F85B-430A-83DB-64A211A2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ardrop 20">
            <a:extLst>
              <a:ext uri="{FF2B5EF4-FFF2-40B4-BE49-F238E27FC236}">
                <a16:creationId xmlns:a16="http://schemas.microsoft.com/office/drawing/2014/main" id="{A691BC4A-C6A4-4CD5-A154-1463AAD4C34E}"/>
              </a:ext>
            </a:extLst>
          </p:cNvPr>
          <p:cNvSpPr/>
          <p:nvPr/>
        </p:nvSpPr>
        <p:spPr>
          <a:xfrm rot="5400000">
            <a:off x="5423393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1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B9E3-F138-41AC-AB76-67573110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4" y="1643024"/>
            <a:ext cx="2107770" cy="3614776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C5411-DA6E-4178-B3AF-25A7676DB84B}"/>
              </a:ext>
            </a:extLst>
          </p:cNvPr>
          <p:cNvSpPr txBox="1"/>
          <p:nvPr/>
        </p:nvSpPr>
        <p:spPr>
          <a:xfrm>
            <a:off x="6743072" y="673139"/>
            <a:ext cx="412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CHANEL PARIS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4516F-785A-46CF-A008-90FCF32CBEDB}"/>
              </a:ext>
            </a:extLst>
          </p:cNvPr>
          <p:cNvSpPr txBox="1"/>
          <p:nvPr/>
        </p:nvSpPr>
        <p:spPr>
          <a:xfrm>
            <a:off x="6370440" y="5475075"/>
            <a:ext cx="486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>
                <a:solidFill>
                  <a:schemeClr val="bg1"/>
                </a:solidFill>
                <a:latin typeface="Abadi" panose="020B0604020104020204" pitchFamily="34" charset="0"/>
              </a:rPr>
              <a:t>An aromatherapy blend designed to help nurture your mind, heart and body.</a:t>
            </a:r>
            <a:endParaRPr lang="en-US" sz="14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40649-3EF4-43FC-9748-3F88C5B19108}"/>
              </a:ext>
            </a:extLst>
          </p:cNvPr>
          <p:cNvSpPr txBox="1"/>
          <p:nvPr/>
        </p:nvSpPr>
        <p:spPr>
          <a:xfrm rot="16200000">
            <a:off x="-3075057" y="307505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PREMIUM COLLECTION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700CA-36E2-4462-96E4-349E211BE5EC}"/>
              </a:ext>
            </a:extLst>
          </p:cNvPr>
          <p:cNvGrpSpPr/>
          <p:nvPr/>
        </p:nvGrpSpPr>
        <p:grpSpPr>
          <a:xfrm>
            <a:off x="6556755" y="673139"/>
            <a:ext cx="4495507" cy="272867"/>
            <a:chOff x="6370440" y="673139"/>
            <a:chExt cx="4495507" cy="272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4EAA40-0E22-4CDE-995F-10F1F98B45B2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6370440" y="934749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5CB515-E37D-423E-B82B-352759F9EBEB}"/>
                </a:ext>
              </a:extLst>
            </p:cNvPr>
            <p:cNvCxnSpPr/>
            <p:nvPr/>
          </p:nvCxnSpPr>
          <p:spPr>
            <a:xfrm flipV="1">
              <a:off x="6370440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502284-3677-43CE-A4AE-6B9CAF618669}"/>
                </a:ext>
              </a:extLst>
            </p:cNvPr>
            <p:cNvCxnSpPr/>
            <p:nvPr/>
          </p:nvCxnSpPr>
          <p:spPr>
            <a:xfrm>
              <a:off x="6370440" y="673139"/>
              <a:ext cx="4495507" cy="0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436AF8-43BD-43AF-8B73-132CB316CECC}"/>
                </a:ext>
              </a:extLst>
            </p:cNvPr>
            <p:cNvCxnSpPr/>
            <p:nvPr/>
          </p:nvCxnSpPr>
          <p:spPr>
            <a:xfrm flipH="1">
              <a:off x="10493315" y="940955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A7732D-FEF6-450D-B297-AF4045C34CB5}"/>
                </a:ext>
              </a:extLst>
            </p:cNvPr>
            <p:cNvCxnSpPr/>
            <p:nvPr/>
          </p:nvCxnSpPr>
          <p:spPr>
            <a:xfrm flipV="1">
              <a:off x="10865947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ardrop 16">
            <a:extLst>
              <a:ext uri="{FF2B5EF4-FFF2-40B4-BE49-F238E27FC236}">
                <a16:creationId xmlns:a16="http://schemas.microsoft.com/office/drawing/2014/main" id="{17DD4C34-4341-4F26-B603-27A4FC0E9BE7}"/>
              </a:ext>
            </a:extLst>
          </p:cNvPr>
          <p:cNvSpPr/>
          <p:nvPr/>
        </p:nvSpPr>
        <p:spPr>
          <a:xfrm rot="5400000">
            <a:off x="1074003" y="1226011"/>
            <a:ext cx="4453526" cy="4453526"/>
          </a:xfrm>
          <a:prstGeom prst="teardrop">
            <a:avLst>
              <a:gd name="adj" fmla="val 44216"/>
            </a:avLst>
          </a:prstGeom>
          <a:blipFill dpi="0" rotWithShape="0">
            <a:blip r:embed="rId4"/>
            <a:srcRect/>
            <a:stretch>
              <a:fillRect t="-23251" b="-232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9902E236-77AB-46C3-B282-2CA7F3DCAB8A}"/>
              </a:ext>
            </a:extLst>
          </p:cNvPr>
          <p:cNvSpPr/>
          <p:nvPr/>
        </p:nvSpPr>
        <p:spPr>
          <a:xfrm rot="5400000">
            <a:off x="1093570" y="1223649"/>
            <a:ext cx="4453526" cy="4453526"/>
          </a:xfrm>
          <a:prstGeom prst="teardrop">
            <a:avLst>
              <a:gd name="adj" fmla="val 44216"/>
            </a:avLst>
          </a:prstGeom>
          <a:blipFill dpi="0" rotWithShape="0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23251" b="-232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ED0E7D88-63A8-4EF2-BD44-5A069EF84FFD}"/>
              </a:ext>
            </a:extLst>
          </p:cNvPr>
          <p:cNvSpPr/>
          <p:nvPr/>
        </p:nvSpPr>
        <p:spPr>
          <a:xfrm rot="5400000">
            <a:off x="1643733" y="1773812"/>
            <a:ext cx="3353200" cy="3353200"/>
          </a:xfrm>
          <a:prstGeom prst="teardrop">
            <a:avLst>
              <a:gd name="adj" fmla="val 44216"/>
            </a:avLst>
          </a:prstGeom>
          <a:blipFill dpi="0" rotWithShape="0">
            <a:blip r:embed="rId4"/>
            <a:srcRect/>
            <a:stretch>
              <a:fillRect t="-23251" b="-23251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C88C0ED-07EE-4CF1-904D-7B2EB018672D}"/>
              </a:ext>
            </a:extLst>
          </p:cNvPr>
          <p:cNvSpPr/>
          <p:nvPr/>
        </p:nvSpPr>
        <p:spPr>
          <a:xfrm rot="15060187">
            <a:off x="3948342" y="4534451"/>
            <a:ext cx="1550484" cy="1550484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0" scaled="0"/>
          </a:gradFill>
          <a:ln w="22225">
            <a:solidFill>
              <a:srgbClr val="3E2259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F52B1-46AB-46C1-BFA3-FFDF655CD16B}"/>
              </a:ext>
            </a:extLst>
          </p:cNvPr>
          <p:cNvSpPr txBox="1"/>
          <p:nvPr/>
        </p:nvSpPr>
        <p:spPr>
          <a:xfrm>
            <a:off x="4076416" y="5108769"/>
            <a:ext cx="139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3E2259"/>
                    </a:gs>
                  </a:gsLst>
                  <a:lin ang="0" scaled="0"/>
                </a:gradFill>
                <a:effectLst>
                  <a:outerShdw blurRad="152400" sx="101000" sy="101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$200.5</a:t>
            </a:r>
          </a:p>
        </p:txBody>
      </p:sp>
    </p:spTree>
    <p:extLst>
      <p:ext uri="{BB962C8B-B14F-4D97-AF65-F5344CB8AC3E}">
        <p14:creationId xmlns:p14="http://schemas.microsoft.com/office/powerpoint/2010/main" val="23816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7" grpId="0"/>
      <p:bldP spid="8" grpId="0"/>
      <p:bldP spid="19" grpId="0" animBg="1"/>
      <p:bldP spid="20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77681A50-F85B-430A-83DB-64A211A2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ardrop 21">
            <a:extLst>
              <a:ext uri="{FF2B5EF4-FFF2-40B4-BE49-F238E27FC236}">
                <a16:creationId xmlns:a16="http://schemas.microsoft.com/office/drawing/2014/main" id="{53742E0C-ABEA-4AEC-9F5F-6B75C577BED7}"/>
              </a:ext>
            </a:extLst>
          </p:cNvPr>
          <p:cNvSpPr/>
          <p:nvPr/>
        </p:nvSpPr>
        <p:spPr>
          <a:xfrm rot="5400000">
            <a:off x="68817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C840F185-E1CD-4FCB-9DC4-7C1777499376}"/>
              </a:ext>
            </a:extLst>
          </p:cNvPr>
          <p:cNvSpPr/>
          <p:nvPr/>
        </p:nvSpPr>
        <p:spPr>
          <a:xfrm rot="16200000" flipH="1">
            <a:off x="6718358" y="1209799"/>
            <a:ext cx="4453526" cy="4453526"/>
          </a:xfrm>
          <a:prstGeom prst="teardrop">
            <a:avLst>
              <a:gd name="adj" fmla="val 44216"/>
            </a:avLst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51722" t="-17684" r="-73948" b="-4669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B9E3-F138-41AC-AB76-67573110B2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3" y="1698845"/>
            <a:ext cx="2160594" cy="3503134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C5411-DA6E-4178-B3AF-25A7676DB84B}"/>
              </a:ext>
            </a:extLst>
          </p:cNvPr>
          <p:cNvSpPr txBox="1"/>
          <p:nvPr/>
        </p:nvSpPr>
        <p:spPr>
          <a:xfrm>
            <a:off x="756269" y="673139"/>
            <a:ext cx="506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err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Huile</a:t>
            </a:r>
            <a:r>
              <a:rPr lang="en-US" sz="2800" b="1" spc="600" dirty="0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800" b="1" spc="600" dirty="0" err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Profigieuse</a:t>
            </a:r>
            <a:endParaRPr lang="en-US" sz="2800" b="1" spc="600" dirty="0">
              <a:ln w="9525">
                <a:solidFill>
                  <a:srgbClr val="143441"/>
                </a:solidFill>
                <a:prstDash val="solid"/>
              </a:ln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4516F-785A-46CF-A008-90FCF32CBEDB}"/>
              </a:ext>
            </a:extLst>
          </p:cNvPr>
          <p:cNvSpPr txBox="1"/>
          <p:nvPr/>
        </p:nvSpPr>
        <p:spPr>
          <a:xfrm>
            <a:off x="1038681" y="5475075"/>
            <a:ext cx="486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badi" panose="020B0604020104020204" pitchFamily="34" charset="0"/>
              </a:rPr>
              <a:t>Pure Love will bring you the scent of flowers.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40649-3EF4-43FC-9748-3F88C5B19108}"/>
              </a:ext>
            </a:extLst>
          </p:cNvPr>
          <p:cNvSpPr txBox="1"/>
          <p:nvPr/>
        </p:nvSpPr>
        <p:spPr>
          <a:xfrm rot="16200000">
            <a:off x="8409056" y="307505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PREMIUM COLLECTION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700CA-36E2-4462-96E4-349E211BE5EC}"/>
              </a:ext>
            </a:extLst>
          </p:cNvPr>
          <p:cNvGrpSpPr/>
          <p:nvPr/>
        </p:nvGrpSpPr>
        <p:grpSpPr>
          <a:xfrm>
            <a:off x="666051" y="673139"/>
            <a:ext cx="5240768" cy="272867"/>
            <a:chOff x="5997810" y="673139"/>
            <a:chExt cx="5240768" cy="272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4EAA40-0E22-4CDE-995F-10F1F98B4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810" y="934749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5CB515-E37D-423E-B82B-352759F9EBEB}"/>
                </a:ext>
              </a:extLst>
            </p:cNvPr>
            <p:cNvCxnSpPr/>
            <p:nvPr/>
          </p:nvCxnSpPr>
          <p:spPr>
            <a:xfrm flipV="1">
              <a:off x="5997810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502284-3677-43CE-A4AE-6B9CAF618669}"/>
                </a:ext>
              </a:extLst>
            </p:cNvPr>
            <p:cNvCxnSpPr>
              <a:cxnSpLocks/>
            </p:cNvCxnSpPr>
            <p:nvPr/>
          </p:nvCxnSpPr>
          <p:spPr>
            <a:xfrm>
              <a:off x="5997810" y="673139"/>
              <a:ext cx="5240768" cy="0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436AF8-43BD-43AF-8B73-132CB316CECC}"/>
                </a:ext>
              </a:extLst>
            </p:cNvPr>
            <p:cNvCxnSpPr/>
            <p:nvPr/>
          </p:nvCxnSpPr>
          <p:spPr>
            <a:xfrm flipH="1">
              <a:off x="10865946" y="940955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A7732D-FEF6-450D-B297-AF4045C34CB5}"/>
                </a:ext>
              </a:extLst>
            </p:cNvPr>
            <p:cNvCxnSpPr/>
            <p:nvPr/>
          </p:nvCxnSpPr>
          <p:spPr>
            <a:xfrm flipV="1">
              <a:off x="11238578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id="{ED0E7D88-63A8-4EF2-BD44-5A069EF84FFD}"/>
              </a:ext>
            </a:extLst>
          </p:cNvPr>
          <p:cNvSpPr/>
          <p:nvPr/>
        </p:nvSpPr>
        <p:spPr>
          <a:xfrm rot="16200000" flipH="1">
            <a:off x="7268521" y="1773812"/>
            <a:ext cx="3353200" cy="3353200"/>
          </a:xfrm>
          <a:prstGeom prst="teardrop">
            <a:avLst>
              <a:gd name="adj" fmla="val 44216"/>
            </a:avLst>
          </a:prstGeom>
          <a:blipFill dpi="0" rotWithShape="0">
            <a:blip r:embed="rId6"/>
            <a:srcRect/>
            <a:stretch>
              <a:fillRect l="-51722" t="-17684" r="-73948" b="-46690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C88C0ED-07EE-4CF1-904D-7B2EB018672D}"/>
              </a:ext>
            </a:extLst>
          </p:cNvPr>
          <p:cNvSpPr/>
          <p:nvPr/>
        </p:nvSpPr>
        <p:spPr>
          <a:xfrm rot="6539813" flipH="1">
            <a:off x="6667114" y="4534451"/>
            <a:ext cx="1550484" cy="1550484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0" scaled="0"/>
          </a:gradFill>
          <a:ln w="22225">
            <a:solidFill>
              <a:srgbClr val="3E2259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F52B1-46AB-46C1-BFA3-FFDF655CD16B}"/>
              </a:ext>
            </a:extLst>
          </p:cNvPr>
          <p:cNvSpPr txBox="1"/>
          <p:nvPr/>
        </p:nvSpPr>
        <p:spPr>
          <a:xfrm>
            <a:off x="6677090" y="5108769"/>
            <a:ext cx="139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3E2259"/>
                    </a:gs>
                  </a:gsLst>
                  <a:lin ang="0" scaled="0"/>
                </a:gradFill>
                <a:effectLst>
                  <a:outerShdw blurRad="152400" sx="101000" sy="101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$150</a:t>
            </a:r>
          </a:p>
        </p:txBody>
      </p:sp>
    </p:spTree>
    <p:extLst>
      <p:ext uri="{BB962C8B-B14F-4D97-AF65-F5344CB8AC3E}">
        <p14:creationId xmlns:p14="http://schemas.microsoft.com/office/powerpoint/2010/main" val="721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6" grpId="0"/>
      <p:bldP spid="7" grpId="0"/>
      <p:bldP spid="8" grpId="0"/>
      <p:bldP spid="19" grpId="0" animBg="1"/>
      <p:bldP spid="2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77681A50-F85B-430A-83DB-64A211A2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ardrop 33">
            <a:extLst>
              <a:ext uri="{FF2B5EF4-FFF2-40B4-BE49-F238E27FC236}">
                <a16:creationId xmlns:a16="http://schemas.microsoft.com/office/drawing/2014/main" id="{18DAEEAC-0BF0-4EFD-AD02-B228B956CFCF}"/>
              </a:ext>
            </a:extLst>
          </p:cNvPr>
          <p:cNvSpPr/>
          <p:nvPr/>
        </p:nvSpPr>
        <p:spPr>
          <a:xfrm rot="5400000">
            <a:off x="2751900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FD0DCC87-E9DB-409D-80C4-4EF83A20D06C}"/>
              </a:ext>
            </a:extLst>
          </p:cNvPr>
          <p:cNvSpPr/>
          <p:nvPr/>
        </p:nvSpPr>
        <p:spPr>
          <a:xfrm rot="10220315" flipH="1">
            <a:off x="1403480" y="2011536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3E2259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C8E83-5BDA-4AA0-8E16-B1CD8EDAF307}"/>
              </a:ext>
            </a:extLst>
          </p:cNvPr>
          <p:cNvSpPr txBox="1"/>
          <p:nvPr/>
        </p:nvSpPr>
        <p:spPr>
          <a:xfrm>
            <a:off x="1066799" y="957625"/>
            <a:ext cx="28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DKN PURE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4D2C8F-3DAA-4FF3-9151-A49E73418CAB}"/>
              </a:ext>
            </a:extLst>
          </p:cNvPr>
          <p:cNvSpPr txBox="1"/>
          <p:nvPr/>
        </p:nvSpPr>
        <p:spPr>
          <a:xfrm>
            <a:off x="4677597" y="957625"/>
            <a:ext cx="28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VAN CLIFF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8565EE-E2E7-46D9-898B-36273FB211C6}"/>
              </a:ext>
            </a:extLst>
          </p:cNvPr>
          <p:cNvSpPr txBox="1"/>
          <p:nvPr/>
        </p:nvSpPr>
        <p:spPr>
          <a:xfrm>
            <a:off x="8095193" y="957625"/>
            <a:ext cx="28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PRETTY HOT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CABF02-24BB-4184-B590-65AD342DEA1C}"/>
              </a:ext>
            </a:extLst>
          </p:cNvPr>
          <p:cNvSpPr txBox="1"/>
          <p:nvPr/>
        </p:nvSpPr>
        <p:spPr>
          <a:xfrm>
            <a:off x="1066799" y="4822465"/>
            <a:ext cx="29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Women Perfume 100ml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5D3DF3-4697-4ADC-9CCB-9FBBEB47F586}"/>
              </a:ext>
            </a:extLst>
          </p:cNvPr>
          <p:cNvSpPr txBox="1"/>
          <p:nvPr/>
        </p:nvSpPr>
        <p:spPr>
          <a:xfrm>
            <a:off x="4601397" y="4822465"/>
            <a:ext cx="29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Women Perfume 150ml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557251-A59C-4C22-BA62-F5E206C1E4C2}"/>
              </a:ext>
            </a:extLst>
          </p:cNvPr>
          <p:cNvSpPr txBox="1"/>
          <p:nvPr/>
        </p:nvSpPr>
        <p:spPr>
          <a:xfrm>
            <a:off x="8171394" y="4822465"/>
            <a:ext cx="29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Women Perfume 100ml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6044447-3561-4FD8-8892-807A58519DA5}"/>
              </a:ext>
            </a:extLst>
          </p:cNvPr>
          <p:cNvSpPr/>
          <p:nvPr/>
        </p:nvSpPr>
        <p:spPr>
          <a:xfrm>
            <a:off x="1219199" y="566883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$99.99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15075D3-F379-45B2-B077-E5840043DD36}"/>
              </a:ext>
            </a:extLst>
          </p:cNvPr>
          <p:cNvSpPr/>
          <p:nvPr/>
        </p:nvSpPr>
        <p:spPr>
          <a:xfrm>
            <a:off x="4829998" y="566883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$199.99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9218423-BDBD-4BF0-B942-DE1DD27FDA20}"/>
              </a:ext>
            </a:extLst>
          </p:cNvPr>
          <p:cNvSpPr/>
          <p:nvPr/>
        </p:nvSpPr>
        <p:spPr>
          <a:xfrm>
            <a:off x="8323794" y="566883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$299.99</a:t>
            </a: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F4F676C6-8BD5-4DB3-AF4B-50DCCF122855}"/>
              </a:ext>
            </a:extLst>
          </p:cNvPr>
          <p:cNvSpPr/>
          <p:nvPr/>
        </p:nvSpPr>
        <p:spPr>
          <a:xfrm rot="10220315" flipH="1">
            <a:off x="1173243" y="1859135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79BCAD-50E4-40C7-83B0-EC66DFA7D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8" y="2166684"/>
            <a:ext cx="1415884" cy="2008818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ardrop 38">
            <a:extLst>
              <a:ext uri="{FF2B5EF4-FFF2-40B4-BE49-F238E27FC236}">
                <a16:creationId xmlns:a16="http://schemas.microsoft.com/office/drawing/2014/main" id="{BA8AD51A-D956-4F1E-B285-FEE845AA11B4}"/>
              </a:ext>
            </a:extLst>
          </p:cNvPr>
          <p:cNvSpPr/>
          <p:nvPr/>
        </p:nvSpPr>
        <p:spPr>
          <a:xfrm rot="10220315" flipH="1">
            <a:off x="5003342" y="2011535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3E2259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DF299919-B397-489B-A33B-7D476CAA0F0D}"/>
              </a:ext>
            </a:extLst>
          </p:cNvPr>
          <p:cNvSpPr/>
          <p:nvPr/>
        </p:nvSpPr>
        <p:spPr>
          <a:xfrm rot="10220315" flipH="1">
            <a:off x="4773105" y="1859134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DD42A3-A39E-443B-BC3F-B2DD40B72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08" y="1968569"/>
            <a:ext cx="1783184" cy="2166118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eardrop 40">
            <a:extLst>
              <a:ext uri="{FF2B5EF4-FFF2-40B4-BE49-F238E27FC236}">
                <a16:creationId xmlns:a16="http://schemas.microsoft.com/office/drawing/2014/main" id="{3BDD85DD-9C3D-40B4-A251-BEEC8E43A1CF}"/>
              </a:ext>
            </a:extLst>
          </p:cNvPr>
          <p:cNvSpPr/>
          <p:nvPr/>
        </p:nvSpPr>
        <p:spPr>
          <a:xfrm rot="10220315" flipH="1">
            <a:off x="8433042" y="2011534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3E2259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FA5F306E-3937-4FF0-9E05-F0D8CDE41357}"/>
              </a:ext>
            </a:extLst>
          </p:cNvPr>
          <p:cNvSpPr/>
          <p:nvPr/>
        </p:nvSpPr>
        <p:spPr>
          <a:xfrm rot="10220315" flipH="1">
            <a:off x="8202805" y="1859133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56861F-9480-4A50-A240-C3A508504F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/>
          <a:stretch/>
        </p:blipFill>
        <p:spPr>
          <a:xfrm>
            <a:off x="8827294" y="2075213"/>
            <a:ext cx="1394244" cy="1952829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1028264-5FFD-442E-B52C-16EC73ABF281}"/>
              </a:ext>
            </a:extLst>
          </p:cNvPr>
          <p:cNvSpPr txBox="1"/>
          <p:nvPr/>
        </p:nvSpPr>
        <p:spPr>
          <a:xfrm>
            <a:off x="2655593" y="1564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PRIME CHOICE</a:t>
            </a:r>
          </a:p>
        </p:txBody>
      </p:sp>
    </p:spTree>
    <p:extLst>
      <p:ext uri="{BB962C8B-B14F-4D97-AF65-F5344CB8AC3E}">
        <p14:creationId xmlns:p14="http://schemas.microsoft.com/office/powerpoint/2010/main" val="30706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77681A50-F85B-430A-83DB-64A211A2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ardrop 33">
            <a:extLst>
              <a:ext uri="{FF2B5EF4-FFF2-40B4-BE49-F238E27FC236}">
                <a16:creationId xmlns:a16="http://schemas.microsoft.com/office/drawing/2014/main" id="{18DAEEAC-0BF0-4EFD-AD02-B228B956CFCF}"/>
              </a:ext>
            </a:extLst>
          </p:cNvPr>
          <p:cNvSpPr/>
          <p:nvPr/>
        </p:nvSpPr>
        <p:spPr>
          <a:xfrm rot="5400000">
            <a:off x="2751900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FD0DCC87-E9DB-409D-80C4-4EF83A20D06C}"/>
              </a:ext>
            </a:extLst>
          </p:cNvPr>
          <p:cNvSpPr/>
          <p:nvPr/>
        </p:nvSpPr>
        <p:spPr>
          <a:xfrm rot="10220315" flipH="1">
            <a:off x="1403480" y="2011536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3E2259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C8E83-5BDA-4AA0-8E16-B1CD8EDAF307}"/>
              </a:ext>
            </a:extLst>
          </p:cNvPr>
          <p:cNvSpPr txBox="1"/>
          <p:nvPr/>
        </p:nvSpPr>
        <p:spPr>
          <a:xfrm>
            <a:off x="1066799" y="957625"/>
            <a:ext cx="28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DKN PURE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4D2C8F-3DAA-4FF3-9151-A49E73418CAB}"/>
              </a:ext>
            </a:extLst>
          </p:cNvPr>
          <p:cNvSpPr txBox="1"/>
          <p:nvPr/>
        </p:nvSpPr>
        <p:spPr>
          <a:xfrm>
            <a:off x="4677597" y="957625"/>
            <a:ext cx="28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VAN CLIFF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8565EE-E2E7-46D9-898B-36273FB211C6}"/>
              </a:ext>
            </a:extLst>
          </p:cNvPr>
          <p:cNvSpPr txBox="1"/>
          <p:nvPr/>
        </p:nvSpPr>
        <p:spPr>
          <a:xfrm>
            <a:off x="8095193" y="957625"/>
            <a:ext cx="28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PRETTY HOT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CABF02-24BB-4184-B590-65AD342DEA1C}"/>
              </a:ext>
            </a:extLst>
          </p:cNvPr>
          <p:cNvSpPr txBox="1"/>
          <p:nvPr/>
        </p:nvSpPr>
        <p:spPr>
          <a:xfrm>
            <a:off x="1066799" y="4822465"/>
            <a:ext cx="29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Women Perfume 100ml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5D3DF3-4697-4ADC-9CCB-9FBBEB47F586}"/>
              </a:ext>
            </a:extLst>
          </p:cNvPr>
          <p:cNvSpPr txBox="1"/>
          <p:nvPr/>
        </p:nvSpPr>
        <p:spPr>
          <a:xfrm>
            <a:off x="4601397" y="4822465"/>
            <a:ext cx="29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Women Perfume 150ml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557251-A59C-4C22-BA62-F5E206C1E4C2}"/>
              </a:ext>
            </a:extLst>
          </p:cNvPr>
          <p:cNvSpPr txBox="1"/>
          <p:nvPr/>
        </p:nvSpPr>
        <p:spPr>
          <a:xfrm>
            <a:off x="8171394" y="4822465"/>
            <a:ext cx="29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Women Perfume 100ml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6044447-3561-4FD8-8892-807A58519DA5}"/>
              </a:ext>
            </a:extLst>
          </p:cNvPr>
          <p:cNvSpPr/>
          <p:nvPr/>
        </p:nvSpPr>
        <p:spPr>
          <a:xfrm>
            <a:off x="1219199" y="566883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$99.99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15075D3-F379-45B2-B077-E5840043DD36}"/>
              </a:ext>
            </a:extLst>
          </p:cNvPr>
          <p:cNvSpPr/>
          <p:nvPr/>
        </p:nvSpPr>
        <p:spPr>
          <a:xfrm>
            <a:off x="4829998" y="566883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$199.99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9218423-BDBD-4BF0-B942-DE1DD27FDA20}"/>
              </a:ext>
            </a:extLst>
          </p:cNvPr>
          <p:cNvSpPr/>
          <p:nvPr/>
        </p:nvSpPr>
        <p:spPr>
          <a:xfrm>
            <a:off x="8323794" y="566883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$299.99</a:t>
            </a: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F4F676C6-8BD5-4DB3-AF4B-50DCCF122855}"/>
              </a:ext>
            </a:extLst>
          </p:cNvPr>
          <p:cNvSpPr/>
          <p:nvPr/>
        </p:nvSpPr>
        <p:spPr>
          <a:xfrm rot="10220315" flipH="1">
            <a:off x="1173243" y="1859135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79BCAD-50E4-40C7-83B0-EC66DFA7D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97" y="2166684"/>
            <a:ext cx="764606" cy="2008818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ardrop 38">
            <a:extLst>
              <a:ext uri="{FF2B5EF4-FFF2-40B4-BE49-F238E27FC236}">
                <a16:creationId xmlns:a16="http://schemas.microsoft.com/office/drawing/2014/main" id="{BA8AD51A-D956-4F1E-B285-FEE845AA11B4}"/>
              </a:ext>
            </a:extLst>
          </p:cNvPr>
          <p:cNvSpPr/>
          <p:nvPr/>
        </p:nvSpPr>
        <p:spPr>
          <a:xfrm rot="10220315" flipH="1">
            <a:off x="5003342" y="2011535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3E2259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DF299919-B397-489B-A33B-7D476CAA0F0D}"/>
              </a:ext>
            </a:extLst>
          </p:cNvPr>
          <p:cNvSpPr/>
          <p:nvPr/>
        </p:nvSpPr>
        <p:spPr>
          <a:xfrm rot="10220315" flipH="1">
            <a:off x="4773105" y="1859134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DD42A3-A39E-443B-BC3F-B2DD40B72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08" y="2160036"/>
            <a:ext cx="1783184" cy="1783184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eardrop 40">
            <a:extLst>
              <a:ext uri="{FF2B5EF4-FFF2-40B4-BE49-F238E27FC236}">
                <a16:creationId xmlns:a16="http://schemas.microsoft.com/office/drawing/2014/main" id="{3BDD85DD-9C3D-40B4-A251-BEEC8E43A1CF}"/>
              </a:ext>
            </a:extLst>
          </p:cNvPr>
          <p:cNvSpPr/>
          <p:nvPr/>
        </p:nvSpPr>
        <p:spPr>
          <a:xfrm rot="10220315" flipH="1">
            <a:off x="8433042" y="2011534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3E2259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chemeClr val="bg1">
                <a:lumMod val="95000"/>
              </a:schemeClr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FA5F306E-3937-4FF0-9E05-F0D8CDE41357}"/>
              </a:ext>
            </a:extLst>
          </p:cNvPr>
          <p:cNvSpPr/>
          <p:nvPr/>
        </p:nvSpPr>
        <p:spPr>
          <a:xfrm rot="10220315" flipH="1">
            <a:off x="8202805" y="1859133"/>
            <a:ext cx="2623916" cy="2623916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56861F-9480-4A50-A240-C3A508504F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94" y="2354505"/>
            <a:ext cx="1394244" cy="1394244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1028264-5FFD-442E-B52C-16EC73ABF281}"/>
              </a:ext>
            </a:extLst>
          </p:cNvPr>
          <p:cNvSpPr txBox="1"/>
          <p:nvPr/>
        </p:nvSpPr>
        <p:spPr>
          <a:xfrm>
            <a:off x="2655593" y="1564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PRIME CHOICE</a:t>
            </a:r>
          </a:p>
        </p:txBody>
      </p:sp>
    </p:spTree>
    <p:extLst>
      <p:ext uri="{BB962C8B-B14F-4D97-AF65-F5344CB8AC3E}">
        <p14:creationId xmlns:p14="http://schemas.microsoft.com/office/powerpoint/2010/main" val="25279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237EA7FC-2FCE-4884-9A5C-F859EBF3B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842436CF-7431-4AE8-B3E1-5753FF2EB774}"/>
              </a:ext>
            </a:extLst>
          </p:cNvPr>
          <p:cNvSpPr/>
          <p:nvPr/>
        </p:nvSpPr>
        <p:spPr>
          <a:xfrm rot="5400000">
            <a:off x="2751900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F62055BD-BF66-493A-9D28-6BAAAED00A56}"/>
              </a:ext>
            </a:extLst>
          </p:cNvPr>
          <p:cNvSpPr/>
          <p:nvPr/>
        </p:nvSpPr>
        <p:spPr>
          <a:xfrm rot="10220315" flipH="1">
            <a:off x="5601554" y="903119"/>
            <a:ext cx="5051762" cy="5051762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9600000" scaled="0"/>
          </a:gradFill>
          <a:ln w="6350">
            <a:solidFill>
              <a:srgbClr val="3E2259"/>
            </a:solidFill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17C40-F19F-4A8C-92CC-1595DE3B8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00" y="899344"/>
            <a:ext cx="1925700" cy="5059312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34CDC4-25E8-4407-B6A9-6B8DE43BA567}"/>
              </a:ext>
            </a:extLst>
          </p:cNvPr>
          <p:cNvSpPr txBox="1"/>
          <p:nvPr/>
        </p:nvSpPr>
        <p:spPr>
          <a:xfrm>
            <a:off x="5905500" y="2819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badi" panose="020B0604020104020204" pitchFamily="34" charset="0"/>
              </a:rPr>
              <a:t>This is a one in a million perfume. This will change your mood on any given day!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078B0-9C28-4B01-9A8B-6B551C4551EE}"/>
              </a:ext>
            </a:extLst>
          </p:cNvPr>
          <p:cNvSpPr/>
          <p:nvPr/>
        </p:nvSpPr>
        <p:spPr>
          <a:xfrm>
            <a:off x="6490810" y="2007884"/>
            <a:ext cx="30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PRETTY CHARLIE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069C58-9071-46F6-9BC7-9770B3E0CCCC}"/>
              </a:ext>
            </a:extLst>
          </p:cNvPr>
          <p:cNvSpPr/>
          <p:nvPr/>
        </p:nvSpPr>
        <p:spPr>
          <a:xfrm>
            <a:off x="6490810" y="4023952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  <a:effectLst>
            <a:outerShdw blurRad="1651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600">
                <a:latin typeface="Berlin Sans FB Demi" panose="020E0802020502020306" pitchFamily="34" charset="0"/>
              </a:rPr>
              <a:t>$99.99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208EA-4F27-4848-826A-0A087F806687}"/>
              </a:ext>
            </a:extLst>
          </p:cNvPr>
          <p:cNvSpPr txBox="1"/>
          <p:nvPr/>
        </p:nvSpPr>
        <p:spPr>
          <a:xfrm>
            <a:off x="2655593" y="1564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BEST SELLING</a:t>
            </a:r>
          </a:p>
        </p:txBody>
      </p:sp>
    </p:spTree>
    <p:extLst>
      <p:ext uri="{BB962C8B-B14F-4D97-AF65-F5344CB8AC3E}">
        <p14:creationId xmlns:p14="http://schemas.microsoft.com/office/powerpoint/2010/main" val="22579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983DAA-230D-4A32-BB49-72A91B9405E3}"/>
              </a:ext>
            </a:extLst>
          </p:cNvPr>
          <p:cNvSpPr/>
          <p:nvPr/>
        </p:nvSpPr>
        <p:spPr>
          <a:xfrm rot="5400000">
            <a:off x="-1" y="0"/>
            <a:ext cx="6628908" cy="6628908"/>
          </a:xfrm>
          <a:custGeom>
            <a:avLst/>
            <a:gdLst>
              <a:gd name="connsiteX0" fmla="*/ 0 w 6628907"/>
              <a:gd name="connsiteY0" fmla="*/ 3314494 h 6628907"/>
              <a:gd name="connsiteX1" fmla="*/ 0 w 6628907"/>
              <a:gd name="connsiteY1" fmla="*/ 3314454 h 6628907"/>
              <a:gd name="connsiteX2" fmla="*/ 3314454 w 6628907"/>
              <a:gd name="connsiteY2" fmla="*/ 0 h 6628907"/>
              <a:gd name="connsiteX3" fmla="*/ 4779972 w 6628907"/>
              <a:gd name="connsiteY3" fmla="*/ 1848935 h 6628907"/>
              <a:gd name="connsiteX4" fmla="*/ 6628907 w 6628907"/>
              <a:gd name="connsiteY4" fmla="*/ 3314454 h 6628907"/>
              <a:gd name="connsiteX5" fmla="*/ 3485014 w 6628907"/>
              <a:gd name="connsiteY5" fmla="*/ 6624595 h 6628907"/>
              <a:gd name="connsiteX6" fmla="*/ 3314492 w 6628907"/>
              <a:gd name="connsiteY6" fmla="*/ 6628907 h 6628907"/>
              <a:gd name="connsiteX7" fmla="*/ 3314413 w 6628907"/>
              <a:gd name="connsiteY7" fmla="*/ 6628907 h 6628907"/>
              <a:gd name="connsiteX8" fmla="*/ 3143892 w 6628907"/>
              <a:gd name="connsiteY8" fmla="*/ 6624595 h 6628907"/>
              <a:gd name="connsiteX9" fmla="*/ 4312 w 6628907"/>
              <a:gd name="connsiteY9" fmla="*/ 3485015 h 6628907"/>
              <a:gd name="connsiteX10" fmla="*/ 0 w 6628907"/>
              <a:gd name="connsiteY10" fmla="*/ 3314494 h 662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8907" h="6628907">
                <a:moveTo>
                  <a:pt x="0" y="3314494"/>
                </a:moveTo>
                <a:lnTo>
                  <a:pt x="0" y="3314454"/>
                </a:lnTo>
                <a:cubicBezTo>
                  <a:pt x="0" y="1483932"/>
                  <a:pt x="1483932" y="0"/>
                  <a:pt x="3314454" y="0"/>
                </a:cubicBezTo>
                <a:cubicBezTo>
                  <a:pt x="3802960" y="0"/>
                  <a:pt x="4291466" y="616312"/>
                  <a:pt x="4779972" y="1848935"/>
                </a:cubicBezTo>
                <a:cubicBezTo>
                  <a:pt x="6012595" y="2337441"/>
                  <a:pt x="6628907" y="2825947"/>
                  <a:pt x="6628907" y="3314454"/>
                </a:cubicBezTo>
                <a:cubicBezTo>
                  <a:pt x="6628907" y="5087772"/>
                  <a:pt x="5236272" y="6535824"/>
                  <a:pt x="3485014" y="6624595"/>
                </a:cubicBezTo>
                <a:lnTo>
                  <a:pt x="3314492" y="6628907"/>
                </a:lnTo>
                <a:lnTo>
                  <a:pt x="3314413" y="6628907"/>
                </a:lnTo>
                <a:lnTo>
                  <a:pt x="3143892" y="6624595"/>
                </a:lnTo>
                <a:cubicBezTo>
                  <a:pt x="1449127" y="6538687"/>
                  <a:pt x="90220" y="5179780"/>
                  <a:pt x="4312" y="3485015"/>
                </a:cubicBezTo>
                <a:lnTo>
                  <a:pt x="0" y="3314494"/>
                </a:lnTo>
                <a:close/>
              </a:path>
            </a:pathLst>
          </a:custGeom>
          <a:gradFill>
            <a:gsLst>
              <a:gs pos="77000">
                <a:srgbClr val="F2935C"/>
              </a:gs>
              <a:gs pos="0">
                <a:srgbClr val="F24484"/>
              </a:gs>
              <a:gs pos="100000">
                <a:srgbClr val="3E2259"/>
              </a:gs>
            </a:gsLst>
            <a:lin ang="9600000" scaled="0"/>
          </a:gra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71A21-8F00-4E65-A320-21DEED37B549}"/>
              </a:ext>
            </a:extLst>
          </p:cNvPr>
          <p:cNvSpPr/>
          <p:nvPr/>
        </p:nvSpPr>
        <p:spPr>
          <a:xfrm rot="5400000">
            <a:off x="229093" y="229094"/>
            <a:ext cx="6170720" cy="6170720"/>
          </a:xfrm>
          <a:custGeom>
            <a:avLst/>
            <a:gdLst>
              <a:gd name="connsiteX0" fmla="*/ 0 w 6628907"/>
              <a:gd name="connsiteY0" fmla="*/ 3314494 h 6628907"/>
              <a:gd name="connsiteX1" fmla="*/ 0 w 6628907"/>
              <a:gd name="connsiteY1" fmla="*/ 3314454 h 6628907"/>
              <a:gd name="connsiteX2" fmla="*/ 3314454 w 6628907"/>
              <a:gd name="connsiteY2" fmla="*/ 0 h 6628907"/>
              <a:gd name="connsiteX3" fmla="*/ 4779972 w 6628907"/>
              <a:gd name="connsiteY3" fmla="*/ 1848935 h 6628907"/>
              <a:gd name="connsiteX4" fmla="*/ 6628907 w 6628907"/>
              <a:gd name="connsiteY4" fmla="*/ 3314454 h 6628907"/>
              <a:gd name="connsiteX5" fmla="*/ 3485014 w 6628907"/>
              <a:gd name="connsiteY5" fmla="*/ 6624595 h 6628907"/>
              <a:gd name="connsiteX6" fmla="*/ 3314492 w 6628907"/>
              <a:gd name="connsiteY6" fmla="*/ 6628907 h 6628907"/>
              <a:gd name="connsiteX7" fmla="*/ 3314413 w 6628907"/>
              <a:gd name="connsiteY7" fmla="*/ 6628907 h 6628907"/>
              <a:gd name="connsiteX8" fmla="*/ 3143892 w 6628907"/>
              <a:gd name="connsiteY8" fmla="*/ 6624595 h 6628907"/>
              <a:gd name="connsiteX9" fmla="*/ 4312 w 6628907"/>
              <a:gd name="connsiteY9" fmla="*/ 3485015 h 6628907"/>
              <a:gd name="connsiteX10" fmla="*/ 0 w 6628907"/>
              <a:gd name="connsiteY10" fmla="*/ 3314494 h 662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8907" h="6628907">
                <a:moveTo>
                  <a:pt x="0" y="3314494"/>
                </a:moveTo>
                <a:lnTo>
                  <a:pt x="0" y="3314454"/>
                </a:lnTo>
                <a:cubicBezTo>
                  <a:pt x="0" y="1483932"/>
                  <a:pt x="1483932" y="0"/>
                  <a:pt x="3314454" y="0"/>
                </a:cubicBezTo>
                <a:cubicBezTo>
                  <a:pt x="3802960" y="0"/>
                  <a:pt x="4291466" y="616312"/>
                  <a:pt x="4779972" y="1848935"/>
                </a:cubicBezTo>
                <a:cubicBezTo>
                  <a:pt x="6012595" y="2337441"/>
                  <a:pt x="6628907" y="2825947"/>
                  <a:pt x="6628907" y="3314454"/>
                </a:cubicBezTo>
                <a:cubicBezTo>
                  <a:pt x="6628907" y="5087772"/>
                  <a:pt x="5236272" y="6535824"/>
                  <a:pt x="3485014" y="6624595"/>
                </a:cubicBezTo>
                <a:lnTo>
                  <a:pt x="3314492" y="6628907"/>
                </a:lnTo>
                <a:lnTo>
                  <a:pt x="3314413" y="6628907"/>
                </a:lnTo>
                <a:lnTo>
                  <a:pt x="3143892" y="6624595"/>
                </a:lnTo>
                <a:cubicBezTo>
                  <a:pt x="1449127" y="6538687"/>
                  <a:pt x="90220" y="5179780"/>
                  <a:pt x="4312" y="3485015"/>
                </a:cubicBezTo>
                <a:lnTo>
                  <a:pt x="0" y="3314494"/>
                </a:lnTo>
                <a:close/>
              </a:path>
            </a:pathLst>
          </a:custGeom>
          <a:gradFill>
            <a:gsLst>
              <a:gs pos="50000">
                <a:srgbClr val="D9329E"/>
              </a:gs>
              <a:gs pos="0">
                <a:srgbClr val="F24484"/>
              </a:gs>
              <a:gs pos="100000">
                <a:srgbClr val="3E2259"/>
              </a:gs>
            </a:gsLst>
            <a:lin ang="9600000" scaled="0"/>
          </a:gra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AD8F9C-B292-4637-BE25-B33732831093}"/>
              </a:ext>
            </a:extLst>
          </p:cNvPr>
          <p:cNvSpPr/>
          <p:nvPr/>
        </p:nvSpPr>
        <p:spPr>
          <a:xfrm rot="5400000">
            <a:off x="2667000" y="-2667001"/>
            <a:ext cx="6858000" cy="12192000"/>
          </a:xfrm>
          <a:custGeom>
            <a:avLst/>
            <a:gdLst>
              <a:gd name="connsiteX0" fmla="*/ 0 w 6858000"/>
              <a:gd name="connsiteY0" fmla="*/ 8877547 h 12192000"/>
              <a:gd name="connsiteX1" fmla="*/ 0 w 6858000"/>
              <a:gd name="connsiteY1" fmla="*/ 0 h 12192000"/>
              <a:gd name="connsiteX2" fmla="*/ 6858000 w 6858000"/>
              <a:gd name="connsiteY2" fmla="*/ 0 h 12192000"/>
              <a:gd name="connsiteX3" fmla="*/ 6858000 w 6858000"/>
              <a:gd name="connsiteY3" fmla="*/ 12192000 h 12192000"/>
              <a:gd name="connsiteX4" fmla="*/ 3314492 w 6858000"/>
              <a:gd name="connsiteY4" fmla="*/ 12192000 h 12192000"/>
              <a:gd name="connsiteX5" fmla="*/ 3485014 w 6858000"/>
              <a:gd name="connsiteY5" fmla="*/ 12187688 h 12192000"/>
              <a:gd name="connsiteX6" fmla="*/ 6628907 w 6858000"/>
              <a:gd name="connsiteY6" fmla="*/ 8877547 h 12192000"/>
              <a:gd name="connsiteX7" fmla="*/ 4779972 w 6858000"/>
              <a:gd name="connsiteY7" fmla="*/ 7412028 h 12192000"/>
              <a:gd name="connsiteX8" fmla="*/ 3314454 w 6858000"/>
              <a:gd name="connsiteY8" fmla="*/ 5563093 h 12192000"/>
              <a:gd name="connsiteX9" fmla="*/ 0 w 6858000"/>
              <a:gd name="connsiteY9" fmla="*/ 8877547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12192000">
                <a:moveTo>
                  <a:pt x="0" y="8877547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3314492" y="12192000"/>
                </a:lnTo>
                <a:lnTo>
                  <a:pt x="3485014" y="12187688"/>
                </a:lnTo>
                <a:cubicBezTo>
                  <a:pt x="5236272" y="12098917"/>
                  <a:pt x="6628907" y="10650865"/>
                  <a:pt x="6628907" y="8877547"/>
                </a:cubicBezTo>
                <a:cubicBezTo>
                  <a:pt x="6628907" y="8389040"/>
                  <a:pt x="6012595" y="7900534"/>
                  <a:pt x="4779972" y="7412028"/>
                </a:cubicBezTo>
                <a:cubicBezTo>
                  <a:pt x="4291466" y="6179405"/>
                  <a:pt x="3802960" y="5563093"/>
                  <a:pt x="3314454" y="5563093"/>
                </a:cubicBezTo>
                <a:cubicBezTo>
                  <a:pt x="1483932" y="5563093"/>
                  <a:pt x="0" y="7047025"/>
                  <a:pt x="0" y="8877547"/>
                </a:cubicBezTo>
                <a:close/>
              </a:path>
            </a:pathLst>
          </a:custGeom>
          <a:blipFill>
            <a:blip r:embed="rId2"/>
            <a:stretch>
              <a:fillRect l="-26666" t="3" r="-26666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F5119D-29FE-4F6A-A280-C3D196B07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52" y="1422066"/>
            <a:ext cx="3683494" cy="3355662"/>
          </a:xfrm>
          <a:prstGeom prst="rect">
            <a:avLst/>
          </a:prstGeom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2D66AE-17F7-4164-85D2-A521375DC6DD}"/>
              </a:ext>
            </a:extLst>
          </p:cNvPr>
          <p:cNvSpPr txBox="1"/>
          <p:nvPr/>
        </p:nvSpPr>
        <p:spPr>
          <a:xfrm>
            <a:off x="7073972" y="34544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badi" panose="020B0604020104020204" pitchFamily="34" charset="0"/>
              </a:rPr>
              <a:t>Super Long Lasting. Very Feminine smell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315B10-720C-41A4-BD98-6C824BC0C757}"/>
              </a:ext>
            </a:extLst>
          </p:cNvPr>
          <p:cNvSpPr/>
          <p:nvPr/>
        </p:nvSpPr>
        <p:spPr>
          <a:xfrm>
            <a:off x="7659282" y="2642884"/>
            <a:ext cx="302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PRETTY CHARLIE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50299D-B94D-480E-93ED-036034E9C31F}"/>
              </a:ext>
            </a:extLst>
          </p:cNvPr>
          <p:cNvSpPr/>
          <p:nvPr/>
        </p:nvSpPr>
        <p:spPr>
          <a:xfrm>
            <a:off x="7827269" y="5050998"/>
            <a:ext cx="2684403" cy="520700"/>
          </a:xfrm>
          <a:prstGeom prst="roundRect">
            <a:avLst/>
          </a:prstGeom>
          <a:noFill/>
          <a:ln w="34925">
            <a:gradFill>
              <a:gsLst>
                <a:gs pos="0">
                  <a:srgbClr val="F24484"/>
                </a:gs>
                <a:gs pos="100000">
                  <a:srgbClr val="F2935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>
                <a:latin typeface="Berlin Sans FB Demi" panose="020E0802020502020306" pitchFamily="34" charset="0"/>
              </a:rPr>
              <a:t>$99.99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D56FC4-3917-4DE2-A7D7-72E102722FA5}"/>
              </a:ext>
            </a:extLst>
          </p:cNvPr>
          <p:cNvSpPr txBox="1"/>
          <p:nvPr/>
        </p:nvSpPr>
        <p:spPr>
          <a:xfrm>
            <a:off x="6945226" y="1147123"/>
            <a:ext cx="444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50% </a:t>
            </a:r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1084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77681A50-F85B-430A-83DB-64A211A2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ardrop 20">
            <a:extLst>
              <a:ext uri="{FF2B5EF4-FFF2-40B4-BE49-F238E27FC236}">
                <a16:creationId xmlns:a16="http://schemas.microsoft.com/office/drawing/2014/main" id="{A691BC4A-C6A4-4CD5-A154-1463AAD4C34E}"/>
              </a:ext>
            </a:extLst>
          </p:cNvPr>
          <p:cNvSpPr/>
          <p:nvPr/>
        </p:nvSpPr>
        <p:spPr>
          <a:xfrm rot="5400000">
            <a:off x="5423393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1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B9E3-F138-41AC-AB76-67573110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15" y="1696705"/>
            <a:ext cx="3612988" cy="3612988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C5411-DA6E-4178-B3AF-25A7676DB84B}"/>
              </a:ext>
            </a:extLst>
          </p:cNvPr>
          <p:cNvSpPr txBox="1"/>
          <p:nvPr/>
        </p:nvSpPr>
        <p:spPr>
          <a:xfrm>
            <a:off x="6743072" y="673139"/>
            <a:ext cx="412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CHANEL PARIS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4516F-785A-46CF-A008-90FCF32CBEDB}"/>
              </a:ext>
            </a:extLst>
          </p:cNvPr>
          <p:cNvSpPr txBox="1"/>
          <p:nvPr/>
        </p:nvSpPr>
        <p:spPr>
          <a:xfrm>
            <a:off x="6370440" y="5475075"/>
            <a:ext cx="486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badi" panose="020B0604020104020204" pitchFamily="34" charset="0"/>
              </a:rPr>
              <a:t>Best Seller of all times.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40649-3EF4-43FC-9748-3F88C5B19108}"/>
              </a:ext>
            </a:extLst>
          </p:cNvPr>
          <p:cNvSpPr txBox="1"/>
          <p:nvPr/>
        </p:nvSpPr>
        <p:spPr>
          <a:xfrm rot="16200000">
            <a:off x="-3075057" y="307505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PREMIUM COLLECTION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700CA-36E2-4462-96E4-349E211BE5EC}"/>
              </a:ext>
            </a:extLst>
          </p:cNvPr>
          <p:cNvGrpSpPr/>
          <p:nvPr/>
        </p:nvGrpSpPr>
        <p:grpSpPr>
          <a:xfrm>
            <a:off x="6556755" y="673139"/>
            <a:ext cx="4495507" cy="272867"/>
            <a:chOff x="6370440" y="673139"/>
            <a:chExt cx="4495507" cy="272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4EAA40-0E22-4CDE-995F-10F1F98B45B2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6370440" y="934749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5CB515-E37D-423E-B82B-352759F9EBEB}"/>
                </a:ext>
              </a:extLst>
            </p:cNvPr>
            <p:cNvCxnSpPr/>
            <p:nvPr/>
          </p:nvCxnSpPr>
          <p:spPr>
            <a:xfrm flipV="1">
              <a:off x="6370440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502284-3677-43CE-A4AE-6B9CAF618669}"/>
                </a:ext>
              </a:extLst>
            </p:cNvPr>
            <p:cNvCxnSpPr/>
            <p:nvPr/>
          </p:nvCxnSpPr>
          <p:spPr>
            <a:xfrm>
              <a:off x="6370440" y="673139"/>
              <a:ext cx="4495507" cy="0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436AF8-43BD-43AF-8B73-132CB316CECC}"/>
                </a:ext>
              </a:extLst>
            </p:cNvPr>
            <p:cNvCxnSpPr/>
            <p:nvPr/>
          </p:nvCxnSpPr>
          <p:spPr>
            <a:xfrm flipH="1">
              <a:off x="10493315" y="940955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A7732D-FEF6-450D-B297-AF4045C34CB5}"/>
                </a:ext>
              </a:extLst>
            </p:cNvPr>
            <p:cNvCxnSpPr/>
            <p:nvPr/>
          </p:nvCxnSpPr>
          <p:spPr>
            <a:xfrm flipV="1">
              <a:off x="10865947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ardrop 16">
            <a:extLst>
              <a:ext uri="{FF2B5EF4-FFF2-40B4-BE49-F238E27FC236}">
                <a16:creationId xmlns:a16="http://schemas.microsoft.com/office/drawing/2014/main" id="{17DD4C34-4341-4F26-B603-27A4FC0E9BE7}"/>
              </a:ext>
            </a:extLst>
          </p:cNvPr>
          <p:cNvSpPr/>
          <p:nvPr/>
        </p:nvSpPr>
        <p:spPr>
          <a:xfrm rot="5400000">
            <a:off x="1074003" y="1226011"/>
            <a:ext cx="4453526" cy="4453526"/>
          </a:xfrm>
          <a:prstGeom prst="teardrop">
            <a:avLst>
              <a:gd name="adj" fmla="val 44216"/>
            </a:avLst>
          </a:prstGeom>
          <a:blipFill dpi="0" rotWithShape="0">
            <a:blip r:embed="rId4"/>
            <a:srcRect/>
            <a:stretch>
              <a:fillRect t="-23251" b="-232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9902E236-77AB-46C3-B282-2CA7F3DCAB8A}"/>
              </a:ext>
            </a:extLst>
          </p:cNvPr>
          <p:cNvSpPr/>
          <p:nvPr/>
        </p:nvSpPr>
        <p:spPr>
          <a:xfrm rot="5400000">
            <a:off x="1093570" y="1223649"/>
            <a:ext cx="4453526" cy="4453526"/>
          </a:xfrm>
          <a:prstGeom prst="teardrop">
            <a:avLst>
              <a:gd name="adj" fmla="val 44216"/>
            </a:avLst>
          </a:prstGeom>
          <a:blipFill dpi="0" rotWithShape="0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23251" b="-232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ED0E7D88-63A8-4EF2-BD44-5A069EF84FFD}"/>
              </a:ext>
            </a:extLst>
          </p:cNvPr>
          <p:cNvSpPr/>
          <p:nvPr/>
        </p:nvSpPr>
        <p:spPr>
          <a:xfrm rot="5400000">
            <a:off x="1643733" y="1773812"/>
            <a:ext cx="3353200" cy="3353200"/>
          </a:xfrm>
          <a:prstGeom prst="teardrop">
            <a:avLst>
              <a:gd name="adj" fmla="val 44216"/>
            </a:avLst>
          </a:prstGeom>
          <a:blipFill dpi="0" rotWithShape="0">
            <a:blip r:embed="rId4"/>
            <a:srcRect/>
            <a:stretch>
              <a:fillRect t="-23251" b="-23251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C88C0ED-07EE-4CF1-904D-7B2EB018672D}"/>
              </a:ext>
            </a:extLst>
          </p:cNvPr>
          <p:cNvSpPr/>
          <p:nvPr/>
        </p:nvSpPr>
        <p:spPr>
          <a:xfrm rot="15060187">
            <a:off x="3948342" y="4534451"/>
            <a:ext cx="1550484" cy="1550484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0" scaled="0"/>
          </a:gradFill>
          <a:ln w="22225">
            <a:solidFill>
              <a:srgbClr val="3E2259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F52B1-46AB-46C1-BFA3-FFDF655CD16B}"/>
              </a:ext>
            </a:extLst>
          </p:cNvPr>
          <p:cNvSpPr txBox="1"/>
          <p:nvPr/>
        </p:nvSpPr>
        <p:spPr>
          <a:xfrm>
            <a:off x="4076416" y="5108769"/>
            <a:ext cx="139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3E2259"/>
                    </a:gs>
                  </a:gsLst>
                  <a:lin ang="0" scaled="0"/>
                </a:gradFill>
                <a:effectLst>
                  <a:outerShdw blurRad="152400" sx="101000" sy="101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$200.5</a:t>
            </a:r>
          </a:p>
        </p:txBody>
      </p:sp>
    </p:spTree>
    <p:extLst>
      <p:ext uri="{BB962C8B-B14F-4D97-AF65-F5344CB8AC3E}">
        <p14:creationId xmlns:p14="http://schemas.microsoft.com/office/powerpoint/2010/main" val="16620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7" grpId="0"/>
      <p:bldP spid="8" grpId="0"/>
      <p:bldP spid="19" grpId="0" animBg="1"/>
      <p:bldP spid="20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rk pattern background">
            <a:extLst>
              <a:ext uri="{FF2B5EF4-FFF2-40B4-BE49-F238E27FC236}">
                <a16:creationId xmlns:a16="http://schemas.microsoft.com/office/drawing/2014/main" id="{77681A50-F85B-430A-83DB-64A211A2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ardrop 17">
            <a:extLst>
              <a:ext uri="{FF2B5EF4-FFF2-40B4-BE49-F238E27FC236}">
                <a16:creationId xmlns:a16="http://schemas.microsoft.com/office/drawing/2014/main" id="{FD9D1E1F-4FDD-4A8B-BC4D-39DB9177AE34}"/>
              </a:ext>
            </a:extLst>
          </p:cNvPr>
          <p:cNvSpPr/>
          <p:nvPr/>
        </p:nvSpPr>
        <p:spPr>
          <a:xfrm rot="16200000" flipH="1">
            <a:off x="6705052" y="1226011"/>
            <a:ext cx="4480138" cy="4480138"/>
          </a:xfrm>
          <a:prstGeom prst="teardrop">
            <a:avLst>
              <a:gd name="adj" fmla="val 44216"/>
            </a:avLst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l="-13225" t="-36111" r="-15179" b="-41403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53742E0C-ABEA-4AEC-9F5F-6B75C577BED7}"/>
              </a:ext>
            </a:extLst>
          </p:cNvPr>
          <p:cNvSpPr/>
          <p:nvPr/>
        </p:nvSpPr>
        <p:spPr>
          <a:xfrm rot="5400000">
            <a:off x="68817" y="76692"/>
            <a:ext cx="6628907" cy="6628907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chemeClr val="tx1">
                  <a:lumMod val="65000"/>
                  <a:lumOff val="35000"/>
                  <a:alpha val="20000"/>
                </a:schemeClr>
              </a:gs>
              <a:gs pos="0">
                <a:schemeClr val="bg1">
                  <a:lumMod val="50000"/>
                  <a:alpha val="15000"/>
                </a:schemeClr>
              </a:gs>
              <a:gs pos="100000">
                <a:schemeClr val="tx1">
                  <a:lumMod val="85000"/>
                  <a:lumOff val="15000"/>
                  <a:alpha val="5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B9E3-F138-41AC-AB76-67573110B2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13" y="1388975"/>
            <a:ext cx="4122874" cy="4122874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C5411-DA6E-4178-B3AF-25A7676DB84B}"/>
              </a:ext>
            </a:extLst>
          </p:cNvPr>
          <p:cNvSpPr txBox="1"/>
          <p:nvPr/>
        </p:nvSpPr>
        <p:spPr>
          <a:xfrm>
            <a:off x="756269" y="673139"/>
            <a:ext cx="506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err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Huile</a:t>
            </a:r>
            <a:r>
              <a:rPr lang="en-US" sz="2800" b="1" spc="600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2800" b="1" spc="600" err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rgbClr val="F24484"/>
                    </a:gs>
                    <a:gs pos="100000">
                      <a:srgbClr val="F2935C"/>
                    </a:gs>
                  </a:gsLst>
                  <a:lin ang="0"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Profigieuse</a:t>
            </a:r>
            <a:endParaRPr lang="en-US" sz="2800" b="1" spc="600">
              <a:ln w="9525">
                <a:solidFill>
                  <a:srgbClr val="143441"/>
                </a:solidFill>
                <a:prstDash val="solid"/>
              </a:ln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4516F-785A-46CF-A008-90FCF32CBEDB}"/>
              </a:ext>
            </a:extLst>
          </p:cNvPr>
          <p:cNvSpPr txBox="1"/>
          <p:nvPr/>
        </p:nvSpPr>
        <p:spPr>
          <a:xfrm>
            <a:off x="1038681" y="5475075"/>
            <a:ext cx="486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>
                <a:solidFill>
                  <a:schemeClr val="bg1"/>
                </a:solidFill>
                <a:latin typeface="Abadi" panose="020B0604020104020204" pitchFamily="34" charset="0"/>
              </a:rPr>
              <a:t>Pure and beautiful woman whose spontaneity and beauty have been sought-after wearing this perfume.</a:t>
            </a:r>
            <a:endParaRPr lang="en-US" sz="14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40649-3EF4-43FC-9748-3F88C5B19108}"/>
              </a:ext>
            </a:extLst>
          </p:cNvPr>
          <p:cNvSpPr txBox="1"/>
          <p:nvPr/>
        </p:nvSpPr>
        <p:spPr>
          <a:xfrm rot="16200000">
            <a:off x="8409056" y="3075056"/>
            <a:ext cx="685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>
                <a:ln w="9525">
                  <a:gradFill>
                    <a:gsLst>
                      <a:gs pos="0">
                        <a:srgbClr val="F24484"/>
                      </a:gs>
                      <a:gs pos="100000">
                        <a:srgbClr val="F2935C"/>
                      </a:gs>
                    </a:gsLst>
                    <a:lin ang="0" scaled="0"/>
                  </a:gradFill>
                  <a:prstDash val="solid"/>
                </a:ln>
                <a:noFill/>
                <a:latin typeface="Berlin Sans FB Demi" panose="020E0802020502020306" pitchFamily="34" charset="0"/>
              </a:rPr>
              <a:t>PREMIUM COLLECTION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700CA-36E2-4462-96E4-349E211BE5EC}"/>
              </a:ext>
            </a:extLst>
          </p:cNvPr>
          <p:cNvGrpSpPr/>
          <p:nvPr/>
        </p:nvGrpSpPr>
        <p:grpSpPr>
          <a:xfrm>
            <a:off x="666051" y="673139"/>
            <a:ext cx="5240768" cy="272867"/>
            <a:chOff x="5997810" y="673139"/>
            <a:chExt cx="5240768" cy="272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4EAA40-0E22-4CDE-995F-10F1F98B4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810" y="934749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5CB515-E37D-423E-B82B-352759F9EBEB}"/>
                </a:ext>
              </a:extLst>
            </p:cNvPr>
            <p:cNvCxnSpPr/>
            <p:nvPr/>
          </p:nvCxnSpPr>
          <p:spPr>
            <a:xfrm flipV="1">
              <a:off x="5997810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502284-3677-43CE-A4AE-6B9CAF618669}"/>
                </a:ext>
              </a:extLst>
            </p:cNvPr>
            <p:cNvCxnSpPr>
              <a:cxnSpLocks/>
            </p:cNvCxnSpPr>
            <p:nvPr/>
          </p:nvCxnSpPr>
          <p:spPr>
            <a:xfrm>
              <a:off x="5997810" y="673139"/>
              <a:ext cx="5240768" cy="0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436AF8-43BD-43AF-8B73-132CB316CECC}"/>
                </a:ext>
              </a:extLst>
            </p:cNvPr>
            <p:cNvCxnSpPr/>
            <p:nvPr/>
          </p:nvCxnSpPr>
          <p:spPr>
            <a:xfrm flipH="1">
              <a:off x="10865946" y="940955"/>
              <a:ext cx="372632" cy="505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A7732D-FEF6-450D-B297-AF4045C34CB5}"/>
                </a:ext>
              </a:extLst>
            </p:cNvPr>
            <p:cNvCxnSpPr/>
            <p:nvPr/>
          </p:nvCxnSpPr>
          <p:spPr>
            <a:xfrm flipV="1">
              <a:off x="11238578" y="673139"/>
              <a:ext cx="0" cy="266661"/>
            </a:xfrm>
            <a:prstGeom prst="line">
              <a:avLst/>
            </a:prstGeom>
            <a:ln w="34925" cap="sq" cmpd="dbl">
              <a:gradFill>
                <a:gsLst>
                  <a:gs pos="0">
                    <a:srgbClr val="F24484"/>
                  </a:gs>
                  <a:gs pos="100000">
                    <a:srgbClr val="F2935C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id="{ED0E7D88-63A8-4EF2-BD44-5A069EF84FFD}"/>
              </a:ext>
            </a:extLst>
          </p:cNvPr>
          <p:cNvSpPr/>
          <p:nvPr/>
        </p:nvSpPr>
        <p:spPr>
          <a:xfrm rot="16200000" flipH="1">
            <a:off x="7268521" y="1773812"/>
            <a:ext cx="3353200" cy="3353200"/>
          </a:xfrm>
          <a:prstGeom prst="teardrop">
            <a:avLst>
              <a:gd name="adj" fmla="val 44216"/>
            </a:avLst>
          </a:prstGeom>
          <a:blipFill dpi="0" rotWithShape="0">
            <a:blip r:embed="rId6"/>
            <a:srcRect/>
            <a:stretch>
              <a:fillRect l="-13225" t="-36111" r="-15179" b="-41403"/>
            </a:stretch>
          </a:blip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BC88C0ED-07EE-4CF1-904D-7B2EB018672D}"/>
              </a:ext>
            </a:extLst>
          </p:cNvPr>
          <p:cNvSpPr/>
          <p:nvPr/>
        </p:nvSpPr>
        <p:spPr>
          <a:xfrm rot="6539813" flipH="1">
            <a:off x="6667114" y="4534451"/>
            <a:ext cx="1550484" cy="1550484"/>
          </a:xfrm>
          <a:prstGeom prst="teardrop">
            <a:avLst>
              <a:gd name="adj" fmla="val 44216"/>
            </a:avLst>
          </a:prstGeom>
          <a:gradFill>
            <a:gsLst>
              <a:gs pos="50000">
                <a:srgbClr val="F24484"/>
              </a:gs>
              <a:gs pos="0">
                <a:srgbClr val="F24484"/>
              </a:gs>
              <a:gs pos="100000">
                <a:srgbClr val="F2935C"/>
              </a:gs>
            </a:gsLst>
            <a:lin ang="0" scaled="0"/>
          </a:gradFill>
          <a:ln w="22225">
            <a:solidFill>
              <a:srgbClr val="3E2259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FF52B1-46AB-46C1-BFA3-FFDF655CD16B}"/>
              </a:ext>
            </a:extLst>
          </p:cNvPr>
          <p:cNvSpPr txBox="1"/>
          <p:nvPr/>
        </p:nvSpPr>
        <p:spPr>
          <a:xfrm>
            <a:off x="6677090" y="5108769"/>
            <a:ext cx="139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 w="9525">
                  <a:solidFill>
                    <a:srgbClr val="143441"/>
                  </a:solidFill>
                  <a:prstDash val="solid"/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3E2259"/>
                    </a:gs>
                  </a:gsLst>
                  <a:lin ang="0" scaled="0"/>
                </a:gradFill>
                <a:effectLst>
                  <a:outerShdw blurRad="152400" sx="101000" sy="101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$150</a:t>
            </a:r>
          </a:p>
        </p:txBody>
      </p:sp>
    </p:spTree>
    <p:extLst>
      <p:ext uri="{BB962C8B-B14F-4D97-AF65-F5344CB8AC3E}">
        <p14:creationId xmlns:p14="http://schemas.microsoft.com/office/powerpoint/2010/main" val="38638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6" grpId="0"/>
      <p:bldP spid="7" grpId="0"/>
      <p:bldP spid="8" grpId="0"/>
      <p:bldP spid="19" grpId="0" animBg="1"/>
      <p:bldP spid="20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Berlin Sans FB Demi</vt:lpstr>
      <vt:lpstr>Abadi</vt:lpstr>
      <vt:lpstr>Arial</vt:lpstr>
      <vt:lpstr>Calibri</vt:lpstr>
      <vt:lpstr>Berlin Sans FB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1</cp:revision>
  <dcterms:created xsi:type="dcterms:W3CDTF">2019-02-02T10:12:02Z</dcterms:created>
  <dcterms:modified xsi:type="dcterms:W3CDTF">2019-09-20T15:06:39Z</dcterms:modified>
</cp:coreProperties>
</file>