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1767" r:id="rId2"/>
    <p:sldId id="1773" r:id="rId3"/>
    <p:sldId id="1774" r:id="rId4"/>
    <p:sldId id="1778" r:id="rId5"/>
    <p:sldId id="1781" r:id="rId6"/>
    <p:sldId id="1783" r:id="rId7"/>
    <p:sldId id="1785" r:id="rId8"/>
    <p:sldId id="1786" r:id="rId9"/>
    <p:sldId id="1742" r:id="rId10"/>
    <p:sldId id="178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hand" panose="020B0604020202020204" charset="0"/>
      <p:regular r:id="rId17"/>
    </p:embeddedFont>
    <p:embeddedFont>
      <p:font typeface="Lato Light" panose="020F0502020204030203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61A"/>
    <a:srgbClr val="ED007B"/>
    <a:srgbClr val="1A4D82"/>
    <a:srgbClr val="FCCB7C"/>
    <a:srgbClr val="FFD400"/>
    <a:srgbClr val="162746"/>
    <a:srgbClr val="E5E5FF"/>
    <a:srgbClr val="AC6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  <p:guide pos="499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820C7-A6E8-4BC0-9BA6-759E67967F1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61170-31BA-4C8C-AFF7-7EF8153B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114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33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86D8-5F07-47A3-BE32-8BFF69D5D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CFFCC-B0A3-4219-9038-13198D758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E555D-AE8B-4BAE-89DF-FAF12F4F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21FE-5EE9-462B-A221-B82B73A5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B9085-7257-41F1-92C7-B7AD2985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6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0299-5947-4F84-9AB6-3127DA3D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2098D-8E26-4382-895A-376A78F5C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0D97-2E8B-4A5C-B593-6B865039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4A35-E6ED-42F1-BE53-9D1048FB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C0778-AC24-4A09-B854-010F2929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3EE3C-5A85-4CAF-9BFC-C8B28DAE6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F5F7C-63F2-4490-9AF9-92AEEE8F6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AF616-9E07-4BAB-B0C4-985B7DF6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2814E-7502-4ED8-8977-160207D6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B7CE2-8322-48A4-A931-CF610777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835582" y="190500"/>
            <a:ext cx="7033531" cy="6460642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1420677 w 14189917"/>
              <a:gd name="connsiteY0" fmla="*/ 2976334 h 14215127"/>
              <a:gd name="connsiteX1" fmla="*/ 5795982 w 14189917"/>
              <a:gd name="connsiteY1" fmla="*/ 12125956 h 14215127"/>
              <a:gd name="connsiteX2" fmla="*/ 5539411 w 14189917"/>
              <a:gd name="connsiteY2" fmla="*/ 11690634 h 14215127"/>
              <a:gd name="connsiteX3" fmla="*/ 10598653 w 14189917"/>
              <a:gd name="connsiteY3" fmla="*/ 3460824 h 14215127"/>
              <a:gd name="connsiteX4" fmla="*/ 11420677 w 14189917"/>
              <a:gd name="connsiteY4" fmla="*/ 2976334 h 14215127"/>
              <a:gd name="connsiteX5" fmla="*/ 9078095 w 14189917"/>
              <a:gd name="connsiteY5" fmla="*/ 2045671 h 14215127"/>
              <a:gd name="connsiteX6" fmla="*/ 3453401 w 14189917"/>
              <a:gd name="connsiteY6" fmla="*/ 11195294 h 14215127"/>
              <a:gd name="connsiteX7" fmla="*/ 3196828 w 14189917"/>
              <a:gd name="connsiteY7" fmla="*/ 10759973 h 14215127"/>
              <a:gd name="connsiteX8" fmla="*/ 8256072 w 14189917"/>
              <a:gd name="connsiteY8" fmla="*/ 2530161 h 14215127"/>
              <a:gd name="connsiteX9" fmla="*/ 9078095 w 14189917"/>
              <a:gd name="connsiteY9" fmla="*/ 2045671 h 14215127"/>
              <a:gd name="connsiteX10" fmla="*/ 12812073 w 14189917"/>
              <a:gd name="connsiteY10" fmla="*/ 1955479 h 14215127"/>
              <a:gd name="connsiteX11" fmla="*/ 6196699 w 14189917"/>
              <a:gd name="connsiteY11" fmla="*/ 12640391 h 14215127"/>
              <a:gd name="connsiteX12" fmla="*/ 5456218 w 14189917"/>
              <a:gd name="connsiteY12" fmla="*/ 12921283 h 14215127"/>
              <a:gd name="connsiteX13" fmla="*/ 11853426 w 14189917"/>
              <a:gd name="connsiteY13" fmla="*/ 2520493 h 14215127"/>
              <a:gd name="connsiteX14" fmla="*/ 12812073 w 14189917"/>
              <a:gd name="connsiteY14" fmla="*/ 1955479 h 14215127"/>
              <a:gd name="connsiteX15" fmla="*/ 11481551 w 14189917"/>
              <a:gd name="connsiteY15" fmla="*/ 1717422 h 14215127"/>
              <a:gd name="connsiteX16" fmla="*/ 5856856 w 14189917"/>
              <a:gd name="connsiteY16" fmla="*/ 10867044 h 14215127"/>
              <a:gd name="connsiteX17" fmla="*/ 5600285 w 14189917"/>
              <a:gd name="connsiteY17" fmla="*/ 10431723 h 14215127"/>
              <a:gd name="connsiteX18" fmla="*/ 10659526 w 14189917"/>
              <a:gd name="connsiteY18" fmla="*/ 2201912 h 14215127"/>
              <a:gd name="connsiteX19" fmla="*/ 11481551 w 14189917"/>
              <a:gd name="connsiteY19" fmla="*/ 1717422 h 14215127"/>
              <a:gd name="connsiteX20" fmla="*/ 10469492 w 14189917"/>
              <a:gd name="connsiteY20" fmla="*/ 1024816 h 14215127"/>
              <a:gd name="connsiteX21" fmla="*/ 3854116 w 14189917"/>
              <a:gd name="connsiteY21" fmla="*/ 11709731 h 14215127"/>
              <a:gd name="connsiteX22" fmla="*/ 3113636 w 14189917"/>
              <a:gd name="connsiteY22" fmla="*/ 11990622 h 14215127"/>
              <a:gd name="connsiteX23" fmla="*/ 9510845 w 14189917"/>
              <a:gd name="connsiteY23" fmla="*/ 1589830 h 14215127"/>
              <a:gd name="connsiteX24" fmla="*/ 10469492 w 14189917"/>
              <a:gd name="connsiteY24" fmla="*/ 1024816 h 14215127"/>
              <a:gd name="connsiteX25" fmla="*/ 14189917 w 14189917"/>
              <a:gd name="connsiteY25" fmla="*/ 930662 h 14215127"/>
              <a:gd name="connsiteX26" fmla="*/ 13550888 w 14189917"/>
              <a:gd name="connsiteY26" fmla="*/ 6246918 h 14215127"/>
              <a:gd name="connsiteX27" fmla="*/ 7133108 w 14189917"/>
              <a:gd name="connsiteY27" fmla="*/ 12403851 h 14215127"/>
              <a:gd name="connsiteX28" fmla="*/ 6834063 w 14189917"/>
              <a:gd name="connsiteY28" fmla="*/ 11896466 h 14215127"/>
              <a:gd name="connsiteX29" fmla="*/ 13231271 w 14189917"/>
              <a:gd name="connsiteY29" fmla="*/ 1495676 h 14215127"/>
              <a:gd name="connsiteX30" fmla="*/ 14189917 w 14189917"/>
              <a:gd name="connsiteY30" fmla="*/ 930662 h 14215127"/>
              <a:gd name="connsiteX31" fmla="*/ 9138968 w 14189917"/>
              <a:gd name="connsiteY31" fmla="*/ 786761 h 14215127"/>
              <a:gd name="connsiteX32" fmla="*/ 3514276 w 14189917"/>
              <a:gd name="connsiteY32" fmla="*/ 9936384 h 14215127"/>
              <a:gd name="connsiteX33" fmla="*/ 3257702 w 14189917"/>
              <a:gd name="connsiteY33" fmla="*/ 9501062 h 14215127"/>
              <a:gd name="connsiteX34" fmla="*/ 8316944 w 14189917"/>
              <a:gd name="connsiteY34" fmla="*/ 1271251 h 14215127"/>
              <a:gd name="connsiteX35" fmla="*/ 9138968 w 14189917"/>
              <a:gd name="connsiteY35" fmla="*/ 786761 h 14215127"/>
              <a:gd name="connsiteX36" fmla="*/ 8716640 w 14189917"/>
              <a:gd name="connsiteY36" fmla="*/ 251812 h 14215127"/>
              <a:gd name="connsiteX37" fmla="*/ 3839329 w 14189917"/>
              <a:gd name="connsiteY37" fmla="*/ 1044297 h 14215127"/>
              <a:gd name="connsiteX38" fmla="*/ 0 w 14189917"/>
              <a:gd name="connsiteY38" fmla="*/ 14215127 h 14215127"/>
              <a:gd name="connsiteX39" fmla="*/ 2464983 w 14189917"/>
              <a:gd name="connsiteY39" fmla="*/ 10369260 h 14215127"/>
              <a:gd name="connsiteX40" fmla="*/ 8716640 w 14189917"/>
              <a:gd name="connsiteY40" fmla="*/ 251812 h 14215127"/>
              <a:gd name="connsiteX41" fmla="*/ 11847337 w 14189917"/>
              <a:gd name="connsiteY41" fmla="*/ 0 h 14215127"/>
              <a:gd name="connsiteX42" fmla="*/ 4790528 w 14189917"/>
              <a:gd name="connsiteY42" fmla="*/ 11473190 h 14215127"/>
              <a:gd name="connsiteX43" fmla="*/ 4491481 w 14189917"/>
              <a:gd name="connsiteY43" fmla="*/ 10965805 h 14215127"/>
              <a:gd name="connsiteX44" fmla="*/ 10888689 w 14189917"/>
              <a:gd name="connsiteY44" fmla="*/ 565013 h 14215127"/>
              <a:gd name="connsiteX45" fmla="*/ 11847337 w 14189917"/>
              <a:gd name="connsiteY45" fmla="*/ 0 h 14215127"/>
              <a:gd name="connsiteX0" fmla="*/ 11073835 w 13843075"/>
              <a:gd name="connsiteY0" fmla="*/ 2976334 h 12921283"/>
              <a:gd name="connsiteX1" fmla="*/ 5449140 w 13843075"/>
              <a:gd name="connsiteY1" fmla="*/ 12125956 h 12921283"/>
              <a:gd name="connsiteX2" fmla="*/ 5192569 w 13843075"/>
              <a:gd name="connsiteY2" fmla="*/ 11690634 h 12921283"/>
              <a:gd name="connsiteX3" fmla="*/ 10251811 w 13843075"/>
              <a:gd name="connsiteY3" fmla="*/ 3460824 h 12921283"/>
              <a:gd name="connsiteX4" fmla="*/ 11073835 w 13843075"/>
              <a:gd name="connsiteY4" fmla="*/ 2976334 h 12921283"/>
              <a:gd name="connsiteX5" fmla="*/ 8731253 w 13843075"/>
              <a:gd name="connsiteY5" fmla="*/ 2045671 h 12921283"/>
              <a:gd name="connsiteX6" fmla="*/ 3106559 w 13843075"/>
              <a:gd name="connsiteY6" fmla="*/ 11195294 h 12921283"/>
              <a:gd name="connsiteX7" fmla="*/ 2849986 w 13843075"/>
              <a:gd name="connsiteY7" fmla="*/ 10759973 h 12921283"/>
              <a:gd name="connsiteX8" fmla="*/ 7909230 w 13843075"/>
              <a:gd name="connsiteY8" fmla="*/ 2530161 h 12921283"/>
              <a:gd name="connsiteX9" fmla="*/ 8731253 w 13843075"/>
              <a:gd name="connsiteY9" fmla="*/ 2045671 h 12921283"/>
              <a:gd name="connsiteX10" fmla="*/ 12465231 w 13843075"/>
              <a:gd name="connsiteY10" fmla="*/ 1955479 h 12921283"/>
              <a:gd name="connsiteX11" fmla="*/ 5849857 w 13843075"/>
              <a:gd name="connsiteY11" fmla="*/ 12640391 h 12921283"/>
              <a:gd name="connsiteX12" fmla="*/ 5109376 w 13843075"/>
              <a:gd name="connsiteY12" fmla="*/ 12921283 h 12921283"/>
              <a:gd name="connsiteX13" fmla="*/ 11506584 w 13843075"/>
              <a:gd name="connsiteY13" fmla="*/ 2520493 h 12921283"/>
              <a:gd name="connsiteX14" fmla="*/ 12465231 w 13843075"/>
              <a:gd name="connsiteY14" fmla="*/ 1955479 h 12921283"/>
              <a:gd name="connsiteX15" fmla="*/ 11134709 w 13843075"/>
              <a:gd name="connsiteY15" fmla="*/ 1717422 h 12921283"/>
              <a:gd name="connsiteX16" fmla="*/ 5510014 w 13843075"/>
              <a:gd name="connsiteY16" fmla="*/ 10867044 h 12921283"/>
              <a:gd name="connsiteX17" fmla="*/ 5253443 w 13843075"/>
              <a:gd name="connsiteY17" fmla="*/ 10431723 h 12921283"/>
              <a:gd name="connsiteX18" fmla="*/ 10312684 w 13843075"/>
              <a:gd name="connsiteY18" fmla="*/ 2201912 h 12921283"/>
              <a:gd name="connsiteX19" fmla="*/ 11134709 w 13843075"/>
              <a:gd name="connsiteY19" fmla="*/ 1717422 h 12921283"/>
              <a:gd name="connsiteX20" fmla="*/ 10122650 w 13843075"/>
              <a:gd name="connsiteY20" fmla="*/ 1024816 h 12921283"/>
              <a:gd name="connsiteX21" fmla="*/ 3507274 w 13843075"/>
              <a:gd name="connsiteY21" fmla="*/ 11709731 h 12921283"/>
              <a:gd name="connsiteX22" fmla="*/ 2766794 w 13843075"/>
              <a:gd name="connsiteY22" fmla="*/ 11990622 h 12921283"/>
              <a:gd name="connsiteX23" fmla="*/ 9164003 w 13843075"/>
              <a:gd name="connsiteY23" fmla="*/ 1589830 h 12921283"/>
              <a:gd name="connsiteX24" fmla="*/ 10122650 w 13843075"/>
              <a:gd name="connsiteY24" fmla="*/ 1024816 h 12921283"/>
              <a:gd name="connsiteX25" fmla="*/ 13843075 w 13843075"/>
              <a:gd name="connsiteY25" fmla="*/ 930662 h 12921283"/>
              <a:gd name="connsiteX26" fmla="*/ 13204046 w 13843075"/>
              <a:gd name="connsiteY26" fmla="*/ 6246918 h 12921283"/>
              <a:gd name="connsiteX27" fmla="*/ 6786266 w 13843075"/>
              <a:gd name="connsiteY27" fmla="*/ 12403851 h 12921283"/>
              <a:gd name="connsiteX28" fmla="*/ 6487221 w 13843075"/>
              <a:gd name="connsiteY28" fmla="*/ 11896466 h 12921283"/>
              <a:gd name="connsiteX29" fmla="*/ 12884429 w 13843075"/>
              <a:gd name="connsiteY29" fmla="*/ 1495676 h 12921283"/>
              <a:gd name="connsiteX30" fmla="*/ 13843075 w 13843075"/>
              <a:gd name="connsiteY30" fmla="*/ 930662 h 12921283"/>
              <a:gd name="connsiteX31" fmla="*/ 8792126 w 13843075"/>
              <a:gd name="connsiteY31" fmla="*/ 786761 h 12921283"/>
              <a:gd name="connsiteX32" fmla="*/ 3167434 w 13843075"/>
              <a:gd name="connsiteY32" fmla="*/ 9936384 h 12921283"/>
              <a:gd name="connsiteX33" fmla="*/ 2910860 w 13843075"/>
              <a:gd name="connsiteY33" fmla="*/ 9501062 h 12921283"/>
              <a:gd name="connsiteX34" fmla="*/ 7970102 w 13843075"/>
              <a:gd name="connsiteY34" fmla="*/ 1271251 h 12921283"/>
              <a:gd name="connsiteX35" fmla="*/ 8792126 w 13843075"/>
              <a:gd name="connsiteY35" fmla="*/ 786761 h 12921283"/>
              <a:gd name="connsiteX36" fmla="*/ 8369798 w 13843075"/>
              <a:gd name="connsiteY36" fmla="*/ 251812 h 12921283"/>
              <a:gd name="connsiteX37" fmla="*/ 3492487 w 13843075"/>
              <a:gd name="connsiteY37" fmla="*/ 1044297 h 12921283"/>
              <a:gd name="connsiteX38" fmla="*/ 0 w 13843075"/>
              <a:gd name="connsiteY38" fmla="*/ 12543982 h 12921283"/>
              <a:gd name="connsiteX39" fmla="*/ 2118141 w 13843075"/>
              <a:gd name="connsiteY39" fmla="*/ 10369260 h 12921283"/>
              <a:gd name="connsiteX40" fmla="*/ 8369798 w 13843075"/>
              <a:gd name="connsiteY40" fmla="*/ 251812 h 12921283"/>
              <a:gd name="connsiteX41" fmla="*/ 11500495 w 13843075"/>
              <a:gd name="connsiteY41" fmla="*/ 0 h 12921283"/>
              <a:gd name="connsiteX42" fmla="*/ 4443686 w 13843075"/>
              <a:gd name="connsiteY42" fmla="*/ 11473190 h 12921283"/>
              <a:gd name="connsiteX43" fmla="*/ 4144639 w 13843075"/>
              <a:gd name="connsiteY43" fmla="*/ 10965805 h 12921283"/>
              <a:gd name="connsiteX44" fmla="*/ 10541847 w 13843075"/>
              <a:gd name="connsiteY44" fmla="*/ 565013 h 12921283"/>
              <a:gd name="connsiteX45" fmla="*/ 11500495 w 13843075"/>
              <a:gd name="connsiteY45" fmla="*/ 0 h 12921283"/>
              <a:gd name="connsiteX0" fmla="*/ 11073835 w 13843075"/>
              <a:gd name="connsiteY0" fmla="*/ 2976334 h 12921283"/>
              <a:gd name="connsiteX1" fmla="*/ 5449140 w 13843075"/>
              <a:gd name="connsiteY1" fmla="*/ 12125956 h 12921283"/>
              <a:gd name="connsiteX2" fmla="*/ 5192569 w 13843075"/>
              <a:gd name="connsiteY2" fmla="*/ 11690634 h 12921283"/>
              <a:gd name="connsiteX3" fmla="*/ 10251811 w 13843075"/>
              <a:gd name="connsiteY3" fmla="*/ 3460824 h 12921283"/>
              <a:gd name="connsiteX4" fmla="*/ 11073835 w 13843075"/>
              <a:gd name="connsiteY4" fmla="*/ 2976334 h 12921283"/>
              <a:gd name="connsiteX5" fmla="*/ 8731253 w 13843075"/>
              <a:gd name="connsiteY5" fmla="*/ 2045671 h 12921283"/>
              <a:gd name="connsiteX6" fmla="*/ 3106559 w 13843075"/>
              <a:gd name="connsiteY6" fmla="*/ 11195294 h 12921283"/>
              <a:gd name="connsiteX7" fmla="*/ 2849986 w 13843075"/>
              <a:gd name="connsiteY7" fmla="*/ 10759973 h 12921283"/>
              <a:gd name="connsiteX8" fmla="*/ 7909230 w 13843075"/>
              <a:gd name="connsiteY8" fmla="*/ 2530161 h 12921283"/>
              <a:gd name="connsiteX9" fmla="*/ 8731253 w 13843075"/>
              <a:gd name="connsiteY9" fmla="*/ 2045671 h 12921283"/>
              <a:gd name="connsiteX10" fmla="*/ 12465231 w 13843075"/>
              <a:gd name="connsiteY10" fmla="*/ 1955479 h 12921283"/>
              <a:gd name="connsiteX11" fmla="*/ 5849857 w 13843075"/>
              <a:gd name="connsiteY11" fmla="*/ 12640391 h 12921283"/>
              <a:gd name="connsiteX12" fmla="*/ 5109376 w 13843075"/>
              <a:gd name="connsiteY12" fmla="*/ 12921283 h 12921283"/>
              <a:gd name="connsiteX13" fmla="*/ 11506584 w 13843075"/>
              <a:gd name="connsiteY13" fmla="*/ 2520493 h 12921283"/>
              <a:gd name="connsiteX14" fmla="*/ 12465231 w 13843075"/>
              <a:gd name="connsiteY14" fmla="*/ 1955479 h 12921283"/>
              <a:gd name="connsiteX15" fmla="*/ 11134709 w 13843075"/>
              <a:gd name="connsiteY15" fmla="*/ 1717422 h 12921283"/>
              <a:gd name="connsiteX16" fmla="*/ 5510014 w 13843075"/>
              <a:gd name="connsiteY16" fmla="*/ 10867044 h 12921283"/>
              <a:gd name="connsiteX17" fmla="*/ 5253443 w 13843075"/>
              <a:gd name="connsiteY17" fmla="*/ 10431723 h 12921283"/>
              <a:gd name="connsiteX18" fmla="*/ 10312684 w 13843075"/>
              <a:gd name="connsiteY18" fmla="*/ 2201912 h 12921283"/>
              <a:gd name="connsiteX19" fmla="*/ 11134709 w 13843075"/>
              <a:gd name="connsiteY19" fmla="*/ 1717422 h 12921283"/>
              <a:gd name="connsiteX20" fmla="*/ 10122650 w 13843075"/>
              <a:gd name="connsiteY20" fmla="*/ 1024816 h 12921283"/>
              <a:gd name="connsiteX21" fmla="*/ 3507274 w 13843075"/>
              <a:gd name="connsiteY21" fmla="*/ 11709731 h 12921283"/>
              <a:gd name="connsiteX22" fmla="*/ 2766794 w 13843075"/>
              <a:gd name="connsiteY22" fmla="*/ 11990622 h 12921283"/>
              <a:gd name="connsiteX23" fmla="*/ 9164003 w 13843075"/>
              <a:gd name="connsiteY23" fmla="*/ 1589830 h 12921283"/>
              <a:gd name="connsiteX24" fmla="*/ 10122650 w 13843075"/>
              <a:gd name="connsiteY24" fmla="*/ 1024816 h 12921283"/>
              <a:gd name="connsiteX25" fmla="*/ 13843075 w 13843075"/>
              <a:gd name="connsiteY25" fmla="*/ 930662 h 12921283"/>
              <a:gd name="connsiteX26" fmla="*/ 13204046 w 13843075"/>
              <a:gd name="connsiteY26" fmla="*/ 6246918 h 12921283"/>
              <a:gd name="connsiteX27" fmla="*/ 6786266 w 13843075"/>
              <a:gd name="connsiteY27" fmla="*/ 12403851 h 12921283"/>
              <a:gd name="connsiteX28" fmla="*/ 6487221 w 13843075"/>
              <a:gd name="connsiteY28" fmla="*/ 11896466 h 12921283"/>
              <a:gd name="connsiteX29" fmla="*/ 12884429 w 13843075"/>
              <a:gd name="connsiteY29" fmla="*/ 1495676 h 12921283"/>
              <a:gd name="connsiteX30" fmla="*/ 13843075 w 13843075"/>
              <a:gd name="connsiteY30" fmla="*/ 930662 h 12921283"/>
              <a:gd name="connsiteX31" fmla="*/ 8792126 w 13843075"/>
              <a:gd name="connsiteY31" fmla="*/ 786761 h 12921283"/>
              <a:gd name="connsiteX32" fmla="*/ 3167434 w 13843075"/>
              <a:gd name="connsiteY32" fmla="*/ 9936384 h 12921283"/>
              <a:gd name="connsiteX33" fmla="*/ 2910860 w 13843075"/>
              <a:gd name="connsiteY33" fmla="*/ 9501062 h 12921283"/>
              <a:gd name="connsiteX34" fmla="*/ 7970102 w 13843075"/>
              <a:gd name="connsiteY34" fmla="*/ 1271251 h 12921283"/>
              <a:gd name="connsiteX35" fmla="*/ 8792126 w 13843075"/>
              <a:gd name="connsiteY35" fmla="*/ 786761 h 12921283"/>
              <a:gd name="connsiteX36" fmla="*/ 8369798 w 13843075"/>
              <a:gd name="connsiteY36" fmla="*/ 251812 h 12921283"/>
              <a:gd name="connsiteX37" fmla="*/ 5605066 w 13843075"/>
              <a:gd name="connsiteY37" fmla="*/ 2116353 h 12921283"/>
              <a:gd name="connsiteX38" fmla="*/ 0 w 13843075"/>
              <a:gd name="connsiteY38" fmla="*/ 12543982 h 12921283"/>
              <a:gd name="connsiteX39" fmla="*/ 2118141 w 13843075"/>
              <a:gd name="connsiteY39" fmla="*/ 10369260 h 12921283"/>
              <a:gd name="connsiteX40" fmla="*/ 8369798 w 13843075"/>
              <a:gd name="connsiteY40" fmla="*/ 251812 h 12921283"/>
              <a:gd name="connsiteX41" fmla="*/ 11500495 w 13843075"/>
              <a:gd name="connsiteY41" fmla="*/ 0 h 12921283"/>
              <a:gd name="connsiteX42" fmla="*/ 4443686 w 13843075"/>
              <a:gd name="connsiteY42" fmla="*/ 11473190 h 12921283"/>
              <a:gd name="connsiteX43" fmla="*/ 4144639 w 13843075"/>
              <a:gd name="connsiteY43" fmla="*/ 10965805 h 12921283"/>
              <a:gd name="connsiteX44" fmla="*/ 10541847 w 13843075"/>
              <a:gd name="connsiteY44" fmla="*/ 565013 h 12921283"/>
              <a:gd name="connsiteX45" fmla="*/ 11500495 w 13843075"/>
              <a:gd name="connsiteY45" fmla="*/ 0 h 12921283"/>
              <a:gd name="connsiteX0" fmla="*/ 11073835 w 13843075"/>
              <a:gd name="connsiteY0" fmla="*/ 2976334 h 12921283"/>
              <a:gd name="connsiteX1" fmla="*/ 5449140 w 13843075"/>
              <a:gd name="connsiteY1" fmla="*/ 12125956 h 12921283"/>
              <a:gd name="connsiteX2" fmla="*/ 5192569 w 13843075"/>
              <a:gd name="connsiteY2" fmla="*/ 11690634 h 12921283"/>
              <a:gd name="connsiteX3" fmla="*/ 10251811 w 13843075"/>
              <a:gd name="connsiteY3" fmla="*/ 3460824 h 12921283"/>
              <a:gd name="connsiteX4" fmla="*/ 11073835 w 13843075"/>
              <a:gd name="connsiteY4" fmla="*/ 2976334 h 12921283"/>
              <a:gd name="connsiteX5" fmla="*/ 8731253 w 13843075"/>
              <a:gd name="connsiteY5" fmla="*/ 2045671 h 12921283"/>
              <a:gd name="connsiteX6" fmla="*/ 3106559 w 13843075"/>
              <a:gd name="connsiteY6" fmla="*/ 11195294 h 12921283"/>
              <a:gd name="connsiteX7" fmla="*/ 2849986 w 13843075"/>
              <a:gd name="connsiteY7" fmla="*/ 10759973 h 12921283"/>
              <a:gd name="connsiteX8" fmla="*/ 7909230 w 13843075"/>
              <a:gd name="connsiteY8" fmla="*/ 2530161 h 12921283"/>
              <a:gd name="connsiteX9" fmla="*/ 8731253 w 13843075"/>
              <a:gd name="connsiteY9" fmla="*/ 2045671 h 12921283"/>
              <a:gd name="connsiteX10" fmla="*/ 12465231 w 13843075"/>
              <a:gd name="connsiteY10" fmla="*/ 1955479 h 12921283"/>
              <a:gd name="connsiteX11" fmla="*/ 5849857 w 13843075"/>
              <a:gd name="connsiteY11" fmla="*/ 12640391 h 12921283"/>
              <a:gd name="connsiteX12" fmla="*/ 5109376 w 13843075"/>
              <a:gd name="connsiteY12" fmla="*/ 12921283 h 12921283"/>
              <a:gd name="connsiteX13" fmla="*/ 11506584 w 13843075"/>
              <a:gd name="connsiteY13" fmla="*/ 2520493 h 12921283"/>
              <a:gd name="connsiteX14" fmla="*/ 12465231 w 13843075"/>
              <a:gd name="connsiteY14" fmla="*/ 1955479 h 12921283"/>
              <a:gd name="connsiteX15" fmla="*/ 11134709 w 13843075"/>
              <a:gd name="connsiteY15" fmla="*/ 1717422 h 12921283"/>
              <a:gd name="connsiteX16" fmla="*/ 5510014 w 13843075"/>
              <a:gd name="connsiteY16" fmla="*/ 10867044 h 12921283"/>
              <a:gd name="connsiteX17" fmla="*/ 5253443 w 13843075"/>
              <a:gd name="connsiteY17" fmla="*/ 10431723 h 12921283"/>
              <a:gd name="connsiteX18" fmla="*/ 10312684 w 13843075"/>
              <a:gd name="connsiteY18" fmla="*/ 2201912 h 12921283"/>
              <a:gd name="connsiteX19" fmla="*/ 11134709 w 13843075"/>
              <a:gd name="connsiteY19" fmla="*/ 1717422 h 12921283"/>
              <a:gd name="connsiteX20" fmla="*/ 10122650 w 13843075"/>
              <a:gd name="connsiteY20" fmla="*/ 1024816 h 12921283"/>
              <a:gd name="connsiteX21" fmla="*/ 3507274 w 13843075"/>
              <a:gd name="connsiteY21" fmla="*/ 11709731 h 12921283"/>
              <a:gd name="connsiteX22" fmla="*/ 2766794 w 13843075"/>
              <a:gd name="connsiteY22" fmla="*/ 11990622 h 12921283"/>
              <a:gd name="connsiteX23" fmla="*/ 9164003 w 13843075"/>
              <a:gd name="connsiteY23" fmla="*/ 1589830 h 12921283"/>
              <a:gd name="connsiteX24" fmla="*/ 10122650 w 13843075"/>
              <a:gd name="connsiteY24" fmla="*/ 1024816 h 12921283"/>
              <a:gd name="connsiteX25" fmla="*/ 13843075 w 13843075"/>
              <a:gd name="connsiteY25" fmla="*/ 930662 h 12921283"/>
              <a:gd name="connsiteX26" fmla="*/ 13613950 w 13843075"/>
              <a:gd name="connsiteY26" fmla="*/ 7949594 h 12921283"/>
              <a:gd name="connsiteX27" fmla="*/ 6786266 w 13843075"/>
              <a:gd name="connsiteY27" fmla="*/ 12403851 h 12921283"/>
              <a:gd name="connsiteX28" fmla="*/ 6487221 w 13843075"/>
              <a:gd name="connsiteY28" fmla="*/ 11896466 h 12921283"/>
              <a:gd name="connsiteX29" fmla="*/ 12884429 w 13843075"/>
              <a:gd name="connsiteY29" fmla="*/ 1495676 h 12921283"/>
              <a:gd name="connsiteX30" fmla="*/ 13843075 w 13843075"/>
              <a:gd name="connsiteY30" fmla="*/ 930662 h 12921283"/>
              <a:gd name="connsiteX31" fmla="*/ 8792126 w 13843075"/>
              <a:gd name="connsiteY31" fmla="*/ 786761 h 12921283"/>
              <a:gd name="connsiteX32" fmla="*/ 3167434 w 13843075"/>
              <a:gd name="connsiteY32" fmla="*/ 9936384 h 12921283"/>
              <a:gd name="connsiteX33" fmla="*/ 2910860 w 13843075"/>
              <a:gd name="connsiteY33" fmla="*/ 9501062 h 12921283"/>
              <a:gd name="connsiteX34" fmla="*/ 7970102 w 13843075"/>
              <a:gd name="connsiteY34" fmla="*/ 1271251 h 12921283"/>
              <a:gd name="connsiteX35" fmla="*/ 8792126 w 13843075"/>
              <a:gd name="connsiteY35" fmla="*/ 786761 h 12921283"/>
              <a:gd name="connsiteX36" fmla="*/ 8369798 w 13843075"/>
              <a:gd name="connsiteY36" fmla="*/ 251812 h 12921283"/>
              <a:gd name="connsiteX37" fmla="*/ 5605066 w 13843075"/>
              <a:gd name="connsiteY37" fmla="*/ 2116353 h 12921283"/>
              <a:gd name="connsiteX38" fmla="*/ 0 w 13843075"/>
              <a:gd name="connsiteY38" fmla="*/ 12543982 h 12921283"/>
              <a:gd name="connsiteX39" fmla="*/ 2118141 w 13843075"/>
              <a:gd name="connsiteY39" fmla="*/ 10369260 h 12921283"/>
              <a:gd name="connsiteX40" fmla="*/ 8369798 w 13843075"/>
              <a:gd name="connsiteY40" fmla="*/ 251812 h 12921283"/>
              <a:gd name="connsiteX41" fmla="*/ 11500495 w 13843075"/>
              <a:gd name="connsiteY41" fmla="*/ 0 h 12921283"/>
              <a:gd name="connsiteX42" fmla="*/ 4443686 w 13843075"/>
              <a:gd name="connsiteY42" fmla="*/ 11473190 h 12921283"/>
              <a:gd name="connsiteX43" fmla="*/ 4144639 w 13843075"/>
              <a:gd name="connsiteY43" fmla="*/ 10965805 h 12921283"/>
              <a:gd name="connsiteX44" fmla="*/ 10541847 w 13843075"/>
              <a:gd name="connsiteY44" fmla="*/ 565013 h 12921283"/>
              <a:gd name="connsiteX45" fmla="*/ 11500495 w 13843075"/>
              <a:gd name="connsiteY45" fmla="*/ 0 h 12921283"/>
              <a:gd name="connsiteX0" fmla="*/ 11073835 w 13613950"/>
              <a:gd name="connsiteY0" fmla="*/ 2976334 h 12921283"/>
              <a:gd name="connsiteX1" fmla="*/ 5449140 w 13613950"/>
              <a:gd name="connsiteY1" fmla="*/ 12125956 h 12921283"/>
              <a:gd name="connsiteX2" fmla="*/ 5192569 w 13613950"/>
              <a:gd name="connsiteY2" fmla="*/ 11690634 h 12921283"/>
              <a:gd name="connsiteX3" fmla="*/ 10251811 w 13613950"/>
              <a:gd name="connsiteY3" fmla="*/ 3460824 h 12921283"/>
              <a:gd name="connsiteX4" fmla="*/ 11073835 w 13613950"/>
              <a:gd name="connsiteY4" fmla="*/ 2976334 h 12921283"/>
              <a:gd name="connsiteX5" fmla="*/ 8731253 w 13613950"/>
              <a:gd name="connsiteY5" fmla="*/ 2045671 h 12921283"/>
              <a:gd name="connsiteX6" fmla="*/ 3106559 w 13613950"/>
              <a:gd name="connsiteY6" fmla="*/ 11195294 h 12921283"/>
              <a:gd name="connsiteX7" fmla="*/ 2849986 w 13613950"/>
              <a:gd name="connsiteY7" fmla="*/ 10759973 h 12921283"/>
              <a:gd name="connsiteX8" fmla="*/ 7909230 w 13613950"/>
              <a:gd name="connsiteY8" fmla="*/ 2530161 h 12921283"/>
              <a:gd name="connsiteX9" fmla="*/ 8731253 w 13613950"/>
              <a:gd name="connsiteY9" fmla="*/ 2045671 h 12921283"/>
              <a:gd name="connsiteX10" fmla="*/ 12465231 w 13613950"/>
              <a:gd name="connsiteY10" fmla="*/ 1955479 h 12921283"/>
              <a:gd name="connsiteX11" fmla="*/ 5849857 w 13613950"/>
              <a:gd name="connsiteY11" fmla="*/ 12640391 h 12921283"/>
              <a:gd name="connsiteX12" fmla="*/ 5109376 w 13613950"/>
              <a:gd name="connsiteY12" fmla="*/ 12921283 h 12921283"/>
              <a:gd name="connsiteX13" fmla="*/ 11506584 w 13613950"/>
              <a:gd name="connsiteY13" fmla="*/ 2520493 h 12921283"/>
              <a:gd name="connsiteX14" fmla="*/ 12465231 w 13613950"/>
              <a:gd name="connsiteY14" fmla="*/ 1955479 h 12921283"/>
              <a:gd name="connsiteX15" fmla="*/ 11134709 w 13613950"/>
              <a:gd name="connsiteY15" fmla="*/ 1717422 h 12921283"/>
              <a:gd name="connsiteX16" fmla="*/ 5510014 w 13613950"/>
              <a:gd name="connsiteY16" fmla="*/ 10867044 h 12921283"/>
              <a:gd name="connsiteX17" fmla="*/ 5253443 w 13613950"/>
              <a:gd name="connsiteY17" fmla="*/ 10431723 h 12921283"/>
              <a:gd name="connsiteX18" fmla="*/ 10312684 w 13613950"/>
              <a:gd name="connsiteY18" fmla="*/ 2201912 h 12921283"/>
              <a:gd name="connsiteX19" fmla="*/ 11134709 w 13613950"/>
              <a:gd name="connsiteY19" fmla="*/ 1717422 h 12921283"/>
              <a:gd name="connsiteX20" fmla="*/ 10122650 w 13613950"/>
              <a:gd name="connsiteY20" fmla="*/ 1024816 h 12921283"/>
              <a:gd name="connsiteX21" fmla="*/ 3507274 w 13613950"/>
              <a:gd name="connsiteY21" fmla="*/ 11709731 h 12921283"/>
              <a:gd name="connsiteX22" fmla="*/ 2766794 w 13613950"/>
              <a:gd name="connsiteY22" fmla="*/ 11990622 h 12921283"/>
              <a:gd name="connsiteX23" fmla="*/ 9164003 w 13613950"/>
              <a:gd name="connsiteY23" fmla="*/ 1589830 h 12921283"/>
              <a:gd name="connsiteX24" fmla="*/ 10122650 w 13613950"/>
              <a:gd name="connsiteY24" fmla="*/ 1024816 h 12921283"/>
              <a:gd name="connsiteX25" fmla="*/ 10910689 w 13613950"/>
              <a:gd name="connsiteY25" fmla="*/ 7426055 h 12921283"/>
              <a:gd name="connsiteX26" fmla="*/ 13613950 w 13613950"/>
              <a:gd name="connsiteY26" fmla="*/ 7949594 h 12921283"/>
              <a:gd name="connsiteX27" fmla="*/ 6786266 w 13613950"/>
              <a:gd name="connsiteY27" fmla="*/ 12403851 h 12921283"/>
              <a:gd name="connsiteX28" fmla="*/ 6487221 w 13613950"/>
              <a:gd name="connsiteY28" fmla="*/ 11896466 h 12921283"/>
              <a:gd name="connsiteX29" fmla="*/ 12884429 w 13613950"/>
              <a:gd name="connsiteY29" fmla="*/ 1495676 h 12921283"/>
              <a:gd name="connsiteX30" fmla="*/ 10910689 w 13613950"/>
              <a:gd name="connsiteY30" fmla="*/ 7426055 h 12921283"/>
              <a:gd name="connsiteX31" fmla="*/ 8792126 w 13613950"/>
              <a:gd name="connsiteY31" fmla="*/ 786761 h 12921283"/>
              <a:gd name="connsiteX32" fmla="*/ 3167434 w 13613950"/>
              <a:gd name="connsiteY32" fmla="*/ 9936384 h 12921283"/>
              <a:gd name="connsiteX33" fmla="*/ 2910860 w 13613950"/>
              <a:gd name="connsiteY33" fmla="*/ 9501062 h 12921283"/>
              <a:gd name="connsiteX34" fmla="*/ 7970102 w 13613950"/>
              <a:gd name="connsiteY34" fmla="*/ 1271251 h 12921283"/>
              <a:gd name="connsiteX35" fmla="*/ 8792126 w 13613950"/>
              <a:gd name="connsiteY35" fmla="*/ 786761 h 12921283"/>
              <a:gd name="connsiteX36" fmla="*/ 8369798 w 13613950"/>
              <a:gd name="connsiteY36" fmla="*/ 251812 h 12921283"/>
              <a:gd name="connsiteX37" fmla="*/ 5605066 w 13613950"/>
              <a:gd name="connsiteY37" fmla="*/ 2116353 h 12921283"/>
              <a:gd name="connsiteX38" fmla="*/ 0 w 13613950"/>
              <a:gd name="connsiteY38" fmla="*/ 12543982 h 12921283"/>
              <a:gd name="connsiteX39" fmla="*/ 2118141 w 13613950"/>
              <a:gd name="connsiteY39" fmla="*/ 10369260 h 12921283"/>
              <a:gd name="connsiteX40" fmla="*/ 8369798 w 13613950"/>
              <a:gd name="connsiteY40" fmla="*/ 251812 h 12921283"/>
              <a:gd name="connsiteX41" fmla="*/ 11500495 w 13613950"/>
              <a:gd name="connsiteY41" fmla="*/ 0 h 12921283"/>
              <a:gd name="connsiteX42" fmla="*/ 4443686 w 13613950"/>
              <a:gd name="connsiteY42" fmla="*/ 11473190 h 12921283"/>
              <a:gd name="connsiteX43" fmla="*/ 4144639 w 13613950"/>
              <a:gd name="connsiteY43" fmla="*/ 10965805 h 12921283"/>
              <a:gd name="connsiteX44" fmla="*/ 10541847 w 13613950"/>
              <a:gd name="connsiteY44" fmla="*/ 565013 h 12921283"/>
              <a:gd name="connsiteX45" fmla="*/ 11500495 w 13613950"/>
              <a:gd name="connsiteY45" fmla="*/ 0 h 12921283"/>
              <a:gd name="connsiteX0" fmla="*/ 11073835 w 14032261"/>
              <a:gd name="connsiteY0" fmla="*/ 2976334 h 12921283"/>
              <a:gd name="connsiteX1" fmla="*/ 5449140 w 14032261"/>
              <a:gd name="connsiteY1" fmla="*/ 12125956 h 12921283"/>
              <a:gd name="connsiteX2" fmla="*/ 5192569 w 14032261"/>
              <a:gd name="connsiteY2" fmla="*/ 11690634 h 12921283"/>
              <a:gd name="connsiteX3" fmla="*/ 10251811 w 14032261"/>
              <a:gd name="connsiteY3" fmla="*/ 3460824 h 12921283"/>
              <a:gd name="connsiteX4" fmla="*/ 11073835 w 14032261"/>
              <a:gd name="connsiteY4" fmla="*/ 2976334 h 12921283"/>
              <a:gd name="connsiteX5" fmla="*/ 8731253 w 14032261"/>
              <a:gd name="connsiteY5" fmla="*/ 2045671 h 12921283"/>
              <a:gd name="connsiteX6" fmla="*/ 3106559 w 14032261"/>
              <a:gd name="connsiteY6" fmla="*/ 11195294 h 12921283"/>
              <a:gd name="connsiteX7" fmla="*/ 2849986 w 14032261"/>
              <a:gd name="connsiteY7" fmla="*/ 10759973 h 12921283"/>
              <a:gd name="connsiteX8" fmla="*/ 7909230 w 14032261"/>
              <a:gd name="connsiteY8" fmla="*/ 2530161 h 12921283"/>
              <a:gd name="connsiteX9" fmla="*/ 8731253 w 14032261"/>
              <a:gd name="connsiteY9" fmla="*/ 2045671 h 12921283"/>
              <a:gd name="connsiteX10" fmla="*/ 12465231 w 14032261"/>
              <a:gd name="connsiteY10" fmla="*/ 1955479 h 12921283"/>
              <a:gd name="connsiteX11" fmla="*/ 5849857 w 14032261"/>
              <a:gd name="connsiteY11" fmla="*/ 12640391 h 12921283"/>
              <a:gd name="connsiteX12" fmla="*/ 5109376 w 14032261"/>
              <a:gd name="connsiteY12" fmla="*/ 12921283 h 12921283"/>
              <a:gd name="connsiteX13" fmla="*/ 11506584 w 14032261"/>
              <a:gd name="connsiteY13" fmla="*/ 2520493 h 12921283"/>
              <a:gd name="connsiteX14" fmla="*/ 12465231 w 14032261"/>
              <a:gd name="connsiteY14" fmla="*/ 1955479 h 12921283"/>
              <a:gd name="connsiteX15" fmla="*/ 11134709 w 14032261"/>
              <a:gd name="connsiteY15" fmla="*/ 1717422 h 12921283"/>
              <a:gd name="connsiteX16" fmla="*/ 5510014 w 14032261"/>
              <a:gd name="connsiteY16" fmla="*/ 10867044 h 12921283"/>
              <a:gd name="connsiteX17" fmla="*/ 5253443 w 14032261"/>
              <a:gd name="connsiteY17" fmla="*/ 10431723 h 12921283"/>
              <a:gd name="connsiteX18" fmla="*/ 10312684 w 14032261"/>
              <a:gd name="connsiteY18" fmla="*/ 2201912 h 12921283"/>
              <a:gd name="connsiteX19" fmla="*/ 11134709 w 14032261"/>
              <a:gd name="connsiteY19" fmla="*/ 1717422 h 12921283"/>
              <a:gd name="connsiteX20" fmla="*/ 10122650 w 14032261"/>
              <a:gd name="connsiteY20" fmla="*/ 1024816 h 12921283"/>
              <a:gd name="connsiteX21" fmla="*/ 3507274 w 14032261"/>
              <a:gd name="connsiteY21" fmla="*/ 11709731 h 12921283"/>
              <a:gd name="connsiteX22" fmla="*/ 2766794 w 14032261"/>
              <a:gd name="connsiteY22" fmla="*/ 11990622 h 12921283"/>
              <a:gd name="connsiteX23" fmla="*/ 9164003 w 14032261"/>
              <a:gd name="connsiteY23" fmla="*/ 1589830 h 12921283"/>
              <a:gd name="connsiteX24" fmla="*/ 10122650 w 14032261"/>
              <a:gd name="connsiteY24" fmla="*/ 1024816 h 12921283"/>
              <a:gd name="connsiteX25" fmla="*/ 14032261 w 14032261"/>
              <a:gd name="connsiteY25" fmla="*/ 5502662 h 12921283"/>
              <a:gd name="connsiteX26" fmla="*/ 13613950 w 14032261"/>
              <a:gd name="connsiteY26" fmla="*/ 7949594 h 12921283"/>
              <a:gd name="connsiteX27" fmla="*/ 6786266 w 14032261"/>
              <a:gd name="connsiteY27" fmla="*/ 12403851 h 12921283"/>
              <a:gd name="connsiteX28" fmla="*/ 6487221 w 14032261"/>
              <a:gd name="connsiteY28" fmla="*/ 11896466 h 12921283"/>
              <a:gd name="connsiteX29" fmla="*/ 12884429 w 14032261"/>
              <a:gd name="connsiteY29" fmla="*/ 1495676 h 12921283"/>
              <a:gd name="connsiteX30" fmla="*/ 14032261 w 14032261"/>
              <a:gd name="connsiteY30" fmla="*/ 5502662 h 12921283"/>
              <a:gd name="connsiteX31" fmla="*/ 8792126 w 14032261"/>
              <a:gd name="connsiteY31" fmla="*/ 786761 h 12921283"/>
              <a:gd name="connsiteX32" fmla="*/ 3167434 w 14032261"/>
              <a:gd name="connsiteY32" fmla="*/ 9936384 h 12921283"/>
              <a:gd name="connsiteX33" fmla="*/ 2910860 w 14032261"/>
              <a:gd name="connsiteY33" fmla="*/ 9501062 h 12921283"/>
              <a:gd name="connsiteX34" fmla="*/ 7970102 w 14032261"/>
              <a:gd name="connsiteY34" fmla="*/ 1271251 h 12921283"/>
              <a:gd name="connsiteX35" fmla="*/ 8792126 w 14032261"/>
              <a:gd name="connsiteY35" fmla="*/ 786761 h 12921283"/>
              <a:gd name="connsiteX36" fmla="*/ 8369798 w 14032261"/>
              <a:gd name="connsiteY36" fmla="*/ 251812 h 12921283"/>
              <a:gd name="connsiteX37" fmla="*/ 5605066 w 14032261"/>
              <a:gd name="connsiteY37" fmla="*/ 2116353 h 12921283"/>
              <a:gd name="connsiteX38" fmla="*/ 0 w 14032261"/>
              <a:gd name="connsiteY38" fmla="*/ 12543982 h 12921283"/>
              <a:gd name="connsiteX39" fmla="*/ 2118141 w 14032261"/>
              <a:gd name="connsiteY39" fmla="*/ 10369260 h 12921283"/>
              <a:gd name="connsiteX40" fmla="*/ 8369798 w 14032261"/>
              <a:gd name="connsiteY40" fmla="*/ 251812 h 12921283"/>
              <a:gd name="connsiteX41" fmla="*/ 11500495 w 14032261"/>
              <a:gd name="connsiteY41" fmla="*/ 0 h 12921283"/>
              <a:gd name="connsiteX42" fmla="*/ 4443686 w 14032261"/>
              <a:gd name="connsiteY42" fmla="*/ 11473190 h 12921283"/>
              <a:gd name="connsiteX43" fmla="*/ 4144639 w 14032261"/>
              <a:gd name="connsiteY43" fmla="*/ 10965805 h 12921283"/>
              <a:gd name="connsiteX44" fmla="*/ 10541847 w 14032261"/>
              <a:gd name="connsiteY44" fmla="*/ 565013 h 12921283"/>
              <a:gd name="connsiteX45" fmla="*/ 11500495 w 14032261"/>
              <a:gd name="connsiteY45" fmla="*/ 0 h 12921283"/>
              <a:gd name="connsiteX0" fmla="*/ 11073835 w 14032261"/>
              <a:gd name="connsiteY0" fmla="*/ 2976334 h 12921283"/>
              <a:gd name="connsiteX1" fmla="*/ 5449140 w 14032261"/>
              <a:gd name="connsiteY1" fmla="*/ 12125956 h 12921283"/>
              <a:gd name="connsiteX2" fmla="*/ 5192569 w 14032261"/>
              <a:gd name="connsiteY2" fmla="*/ 11690634 h 12921283"/>
              <a:gd name="connsiteX3" fmla="*/ 10251811 w 14032261"/>
              <a:gd name="connsiteY3" fmla="*/ 3460824 h 12921283"/>
              <a:gd name="connsiteX4" fmla="*/ 11073835 w 14032261"/>
              <a:gd name="connsiteY4" fmla="*/ 2976334 h 12921283"/>
              <a:gd name="connsiteX5" fmla="*/ 8731253 w 14032261"/>
              <a:gd name="connsiteY5" fmla="*/ 2045671 h 12921283"/>
              <a:gd name="connsiteX6" fmla="*/ 3106559 w 14032261"/>
              <a:gd name="connsiteY6" fmla="*/ 11195294 h 12921283"/>
              <a:gd name="connsiteX7" fmla="*/ 2849986 w 14032261"/>
              <a:gd name="connsiteY7" fmla="*/ 10759973 h 12921283"/>
              <a:gd name="connsiteX8" fmla="*/ 7909230 w 14032261"/>
              <a:gd name="connsiteY8" fmla="*/ 2530161 h 12921283"/>
              <a:gd name="connsiteX9" fmla="*/ 8731253 w 14032261"/>
              <a:gd name="connsiteY9" fmla="*/ 2045671 h 12921283"/>
              <a:gd name="connsiteX10" fmla="*/ 12465231 w 14032261"/>
              <a:gd name="connsiteY10" fmla="*/ 1955479 h 12921283"/>
              <a:gd name="connsiteX11" fmla="*/ 5849857 w 14032261"/>
              <a:gd name="connsiteY11" fmla="*/ 12640391 h 12921283"/>
              <a:gd name="connsiteX12" fmla="*/ 5109376 w 14032261"/>
              <a:gd name="connsiteY12" fmla="*/ 12921283 h 12921283"/>
              <a:gd name="connsiteX13" fmla="*/ 11506584 w 14032261"/>
              <a:gd name="connsiteY13" fmla="*/ 2520493 h 12921283"/>
              <a:gd name="connsiteX14" fmla="*/ 12465231 w 14032261"/>
              <a:gd name="connsiteY14" fmla="*/ 1955479 h 12921283"/>
              <a:gd name="connsiteX15" fmla="*/ 11134709 w 14032261"/>
              <a:gd name="connsiteY15" fmla="*/ 1717422 h 12921283"/>
              <a:gd name="connsiteX16" fmla="*/ 5510014 w 14032261"/>
              <a:gd name="connsiteY16" fmla="*/ 10867044 h 12921283"/>
              <a:gd name="connsiteX17" fmla="*/ 5253443 w 14032261"/>
              <a:gd name="connsiteY17" fmla="*/ 10431723 h 12921283"/>
              <a:gd name="connsiteX18" fmla="*/ 10312684 w 14032261"/>
              <a:gd name="connsiteY18" fmla="*/ 2201912 h 12921283"/>
              <a:gd name="connsiteX19" fmla="*/ 11134709 w 14032261"/>
              <a:gd name="connsiteY19" fmla="*/ 1717422 h 12921283"/>
              <a:gd name="connsiteX20" fmla="*/ 10122650 w 14032261"/>
              <a:gd name="connsiteY20" fmla="*/ 1024816 h 12921283"/>
              <a:gd name="connsiteX21" fmla="*/ 3507274 w 14032261"/>
              <a:gd name="connsiteY21" fmla="*/ 11709731 h 12921283"/>
              <a:gd name="connsiteX22" fmla="*/ 2766794 w 14032261"/>
              <a:gd name="connsiteY22" fmla="*/ 11990622 h 12921283"/>
              <a:gd name="connsiteX23" fmla="*/ 9164003 w 14032261"/>
              <a:gd name="connsiteY23" fmla="*/ 1589830 h 12921283"/>
              <a:gd name="connsiteX24" fmla="*/ 10122650 w 14032261"/>
              <a:gd name="connsiteY24" fmla="*/ 1024816 h 12921283"/>
              <a:gd name="connsiteX25" fmla="*/ 14032261 w 14032261"/>
              <a:gd name="connsiteY25" fmla="*/ 5502662 h 12921283"/>
              <a:gd name="connsiteX26" fmla="*/ 11469839 w 14032261"/>
              <a:gd name="connsiteY26" fmla="*/ 8233373 h 12921283"/>
              <a:gd name="connsiteX27" fmla="*/ 6786266 w 14032261"/>
              <a:gd name="connsiteY27" fmla="*/ 12403851 h 12921283"/>
              <a:gd name="connsiteX28" fmla="*/ 6487221 w 14032261"/>
              <a:gd name="connsiteY28" fmla="*/ 11896466 h 12921283"/>
              <a:gd name="connsiteX29" fmla="*/ 12884429 w 14032261"/>
              <a:gd name="connsiteY29" fmla="*/ 1495676 h 12921283"/>
              <a:gd name="connsiteX30" fmla="*/ 14032261 w 14032261"/>
              <a:gd name="connsiteY30" fmla="*/ 5502662 h 12921283"/>
              <a:gd name="connsiteX31" fmla="*/ 8792126 w 14032261"/>
              <a:gd name="connsiteY31" fmla="*/ 786761 h 12921283"/>
              <a:gd name="connsiteX32" fmla="*/ 3167434 w 14032261"/>
              <a:gd name="connsiteY32" fmla="*/ 9936384 h 12921283"/>
              <a:gd name="connsiteX33" fmla="*/ 2910860 w 14032261"/>
              <a:gd name="connsiteY33" fmla="*/ 9501062 h 12921283"/>
              <a:gd name="connsiteX34" fmla="*/ 7970102 w 14032261"/>
              <a:gd name="connsiteY34" fmla="*/ 1271251 h 12921283"/>
              <a:gd name="connsiteX35" fmla="*/ 8792126 w 14032261"/>
              <a:gd name="connsiteY35" fmla="*/ 786761 h 12921283"/>
              <a:gd name="connsiteX36" fmla="*/ 8369798 w 14032261"/>
              <a:gd name="connsiteY36" fmla="*/ 251812 h 12921283"/>
              <a:gd name="connsiteX37" fmla="*/ 5605066 w 14032261"/>
              <a:gd name="connsiteY37" fmla="*/ 2116353 h 12921283"/>
              <a:gd name="connsiteX38" fmla="*/ 0 w 14032261"/>
              <a:gd name="connsiteY38" fmla="*/ 12543982 h 12921283"/>
              <a:gd name="connsiteX39" fmla="*/ 2118141 w 14032261"/>
              <a:gd name="connsiteY39" fmla="*/ 10369260 h 12921283"/>
              <a:gd name="connsiteX40" fmla="*/ 8369798 w 14032261"/>
              <a:gd name="connsiteY40" fmla="*/ 251812 h 12921283"/>
              <a:gd name="connsiteX41" fmla="*/ 11500495 w 14032261"/>
              <a:gd name="connsiteY41" fmla="*/ 0 h 12921283"/>
              <a:gd name="connsiteX42" fmla="*/ 4443686 w 14032261"/>
              <a:gd name="connsiteY42" fmla="*/ 11473190 h 12921283"/>
              <a:gd name="connsiteX43" fmla="*/ 4144639 w 14032261"/>
              <a:gd name="connsiteY43" fmla="*/ 10965805 h 12921283"/>
              <a:gd name="connsiteX44" fmla="*/ 10541847 w 14032261"/>
              <a:gd name="connsiteY44" fmla="*/ 565013 h 12921283"/>
              <a:gd name="connsiteX45" fmla="*/ 11500495 w 14032261"/>
              <a:gd name="connsiteY45" fmla="*/ 0 h 12921283"/>
              <a:gd name="connsiteX0" fmla="*/ 11073835 w 14032261"/>
              <a:gd name="connsiteY0" fmla="*/ 2976334 h 12921283"/>
              <a:gd name="connsiteX1" fmla="*/ 5449140 w 14032261"/>
              <a:gd name="connsiteY1" fmla="*/ 12125956 h 12921283"/>
              <a:gd name="connsiteX2" fmla="*/ 5192569 w 14032261"/>
              <a:gd name="connsiteY2" fmla="*/ 11690634 h 12921283"/>
              <a:gd name="connsiteX3" fmla="*/ 10251811 w 14032261"/>
              <a:gd name="connsiteY3" fmla="*/ 3460824 h 12921283"/>
              <a:gd name="connsiteX4" fmla="*/ 11073835 w 14032261"/>
              <a:gd name="connsiteY4" fmla="*/ 2976334 h 12921283"/>
              <a:gd name="connsiteX5" fmla="*/ 8731253 w 14032261"/>
              <a:gd name="connsiteY5" fmla="*/ 2045671 h 12921283"/>
              <a:gd name="connsiteX6" fmla="*/ 3106559 w 14032261"/>
              <a:gd name="connsiteY6" fmla="*/ 11195294 h 12921283"/>
              <a:gd name="connsiteX7" fmla="*/ 2849986 w 14032261"/>
              <a:gd name="connsiteY7" fmla="*/ 10759973 h 12921283"/>
              <a:gd name="connsiteX8" fmla="*/ 7909230 w 14032261"/>
              <a:gd name="connsiteY8" fmla="*/ 2530161 h 12921283"/>
              <a:gd name="connsiteX9" fmla="*/ 8731253 w 14032261"/>
              <a:gd name="connsiteY9" fmla="*/ 2045671 h 12921283"/>
              <a:gd name="connsiteX10" fmla="*/ 12465231 w 14032261"/>
              <a:gd name="connsiteY10" fmla="*/ 1955479 h 12921283"/>
              <a:gd name="connsiteX11" fmla="*/ 5849857 w 14032261"/>
              <a:gd name="connsiteY11" fmla="*/ 12640391 h 12921283"/>
              <a:gd name="connsiteX12" fmla="*/ 5109376 w 14032261"/>
              <a:gd name="connsiteY12" fmla="*/ 12921283 h 12921283"/>
              <a:gd name="connsiteX13" fmla="*/ 11506584 w 14032261"/>
              <a:gd name="connsiteY13" fmla="*/ 2520493 h 12921283"/>
              <a:gd name="connsiteX14" fmla="*/ 12465231 w 14032261"/>
              <a:gd name="connsiteY14" fmla="*/ 1955479 h 12921283"/>
              <a:gd name="connsiteX15" fmla="*/ 11134709 w 14032261"/>
              <a:gd name="connsiteY15" fmla="*/ 1717422 h 12921283"/>
              <a:gd name="connsiteX16" fmla="*/ 5510014 w 14032261"/>
              <a:gd name="connsiteY16" fmla="*/ 10867044 h 12921283"/>
              <a:gd name="connsiteX17" fmla="*/ 5253443 w 14032261"/>
              <a:gd name="connsiteY17" fmla="*/ 10431723 h 12921283"/>
              <a:gd name="connsiteX18" fmla="*/ 10312684 w 14032261"/>
              <a:gd name="connsiteY18" fmla="*/ 2201912 h 12921283"/>
              <a:gd name="connsiteX19" fmla="*/ 11134709 w 14032261"/>
              <a:gd name="connsiteY19" fmla="*/ 1717422 h 12921283"/>
              <a:gd name="connsiteX20" fmla="*/ 10122650 w 14032261"/>
              <a:gd name="connsiteY20" fmla="*/ 1024816 h 12921283"/>
              <a:gd name="connsiteX21" fmla="*/ 3507274 w 14032261"/>
              <a:gd name="connsiteY21" fmla="*/ 11709731 h 12921283"/>
              <a:gd name="connsiteX22" fmla="*/ 2766794 w 14032261"/>
              <a:gd name="connsiteY22" fmla="*/ 11990622 h 12921283"/>
              <a:gd name="connsiteX23" fmla="*/ 9164003 w 14032261"/>
              <a:gd name="connsiteY23" fmla="*/ 1589830 h 12921283"/>
              <a:gd name="connsiteX24" fmla="*/ 10122650 w 14032261"/>
              <a:gd name="connsiteY24" fmla="*/ 1024816 h 12921283"/>
              <a:gd name="connsiteX25" fmla="*/ 14032261 w 14032261"/>
              <a:gd name="connsiteY25" fmla="*/ 5502662 h 12921283"/>
              <a:gd name="connsiteX26" fmla="*/ 11280653 w 14032261"/>
              <a:gd name="connsiteY26" fmla="*/ 8611746 h 12921283"/>
              <a:gd name="connsiteX27" fmla="*/ 6786266 w 14032261"/>
              <a:gd name="connsiteY27" fmla="*/ 12403851 h 12921283"/>
              <a:gd name="connsiteX28" fmla="*/ 6487221 w 14032261"/>
              <a:gd name="connsiteY28" fmla="*/ 11896466 h 12921283"/>
              <a:gd name="connsiteX29" fmla="*/ 12884429 w 14032261"/>
              <a:gd name="connsiteY29" fmla="*/ 1495676 h 12921283"/>
              <a:gd name="connsiteX30" fmla="*/ 14032261 w 14032261"/>
              <a:gd name="connsiteY30" fmla="*/ 5502662 h 12921283"/>
              <a:gd name="connsiteX31" fmla="*/ 8792126 w 14032261"/>
              <a:gd name="connsiteY31" fmla="*/ 786761 h 12921283"/>
              <a:gd name="connsiteX32" fmla="*/ 3167434 w 14032261"/>
              <a:gd name="connsiteY32" fmla="*/ 9936384 h 12921283"/>
              <a:gd name="connsiteX33" fmla="*/ 2910860 w 14032261"/>
              <a:gd name="connsiteY33" fmla="*/ 9501062 h 12921283"/>
              <a:gd name="connsiteX34" fmla="*/ 7970102 w 14032261"/>
              <a:gd name="connsiteY34" fmla="*/ 1271251 h 12921283"/>
              <a:gd name="connsiteX35" fmla="*/ 8792126 w 14032261"/>
              <a:gd name="connsiteY35" fmla="*/ 786761 h 12921283"/>
              <a:gd name="connsiteX36" fmla="*/ 8369798 w 14032261"/>
              <a:gd name="connsiteY36" fmla="*/ 251812 h 12921283"/>
              <a:gd name="connsiteX37" fmla="*/ 5605066 w 14032261"/>
              <a:gd name="connsiteY37" fmla="*/ 2116353 h 12921283"/>
              <a:gd name="connsiteX38" fmla="*/ 0 w 14032261"/>
              <a:gd name="connsiteY38" fmla="*/ 12543982 h 12921283"/>
              <a:gd name="connsiteX39" fmla="*/ 2118141 w 14032261"/>
              <a:gd name="connsiteY39" fmla="*/ 10369260 h 12921283"/>
              <a:gd name="connsiteX40" fmla="*/ 8369798 w 14032261"/>
              <a:gd name="connsiteY40" fmla="*/ 251812 h 12921283"/>
              <a:gd name="connsiteX41" fmla="*/ 11500495 w 14032261"/>
              <a:gd name="connsiteY41" fmla="*/ 0 h 12921283"/>
              <a:gd name="connsiteX42" fmla="*/ 4443686 w 14032261"/>
              <a:gd name="connsiteY42" fmla="*/ 11473190 h 12921283"/>
              <a:gd name="connsiteX43" fmla="*/ 4144639 w 14032261"/>
              <a:gd name="connsiteY43" fmla="*/ 10965805 h 12921283"/>
              <a:gd name="connsiteX44" fmla="*/ 10541847 w 14032261"/>
              <a:gd name="connsiteY44" fmla="*/ 565013 h 12921283"/>
              <a:gd name="connsiteX45" fmla="*/ 11500495 w 14032261"/>
              <a:gd name="connsiteY45" fmla="*/ 0 h 12921283"/>
              <a:gd name="connsiteX0" fmla="*/ 11073835 w 14032261"/>
              <a:gd name="connsiteY0" fmla="*/ 2976334 h 12921283"/>
              <a:gd name="connsiteX1" fmla="*/ 5449140 w 14032261"/>
              <a:gd name="connsiteY1" fmla="*/ 12125956 h 12921283"/>
              <a:gd name="connsiteX2" fmla="*/ 5192569 w 14032261"/>
              <a:gd name="connsiteY2" fmla="*/ 11690634 h 12921283"/>
              <a:gd name="connsiteX3" fmla="*/ 10251811 w 14032261"/>
              <a:gd name="connsiteY3" fmla="*/ 3460824 h 12921283"/>
              <a:gd name="connsiteX4" fmla="*/ 11073835 w 14032261"/>
              <a:gd name="connsiteY4" fmla="*/ 2976334 h 12921283"/>
              <a:gd name="connsiteX5" fmla="*/ 8731253 w 14032261"/>
              <a:gd name="connsiteY5" fmla="*/ 2045671 h 12921283"/>
              <a:gd name="connsiteX6" fmla="*/ 3106559 w 14032261"/>
              <a:gd name="connsiteY6" fmla="*/ 11195294 h 12921283"/>
              <a:gd name="connsiteX7" fmla="*/ 2849986 w 14032261"/>
              <a:gd name="connsiteY7" fmla="*/ 10759973 h 12921283"/>
              <a:gd name="connsiteX8" fmla="*/ 7909230 w 14032261"/>
              <a:gd name="connsiteY8" fmla="*/ 2530161 h 12921283"/>
              <a:gd name="connsiteX9" fmla="*/ 8731253 w 14032261"/>
              <a:gd name="connsiteY9" fmla="*/ 2045671 h 12921283"/>
              <a:gd name="connsiteX10" fmla="*/ 12465231 w 14032261"/>
              <a:gd name="connsiteY10" fmla="*/ 1955479 h 12921283"/>
              <a:gd name="connsiteX11" fmla="*/ 5849857 w 14032261"/>
              <a:gd name="connsiteY11" fmla="*/ 12640391 h 12921283"/>
              <a:gd name="connsiteX12" fmla="*/ 5109376 w 14032261"/>
              <a:gd name="connsiteY12" fmla="*/ 12921283 h 12921283"/>
              <a:gd name="connsiteX13" fmla="*/ 11506584 w 14032261"/>
              <a:gd name="connsiteY13" fmla="*/ 2520493 h 12921283"/>
              <a:gd name="connsiteX14" fmla="*/ 12465231 w 14032261"/>
              <a:gd name="connsiteY14" fmla="*/ 1955479 h 12921283"/>
              <a:gd name="connsiteX15" fmla="*/ 11134709 w 14032261"/>
              <a:gd name="connsiteY15" fmla="*/ 1717422 h 12921283"/>
              <a:gd name="connsiteX16" fmla="*/ 5510014 w 14032261"/>
              <a:gd name="connsiteY16" fmla="*/ 10867044 h 12921283"/>
              <a:gd name="connsiteX17" fmla="*/ 5253443 w 14032261"/>
              <a:gd name="connsiteY17" fmla="*/ 10431723 h 12921283"/>
              <a:gd name="connsiteX18" fmla="*/ 10312684 w 14032261"/>
              <a:gd name="connsiteY18" fmla="*/ 2201912 h 12921283"/>
              <a:gd name="connsiteX19" fmla="*/ 11134709 w 14032261"/>
              <a:gd name="connsiteY19" fmla="*/ 1717422 h 12921283"/>
              <a:gd name="connsiteX20" fmla="*/ 10122650 w 14032261"/>
              <a:gd name="connsiteY20" fmla="*/ 1024816 h 12921283"/>
              <a:gd name="connsiteX21" fmla="*/ 3507274 w 14032261"/>
              <a:gd name="connsiteY21" fmla="*/ 11709731 h 12921283"/>
              <a:gd name="connsiteX22" fmla="*/ 2766794 w 14032261"/>
              <a:gd name="connsiteY22" fmla="*/ 11990622 h 12921283"/>
              <a:gd name="connsiteX23" fmla="*/ 9164003 w 14032261"/>
              <a:gd name="connsiteY23" fmla="*/ 1589830 h 12921283"/>
              <a:gd name="connsiteX24" fmla="*/ 10122650 w 14032261"/>
              <a:gd name="connsiteY24" fmla="*/ 1024816 h 12921283"/>
              <a:gd name="connsiteX25" fmla="*/ 14032261 w 14032261"/>
              <a:gd name="connsiteY25" fmla="*/ 5502662 h 12921283"/>
              <a:gd name="connsiteX26" fmla="*/ 10902281 w 14032261"/>
              <a:gd name="connsiteY26" fmla="*/ 8454091 h 12921283"/>
              <a:gd name="connsiteX27" fmla="*/ 6786266 w 14032261"/>
              <a:gd name="connsiteY27" fmla="*/ 12403851 h 12921283"/>
              <a:gd name="connsiteX28" fmla="*/ 6487221 w 14032261"/>
              <a:gd name="connsiteY28" fmla="*/ 11896466 h 12921283"/>
              <a:gd name="connsiteX29" fmla="*/ 12884429 w 14032261"/>
              <a:gd name="connsiteY29" fmla="*/ 1495676 h 12921283"/>
              <a:gd name="connsiteX30" fmla="*/ 14032261 w 14032261"/>
              <a:gd name="connsiteY30" fmla="*/ 5502662 h 12921283"/>
              <a:gd name="connsiteX31" fmla="*/ 8792126 w 14032261"/>
              <a:gd name="connsiteY31" fmla="*/ 786761 h 12921283"/>
              <a:gd name="connsiteX32" fmla="*/ 3167434 w 14032261"/>
              <a:gd name="connsiteY32" fmla="*/ 9936384 h 12921283"/>
              <a:gd name="connsiteX33" fmla="*/ 2910860 w 14032261"/>
              <a:gd name="connsiteY33" fmla="*/ 9501062 h 12921283"/>
              <a:gd name="connsiteX34" fmla="*/ 7970102 w 14032261"/>
              <a:gd name="connsiteY34" fmla="*/ 1271251 h 12921283"/>
              <a:gd name="connsiteX35" fmla="*/ 8792126 w 14032261"/>
              <a:gd name="connsiteY35" fmla="*/ 786761 h 12921283"/>
              <a:gd name="connsiteX36" fmla="*/ 8369798 w 14032261"/>
              <a:gd name="connsiteY36" fmla="*/ 251812 h 12921283"/>
              <a:gd name="connsiteX37" fmla="*/ 5605066 w 14032261"/>
              <a:gd name="connsiteY37" fmla="*/ 2116353 h 12921283"/>
              <a:gd name="connsiteX38" fmla="*/ 0 w 14032261"/>
              <a:gd name="connsiteY38" fmla="*/ 12543982 h 12921283"/>
              <a:gd name="connsiteX39" fmla="*/ 2118141 w 14032261"/>
              <a:gd name="connsiteY39" fmla="*/ 10369260 h 12921283"/>
              <a:gd name="connsiteX40" fmla="*/ 8369798 w 14032261"/>
              <a:gd name="connsiteY40" fmla="*/ 251812 h 12921283"/>
              <a:gd name="connsiteX41" fmla="*/ 11500495 w 14032261"/>
              <a:gd name="connsiteY41" fmla="*/ 0 h 12921283"/>
              <a:gd name="connsiteX42" fmla="*/ 4443686 w 14032261"/>
              <a:gd name="connsiteY42" fmla="*/ 11473190 h 12921283"/>
              <a:gd name="connsiteX43" fmla="*/ 4144639 w 14032261"/>
              <a:gd name="connsiteY43" fmla="*/ 10965805 h 12921283"/>
              <a:gd name="connsiteX44" fmla="*/ 10541847 w 14032261"/>
              <a:gd name="connsiteY44" fmla="*/ 565013 h 12921283"/>
              <a:gd name="connsiteX45" fmla="*/ 11500495 w 14032261"/>
              <a:gd name="connsiteY45" fmla="*/ 0 h 12921283"/>
              <a:gd name="connsiteX0" fmla="*/ 11073835 w 14032261"/>
              <a:gd name="connsiteY0" fmla="*/ 2976334 h 12921283"/>
              <a:gd name="connsiteX1" fmla="*/ 5449140 w 14032261"/>
              <a:gd name="connsiteY1" fmla="*/ 12125956 h 12921283"/>
              <a:gd name="connsiteX2" fmla="*/ 5192569 w 14032261"/>
              <a:gd name="connsiteY2" fmla="*/ 11690634 h 12921283"/>
              <a:gd name="connsiteX3" fmla="*/ 10251811 w 14032261"/>
              <a:gd name="connsiteY3" fmla="*/ 3460824 h 12921283"/>
              <a:gd name="connsiteX4" fmla="*/ 11073835 w 14032261"/>
              <a:gd name="connsiteY4" fmla="*/ 2976334 h 12921283"/>
              <a:gd name="connsiteX5" fmla="*/ 8731253 w 14032261"/>
              <a:gd name="connsiteY5" fmla="*/ 2045671 h 12921283"/>
              <a:gd name="connsiteX6" fmla="*/ 3106559 w 14032261"/>
              <a:gd name="connsiteY6" fmla="*/ 11195294 h 12921283"/>
              <a:gd name="connsiteX7" fmla="*/ 2849986 w 14032261"/>
              <a:gd name="connsiteY7" fmla="*/ 10759973 h 12921283"/>
              <a:gd name="connsiteX8" fmla="*/ 7909230 w 14032261"/>
              <a:gd name="connsiteY8" fmla="*/ 2530161 h 12921283"/>
              <a:gd name="connsiteX9" fmla="*/ 8731253 w 14032261"/>
              <a:gd name="connsiteY9" fmla="*/ 2045671 h 12921283"/>
              <a:gd name="connsiteX10" fmla="*/ 12465231 w 14032261"/>
              <a:gd name="connsiteY10" fmla="*/ 1955479 h 12921283"/>
              <a:gd name="connsiteX11" fmla="*/ 5849857 w 14032261"/>
              <a:gd name="connsiteY11" fmla="*/ 12640391 h 12921283"/>
              <a:gd name="connsiteX12" fmla="*/ 5109376 w 14032261"/>
              <a:gd name="connsiteY12" fmla="*/ 12921283 h 12921283"/>
              <a:gd name="connsiteX13" fmla="*/ 11506584 w 14032261"/>
              <a:gd name="connsiteY13" fmla="*/ 2520493 h 12921283"/>
              <a:gd name="connsiteX14" fmla="*/ 12465231 w 14032261"/>
              <a:gd name="connsiteY14" fmla="*/ 1955479 h 12921283"/>
              <a:gd name="connsiteX15" fmla="*/ 11134709 w 14032261"/>
              <a:gd name="connsiteY15" fmla="*/ 1717422 h 12921283"/>
              <a:gd name="connsiteX16" fmla="*/ 5510014 w 14032261"/>
              <a:gd name="connsiteY16" fmla="*/ 10867044 h 12921283"/>
              <a:gd name="connsiteX17" fmla="*/ 5253443 w 14032261"/>
              <a:gd name="connsiteY17" fmla="*/ 10431723 h 12921283"/>
              <a:gd name="connsiteX18" fmla="*/ 10312684 w 14032261"/>
              <a:gd name="connsiteY18" fmla="*/ 2201912 h 12921283"/>
              <a:gd name="connsiteX19" fmla="*/ 11134709 w 14032261"/>
              <a:gd name="connsiteY19" fmla="*/ 1717422 h 12921283"/>
              <a:gd name="connsiteX20" fmla="*/ 10122650 w 14032261"/>
              <a:gd name="connsiteY20" fmla="*/ 1024816 h 12921283"/>
              <a:gd name="connsiteX21" fmla="*/ 3507274 w 14032261"/>
              <a:gd name="connsiteY21" fmla="*/ 11709731 h 12921283"/>
              <a:gd name="connsiteX22" fmla="*/ 2766794 w 14032261"/>
              <a:gd name="connsiteY22" fmla="*/ 11990622 h 12921283"/>
              <a:gd name="connsiteX23" fmla="*/ 9164003 w 14032261"/>
              <a:gd name="connsiteY23" fmla="*/ 1589830 h 12921283"/>
              <a:gd name="connsiteX24" fmla="*/ 10122650 w 14032261"/>
              <a:gd name="connsiteY24" fmla="*/ 1024816 h 12921283"/>
              <a:gd name="connsiteX25" fmla="*/ 14032261 w 14032261"/>
              <a:gd name="connsiteY25" fmla="*/ 5502662 h 12921283"/>
              <a:gd name="connsiteX26" fmla="*/ 6786266 w 14032261"/>
              <a:gd name="connsiteY26" fmla="*/ 12403851 h 12921283"/>
              <a:gd name="connsiteX27" fmla="*/ 6487221 w 14032261"/>
              <a:gd name="connsiteY27" fmla="*/ 11896466 h 12921283"/>
              <a:gd name="connsiteX28" fmla="*/ 12884429 w 14032261"/>
              <a:gd name="connsiteY28" fmla="*/ 1495676 h 12921283"/>
              <a:gd name="connsiteX29" fmla="*/ 14032261 w 14032261"/>
              <a:gd name="connsiteY29" fmla="*/ 5502662 h 12921283"/>
              <a:gd name="connsiteX30" fmla="*/ 8792126 w 14032261"/>
              <a:gd name="connsiteY30" fmla="*/ 786761 h 12921283"/>
              <a:gd name="connsiteX31" fmla="*/ 3167434 w 14032261"/>
              <a:gd name="connsiteY31" fmla="*/ 9936384 h 12921283"/>
              <a:gd name="connsiteX32" fmla="*/ 2910860 w 14032261"/>
              <a:gd name="connsiteY32" fmla="*/ 9501062 h 12921283"/>
              <a:gd name="connsiteX33" fmla="*/ 7970102 w 14032261"/>
              <a:gd name="connsiteY33" fmla="*/ 1271251 h 12921283"/>
              <a:gd name="connsiteX34" fmla="*/ 8792126 w 14032261"/>
              <a:gd name="connsiteY34" fmla="*/ 786761 h 12921283"/>
              <a:gd name="connsiteX35" fmla="*/ 8369798 w 14032261"/>
              <a:gd name="connsiteY35" fmla="*/ 251812 h 12921283"/>
              <a:gd name="connsiteX36" fmla="*/ 5605066 w 14032261"/>
              <a:gd name="connsiteY36" fmla="*/ 2116353 h 12921283"/>
              <a:gd name="connsiteX37" fmla="*/ 0 w 14032261"/>
              <a:gd name="connsiteY37" fmla="*/ 12543982 h 12921283"/>
              <a:gd name="connsiteX38" fmla="*/ 2118141 w 14032261"/>
              <a:gd name="connsiteY38" fmla="*/ 10369260 h 12921283"/>
              <a:gd name="connsiteX39" fmla="*/ 8369798 w 14032261"/>
              <a:gd name="connsiteY39" fmla="*/ 251812 h 12921283"/>
              <a:gd name="connsiteX40" fmla="*/ 11500495 w 14032261"/>
              <a:gd name="connsiteY40" fmla="*/ 0 h 12921283"/>
              <a:gd name="connsiteX41" fmla="*/ 4443686 w 14032261"/>
              <a:gd name="connsiteY41" fmla="*/ 11473190 h 12921283"/>
              <a:gd name="connsiteX42" fmla="*/ 4144639 w 14032261"/>
              <a:gd name="connsiteY42" fmla="*/ 10965805 h 12921283"/>
              <a:gd name="connsiteX43" fmla="*/ 10541847 w 14032261"/>
              <a:gd name="connsiteY43" fmla="*/ 565013 h 12921283"/>
              <a:gd name="connsiteX44" fmla="*/ 11500495 w 14032261"/>
              <a:gd name="connsiteY44" fmla="*/ 0 h 1292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032261" h="12921283">
                <a:moveTo>
                  <a:pt x="11073835" y="2976334"/>
                </a:moveTo>
                <a:lnTo>
                  <a:pt x="5449140" y="12125956"/>
                </a:lnTo>
                <a:lnTo>
                  <a:pt x="5192569" y="11690634"/>
                </a:lnTo>
                <a:lnTo>
                  <a:pt x="10251811" y="3460824"/>
                </a:lnTo>
                <a:lnTo>
                  <a:pt x="11073835" y="2976334"/>
                </a:lnTo>
                <a:close/>
                <a:moveTo>
                  <a:pt x="8731253" y="2045671"/>
                </a:moveTo>
                <a:lnTo>
                  <a:pt x="3106559" y="11195294"/>
                </a:lnTo>
                <a:lnTo>
                  <a:pt x="2849986" y="10759973"/>
                </a:lnTo>
                <a:lnTo>
                  <a:pt x="7909230" y="2530161"/>
                </a:lnTo>
                <a:lnTo>
                  <a:pt x="8731253" y="2045671"/>
                </a:lnTo>
                <a:close/>
                <a:moveTo>
                  <a:pt x="12465231" y="1955479"/>
                </a:moveTo>
                <a:lnTo>
                  <a:pt x="5849857" y="12640391"/>
                </a:lnTo>
                <a:lnTo>
                  <a:pt x="5109376" y="12921283"/>
                </a:lnTo>
                <a:lnTo>
                  <a:pt x="11506584" y="2520493"/>
                </a:lnTo>
                <a:lnTo>
                  <a:pt x="12465231" y="1955479"/>
                </a:lnTo>
                <a:close/>
                <a:moveTo>
                  <a:pt x="11134709" y="1717422"/>
                </a:moveTo>
                <a:lnTo>
                  <a:pt x="5510014" y="10867044"/>
                </a:lnTo>
                <a:lnTo>
                  <a:pt x="5253443" y="10431723"/>
                </a:lnTo>
                <a:lnTo>
                  <a:pt x="10312684" y="2201912"/>
                </a:lnTo>
                <a:lnTo>
                  <a:pt x="11134709" y="1717422"/>
                </a:lnTo>
                <a:close/>
                <a:moveTo>
                  <a:pt x="10122650" y="1024816"/>
                </a:moveTo>
                <a:lnTo>
                  <a:pt x="3507274" y="11709731"/>
                </a:lnTo>
                <a:lnTo>
                  <a:pt x="2766794" y="11990622"/>
                </a:lnTo>
                <a:lnTo>
                  <a:pt x="9164003" y="1589830"/>
                </a:lnTo>
                <a:lnTo>
                  <a:pt x="10122650" y="1024816"/>
                </a:lnTo>
                <a:close/>
                <a:moveTo>
                  <a:pt x="14032261" y="5502662"/>
                </a:moveTo>
                <a:lnTo>
                  <a:pt x="6786266" y="12403851"/>
                </a:lnTo>
                <a:lnTo>
                  <a:pt x="6487221" y="11896466"/>
                </a:lnTo>
                <a:lnTo>
                  <a:pt x="12884429" y="1495676"/>
                </a:lnTo>
                <a:lnTo>
                  <a:pt x="14032261" y="5502662"/>
                </a:lnTo>
                <a:close/>
                <a:moveTo>
                  <a:pt x="8792126" y="786761"/>
                </a:moveTo>
                <a:lnTo>
                  <a:pt x="3167434" y="9936384"/>
                </a:lnTo>
                <a:lnTo>
                  <a:pt x="2910860" y="9501062"/>
                </a:lnTo>
                <a:lnTo>
                  <a:pt x="7970102" y="1271251"/>
                </a:lnTo>
                <a:lnTo>
                  <a:pt x="8792126" y="786761"/>
                </a:lnTo>
                <a:close/>
                <a:moveTo>
                  <a:pt x="8369798" y="251812"/>
                </a:moveTo>
                <a:lnTo>
                  <a:pt x="5605066" y="2116353"/>
                </a:lnTo>
                <a:lnTo>
                  <a:pt x="0" y="12543982"/>
                </a:lnTo>
                <a:lnTo>
                  <a:pt x="2118141" y="10369260"/>
                </a:lnTo>
                <a:lnTo>
                  <a:pt x="8369798" y="251812"/>
                </a:lnTo>
                <a:close/>
                <a:moveTo>
                  <a:pt x="11500495" y="0"/>
                </a:moveTo>
                <a:lnTo>
                  <a:pt x="4443686" y="11473190"/>
                </a:lnTo>
                <a:lnTo>
                  <a:pt x="4144639" y="10965805"/>
                </a:lnTo>
                <a:lnTo>
                  <a:pt x="10541847" y="565013"/>
                </a:lnTo>
                <a:lnTo>
                  <a:pt x="11500495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8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15119" y="1676677"/>
            <a:ext cx="7837142" cy="3771624"/>
          </a:xfrm>
          <a:custGeom>
            <a:avLst/>
            <a:gdLst>
              <a:gd name="connsiteX0" fmla="*/ 0 w 11176000"/>
              <a:gd name="connsiteY0" fmla="*/ 0 h 6426200"/>
              <a:gd name="connsiteX1" fmla="*/ 11176000 w 11176000"/>
              <a:gd name="connsiteY1" fmla="*/ 0 h 6426200"/>
              <a:gd name="connsiteX2" fmla="*/ 11176000 w 11176000"/>
              <a:gd name="connsiteY2" fmla="*/ 6426200 h 6426200"/>
              <a:gd name="connsiteX3" fmla="*/ 0 w 11176000"/>
              <a:gd name="connsiteY3" fmla="*/ 6426200 h 6426200"/>
              <a:gd name="connsiteX4" fmla="*/ 0 w 11176000"/>
              <a:gd name="connsiteY4" fmla="*/ 0 h 6426200"/>
              <a:gd name="connsiteX0" fmla="*/ 0 w 13320111"/>
              <a:gd name="connsiteY0" fmla="*/ 0 h 6426200"/>
              <a:gd name="connsiteX1" fmla="*/ 13320111 w 13320111"/>
              <a:gd name="connsiteY1" fmla="*/ 0 h 6426200"/>
              <a:gd name="connsiteX2" fmla="*/ 11176000 w 13320111"/>
              <a:gd name="connsiteY2" fmla="*/ 6426200 h 6426200"/>
              <a:gd name="connsiteX3" fmla="*/ 0 w 13320111"/>
              <a:gd name="connsiteY3" fmla="*/ 6426200 h 6426200"/>
              <a:gd name="connsiteX4" fmla="*/ 0 w 13320111"/>
              <a:gd name="connsiteY4" fmla="*/ 0 h 642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0111" h="6426200">
                <a:moveTo>
                  <a:pt x="0" y="0"/>
                </a:moveTo>
                <a:lnTo>
                  <a:pt x="13320111" y="0"/>
                </a:lnTo>
                <a:lnTo>
                  <a:pt x="11176000" y="6426200"/>
                </a:lnTo>
                <a:lnTo>
                  <a:pt x="0" y="64262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3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63354" y="1347015"/>
            <a:ext cx="3127826" cy="4199820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492692" y="838200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544014" cy="6873766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  <a:gd name="connsiteX0" fmla="*/ 0 w 6572250"/>
              <a:gd name="connsiteY0" fmla="*/ 0 h 6873766"/>
              <a:gd name="connsiteX1" fmla="*/ 6572250 w 6572250"/>
              <a:gd name="connsiteY1" fmla="*/ 0 h 6873766"/>
              <a:gd name="connsiteX2" fmla="*/ 2410154 w 6572250"/>
              <a:gd name="connsiteY2" fmla="*/ 6873766 h 6873766"/>
              <a:gd name="connsiteX3" fmla="*/ 0 w 6572250"/>
              <a:gd name="connsiteY3" fmla="*/ 6858000 h 6873766"/>
              <a:gd name="connsiteX4" fmla="*/ 0 w 6572250"/>
              <a:gd name="connsiteY4" fmla="*/ 0 h 6873766"/>
              <a:gd name="connsiteX0" fmla="*/ 0 w 10214085"/>
              <a:gd name="connsiteY0" fmla="*/ 15766 h 6889532"/>
              <a:gd name="connsiteX1" fmla="*/ 10214085 w 10214085"/>
              <a:gd name="connsiteY1" fmla="*/ 0 h 6889532"/>
              <a:gd name="connsiteX2" fmla="*/ 2410154 w 10214085"/>
              <a:gd name="connsiteY2" fmla="*/ 6889532 h 6889532"/>
              <a:gd name="connsiteX3" fmla="*/ 0 w 10214085"/>
              <a:gd name="connsiteY3" fmla="*/ 6873766 h 6889532"/>
              <a:gd name="connsiteX4" fmla="*/ 0 w 10214085"/>
              <a:gd name="connsiteY4" fmla="*/ 15766 h 6889532"/>
              <a:gd name="connsiteX0" fmla="*/ 0 w 9520403"/>
              <a:gd name="connsiteY0" fmla="*/ 0 h 6873766"/>
              <a:gd name="connsiteX1" fmla="*/ 9520403 w 9520403"/>
              <a:gd name="connsiteY1" fmla="*/ 0 h 6873766"/>
              <a:gd name="connsiteX2" fmla="*/ 2410154 w 9520403"/>
              <a:gd name="connsiteY2" fmla="*/ 6873766 h 6873766"/>
              <a:gd name="connsiteX3" fmla="*/ 0 w 9520403"/>
              <a:gd name="connsiteY3" fmla="*/ 6858000 h 6873766"/>
              <a:gd name="connsiteX4" fmla="*/ 0 w 9520403"/>
              <a:gd name="connsiteY4" fmla="*/ 0 h 68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0403" h="6873766">
                <a:moveTo>
                  <a:pt x="0" y="0"/>
                </a:moveTo>
                <a:lnTo>
                  <a:pt x="9520403" y="0"/>
                </a:lnTo>
                <a:lnTo>
                  <a:pt x="2410154" y="687376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231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5"/>
          </p:nvPr>
        </p:nvSpPr>
        <p:spPr>
          <a:xfrm flipH="1">
            <a:off x="5255721" y="-38100"/>
            <a:ext cx="6936279" cy="6962500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572244 w 16341484"/>
              <a:gd name="connsiteY0" fmla="*/ 3413996 h 13358945"/>
              <a:gd name="connsiteX1" fmla="*/ 7947549 w 16341484"/>
              <a:gd name="connsiteY1" fmla="*/ 12563618 h 13358945"/>
              <a:gd name="connsiteX2" fmla="*/ 7690978 w 16341484"/>
              <a:gd name="connsiteY2" fmla="*/ 12128296 h 13358945"/>
              <a:gd name="connsiteX3" fmla="*/ 12750220 w 16341484"/>
              <a:gd name="connsiteY3" fmla="*/ 3898486 h 13358945"/>
              <a:gd name="connsiteX4" fmla="*/ 13572244 w 16341484"/>
              <a:gd name="connsiteY4" fmla="*/ 3413996 h 13358945"/>
              <a:gd name="connsiteX5" fmla="*/ 11229662 w 16341484"/>
              <a:gd name="connsiteY5" fmla="*/ 2483333 h 13358945"/>
              <a:gd name="connsiteX6" fmla="*/ 5604968 w 16341484"/>
              <a:gd name="connsiteY6" fmla="*/ 11632956 h 13358945"/>
              <a:gd name="connsiteX7" fmla="*/ 5348395 w 16341484"/>
              <a:gd name="connsiteY7" fmla="*/ 11197635 h 13358945"/>
              <a:gd name="connsiteX8" fmla="*/ 10407639 w 16341484"/>
              <a:gd name="connsiteY8" fmla="*/ 2967823 h 13358945"/>
              <a:gd name="connsiteX9" fmla="*/ 11229662 w 16341484"/>
              <a:gd name="connsiteY9" fmla="*/ 2483333 h 13358945"/>
              <a:gd name="connsiteX10" fmla="*/ 14963640 w 16341484"/>
              <a:gd name="connsiteY10" fmla="*/ 2393141 h 13358945"/>
              <a:gd name="connsiteX11" fmla="*/ 8348266 w 16341484"/>
              <a:gd name="connsiteY11" fmla="*/ 13078053 h 13358945"/>
              <a:gd name="connsiteX12" fmla="*/ 7607785 w 16341484"/>
              <a:gd name="connsiteY12" fmla="*/ 13358945 h 13358945"/>
              <a:gd name="connsiteX13" fmla="*/ 14004993 w 16341484"/>
              <a:gd name="connsiteY13" fmla="*/ 2958155 h 13358945"/>
              <a:gd name="connsiteX14" fmla="*/ 14963640 w 16341484"/>
              <a:gd name="connsiteY14" fmla="*/ 2393141 h 13358945"/>
              <a:gd name="connsiteX15" fmla="*/ 13633118 w 16341484"/>
              <a:gd name="connsiteY15" fmla="*/ 2155084 h 13358945"/>
              <a:gd name="connsiteX16" fmla="*/ 8008423 w 16341484"/>
              <a:gd name="connsiteY16" fmla="*/ 11304706 h 13358945"/>
              <a:gd name="connsiteX17" fmla="*/ 7751852 w 16341484"/>
              <a:gd name="connsiteY17" fmla="*/ 10869385 h 13358945"/>
              <a:gd name="connsiteX18" fmla="*/ 12811093 w 16341484"/>
              <a:gd name="connsiteY18" fmla="*/ 2639574 h 13358945"/>
              <a:gd name="connsiteX19" fmla="*/ 13633118 w 16341484"/>
              <a:gd name="connsiteY19" fmla="*/ 2155084 h 13358945"/>
              <a:gd name="connsiteX20" fmla="*/ 12621059 w 16341484"/>
              <a:gd name="connsiteY20" fmla="*/ 1462478 h 13358945"/>
              <a:gd name="connsiteX21" fmla="*/ 6005683 w 16341484"/>
              <a:gd name="connsiteY21" fmla="*/ 12147393 h 13358945"/>
              <a:gd name="connsiteX22" fmla="*/ 5265203 w 16341484"/>
              <a:gd name="connsiteY22" fmla="*/ 12428284 h 13358945"/>
              <a:gd name="connsiteX23" fmla="*/ 11662412 w 16341484"/>
              <a:gd name="connsiteY23" fmla="*/ 2027492 h 13358945"/>
              <a:gd name="connsiteX24" fmla="*/ 12621059 w 16341484"/>
              <a:gd name="connsiteY24" fmla="*/ 1462478 h 13358945"/>
              <a:gd name="connsiteX25" fmla="*/ 16341484 w 16341484"/>
              <a:gd name="connsiteY25" fmla="*/ 1368324 h 13358945"/>
              <a:gd name="connsiteX26" fmla="*/ 15702455 w 16341484"/>
              <a:gd name="connsiteY26" fmla="*/ 6684580 h 13358945"/>
              <a:gd name="connsiteX27" fmla="*/ 9284675 w 16341484"/>
              <a:gd name="connsiteY27" fmla="*/ 12841513 h 13358945"/>
              <a:gd name="connsiteX28" fmla="*/ 8985630 w 16341484"/>
              <a:gd name="connsiteY28" fmla="*/ 12334128 h 13358945"/>
              <a:gd name="connsiteX29" fmla="*/ 15382838 w 16341484"/>
              <a:gd name="connsiteY29" fmla="*/ 1933338 h 13358945"/>
              <a:gd name="connsiteX30" fmla="*/ 16341484 w 16341484"/>
              <a:gd name="connsiteY30" fmla="*/ 1368324 h 13358945"/>
              <a:gd name="connsiteX31" fmla="*/ 11290535 w 16341484"/>
              <a:gd name="connsiteY31" fmla="*/ 1224423 h 13358945"/>
              <a:gd name="connsiteX32" fmla="*/ 5665843 w 16341484"/>
              <a:gd name="connsiteY32" fmla="*/ 10374046 h 13358945"/>
              <a:gd name="connsiteX33" fmla="*/ 5409269 w 16341484"/>
              <a:gd name="connsiteY33" fmla="*/ 9938724 h 13358945"/>
              <a:gd name="connsiteX34" fmla="*/ 10468511 w 16341484"/>
              <a:gd name="connsiteY34" fmla="*/ 1708913 h 13358945"/>
              <a:gd name="connsiteX35" fmla="*/ 11290535 w 16341484"/>
              <a:gd name="connsiteY35" fmla="*/ 1224423 h 13358945"/>
              <a:gd name="connsiteX36" fmla="*/ 10868207 w 16341484"/>
              <a:gd name="connsiteY36" fmla="*/ 689474 h 13358945"/>
              <a:gd name="connsiteX37" fmla="*/ 0 w 16341484"/>
              <a:gd name="connsiteY37" fmla="*/ 0 h 13358945"/>
              <a:gd name="connsiteX38" fmla="*/ 543485 w 16341484"/>
              <a:gd name="connsiteY38" fmla="*/ 5445727 h 13358945"/>
              <a:gd name="connsiteX39" fmla="*/ 4616550 w 16341484"/>
              <a:gd name="connsiteY39" fmla="*/ 10806922 h 13358945"/>
              <a:gd name="connsiteX40" fmla="*/ 10868207 w 16341484"/>
              <a:gd name="connsiteY40" fmla="*/ 689474 h 13358945"/>
              <a:gd name="connsiteX41" fmla="*/ 13998904 w 16341484"/>
              <a:gd name="connsiteY41" fmla="*/ 437662 h 13358945"/>
              <a:gd name="connsiteX42" fmla="*/ 6942095 w 16341484"/>
              <a:gd name="connsiteY42" fmla="*/ 11910852 h 13358945"/>
              <a:gd name="connsiteX43" fmla="*/ 6643048 w 16341484"/>
              <a:gd name="connsiteY43" fmla="*/ 11403467 h 13358945"/>
              <a:gd name="connsiteX44" fmla="*/ 13040256 w 16341484"/>
              <a:gd name="connsiteY44" fmla="*/ 1002675 h 13358945"/>
              <a:gd name="connsiteX45" fmla="*/ 13998904 w 16341484"/>
              <a:gd name="connsiteY45" fmla="*/ 437662 h 13358945"/>
              <a:gd name="connsiteX0" fmla="*/ 13572244 w 16341484"/>
              <a:gd name="connsiteY0" fmla="*/ 3418205 h 13363154"/>
              <a:gd name="connsiteX1" fmla="*/ 7947549 w 16341484"/>
              <a:gd name="connsiteY1" fmla="*/ 12567827 h 13363154"/>
              <a:gd name="connsiteX2" fmla="*/ 7690978 w 16341484"/>
              <a:gd name="connsiteY2" fmla="*/ 12132505 h 13363154"/>
              <a:gd name="connsiteX3" fmla="*/ 12750220 w 16341484"/>
              <a:gd name="connsiteY3" fmla="*/ 3902695 h 13363154"/>
              <a:gd name="connsiteX4" fmla="*/ 13572244 w 16341484"/>
              <a:gd name="connsiteY4" fmla="*/ 3418205 h 13363154"/>
              <a:gd name="connsiteX5" fmla="*/ 11229662 w 16341484"/>
              <a:gd name="connsiteY5" fmla="*/ 2487542 h 13363154"/>
              <a:gd name="connsiteX6" fmla="*/ 5604968 w 16341484"/>
              <a:gd name="connsiteY6" fmla="*/ 11637165 h 13363154"/>
              <a:gd name="connsiteX7" fmla="*/ 5348395 w 16341484"/>
              <a:gd name="connsiteY7" fmla="*/ 11201844 h 13363154"/>
              <a:gd name="connsiteX8" fmla="*/ 10407639 w 16341484"/>
              <a:gd name="connsiteY8" fmla="*/ 2972032 h 13363154"/>
              <a:gd name="connsiteX9" fmla="*/ 11229662 w 16341484"/>
              <a:gd name="connsiteY9" fmla="*/ 2487542 h 13363154"/>
              <a:gd name="connsiteX10" fmla="*/ 14963640 w 16341484"/>
              <a:gd name="connsiteY10" fmla="*/ 2397350 h 13363154"/>
              <a:gd name="connsiteX11" fmla="*/ 8348266 w 16341484"/>
              <a:gd name="connsiteY11" fmla="*/ 13082262 h 13363154"/>
              <a:gd name="connsiteX12" fmla="*/ 7607785 w 16341484"/>
              <a:gd name="connsiteY12" fmla="*/ 13363154 h 13363154"/>
              <a:gd name="connsiteX13" fmla="*/ 14004993 w 16341484"/>
              <a:gd name="connsiteY13" fmla="*/ 2962364 h 13363154"/>
              <a:gd name="connsiteX14" fmla="*/ 14963640 w 16341484"/>
              <a:gd name="connsiteY14" fmla="*/ 2397350 h 13363154"/>
              <a:gd name="connsiteX15" fmla="*/ 13633118 w 16341484"/>
              <a:gd name="connsiteY15" fmla="*/ 2159293 h 13363154"/>
              <a:gd name="connsiteX16" fmla="*/ 8008423 w 16341484"/>
              <a:gd name="connsiteY16" fmla="*/ 11308915 h 13363154"/>
              <a:gd name="connsiteX17" fmla="*/ 7751852 w 16341484"/>
              <a:gd name="connsiteY17" fmla="*/ 10873594 h 13363154"/>
              <a:gd name="connsiteX18" fmla="*/ 12811093 w 16341484"/>
              <a:gd name="connsiteY18" fmla="*/ 2643783 h 13363154"/>
              <a:gd name="connsiteX19" fmla="*/ 13633118 w 16341484"/>
              <a:gd name="connsiteY19" fmla="*/ 2159293 h 13363154"/>
              <a:gd name="connsiteX20" fmla="*/ 12621059 w 16341484"/>
              <a:gd name="connsiteY20" fmla="*/ 1466687 h 13363154"/>
              <a:gd name="connsiteX21" fmla="*/ 6005683 w 16341484"/>
              <a:gd name="connsiteY21" fmla="*/ 12151602 h 13363154"/>
              <a:gd name="connsiteX22" fmla="*/ 5265203 w 16341484"/>
              <a:gd name="connsiteY22" fmla="*/ 12432493 h 13363154"/>
              <a:gd name="connsiteX23" fmla="*/ 11662412 w 16341484"/>
              <a:gd name="connsiteY23" fmla="*/ 2031701 h 13363154"/>
              <a:gd name="connsiteX24" fmla="*/ 12621059 w 16341484"/>
              <a:gd name="connsiteY24" fmla="*/ 1466687 h 13363154"/>
              <a:gd name="connsiteX25" fmla="*/ 16341484 w 16341484"/>
              <a:gd name="connsiteY25" fmla="*/ 1372533 h 13363154"/>
              <a:gd name="connsiteX26" fmla="*/ 15702455 w 16341484"/>
              <a:gd name="connsiteY26" fmla="*/ 6688789 h 13363154"/>
              <a:gd name="connsiteX27" fmla="*/ 9284675 w 16341484"/>
              <a:gd name="connsiteY27" fmla="*/ 12845722 h 13363154"/>
              <a:gd name="connsiteX28" fmla="*/ 8985630 w 16341484"/>
              <a:gd name="connsiteY28" fmla="*/ 12338337 h 13363154"/>
              <a:gd name="connsiteX29" fmla="*/ 15382838 w 16341484"/>
              <a:gd name="connsiteY29" fmla="*/ 1937547 h 13363154"/>
              <a:gd name="connsiteX30" fmla="*/ 16341484 w 16341484"/>
              <a:gd name="connsiteY30" fmla="*/ 1372533 h 13363154"/>
              <a:gd name="connsiteX31" fmla="*/ 11290535 w 16341484"/>
              <a:gd name="connsiteY31" fmla="*/ 1228632 h 13363154"/>
              <a:gd name="connsiteX32" fmla="*/ 5665843 w 16341484"/>
              <a:gd name="connsiteY32" fmla="*/ 10378255 h 13363154"/>
              <a:gd name="connsiteX33" fmla="*/ 5409269 w 16341484"/>
              <a:gd name="connsiteY33" fmla="*/ 9942933 h 13363154"/>
              <a:gd name="connsiteX34" fmla="*/ 10468511 w 16341484"/>
              <a:gd name="connsiteY34" fmla="*/ 1713122 h 13363154"/>
              <a:gd name="connsiteX35" fmla="*/ 11290535 w 16341484"/>
              <a:gd name="connsiteY35" fmla="*/ 1228632 h 13363154"/>
              <a:gd name="connsiteX36" fmla="*/ 11151986 w 16341484"/>
              <a:gd name="connsiteY36" fmla="*/ 0 h 13363154"/>
              <a:gd name="connsiteX37" fmla="*/ 0 w 16341484"/>
              <a:gd name="connsiteY37" fmla="*/ 4209 h 13363154"/>
              <a:gd name="connsiteX38" fmla="*/ 543485 w 16341484"/>
              <a:gd name="connsiteY38" fmla="*/ 5449936 h 13363154"/>
              <a:gd name="connsiteX39" fmla="*/ 4616550 w 16341484"/>
              <a:gd name="connsiteY39" fmla="*/ 10811131 h 13363154"/>
              <a:gd name="connsiteX40" fmla="*/ 11151986 w 16341484"/>
              <a:gd name="connsiteY40" fmla="*/ 0 h 13363154"/>
              <a:gd name="connsiteX41" fmla="*/ 13998904 w 16341484"/>
              <a:gd name="connsiteY41" fmla="*/ 441871 h 13363154"/>
              <a:gd name="connsiteX42" fmla="*/ 6942095 w 16341484"/>
              <a:gd name="connsiteY42" fmla="*/ 11915061 h 13363154"/>
              <a:gd name="connsiteX43" fmla="*/ 6643048 w 16341484"/>
              <a:gd name="connsiteY43" fmla="*/ 11407676 h 13363154"/>
              <a:gd name="connsiteX44" fmla="*/ 13040256 w 16341484"/>
              <a:gd name="connsiteY44" fmla="*/ 1006884 h 13363154"/>
              <a:gd name="connsiteX45" fmla="*/ 13998904 w 16341484"/>
              <a:gd name="connsiteY45" fmla="*/ 441871 h 13363154"/>
              <a:gd name="connsiteX0" fmla="*/ 13572244 w 16341484"/>
              <a:gd name="connsiteY0" fmla="*/ 3418205 h 13805660"/>
              <a:gd name="connsiteX1" fmla="*/ 7947549 w 16341484"/>
              <a:gd name="connsiteY1" fmla="*/ 12567827 h 13805660"/>
              <a:gd name="connsiteX2" fmla="*/ 7690978 w 16341484"/>
              <a:gd name="connsiteY2" fmla="*/ 12132505 h 13805660"/>
              <a:gd name="connsiteX3" fmla="*/ 12750220 w 16341484"/>
              <a:gd name="connsiteY3" fmla="*/ 3902695 h 13805660"/>
              <a:gd name="connsiteX4" fmla="*/ 13572244 w 16341484"/>
              <a:gd name="connsiteY4" fmla="*/ 3418205 h 13805660"/>
              <a:gd name="connsiteX5" fmla="*/ 11229662 w 16341484"/>
              <a:gd name="connsiteY5" fmla="*/ 2487542 h 13805660"/>
              <a:gd name="connsiteX6" fmla="*/ 5604968 w 16341484"/>
              <a:gd name="connsiteY6" fmla="*/ 11637165 h 13805660"/>
              <a:gd name="connsiteX7" fmla="*/ 5348395 w 16341484"/>
              <a:gd name="connsiteY7" fmla="*/ 11201844 h 13805660"/>
              <a:gd name="connsiteX8" fmla="*/ 10407639 w 16341484"/>
              <a:gd name="connsiteY8" fmla="*/ 2972032 h 13805660"/>
              <a:gd name="connsiteX9" fmla="*/ 11229662 w 16341484"/>
              <a:gd name="connsiteY9" fmla="*/ 2487542 h 13805660"/>
              <a:gd name="connsiteX10" fmla="*/ 14963640 w 16341484"/>
              <a:gd name="connsiteY10" fmla="*/ 2397350 h 13805660"/>
              <a:gd name="connsiteX11" fmla="*/ 8348266 w 16341484"/>
              <a:gd name="connsiteY11" fmla="*/ 13082262 h 13805660"/>
              <a:gd name="connsiteX12" fmla="*/ 7607785 w 16341484"/>
              <a:gd name="connsiteY12" fmla="*/ 13363154 h 13805660"/>
              <a:gd name="connsiteX13" fmla="*/ 14004993 w 16341484"/>
              <a:gd name="connsiteY13" fmla="*/ 2962364 h 13805660"/>
              <a:gd name="connsiteX14" fmla="*/ 14963640 w 16341484"/>
              <a:gd name="connsiteY14" fmla="*/ 2397350 h 13805660"/>
              <a:gd name="connsiteX15" fmla="*/ 13633118 w 16341484"/>
              <a:gd name="connsiteY15" fmla="*/ 2159293 h 13805660"/>
              <a:gd name="connsiteX16" fmla="*/ 8008423 w 16341484"/>
              <a:gd name="connsiteY16" fmla="*/ 11308915 h 13805660"/>
              <a:gd name="connsiteX17" fmla="*/ 7751852 w 16341484"/>
              <a:gd name="connsiteY17" fmla="*/ 10873594 h 13805660"/>
              <a:gd name="connsiteX18" fmla="*/ 12811093 w 16341484"/>
              <a:gd name="connsiteY18" fmla="*/ 2643783 h 13805660"/>
              <a:gd name="connsiteX19" fmla="*/ 13633118 w 16341484"/>
              <a:gd name="connsiteY19" fmla="*/ 2159293 h 13805660"/>
              <a:gd name="connsiteX20" fmla="*/ 12621059 w 16341484"/>
              <a:gd name="connsiteY20" fmla="*/ 1466687 h 13805660"/>
              <a:gd name="connsiteX21" fmla="*/ 6005683 w 16341484"/>
              <a:gd name="connsiteY21" fmla="*/ 12151602 h 13805660"/>
              <a:gd name="connsiteX22" fmla="*/ 5265203 w 16341484"/>
              <a:gd name="connsiteY22" fmla="*/ 12432493 h 13805660"/>
              <a:gd name="connsiteX23" fmla="*/ 11662412 w 16341484"/>
              <a:gd name="connsiteY23" fmla="*/ 2031701 h 13805660"/>
              <a:gd name="connsiteX24" fmla="*/ 12621059 w 16341484"/>
              <a:gd name="connsiteY24" fmla="*/ 1466687 h 13805660"/>
              <a:gd name="connsiteX25" fmla="*/ 16341484 w 16341484"/>
              <a:gd name="connsiteY25" fmla="*/ 1372533 h 13805660"/>
              <a:gd name="connsiteX26" fmla="*/ 15702455 w 16341484"/>
              <a:gd name="connsiteY26" fmla="*/ 6688789 h 13805660"/>
              <a:gd name="connsiteX27" fmla="*/ 9284675 w 16341484"/>
              <a:gd name="connsiteY27" fmla="*/ 12845722 h 13805660"/>
              <a:gd name="connsiteX28" fmla="*/ 8985630 w 16341484"/>
              <a:gd name="connsiteY28" fmla="*/ 12338337 h 13805660"/>
              <a:gd name="connsiteX29" fmla="*/ 15382838 w 16341484"/>
              <a:gd name="connsiteY29" fmla="*/ 1937547 h 13805660"/>
              <a:gd name="connsiteX30" fmla="*/ 16341484 w 16341484"/>
              <a:gd name="connsiteY30" fmla="*/ 1372533 h 13805660"/>
              <a:gd name="connsiteX31" fmla="*/ 11290535 w 16341484"/>
              <a:gd name="connsiteY31" fmla="*/ 1228632 h 13805660"/>
              <a:gd name="connsiteX32" fmla="*/ 5665843 w 16341484"/>
              <a:gd name="connsiteY32" fmla="*/ 10378255 h 13805660"/>
              <a:gd name="connsiteX33" fmla="*/ 5409269 w 16341484"/>
              <a:gd name="connsiteY33" fmla="*/ 9942933 h 13805660"/>
              <a:gd name="connsiteX34" fmla="*/ 10468511 w 16341484"/>
              <a:gd name="connsiteY34" fmla="*/ 1713122 h 13805660"/>
              <a:gd name="connsiteX35" fmla="*/ 11290535 w 16341484"/>
              <a:gd name="connsiteY35" fmla="*/ 1228632 h 13805660"/>
              <a:gd name="connsiteX36" fmla="*/ 11151986 w 16341484"/>
              <a:gd name="connsiteY36" fmla="*/ 0 h 13805660"/>
              <a:gd name="connsiteX37" fmla="*/ 0 w 16341484"/>
              <a:gd name="connsiteY37" fmla="*/ 4209 h 13805660"/>
              <a:gd name="connsiteX38" fmla="*/ 7458 w 16341484"/>
              <a:gd name="connsiteY38" fmla="*/ 13805660 h 13805660"/>
              <a:gd name="connsiteX39" fmla="*/ 4616550 w 16341484"/>
              <a:gd name="connsiteY39" fmla="*/ 10811131 h 13805660"/>
              <a:gd name="connsiteX40" fmla="*/ 11151986 w 16341484"/>
              <a:gd name="connsiteY40" fmla="*/ 0 h 13805660"/>
              <a:gd name="connsiteX41" fmla="*/ 13998904 w 16341484"/>
              <a:gd name="connsiteY41" fmla="*/ 441871 h 13805660"/>
              <a:gd name="connsiteX42" fmla="*/ 6942095 w 16341484"/>
              <a:gd name="connsiteY42" fmla="*/ 11915061 h 13805660"/>
              <a:gd name="connsiteX43" fmla="*/ 6643048 w 16341484"/>
              <a:gd name="connsiteY43" fmla="*/ 11407676 h 13805660"/>
              <a:gd name="connsiteX44" fmla="*/ 13040256 w 16341484"/>
              <a:gd name="connsiteY44" fmla="*/ 1006884 h 13805660"/>
              <a:gd name="connsiteX45" fmla="*/ 13998904 w 16341484"/>
              <a:gd name="connsiteY45" fmla="*/ 441871 h 13805660"/>
              <a:gd name="connsiteX0" fmla="*/ 13572244 w 16341484"/>
              <a:gd name="connsiteY0" fmla="*/ 3418205 h 13805660"/>
              <a:gd name="connsiteX1" fmla="*/ 7947549 w 16341484"/>
              <a:gd name="connsiteY1" fmla="*/ 12567827 h 13805660"/>
              <a:gd name="connsiteX2" fmla="*/ 7690978 w 16341484"/>
              <a:gd name="connsiteY2" fmla="*/ 12132505 h 13805660"/>
              <a:gd name="connsiteX3" fmla="*/ 12750220 w 16341484"/>
              <a:gd name="connsiteY3" fmla="*/ 3902695 h 13805660"/>
              <a:gd name="connsiteX4" fmla="*/ 13572244 w 16341484"/>
              <a:gd name="connsiteY4" fmla="*/ 3418205 h 13805660"/>
              <a:gd name="connsiteX5" fmla="*/ 11229662 w 16341484"/>
              <a:gd name="connsiteY5" fmla="*/ 2487542 h 13805660"/>
              <a:gd name="connsiteX6" fmla="*/ 5604968 w 16341484"/>
              <a:gd name="connsiteY6" fmla="*/ 11637165 h 13805660"/>
              <a:gd name="connsiteX7" fmla="*/ 5348395 w 16341484"/>
              <a:gd name="connsiteY7" fmla="*/ 11201844 h 13805660"/>
              <a:gd name="connsiteX8" fmla="*/ 10407639 w 16341484"/>
              <a:gd name="connsiteY8" fmla="*/ 2972032 h 13805660"/>
              <a:gd name="connsiteX9" fmla="*/ 11229662 w 16341484"/>
              <a:gd name="connsiteY9" fmla="*/ 2487542 h 13805660"/>
              <a:gd name="connsiteX10" fmla="*/ 14963640 w 16341484"/>
              <a:gd name="connsiteY10" fmla="*/ 2397350 h 13805660"/>
              <a:gd name="connsiteX11" fmla="*/ 8348266 w 16341484"/>
              <a:gd name="connsiteY11" fmla="*/ 13082262 h 13805660"/>
              <a:gd name="connsiteX12" fmla="*/ 7607785 w 16341484"/>
              <a:gd name="connsiteY12" fmla="*/ 13363154 h 13805660"/>
              <a:gd name="connsiteX13" fmla="*/ 14004993 w 16341484"/>
              <a:gd name="connsiteY13" fmla="*/ 2962364 h 13805660"/>
              <a:gd name="connsiteX14" fmla="*/ 14963640 w 16341484"/>
              <a:gd name="connsiteY14" fmla="*/ 2397350 h 13805660"/>
              <a:gd name="connsiteX15" fmla="*/ 13633118 w 16341484"/>
              <a:gd name="connsiteY15" fmla="*/ 2159293 h 13805660"/>
              <a:gd name="connsiteX16" fmla="*/ 8008423 w 16341484"/>
              <a:gd name="connsiteY16" fmla="*/ 11308915 h 13805660"/>
              <a:gd name="connsiteX17" fmla="*/ 7751852 w 16341484"/>
              <a:gd name="connsiteY17" fmla="*/ 10873594 h 13805660"/>
              <a:gd name="connsiteX18" fmla="*/ 12811093 w 16341484"/>
              <a:gd name="connsiteY18" fmla="*/ 2643783 h 13805660"/>
              <a:gd name="connsiteX19" fmla="*/ 13633118 w 16341484"/>
              <a:gd name="connsiteY19" fmla="*/ 2159293 h 13805660"/>
              <a:gd name="connsiteX20" fmla="*/ 12621059 w 16341484"/>
              <a:gd name="connsiteY20" fmla="*/ 1466687 h 13805660"/>
              <a:gd name="connsiteX21" fmla="*/ 6005683 w 16341484"/>
              <a:gd name="connsiteY21" fmla="*/ 12151602 h 13805660"/>
              <a:gd name="connsiteX22" fmla="*/ 5265203 w 16341484"/>
              <a:gd name="connsiteY22" fmla="*/ 12432493 h 13805660"/>
              <a:gd name="connsiteX23" fmla="*/ 11662412 w 16341484"/>
              <a:gd name="connsiteY23" fmla="*/ 2031701 h 13805660"/>
              <a:gd name="connsiteX24" fmla="*/ 12621059 w 16341484"/>
              <a:gd name="connsiteY24" fmla="*/ 1466687 h 13805660"/>
              <a:gd name="connsiteX25" fmla="*/ 16341484 w 16341484"/>
              <a:gd name="connsiteY25" fmla="*/ 1372533 h 13805660"/>
              <a:gd name="connsiteX26" fmla="*/ 15702455 w 16341484"/>
              <a:gd name="connsiteY26" fmla="*/ 6688789 h 13805660"/>
              <a:gd name="connsiteX27" fmla="*/ 9284675 w 16341484"/>
              <a:gd name="connsiteY27" fmla="*/ 12845722 h 13805660"/>
              <a:gd name="connsiteX28" fmla="*/ 8985630 w 16341484"/>
              <a:gd name="connsiteY28" fmla="*/ 12338337 h 13805660"/>
              <a:gd name="connsiteX29" fmla="*/ 15382838 w 16341484"/>
              <a:gd name="connsiteY29" fmla="*/ 1937547 h 13805660"/>
              <a:gd name="connsiteX30" fmla="*/ 16341484 w 16341484"/>
              <a:gd name="connsiteY30" fmla="*/ 1372533 h 13805660"/>
              <a:gd name="connsiteX31" fmla="*/ 11290535 w 16341484"/>
              <a:gd name="connsiteY31" fmla="*/ 1228632 h 13805660"/>
              <a:gd name="connsiteX32" fmla="*/ 5665843 w 16341484"/>
              <a:gd name="connsiteY32" fmla="*/ 10378255 h 13805660"/>
              <a:gd name="connsiteX33" fmla="*/ 5409269 w 16341484"/>
              <a:gd name="connsiteY33" fmla="*/ 9942933 h 13805660"/>
              <a:gd name="connsiteX34" fmla="*/ 10468511 w 16341484"/>
              <a:gd name="connsiteY34" fmla="*/ 1713122 h 13805660"/>
              <a:gd name="connsiteX35" fmla="*/ 11290535 w 16341484"/>
              <a:gd name="connsiteY35" fmla="*/ 1228632 h 13805660"/>
              <a:gd name="connsiteX36" fmla="*/ 11151986 w 16341484"/>
              <a:gd name="connsiteY36" fmla="*/ 0 h 13805660"/>
              <a:gd name="connsiteX37" fmla="*/ 0 w 16341484"/>
              <a:gd name="connsiteY37" fmla="*/ 4209 h 13805660"/>
              <a:gd name="connsiteX38" fmla="*/ 7458 w 16341484"/>
              <a:gd name="connsiteY38" fmla="*/ 13805660 h 13805660"/>
              <a:gd name="connsiteX39" fmla="*/ 2440909 w 16341484"/>
              <a:gd name="connsiteY39" fmla="*/ 13711986 h 13805660"/>
              <a:gd name="connsiteX40" fmla="*/ 11151986 w 16341484"/>
              <a:gd name="connsiteY40" fmla="*/ 0 h 13805660"/>
              <a:gd name="connsiteX41" fmla="*/ 13998904 w 16341484"/>
              <a:gd name="connsiteY41" fmla="*/ 441871 h 13805660"/>
              <a:gd name="connsiteX42" fmla="*/ 6942095 w 16341484"/>
              <a:gd name="connsiteY42" fmla="*/ 11915061 h 13805660"/>
              <a:gd name="connsiteX43" fmla="*/ 6643048 w 16341484"/>
              <a:gd name="connsiteY43" fmla="*/ 11407676 h 13805660"/>
              <a:gd name="connsiteX44" fmla="*/ 13040256 w 16341484"/>
              <a:gd name="connsiteY44" fmla="*/ 1006884 h 13805660"/>
              <a:gd name="connsiteX45" fmla="*/ 13998904 w 16341484"/>
              <a:gd name="connsiteY45" fmla="*/ 441871 h 13805660"/>
              <a:gd name="connsiteX0" fmla="*/ 13659379 w 16428619"/>
              <a:gd name="connsiteY0" fmla="*/ 3418205 h 13742598"/>
              <a:gd name="connsiteX1" fmla="*/ 8034684 w 16428619"/>
              <a:gd name="connsiteY1" fmla="*/ 12567827 h 13742598"/>
              <a:gd name="connsiteX2" fmla="*/ 7778113 w 16428619"/>
              <a:gd name="connsiteY2" fmla="*/ 12132505 h 13742598"/>
              <a:gd name="connsiteX3" fmla="*/ 12837355 w 16428619"/>
              <a:gd name="connsiteY3" fmla="*/ 3902695 h 13742598"/>
              <a:gd name="connsiteX4" fmla="*/ 13659379 w 16428619"/>
              <a:gd name="connsiteY4" fmla="*/ 3418205 h 13742598"/>
              <a:gd name="connsiteX5" fmla="*/ 11316797 w 16428619"/>
              <a:gd name="connsiteY5" fmla="*/ 2487542 h 13742598"/>
              <a:gd name="connsiteX6" fmla="*/ 5692103 w 16428619"/>
              <a:gd name="connsiteY6" fmla="*/ 11637165 h 13742598"/>
              <a:gd name="connsiteX7" fmla="*/ 5435530 w 16428619"/>
              <a:gd name="connsiteY7" fmla="*/ 11201844 h 13742598"/>
              <a:gd name="connsiteX8" fmla="*/ 10494774 w 16428619"/>
              <a:gd name="connsiteY8" fmla="*/ 2972032 h 13742598"/>
              <a:gd name="connsiteX9" fmla="*/ 11316797 w 16428619"/>
              <a:gd name="connsiteY9" fmla="*/ 2487542 h 13742598"/>
              <a:gd name="connsiteX10" fmla="*/ 15050775 w 16428619"/>
              <a:gd name="connsiteY10" fmla="*/ 2397350 h 13742598"/>
              <a:gd name="connsiteX11" fmla="*/ 8435401 w 16428619"/>
              <a:gd name="connsiteY11" fmla="*/ 13082262 h 13742598"/>
              <a:gd name="connsiteX12" fmla="*/ 7694920 w 16428619"/>
              <a:gd name="connsiteY12" fmla="*/ 13363154 h 13742598"/>
              <a:gd name="connsiteX13" fmla="*/ 14092128 w 16428619"/>
              <a:gd name="connsiteY13" fmla="*/ 2962364 h 13742598"/>
              <a:gd name="connsiteX14" fmla="*/ 15050775 w 16428619"/>
              <a:gd name="connsiteY14" fmla="*/ 2397350 h 13742598"/>
              <a:gd name="connsiteX15" fmla="*/ 13720253 w 16428619"/>
              <a:gd name="connsiteY15" fmla="*/ 2159293 h 13742598"/>
              <a:gd name="connsiteX16" fmla="*/ 8095558 w 16428619"/>
              <a:gd name="connsiteY16" fmla="*/ 11308915 h 13742598"/>
              <a:gd name="connsiteX17" fmla="*/ 7838987 w 16428619"/>
              <a:gd name="connsiteY17" fmla="*/ 10873594 h 13742598"/>
              <a:gd name="connsiteX18" fmla="*/ 12898228 w 16428619"/>
              <a:gd name="connsiteY18" fmla="*/ 2643783 h 13742598"/>
              <a:gd name="connsiteX19" fmla="*/ 13720253 w 16428619"/>
              <a:gd name="connsiteY19" fmla="*/ 2159293 h 13742598"/>
              <a:gd name="connsiteX20" fmla="*/ 12708194 w 16428619"/>
              <a:gd name="connsiteY20" fmla="*/ 1466687 h 13742598"/>
              <a:gd name="connsiteX21" fmla="*/ 6092818 w 16428619"/>
              <a:gd name="connsiteY21" fmla="*/ 12151602 h 13742598"/>
              <a:gd name="connsiteX22" fmla="*/ 5352338 w 16428619"/>
              <a:gd name="connsiteY22" fmla="*/ 12432493 h 13742598"/>
              <a:gd name="connsiteX23" fmla="*/ 11749547 w 16428619"/>
              <a:gd name="connsiteY23" fmla="*/ 2031701 h 13742598"/>
              <a:gd name="connsiteX24" fmla="*/ 12708194 w 16428619"/>
              <a:gd name="connsiteY24" fmla="*/ 1466687 h 13742598"/>
              <a:gd name="connsiteX25" fmla="*/ 16428619 w 16428619"/>
              <a:gd name="connsiteY25" fmla="*/ 1372533 h 13742598"/>
              <a:gd name="connsiteX26" fmla="*/ 15789590 w 16428619"/>
              <a:gd name="connsiteY26" fmla="*/ 6688789 h 13742598"/>
              <a:gd name="connsiteX27" fmla="*/ 9371810 w 16428619"/>
              <a:gd name="connsiteY27" fmla="*/ 12845722 h 13742598"/>
              <a:gd name="connsiteX28" fmla="*/ 9072765 w 16428619"/>
              <a:gd name="connsiteY28" fmla="*/ 12338337 h 13742598"/>
              <a:gd name="connsiteX29" fmla="*/ 15469973 w 16428619"/>
              <a:gd name="connsiteY29" fmla="*/ 1937547 h 13742598"/>
              <a:gd name="connsiteX30" fmla="*/ 16428619 w 16428619"/>
              <a:gd name="connsiteY30" fmla="*/ 1372533 h 13742598"/>
              <a:gd name="connsiteX31" fmla="*/ 11377670 w 16428619"/>
              <a:gd name="connsiteY31" fmla="*/ 1228632 h 13742598"/>
              <a:gd name="connsiteX32" fmla="*/ 5752978 w 16428619"/>
              <a:gd name="connsiteY32" fmla="*/ 10378255 h 13742598"/>
              <a:gd name="connsiteX33" fmla="*/ 5496404 w 16428619"/>
              <a:gd name="connsiteY33" fmla="*/ 9942933 h 13742598"/>
              <a:gd name="connsiteX34" fmla="*/ 10555646 w 16428619"/>
              <a:gd name="connsiteY34" fmla="*/ 1713122 h 13742598"/>
              <a:gd name="connsiteX35" fmla="*/ 11377670 w 16428619"/>
              <a:gd name="connsiteY35" fmla="*/ 1228632 h 13742598"/>
              <a:gd name="connsiteX36" fmla="*/ 11239121 w 16428619"/>
              <a:gd name="connsiteY36" fmla="*/ 0 h 13742598"/>
              <a:gd name="connsiteX37" fmla="*/ 87135 w 16428619"/>
              <a:gd name="connsiteY37" fmla="*/ 4209 h 13742598"/>
              <a:gd name="connsiteX38" fmla="*/ 0 w 16428619"/>
              <a:gd name="connsiteY38" fmla="*/ 13742598 h 13742598"/>
              <a:gd name="connsiteX39" fmla="*/ 2528044 w 16428619"/>
              <a:gd name="connsiteY39" fmla="*/ 13711986 h 13742598"/>
              <a:gd name="connsiteX40" fmla="*/ 11239121 w 16428619"/>
              <a:gd name="connsiteY40" fmla="*/ 0 h 13742598"/>
              <a:gd name="connsiteX41" fmla="*/ 14086039 w 16428619"/>
              <a:gd name="connsiteY41" fmla="*/ 441871 h 13742598"/>
              <a:gd name="connsiteX42" fmla="*/ 7029230 w 16428619"/>
              <a:gd name="connsiteY42" fmla="*/ 11915061 h 13742598"/>
              <a:gd name="connsiteX43" fmla="*/ 6730183 w 16428619"/>
              <a:gd name="connsiteY43" fmla="*/ 11407676 h 13742598"/>
              <a:gd name="connsiteX44" fmla="*/ 13127391 w 16428619"/>
              <a:gd name="connsiteY44" fmla="*/ 1006884 h 13742598"/>
              <a:gd name="connsiteX45" fmla="*/ 14086039 w 16428619"/>
              <a:gd name="connsiteY45" fmla="*/ 441871 h 13742598"/>
              <a:gd name="connsiteX0" fmla="*/ 13659379 w 16428619"/>
              <a:gd name="connsiteY0" fmla="*/ 3418205 h 13742598"/>
              <a:gd name="connsiteX1" fmla="*/ 8034684 w 16428619"/>
              <a:gd name="connsiteY1" fmla="*/ 12567827 h 13742598"/>
              <a:gd name="connsiteX2" fmla="*/ 7778113 w 16428619"/>
              <a:gd name="connsiteY2" fmla="*/ 12132505 h 13742598"/>
              <a:gd name="connsiteX3" fmla="*/ 12837355 w 16428619"/>
              <a:gd name="connsiteY3" fmla="*/ 3902695 h 13742598"/>
              <a:gd name="connsiteX4" fmla="*/ 13659379 w 16428619"/>
              <a:gd name="connsiteY4" fmla="*/ 3418205 h 13742598"/>
              <a:gd name="connsiteX5" fmla="*/ 11316797 w 16428619"/>
              <a:gd name="connsiteY5" fmla="*/ 2487542 h 13742598"/>
              <a:gd name="connsiteX6" fmla="*/ 5692103 w 16428619"/>
              <a:gd name="connsiteY6" fmla="*/ 11637165 h 13742598"/>
              <a:gd name="connsiteX7" fmla="*/ 5435530 w 16428619"/>
              <a:gd name="connsiteY7" fmla="*/ 11201844 h 13742598"/>
              <a:gd name="connsiteX8" fmla="*/ 10494774 w 16428619"/>
              <a:gd name="connsiteY8" fmla="*/ 2972032 h 13742598"/>
              <a:gd name="connsiteX9" fmla="*/ 11316797 w 16428619"/>
              <a:gd name="connsiteY9" fmla="*/ 2487542 h 13742598"/>
              <a:gd name="connsiteX10" fmla="*/ 15050775 w 16428619"/>
              <a:gd name="connsiteY10" fmla="*/ 2397350 h 13742598"/>
              <a:gd name="connsiteX11" fmla="*/ 8435401 w 16428619"/>
              <a:gd name="connsiteY11" fmla="*/ 13082262 h 13742598"/>
              <a:gd name="connsiteX12" fmla="*/ 7694920 w 16428619"/>
              <a:gd name="connsiteY12" fmla="*/ 13363154 h 13742598"/>
              <a:gd name="connsiteX13" fmla="*/ 14092128 w 16428619"/>
              <a:gd name="connsiteY13" fmla="*/ 2962364 h 13742598"/>
              <a:gd name="connsiteX14" fmla="*/ 15050775 w 16428619"/>
              <a:gd name="connsiteY14" fmla="*/ 2397350 h 13742598"/>
              <a:gd name="connsiteX15" fmla="*/ 13720253 w 16428619"/>
              <a:gd name="connsiteY15" fmla="*/ 2159293 h 13742598"/>
              <a:gd name="connsiteX16" fmla="*/ 8095558 w 16428619"/>
              <a:gd name="connsiteY16" fmla="*/ 11308915 h 13742598"/>
              <a:gd name="connsiteX17" fmla="*/ 7838987 w 16428619"/>
              <a:gd name="connsiteY17" fmla="*/ 10873594 h 13742598"/>
              <a:gd name="connsiteX18" fmla="*/ 12898228 w 16428619"/>
              <a:gd name="connsiteY18" fmla="*/ 2643783 h 13742598"/>
              <a:gd name="connsiteX19" fmla="*/ 13720253 w 16428619"/>
              <a:gd name="connsiteY19" fmla="*/ 2159293 h 13742598"/>
              <a:gd name="connsiteX20" fmla="*/ 12708194 w 16428619"/>
              <a:gd name="connsiteY20" fmla="*/ 1466687 h 13742598"/>
              <a:gd name="connsiteX21" fmla="*/ 6092818 w 16428619"/>
              <a:gd name="connsiteY21" fmla="*/ 12151602 h 13742598"/>
              <a:gd name="connsiteX22" fmla="*/ 5352338 w 16428619"/>
              <a:gd name="connsiteY22" fmla="*/ 12432493 h 13742598"/>
              <a:gd name="connsiteX23" fmla="*/ 11749547 w 16428619"/>
              <a:gd name="connsiteY23" fmla="*/ 2031701 h 13742598"/>
              <a:gd name="connsiteX24" fmla="*/ 12708194 w 16428619"/>
              <a:gd name="connsiteY24" fmla="*/ 1466687 h 13742598"/>
              <a:gd name="connsiteX25" fmla="*/ 16428619 w 16428619"/>
              <a:gd name="connsiteY25" fmla="*/ 1372533 h 13742598"/>
              <a:gd name="connsiteX26" fmla="*/ 9371810 w 16428619"/>
              <a:gd name="connsiteY26" fmla="*/ 12845722 h 13742598"/>
              <a:gd name="connsiteX27" fmla="*/ 9072765 w 16428619"/>
              <a:gd name="connsiteY27" fmla="*/ 12338337 h 13742598"/>
              <a:gd name="connsiteX28" fmla="*/ 15469973 w 16428619"/>
              <a:gd name="connsiteY28" fmla="*/ 1937547 h 13742598"/>
              <a:gd name="connsiteX29" fmla="*/ 16428619 w 16428619"/>
              <a:gd name="connsiteY29" fmla="*/ 1372533 h 13742598"/>
              <a:gd name="connsiteX30" fmla="*/ 11377670 w 16428619"/>
              <a:gd name="connsiteY30" fmla="*/ 1228632 h 13742598"/>
              <a:gd name="connsiteX31" fmla="*/ 5752978 w 16428619"/>
              <a:gd name="connsiteY31" fmla="*/ 10378255 h 13742598"/>
              <a:gd name="connsiteX32" fmla="*/ 5496404 w 16428619"/>
              <a:gd name="connsiteY32" fmla="*/ 9942933 h 13742598"/>
              <a:gd name="connsiteX33" fmla="*/ 10555646 w 16428619"/>
              <a:gd name="connsiteY33" fmla="*/ 1713122 h 13742598"/>
              <a:gd name="connsiteX34" fmla="*/ 11377670 w 16428619"/>
              <a:gd name="connsiteY34" fmla="*/ 1228632 h 13742598"/>
              <a:gd name="connsiteX35" fmla="*/ 11239121 w 16428619"/>
              <a:gd name="connsiteY35" fmla="*/ 0 h 13742598"/>
              <a:gd name="connsiteX36" fmla="*/ 87135 w 16428619"/>
              <a:gd name="connsiteY36" fmla="*/ 4209 h 13742598"/>
              <a:gd name="connsiteX37" fmla="*/ 0 w 16428619"/>
              <a:gd name="connsiteY37" fmla="*/ 13742598 h 13742598"/>
              <a:gd name="connsiteX38" fmla="*/ 2528044 w 16428619"/>
              <a:gd name="connsiteY38" fmla="*/ 13711986 h 13742598"/>
              <a:gd name="connsiteX39" fmla="*/ 11239121 w 16428619"/>
              <a:gd name="connsiteY39" fmla="*/ 0 h 13742598"/>
              <a:gd name="connsiteX40" fmla="*/ 14086039 w 16428619"/>
              <a:gd name="connsiteY40" fmla="*/ 441871 h 13742598"/>
              <a:gd name="connsiteX41" fmla="*/ 7029230 w 16428619"/>
              <a:gd name="connsiteY41" fmla="*/ 11915061 h 13742598"/>
              <a:gd name="connsiteX42" fmla="*/ 6730183 w 16428619"/>
              <a:gd name="connsiteY42" fmla="*/ 11407676 h 13742598"/>
              <a:gd name="connsiteX43" fmla="*/ 13127391 w 16428619"/>
              <a:gd name="connsiteY43" fmla="*/ 1006884 h 13742598"/>
              <a:gd name="connsiteX44" fmla="*/ 14086039 w 16428619"/>
              <a:gd name="connsiteY44" fmla="*/ 441871 h 13742598"/>
              <a:gd name="connsiteX0" fmla="*/ 13659379 w 15469973"/>
              <a:gd name="connsiteY0" fmla="*/ 3418205 h 13742598"/>
              <a:gd name="connsiteX1" fmla="*/ 8034684 w 15469973"/>
              <a:gd name="connsiteY1" fmla="*/ 12567827 h 13742598"/>
              <a:gd name="connsiteX2" fmla="*/ 7778113 w 15469973"/>
              <a:gd name="connsiteY2" fmla="*/ 12132505 h 13742598"/>
              <a:gd name="connsiteX3" fmla="*/ 12837355 w 15469973"/>
              <a:gd name="connsiteY3" fmla="*/ 3902695 h 13742598"/>
              <a:gd name="connsiteX4" fmla="*/ 13659379 w 15469973"/>
              <a:gd name="connsiteY4" fmla="*/ 3418205 h 13742598"/>
              <a:gd name="connsiteX5" fmla="*/ 11316797 w 15469973"/>
              <a:gd name="connsiteY5" fmla="*/ 2487542 h 13742598"/>
              <a:gd name="connsiteX6" fmla="*/ 5692103 w 15469973"/>
              <a:gd name="connsiteY6" fmla="*/ 11637165 h 13742598"/>
              <a:gd name="connsiteX7" fmla="*/ 5435530 w 15469973"/>
              <a:gd name="connsiteY7" fmla="*/ 11201844 h 13742598"/>
              <a:gd name="connsiteX8" fmla="*/ 10494774 w 15469973"/>
              <a:gd name="connsiteY8" fmla="*/ 2972032 h 13742598"/>
              <a:gd name="connsiteX9" fmla="*/ 11316797 w 15469973"/>
              <a:gd name="connsiteY9" fmla="*/ 2487542 h 13742598"/>
              <a:gd name="connsiteX10" fmla="*/ 15050775 w 15469973"/>
              <a:gd name="connsiteY10" fmla="*/ 2397350 h 13742598"/>
              <a:gd name="connsiteX11" fmla="*/ 8435401 w 15469973"/>
              <a:gd name="connsiteY11" fmla="*/ 13082262 h 13742598"/>
              <a:gd name="connsiteX12" fmla="*/ 7694920 w 15469973"/>
              <a:gd name="connsiteY12" fmla="*/ 13363154 h 13742598"/>
              <a:gd name="connsiteX13" fmla="*/ 14092128 w 15469973"/>
              <a:gd name="connsiteY13" fmla="*/ 2962364 h 13742598"/>
              <a:gd name="connsiteX14" fmla="*/ 15050775 w 15469973"/>
              <a:gd name="connsiteY14" fmla="*/ 2397350 h 13742598"/>
              <a:gd name="connsiteX15" fmla="*/ 13720253 w 15469973"/>
              <a:gd name="connsiteY15" fmla="*/ 2159293 h 13742598"/>
              <a:gd name="connsiteX16" fmla="*/ 8095558 w 15469973"/>
              <a:gd name="connsiteY16" fmla="*/ 11308915 h 13742598"/>
              <a:gd name="connsiteX17" fmla="*/ 7838987 w 15469973"/>
              <a:gd name="connsiteY17" fmla="*/ 10873594 h 13742598"/>
              <a:gd name="connsiteX18" fmla="*/ 12898228 w 15469973"/>
              <a:gd name="connsiteY18" fmla="*/ 2643783 h 13742598"/>
              <a:gd name="connsiteX19" fmla="*/ 13720253 w 15469973"/>
              <a:gd name="connsiteY19" fmla="*/ 2159293 h 13742598"/>
              <a:gd name="connsiteX20" fmla="*/ 12708194 w 15469973"/>
              <a:gd name="connsiteY20" fmla="*/ 1466687 h 13742598"/>
              <a:gd name="connsiteX21" fmla="*/ 6092818 w 15469973"/>
              <a:gd name="connsiteY21" fmla="*/ 12151602 h 13742598"/>
              <a:gd name="connsiteX22" fmla="*/ 5352338 w 15469973"/>
              <a:gd name="connsiteY22" fmla="*/ 12432493 h 13742598"/>
              <a:gd name="connsiteX23" fmla="*/ 11749547 w 15469973"/>
              <a:gd name="connsiteY23" fmla="*/ 2031701 h 13742598"/>
              <a:gd name="connsiteX24" fmla="*/ 12708194 w 15469973"/>
              <a:gd name="connsiteY24" fmla="*/ 1466687 h 13742598"/>
              <a:gd name="connsiteX25" fmla="*/ 15469973 w 15469973"/>
              <a:gd name="connsiteY25" fmla="*/ 1937547 h 13742598"/>
              <a:gd name="connsiteX26" fmla="*/ 9371810 w 15469973"/>
              <a:gd name="connsiteY26" fmla="*/ 12845722 h 13742598"/>
              <a:gd name="connsiteX27" fmla="*/ 9072765 w 15469973"/>
              <a:gd name="connsiteY27" fmla="*/ 12338337 h 13742598"/>
              <a:gd name="connsiteX28" fmla="*/ 15469973 w 15469973"/>
              <a:gd name="connsiteY28" fmla="*/ 1937547 h 13742598"/>
              <a:gd name="connsiteX29" fmla="*/ 11377670 w 15469973"/>
              <a:gd name="connsiteY29" fmla="*/ 1228632 h 13742598"/>
              <a:gd name="connsiteX30" fmla="*/ 5752978 w 15469973"/>
              <a:gd name="connsiteY30" fmla="*/ 10378255 h 13742598"/>
              <a:gd name="connsiteX31" fmla="*/ 5496404 w 15469973"/>
              <a:gd name="connsiteY31" fmla="*/ 9942933 h 13742598"/>
              <a:gd name="connsiteX32" fmla="*/ 10555646 w 15469973"/>
              <a:gd name="connsiteY32" fmla="*/ 1713122 h 13742598"/>
              <a:gd name="connsiteX33" fmla="*/ 11377670 w 15469973"/>
              <a:gd name="connsiteY33" fmla="*/ 1228632 h 13742598"/>
              <a:gd name="connsiteX34" fmla="*/ 11239121 w 15469973"/>
              <a:gd name="connsiteY34" fmla="*/ 0 h 13742598"/>
              <a:gd name="connsiteX35" fmla="*/ 87135 w 15469973"/>
              <a:gd name="connsiteY35" fmla="*/ 4209 h 13742598"/>
              <a:gd name="connsiteX36" fmla="*/ 0 w 15469973"/>
              <a:gd name="connsiteY36" fmla="*/ 13742598 h 13742598"/>
              <a:gd name="connsiteX37" fmla="*/ 2528044 w 15469973"/>
              <a:gd name="connsiteY37" fmla="*/ 13711986 h 13742598"/>
              <a:gd name="connsiteX38" fmla="*/ 11239121 w 15469973"/>
              <a:gd name="connsiteY38" fmla="*/ 0 h 13742598"/>
              <a:gd name="connsiteX39" fmla="*/ 14086039 w 15469973"/>
              <a:gd name="connsiteY39" fmla="*/ 441871 h 13742598"/>
              <a:gd name="connsiteX40" fmla="*/ 7029230 w 15469973"/>
              <a:gd name="connsiteY40" fmla="*/ 11915061 h 13742598"/>
              <a:gd name="connsiteX41" fmla="*/ 6730183 w 15469973"/>
              <a:gd name="connsiteY41" fmla="*/ 11407676 h 13742598"/>
              <a:gd name="connsiteX42" fmla="*/ 13127391 w 15469973"/>
              <a:gd name="connsiteY42" fmla="*/ 1006884 h 13742598"/>
              <a:gd name="connsiteX43" fmla="*/ 14086039 w 15469973"/>
              <a:gd name="connsiteY43" fmla="*/ 441871 h 13742598"/>
              <a:gd name="connsiteX0" fmla="*/ 13659379 w 15050775"/>
              <a:gd name="connsiteY0" fmla="*/ 3418205 h 13742598"/>
              <a:gd name="connsiteX1" fmla="*/ 8034684 w 15050775"/>
              <a:gd name="connsiteY1" fmla="*/ 12567827 h 13742598"/>
              <a:gd name="connsiteX2" fmla="*/ 7778113 w 15050775"/>
              <a:gd name="connsiteY2" fmla="*/ 12132505 h 13742598"/>
              <a:gd name="connsiteX3" fmla="*/ 12837355 w 15050775"/>
              <a:gd name="connsiteY3" fmla="*/ 3902695 h 13742598"/>
              <a:gd name="connsiteX4" fmla="*/ 13659379 w 15050775"/>
              <a:gd name="connsiteY4" fmla="*/ 3418205 h 13742598"/>
              <a:gd name="connsiteX5" fmla="*/ 11316797 w 15050775"/>
              <a:gd name="connsiteY5" fmla="*/ 2487542 h 13742598"/>
              <a:gd name="connsiteX6" fmla="*/ 5692103 w 15050775"/>
              <a:gd name="connsiteY6" fmla="*/ 11637165 h 13742598"/>
              <a:gd name="connsiteX7" fmla="*/ 5435530 w 15050775"/>
              <a:gd name="connsiteY7" fmla="*/ 11201844 h 13742598"/>
              <a:gd name="connsiteX8" fmla="*/ 10494774 w 15050775"/>
              <a:gd name="connsiteY8" fmla="*/ 2972032 h 13742598"/>
              <a:gd name="connsiteX9" fmla="*/ 11316797 w 15050775"/>
              <a:gd name="connsiteY9" fmla="*/ 2487542 h 13742598"/>
              <a:gd name="connsiteX10" fmla="*/ 15050775 w 15050775"/>
              <a:gd name="connsiteY10" fmla="*/ 2397350 h 13742598"/>
              <a:gd name="connsiteX11" fmla="*/ 8435401 w 15050775"/>
              <a:gd name="connsiteY11" fmla="*/ 13082262 h 13742598"/>
              <a:gd name="connsiteX12" fmla="*/ 7694920 w 15050775"/>
              <a:gd name="connsiteY12" fmla="*/ 13363154 h 13742598"/>
              <a:gd name="connsiteX13" fmla="*/ 14092128 w 15050775"/>
              <a:gd name="connsiteY13" fmla="*/ 2962364 h 13742598"/>
              <a:gd name="connsiteX14" fmla="*/ 15050775 w 15050775"/>
              <a:gd name="connsiteY14" fmla="*/ 2397350 h 13742598"/>
              <a:gd name="connsiteX15" fmla="*/ 13720253 w 15050775"/>
              <a:gd name="connsiteY15" fmla="*/ 2159293 h 13742598"/>
              <a:gd name="connsiteX16" fmla="*/ 8095558 w 15050775"/>
              <a:gd name="connsiteY16" fmla="*/ 11308915 h 13742598"/>
              <a:gd name="connsiteX17" fmla="*/ 7838987 w 15050775"/>
              <a:gd name="connsiteY17" fmla="*/ 10873594 h 13742598"/>
              <a:gd name="connsiteX18" fmla="*/ 12898228 w 15050775"/>
              <a:gd name="connsiteY18" fmla="*/ 2643783 h 13742598"/>
              <a:gd name="connsiteX19" fmla="*/ 13720253 w 15050775"/>
              <a:gd name="connsiteY19" fmla="*/ 2159293 h 13742598"/>
              <a:gd name="connsiteX20" fmla="*/ 12708194 w 15050775"/>
              <a:gd name="connsiteY20" fmla="*/ 1466687 h 13742598"/>
              <a:gd name="connsiteX21" fmla="*/ 6092818 w 15050775"/>
              <a:gd name="connsiteY21" fmla="*/ 12151602 h 13742598"/>
              <a:gd name="connsiteX22" fmla="*/ 5352338 w 15050775"/>
              <a:gd name="connsiteY22" fmla="*/ 12432493 h 13742598"/>
              <a:gd name="connsiteX23" fmla="*/ 11749547 w 15050775"/>
              <a:gd name="connsiteY23" fmla="*/ 2031701 h 13742598"/>
              <a:gd name="connsiteX24" fmla="*/ 12708194 w 15050775"/>
              <a:gd name="connsiteY24" fmla="*/ 1466687 h 13742598"/>
              <a:gd name="connsiteX25" fmla="*/ 9072765 w 15050775"/>
              <a:gd name="connsiteY25" fmla="*/ 12338337 h 13742598"/>
              <a:gd name="connsiteX26" fmla="*/ 9371810 w 15050775"/>
              <a:gd name="connsiteY26" fmla="*/ 12845722 h 13742598"/>
              <a:gd name="connsiteX27" fmla="*/ 9072765 w 15050775"/>
              <a:gd name="connsiteY27" fmla="*/ 12338337 h 13742598"/>
              <a:gd name="connsiteX28" fmla="*/ 11377670 w 15050775"/>
              <a:gd name="connsiteY28" fmla="*/ 1228632 h 13742598"/>
              <a:gd name="connsiteX29" fmla="*/ 5752978 w 15050775"/>
              <a:gd name="connsiteY29" fmla="*/ 10378255 h 13742598"/>
              <a:gd name="connsiteX30" fmla="*/ 5496404 w 15050775"/>
              <a:gd name="connsiteY30" fmla="*/ 9942933 h 13742598"/>
              <a:gd name="connsiteX31" fmla="*/ 10555646 w 15050775"/>
              <a:gd name="connsiteY31" fmla="*/ 1713122 h 13742598"/>
              <a:gd name="connsiteX32" fmla="*/ 11377670 w 15050775"/>
              <a:gd name="connsiteY32" fmla="*/ 1228632 h 13742598"/>
              <a:gd name="connsiteX33" fmla="*/ 11239121 w 15050775"/>
              <a:gd name="connsiteY33" fmla="*/ 0 h 13742598"/>
              <a:gd name="connsiteX34" fmla="*/ 87135 w 15050775"/>
              <a:gd name="connsiteY34" fmla="*/ 4209 h 13742598"/>
              <a:gd name="connsiteX35" fmla="*/ 0 w 15050775"/>
              <a:gd name="connsiteY35" fmla="*/ 13742598 h 13742598"/>
              <a:gd name="connsiteX36" fmla="*/ 2528044 w 15050775"/>
              <a:gd name="connsiteY36" fmla="*/ 13711986 h 13742598"/>
              <a:gd name="connsiteX37" fmla="*/ 11239121 w 15050775"/>
              <a:gd name="connsiteY37" fmla="*/ 0 h 13742598"/>
              <a:gd name="connsiteX38" fmla="*/ 14086039 w 15050775"/>
              <a:gd name="connsiteY38" fmla="*/ 441871 h 13742598"/>
              <a:gd name="connsiteX39" fmla="*/ 7029230 w 15050775"/>
              <a:gd name="connsiteY39" fmla="*/ 11915061 h 13742598"/>
              <a:gd name="connsiteX40" fmla="*/ 6730183 w 15050775"/>
              <a:gd name="connsiteY40" fmla="*/ 11407676 h 13742598"/>
              <a:gd name="connsiteX41" fmla="*/ 13127391 w 15050775"/>
              <a:gd name="connsiteY41" fmla="*/ 1006884 h 13742598"/>
              <a:gd name="connsiteX42" fmla="*/ 14086039 w 15050775"/>
              <a:gd name="connsiteY42" fmla="*/ 441871 h 13742598"/>
              <a:gd name="connsiteX0" fmla="*/ 13659379 w 15050775"/>
              <a:gd name="connsiteY0" fmla="*/ 3418205 h 13742598"/>
              <a:gd name="connsiteX1" fmla="*/ 8034684 w 15050775"/>
              <a:gd name="connsiteY1" fmla="*/ 12567827 h 13742598"/>
              <a:gd name="connsiteX2" fmla="*/ 7778113 w 15050775"/>
              <a:gd name="connsiteY2" fmla="*/ 12132505 h 13742598"/>
              <a:gd name="connsiteX3" fmla="*/ 12837355 w 15050775"/>
              <a:gd name="connsiteY3" fmla="*/ 3902695 h 13742598"/>
              <a:gd name="connsiteX4" fmla="*/ 13659379 w 15050775"/>
              <a:gd name="connsiteY4" fmla="*/ 3418205 h 13742598"/>
              <a:gd name="connsiteX5" fmla="*/ 11316797 w 15050775"/>
              <a:gd name="connsiteY5" fmla="*/ 2487542 h 13742598"/>
              <a:gd name="connsiteX6" fmla="*/ 5692103 w 15050775"/>
              <a:gd name="connsiteY6" fmla="*/ 11637165 h 13742598"/>
              <a:gd name="connsiteX7" fmla="*/ 5435530 w 15050775"/>
              <a:gd name="connsiteY7" fmla="*/ 11201844 h 13742598"/>
              <a:gd name="connsiteX8" fmla="*/ 10494774 w 15050775"/>
              <a:gd name="connsiteY8" fmla="*/ 2972032 h 13742598"/>
              <a:gd name="connsiteX9" fmla="*/ 11316797 w 15050775"/>
              <a:gd name="connsiteY9" fmla="*/ 2487542 h 13742598"/>
              <a:gd name="connsiteX10" fmla="*/ 15050775 w 15050775"/>
              <a:gd name="connsiteY10" fmla="*/ 2397350 h 13742598"/>
              <a:gd name="connsiteX11" fmla="*/ 8435401 w 15050775"/>
              <a:gd name="connsiteY11" fmla="*/ 13082262 h 13742598"/>
              <a:gd name="connsiteX12" fmla="*/ 7694920 w 15050775"/>
              <a:gd name="connsiteY12" fmla="*/ 13363154 h 13742598"/>
              <a:gd name="connsiteX13" fmla="*/ 14092128 w 15050775"/>
              <a:gd name="connsiteY13" fmla="*/ 2962364 h 13742598"/>
              <a:gd name="connsiteX14" fmla="*/ 15050775 w 15050775"/>
              <a:gd name="connsiteY14" fmla="*/ 2397350 h 13742598"/>
              <a:gd name="connsiteX15" fmla="*/ 13720253 w 15050775"/>
              <a:gd name="connsiteY15" fmla="*/ 2159293 h 13742598"/>
              <a:gd name="connsiteX16" fmla="*/ 8095558 w 15050775"/>
              <a:gd name="connsiteY16" fmla="*/ 11308915 h 13742598"/>
              <a:gd name="connsiteX17" fmla="*/ 7838987 w 15050775"/>
              <a:gd name="connsiteY17" fmla="*/ 10873594 h 13742598"/>
              <a:gd name="connsiteX18" fmla="*/ 12898228 w 15050775"/>
              <a:gd name="connsiteY18" fmla="*/ 2643783 h 13742598"/>
              <a:gd name="connsiteX19" fmla="*/ 13720253 w 15050775"/>
              <a:gd name="connsiteY19" fmla="*/ 2159293 h 13742598"/>
              <a:gd name="connsiteX20" fmla="*/ 12708194 w 15050775"/>
              <a:gd name="connsiteY20" fmla="*/ 1466687 h 13742598"/>
              <a:gd name="connsiteX21" fmla="*/ 6092818 w 15050775"/>
              <a:gd name="connsiteY21" fmla="*/ 12151602 h 13742598"/>
              <a:gd name="connsiteX22" fmla="*/ 5352338 w 15050775"/>
              <a:gd name="connsiteY22" fmla="*/ 12432493 h 13742598"/>
              <a:gd name="connsiteX23" fmla="*/ 11749547 w 15050775"/>
              <a:gd name="connsiteY23" fmla="*/ 2031701 h 13742598"/>
              <a:gd name="connsiteX24" fmla="*/ 12708194 w 15050775"/>
              <a:gd name="connsiteY24" fmla="*/ 1466687 h 13742598"/>
              <a:gd name="connsiteX25" fmla="*/ 11377670 w 15050775"/>
              <a:gd name="connsiteY25" fmla="*/ 1228632 h 13742598"/>
              <a:gd name="connsiteX26" fmla="*/ 5752978 w 15050775"/>
              <a:gd name="connsiteY26" fmla="*/ 10378255 h 13742598"/>
              <a:gd name="connsiteX27" fmla="*/ 5496404 w 15050775"/>
              <a:gd name="connsiteY27" fmla="*/ 9942933 h 13742598"/>
              <a:gd name="connsiteX28" fmla="*/ 10555646 w 15050775"/>
              <a:gd name="connsiteY28" fmla="*/ 1713122 h 13742598"/>
              <a:gd name="connsiteX29" fmla="*/ 11377670 w 15050775"/>
              <a:gd name="connsiteY29" fmla="*/ 1228632 h 13742598"/>
              <a:gd name="connsiteX30" fmla="*/ 11239121 w 15050775"/>
              <a:gd name="connsiteY30" fmla="*/ 0 h 13742598"/>
              <a:gd name="connsiteX31" fmla="*/ 87135 w 15050775"/>
              <a:gd name="connsiteY31" fmla="*/ 4209 h 13742598"/>
              <a:gd name="connsiteX32" fmla="*/ 0 w 15050775"/>
              <a:gd name="connsiteY32" fmla="*/ 13742598 h 13742598"/>
              <a:gd name="connsiteX33" fmla="*/ 2528044 w 15050775"/>
              <a:gd name="connsiteY33" fmla="*/ 13711986 h 13742598"/>
              <a:gd name="connsiteX34" fmla="*/ 11239121 w 15050775"/>
              <a:gd name="connsiteY34" fmla="*/ 0 h 13742598"/>
              <a:gd name="connsiteX35" fmla="*/ 14086039 w 15050775"/>
              <a:gd name="connsiteY35" fmla="*/ 441871 h 13742598"/>
              <a:gd name="connsiteX36" fmla="*/ 7029230 w 15050775"/>
              <a:gd name="connsiteY36" fmla="*/ 11915061 h 13742598"/>
              <a:gd name="connsiteX37" fmla="*/ 6730183 w 15050775"/>
              <a:gd name="connsiteY37" fmla="*/ 11407676 h 13742598"/>
              <a:gd name="connsiteX38" fmla="*/ 13127391 w 15050775"/>
              <a:gd name="connsiteY38" fmla="*/ 1006884 h 13742598"/>
              <a:gd name="connsiteX39" fmla="*/ 14086039 w 15050775"/>
              <a:gd name="connsiteY39" fmla="*/ 441871 h 1374259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8435401 w 22334444"/>
              <a:gd name="connsiteY11" fmla="*/ 13112802 h 13773138"/>
              <a:gd name="connsiteX12" fmla="*/ 7694920 w 22334444"/>
              <a:gd name="connsiteY12" fmla="*/ 13393694 h 13773138"/>
              <a:gd name="connsiteX13" fmla="*/ 14092128 w 22334444"/>
              <a:gd name="connsiteY13" fmla="*/ 2992904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8435401 w 22334444"/>
              <a:gd name="connsiteY11" fmla="*/ 13112802 h 13773138"/>
              <a:gd name="connsiteX12" fmla="*/ 7694920 w 22334444"/>
              <a:gd name="connsiteY12" fmla="*/ 13393694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10390325 w 22334444"/>
              <a:gd name="connsiteY11" fmla="*/ 13743423 h 13773138"/>
              <a:gd name="connsiteX12" fmla="*/ 7694920 w 22334444"/>
              <a:gd name="connsiteY12" fmla="*/ 13393694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10390325 w 22334444"/>
              <a:gd name="connsiteY11" fmla="*/ 13743423 h 13773138"/>
              <a:gd name="connsiteX12" fmla="*/ 8230948 w 22334444"/>
              <a:gd name="connsiteY12" fmla="*/ 13740535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7687842 w 22334444"/>
              <a:gd name="connsiteY1" fmla="*/ 13701953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10390325 w 22334444"/>
              <a:gd name="connsiteY11" fmla="*/ 13743423 h 13773138"/>
              <a:gd name="connsiteX12" fmla="*/ 8230948 w 22334444"/>
              <a:gd name="connsiteY12" fmla="*/ 13740535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19014473 w 22334444"/>
              <a:gd name="connsiteY1" fmla="*/ 15211 h 13773138"/>
              <a:gd name="connsiteX2" fmla="*/ 7687842 w 22334444"/>
              <a:gd name="connsiteY2" fmla="*/ 13701953 h 13773138"/>
              <a:gd name="connsiteX3" fmla="*/ 7778113 w 22334444"/>
              <a:gd name="connsiteY3" fmla="*/ 12163045 h 13773138"/>
              <a:gd name="connsiteX4" fmla="*/ 12837355 w 22334444"/>
              <a:gd name="connsiteY4" fmla="*/ 3933235 h 13773138"/>
              <a:gd name="connsiteX5" fmla="*/ 13659379 w 22334444"/>
              <a:gd name="connsiteY5" fmla="*/ 3448745 h 13773138"/>
              <a:gd name="connsiteX6" fmla="*/ 11316797 w 22334444"/>
              <a:gd name="connsiteY6" fmla="*/ 2518082 h 13773138"/>
              <a:gd name="connsiteX7" fmla="*/ 5692103 w 22334444"/>
              <a:gd name="connsiteY7" fmla="*/ 11667705 h 13773138"/>
              <a:gd name="connsiteX8" fmla="*/ 5435530 w 22334444"/>
              <a:gd name="connsiteY8" fmla="*/ 11232384 h 13773138"/>
              <a:gd name="connsiteX9" fmla="*/ 10494774 w 22334444"/>
              <a:gd name="connsiteY9" fmla="*/ 3002572 h 13773138"/>
              <a:gd name="connsiteX10" fmla="*/ 11316797 w 22334444"/>
              <a:gd name="connsiteY10" fmla="*/ 2518082 h 13773138"/>
              <a:gd name="connsiteX11" fmla="*/ 22334444 w 22334444"/>
              <a:gd name="connsiteY11" fmla="*/ 0 h 13773138"/>
              <a:gd name="connsiteX12" fmla="*/ 10390325 w 22334444"/>
              <a:gd name="connsiteY12" fmla="*/ 13743423 h 13773138"/>
              <a:gd name="connsiteX13" fmla="*/ 8230948 w 22334444"/>
              <a:gd name="connsiteY13" fmla="*/ 13740535 h 13773138"/>
              <a:gd name="connsiteX14" fmla="*/ 19767715 w 22334444"/>
              <a:gd name="connsiteY14" fmla="*/ 60518 h 13773138"/>
              <a:gd name="connsiteX15" fmla="*/ 22334444 w 22334444"/>
              <a:gd name="connsiteY15" fmla="*/ 0 h 13773138"/>
              <a:gd name="connsiteX16" fmla="*/ 13720253 w 22334444"/>
              <a:gd name="connsiteY16" fmla="*/ 2189833 h 13773138"/>
              <a:gd name="connsiteX17" fmla="*/ 8095558 w 22334444"/>
              <a:gd name="connsiteY17" fmla="*/ 11339455 h 13773138"/>
              <a:gd name="connsiteX18" fmla="*/ 7838987 w 22334444"/>
              <a:gd name="connsiteY18" fmla="*/ 10904134 h 13773138"/>
              <a:gd name="connsiteX19" fmla="*/ 12898228 w 22334444"/>
              <a:gd name="connsiteY19" fmla="*/ 2674323 h 13773138"/>
              <a:gd name="connsiteX20" fmla="*/ 13720253 w 22334444"/>
              <a:gd name="connsiteY20" fmla="*/ 2189833 h 13773138"/>
              <a:gd name="connsiteX21" fmla="*/ 12708194 w 22334444"/>
              <a:gd name="connsiteY21" fmla="*/ 1497227 h 13773138"/>
              <a:gd name="connsiteX22" fmla="*/ 6092818 w 22334444"/>
              <a:gd name="connsiteY22" fmla="*/ 12182142 h 13773138"/>
              <a:gd name="connsiteX23" fmla="*/ 5352338 w 22334444"/>
              <a:gd name="connsiteY23" fmla="*/ 12463033 h 13773138"/>
              <a:gd name="connsiteX24" fmla="*/ 11749547 w 22334444"/>
              <a:gd name="connsiteY24" fmla="*/ 2062241 h 13773138"/>
              <a:gd name="connsiteX25" fmla="*/ 12708194 w 22334444"/>
              <a:gd name="connsiteY25" fmla="*/ 1497227 h 13773138"/>
              <a:gd name="connsiteX26" fmla="*/ 11377670 w 22334444"/>
              <a:gd name="connsiteY26" fmla="*/ 1259172 h 13773138"/>
              <a:gd name="connsiteX27" fmla="*/ 5752978 w 22334444"/>
              <a:gd name="connsiteY27" fmla="*/ 10408795 h 13773138"/>
              <a:gd name="connsiteX28" fmla="*/ 5496404 w 22334444"/>
              <a:gd name="connsiteY28" fmla="*/ 9973473 h 13773138"/>
              <a:gd name="connsiteX29" fmla="*/ 10555646 w 22334444"/>
              <a:gd name="connsiteY29" fmla="*/ 1743662 h 13773138"/>
              <a:gd name="connsiteX30" fmla="*/ 11377670 w 22334444"/>
              <a:gd name="connsiteY30" fmla="*/ 1259172 h 13773138"/>
              <a:gd name="connsiteX31" fmla="*/ 11239121 w 22334444"/>
              <a:gd name="connsiteY31" fmla="*/ 30540 h 13773138"/>
              <a:gd name="connsiteX32" fmla="*/ 87135 w 22334444"/>
              <a:gd name="connsiteY32" fmla="*/ 34749 h 13773138"/>
              <a:gd name="connsiteX33" fmla="*/ 0 w 22334444"/>
              <a:gd name="connsiteY33" fmla="*/ 13773138 h 13773138"/>
              <a:gd name="connsiteX34" fmla="*/ 2528044 w 22334444"/>
              <a:gd name="connsiteY34" fmla="*/ 13742526 h 13773138"/>
              <a:gd name="connsiteX35" fmla="*/ 11239121 w 22334444"/>
              <a:gd name="connsiteY35" fmla="*/ 30540 h 13773138"/>
              <a:gd name="connsiteX36" fmla="*/ 14086039 w 22334444"/>
              <a:gd name="connsiteY36" fmla="*/ 472411 h 13773138"/>
              <a:gd name="connsiteX37" fmla="*/ 7029230 w 22334444"/>
              <a:gd name="connsiteY37" fmla="*/ 11945601 h 13773138"/>
              <a:gd name="connsiteX38" fmla="*/ 6730183 w 22334444"/>
              <a:gd name="connsiteY38" fmla="*/ 11438216 h 13773138"/>
              <a:gd name="connsiteX39" fmla="*/ 13127391 w 22334444"/>
              <a:gd name="connsiteY39" fmla="*/ 1037424 h 13773138"/>
              <a:gd name="connsiteX40" fmla="*/ 14086039 w 22334444"/>
              <a:gd name="connsiteY40" fmla="*/ 472411 h 13773138"/>
              <a:gd name="connsiteX0" fmla="*/ 16875544 w 22334444"/>
              <a:gd name="connsiteY0" fmla="*/ 11862 h 13773138"/>
              <a:gd name="connsiteX1" fmla="*/ 19014473 w 22334444"/>
              <a:gd name="connsiteY1" fmla="*/ 15211 h 13773138"/>
              <a:gd name="connsiteX2" fmla="*/ 7687842 w 22334444"/>
              <a:gd name="connsiteY2" fmla="*/ 13701953 h 13773138"/>
              <a:gd name="connsiteX3" fmla="*/ 7778113 w 22334444"/>
              <a:gd name="connsiteY3" fmla="*/ 12163045 h 13773138"/>
              <a:gd name="connsiteX4" fmla="*/ 12837355 w 22334444"/>
              <a:gd name="connsiteY4" fmla="*/ 3933235 h 13773138"/>
              <a:gd name="connsiteX5" fmla="*/ 16875544 w 22334444"/>
              <a:gd name="connsiteY5" fmla="*/ 11862 h 13773138"/>
              <a:gd name="connsiteX6" fmla="*/ 11316797 w 22334444"/>
              <a:gd name="connsiteY6" fmla="*/ 2518082 h 13773138"/>
              <a:gd name="connsiteX7" fmla="*/ 5692103 w 22334444"/>
              <a:gd name="connsiteY7" fmla="*/ 11667705 h 13773138"/>
              <a:gd name="connsiteX8" fmla="*/ 5435530 w 22334444"/>
              <a:gd name="connsiteY8" fmla="*/ 11232384 h 13773138"/>
              <a:gd name="connsiteX9" fmla="*/ 10494774 w 22334444"/>
              <a:gd name="connsiteY9" fmla="*/ 3002572 h 13773138"/>
              <a:gd name="connsiteX10" fmla="*/ 11316797 w 22334444"/>
              <a:gd name="connsiteY10" fmla="*/ 2518082 h 13773138"/>
              <a:gd name="connsiteX11" fmla="*/ 22334444 w 22334444"/>
              <a:gd name="connsiteY11" fmla="*/ 0 h 13773138"/>
              <a:gd name="connsiteX12" fmla="*/ 10390325 w 22334444"/>
              <a:gd name="connsiteY12" fmla="*/ 13743423 h 13773138"/>
              <a:gd name="connsiteX13" fmla="*/ 8230948 w 22334444"/>
              <a:gd name="connsiteY13" fmla="*/ 13740535 h 13773138"/>
              <a:gd name="connsiteX14" fmla="*/ 19767715 w 22334444"/>
              <a:gd name="connsiteY14" fmla="*/ 60518 h 13773138"/>
              <a:gd name="connsiteX15" fmla="*/ 22334444 w 22334444"/>
              <a:gd name="connsiteY15" fmla="*/ 0 h 13773138"/>
              <a:gd name="connsiteX16" fmla="*/ 13720253 w 22334444"/>
              <a:gd name="connsiteY16" fmla="*/ 2189833 h 13773138"/>
              <a:gd name="connsiteX17" fmla="*/ 8095558 w 22334444"/>
              <a:gd name="connsiteY17" fmla="*/ 11339455 h 13773138"/>
              <a:gd name="connsiteX18" fmla="*/ 7838987 w 22334444"/>
              <a:gd name="connsiteY18" fmla="*/ 10904134 h 13773138"/>
              <a:gd name="connsiteX19" fmla="*/ 12898228 w 22334444"/>
              <a:gd name="connsiteY19" fmla="*/ 2674323 h 13773138"/>
              <a:gd name="connsiteX20" fmla="*/ 13720253 w 22334444"/>
              <a:gd name="connsiteY20" fmla="*/ 2189833 h 13773138"/>
              <a:gd name="connsiteX21" fmla="*/ 12708194 w 22334444"/>
              <a:gd name="connsiteY21" fmla="*/ 1497227 h 13773138"/>
              <a:gd name="connsiteX22" fmla="*/ 6092818 w 22334444"/>
              <a:gd name="connsiteY22" fmla="*/ 12182142 h 13773138"/>
              <a:gd name="connsiteX23" fmla="*/ 5352338 w 22334444"/>
              <a:gd name="connsiteY23" fmla="*/ 12463033 h 13773138"/>
              <a:gd name="connsiteX24" fmla="*/ 11749547 w 22334444"/>
              <a:gd name="connsiteY24" fmla="*/ 2062241 h 13773138"/>
              <a:gd name="connsiteX25" fmla="*/ 12708194 w 22334444"/>
              <a:gd name="connsiteY25" fmla="*/ 1497227 h 13773138"/>
              <a:gd name="connsiteX26" fmla="*/ 11377670 w 22334444"/>
              <a:gd name="connsiteY26" fmla="*/ 1259172 h 13773138"/>
              <a:gd name="connsiteX27" fmla="*/ 5752978 w 22334444"/>
              <a:gd name="connsiteY27" fmla="*/ 10408795 h 13773138"/>
              <a:gd name="connsiteX28" fmla="*/ 5496404 w 22334444"/>
              <a:gd name="connsiteY28" fmla="*/ 9973473 h 13773138"/>
              <a:gd name="connsiteX29" fmla="*/ 10555646 w 22334444"/>
              <a:gd name="connsiteY29" fmla="*/ 1743662 h 13773138"/>
              <a:gd name="connsiteX30" fmla="*/ 11377670 w 22334444"/>
              <a:gd name="connsiteY30" fmla="*/ 1259172 h 13773138"/>
              <a:gd name="connsiteX31" fmla="*/ 11239121 w 22334444"/>
              <a:gd name="connsiteY31" fmla="*/ 30540 h 13773138"/>
              <a:gd name="connsiteX32" fmla="*/ 87135 w 22334444"/>
              <a:gd name="connsiteY32" fmla="*/ 34749 h 13773138"/>
              <a:gd name="connsiteX33" fmla="*/ 0 w 22334444"/>
              <a:gd name="connsiteY33" fmla="*/ 13773138 h 13773138"/>
              <a:gd name="connsiteX34" fmla="*/ 2528044 w 22334444"/>
              <a:gd name="connsiteY34" fmla="*/ 13742526 h 13773138"/>
              <a:gd name="connsiteX35" fmla="*/ 11239121 w 22334444"/>
              <a:gd name="connsiteY35" fmla="*/ 30540 h 13773138"/>
              <a:gd name="connsiteX36" fmla="*/ 14086039 w 22334444"/>
              <a:gd name="connsiteY36" fmla="*/ 472411 h 13773138"/>
              <a:gd name="connsiteX37" fmla="*/ 7029230 w 22334444"/>
              <a:gd name="connsiteY37" fmla="*/ 11945601 h 13773138"/>
              <a:gd name="connsiteX38" fmla="*/ 6730183 w 22334444"/>
              <a:gd name="connsiteY38" fmla="*/ 11438216 h 13773138"/>
              <a:gd name="connsiteX39" fmla="*/ 13127391 w 22334444"/>
              <a:gd name="connsiteY39" fmla="*/ 1037424 h 13773138"/>
              <a:gd name="connsiteX40" fmla="*/ 14086039 w 22334444"/>
              <a:gd name="connsiteY40" fmla="*/ 472411 h 13773138"/>
              <a:gd name="connsiteX0" fmla="*/ 16875544 w 22334444"/>
              <a:gd name="connsiteY0" fmla="*/ 11862 h 13773138"/>
              <a:gd name="connsiteX1" fmla="*/ 19014473 w 22334444"/>
              <a:gd name="connsiteY1" fmla="*/ 15211 h 13773138"/>
              <a:gd name="connsiteX2" fmla="*/ 7687842 w 22334444"/>
              <a:gd name="connsiteY2" fmla="*/ 13701953 h 13773138"/>
              <a:gd name="connsiteX3" fmla="*/ 7778113 w 22334444"/>
              <a:gd name="connsiteY3" fmla="*/ 12163045 h 13773138"/>
              <a:gd name="connsiteX4" fmla="*/ 14035534 w 22334444"/>
              <a:gd name="connsiteY4" fmla="*/ 3838642 h 13773138"/>
              <a:gd name="connsiteX5" fmla="*/ 16875544 w 22334444"/>
              <a:gd name="connsiteY5" fmla="*/ 11862 h 13773138"/>
              <a:gd name="connsiteX6" fmla="*/ 11316797 w 22334444"/>
              <a:gd name="connsiteY6" fmla="*/ 2518082 h 13773138"/>
              <a:gd name="connsiteX7" fmla="*/ 5692103 w 22334444"/>
              <a:gd name="connsiteY7" fmla="*/ 11667705 h 13773138"/>
              <a:gd name="connsiteX8" fmla="*/ 5435530 w 22334444"/>
              <a:gd name="connsiteY8" fmla="*/ 11232384 h 13773138"/>
              <a:gd name="connsiteX9" fmla="*/ 10494774 w 22334444"/>
              <a:gd name="connsiteY9" fmla="*/ 3002572 h 13773138"/>
              <a:gd name="connsiteX10" fmla="*/ 11316797 w 22334444"/>
              <a:gd name="connsiteY10" fmla="*/ 2518082 h 13773138"/>
              <a:gd name="connsiteX11" fmla="*/ 22334444 w 22334444"/>
              <a:gd name="connsiteY11" fmla="*/ 0 h 13773138"/>
              <a:gd name="connsiteX12" fmla="*/ 10390325 w 22334444"/>
              <a:gd name="connsiteY12" fmla="*/ 13743423 h 13773138"/>
              <a:gd name="connsiteX13" fmla="*/ 8230948 w 22334444"/>
              <a:gd name="connsiteY13" fmla="*/ 13740535 h 13773138"/>
              <a:gd name="connsiteX14" fmla="*/ 19767715 w 22334444"/>
              <a:gd name="connsiteY14" fmla="*/ 60518 h 13773138"/>
              <a:gd name="connsiteX15" fmla="*/ 22334444 w 22334444"/>
              <a:gd name="connsiteY15" fmla="*/ 0 h 13773138"/>
              <a:gd name="connsiteX16" fmla="*/ 13720253 w 22334444"/>
              <a:gd name="connsiteY16" fmla="*/ 2189833 h 13773138"/>
              <a:gd name="connsiteX17" fmla="*/ 8095558 w 22334444"/>
              <a:gd name="connsiteY17" fmla="*/ 11339455 h 13773138"/>
              <a:gd name="connsiteX18" fmla="*/ 7838987 w 22334444"/>
              <a:gd name="connsiteY18" fmla="*/ 10904134 h 13773138"/>
              <a:gd name="connsiteX19" fmla="*/ 12898228 w 22334444"/>
              <a:gd name="connsiteY19" fmla="*/ 2674323 h 13773138"/>
              <a:gd name="connsiteX20" fmla="*/ 13720253 w 22334444"/>
              <a:gd name="connsiteY20" fmla="*/ 2189833 h 13773138"/>
              <a:gd name="connsiteX21" fmla="*/ 12708194 w 22334444"/>
              <a:gd name="connsiteY21" fmla="*/ 1497227 h 13773138"/>
              <a:gd name="connsiteX22" fmla="*/ 6092818 w 22334444"/>
              <a:gd name="connsiteY22" fmla="*/ 12182142 h 13773138"/>
              <a:gd name="connsiteX23" fmla="*/ 5352338 w 22334444"/>
              <a:gd name="connsiteY23" fmla="*/ 12463033 h 13773138"/>
              <a:gd name="connsiteX24" fmla="*/ 11749547 w 22334444"/>
              <a:gd name="connsiteY24" fmla="*/ 2062241 h 13773138"/>
              <a:gd name="connsiteX25" fmla="*/ 12708194 w 22334444"/>
              <a:gd name="connsiteY25" fmla="*/ 1497227 h 13773138"/>
              <a:gd name="connsiteX26" fmla="*/ 11377670 w 22334444"/>
              <a:gd name="connsiteY26" fmla="*/ 1259172 h 13773138"/>
              <a:gd name="connsiteX27" fmla="*/ 5752978 w 22334444"/>
              <a:gd name="connsiteY27" fmla="*/ 10408795 h 13773138"/>
              <a:gd name="connsiteX28" fmla="*/ 5496404 w 22334444"/>
              <a:gd name="connsiteY28" fmla="*/ 9973473 h 13773138"/>
              <a:gd name="connsiteX29" fmla="*/ 10555646 w 22334444"/>
              <a:gd name="connsiteY29" fmla="*/ 1743662 h 13773138"/>
              <a:gd name="connsiteX30" fmla="*/ 11377670 w 22334444"/>
              <a:gd name="connsiteY30" fmla="*/ 1259172 h 13773138"/>
              <a:gd name="connsiteX31" fmla="*/ 11239121 w 22334444"/>
              <a:gd name="connsiteY31" fmla="*/ 30540 h 13773138"/>
              <a:gd name="connsiteX32" fmla="*/ 87135 w 22334444"/>
              <a:gd name="connsiteY32" fmla="*/ 34749 h 13773138"/>
              <a:gd name="connsiteX33" fmla="*/ 0 w 22334444"/>
              <a:gd name="connsiteY33" fmla="*/ 13773138 h 13773138"/>
              <a:gd name="connsiteX34" fmla="*/ 2528044 w 22334444"/>
              <a:gd name="connsiteY34" fmla="*/ 13742526 h 13773138"/>
              <a:gd name="connsiteX35" fmla="*/ 11239121 w 22334444"/>
              <a:gd name="connsiteY35" fmla="*/ 30540 h 13773138"/>
              <a:gd name="connsiteX36" fmla="*/ 14086039 w 22334444"/>
              <a:gd name="connsiteY36" fmla="*/ 472411 h 13773138"/>
              <a:gd name="connsiteX37" fmla="*/ 7029230 w 22334444"/>
              <a:gd name="connsiteY37" fmla="*/ 11945601 h 13773138"/>
              <a:gd name="connsiteX38" fmla="*/ 6730183 w 22334444"/>
              <a:gd name="connsiteY38" fmla="*/ 11438216 h 13773138"/>
              <a:gd name="connsiteX39" fmla="*/ 13127391 w 22334444"/>
              <a:gd name="connsiteY39" fmla="*/ 1037424 h 13773138"/>
              <a:gd name="connsiteX40" fmla="*/ 14086039 w 22334444"/>
              <a:gd name="connsiteY40" fmla="*/ 472411 h 13773138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14086039 w 22334444"/>
              <a:gd name="connsiteY36" fmla="*/ 472411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39" fmla="*/ 13127391 w 22334444"/>
              <a:gd name="connsiteY39" fmla="*/ 1037424 h 13802659"/>
              <a:gd name="connsiteX40" fmla="*/ 14086039 w 22334444"/>
              <a:gd name="connsiteY40" fmla="*/ 472411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14149101 w 22334444"/>
              <a:gd name="connsiteY36" fmla="*/ 1103031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39" fmla="*/ 13127391 w 22334444"/>
              <a:gd name="connsiteY39" fmla="*/ 1037424 h 13802659"/>
              <a:gd name="connsiteX40" fmla="*/ 14149101 w 22334444"/>
              <a:gd name="connsiteY40" fmla="*/ 1103031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13127391 w 22334444"/>
              <a:gd name="connsiteY36" fmla="*/ 1037424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39" fmla="*/ 13127391 w 22334444"/>
              <a:gd name="connsiteY39" fmla="*/ 1037424 h 13802659"/>
              <a:gd name="connsiteX0" fmla="*/ 16875544 w 22334444"/>
              <a:gd name="connsiteY0" fmla="*/ 14962 h 13805759"/>
              <a:gd name="connsiteX1" fmla="*/ 19014473 w 22334444"/>
              <a:gd name="connsiteY1" fmla="*/ 18311 h 13805759"/>
              <a:gd name="connsiteX2" fmla="*/ 7687842 w 22334444"/>
              <a:gd name="connsiteY2" fmla="*/ 13705053 h 13805759"/>
              <a:gd name="connsiteX3" fmla="*/ 6296155 w 22334444"/>
              <a:gd name="connsiteY3" fmla="*/ 13805759 h 13805759"/>
              <a:gd name="connsiteX4" fmla="*/ 14035534 w 22334444"/>
              <a:gd name="connsiteY4" fmla="*/ 3841742 h 13805759"/>
              <a:gd name="connsiteX5" fmla="*/ 16875544 w 22334444"/>
              <a:gd name="connsiteY5" fmla="*/ 14962 h 13805759"/>
              <a:gd name="connsiteX6" fmla="*/ 11316797 w 22334444"/>
              <a:gd name="connsiteY6" fmla="*/ 2521182 h 13805759"/>
              <a:gd name="connsiteX7" fmla="*/ 5692103 w 22334444"/>
              <a:gd name="connsiteY7" fmla="*/ 11670805 h 13805759"/>
              <a:gd name="connsiteX8" fmla="*/ 5435530 w 22334444"/>
              <a:gd name="connsiteY8" fmla="*/ 11235484 h 13805759"/>
              <a:gd name="connsiteX9" fmla="*/ 10494774 w 22334444"/>
              <a:gd name="connsiteY9" fmla="*/ 3005672 h 13805759"/>
              <a:gd name="connsiteX10" fmla="*/ 11316797 w 22334444"/>
              <a:gd name="connsiteY10" fmla="*/ 2521182 h 13805759"/>
              <a:gd name="connsiteX11" fmla="*/ 22334444 w 22334444"/>
              <a:gd name="connsiteY11" fmla="*/ 3100 h 13805759"/>
              <a:gd name="connsiteX12" fmla="*/ 10390325 w 22334444"/>
              <a:gd name="connsiteY12" fmla="*/ 13746523 h 13805759"/>
              <a:gd name="connsiteX13" fmla="*/ 8230948 w 22334444"/>
              <a:gd name="connsiteY13" fmla="*/ 13743635 h 13805759"/>
              <a:gd name="connsiteX14" fmla="*/ 19767715 w 22334444"/>
              <a:gd name="connsiteY14" fmla="*/ 63618 h 13805759"/>
              <a:gd name="connsiteX15" fmla="*/ 22334444 w 22334444"/>
              <a:gd name="connsiteY15" fmla="*/ 3100 h 13805759"/>
              <a:gd name="connsiteX16" fmla="*/ 13720253 w 22334444"/>
              <a:gd name="connsiteY16" fmla="*/ 2192933 h 13805759"/>
              <a:gd name="connsiteX17" fmla="*/ 8095558 w 22334444"/>
              <a:gd name="connsiteY17" fmla="*/ 11342555 h 13805759"/>
              <a:gd name="connsiteX18" fmla="*/ 7838987 w 22334444"/>
              <a:gd name="connsiteY18" fmla="*/ 10907234 h 13805759"/>
              <a:gd name="connsiteX19" fmla="*/ 12898228 w 22334444"/>
              <a:gd name="connsiteY19" fmla="*/ 2677423 h 13805759"/>
              <a:gd name="connsiteX20" fmla="*/ 13720253 w 22334444"/>
              <a:gd name="connsiteY20" fmla="*/ 2192933 h 13805759"/>
              <a:gd name="connsiteX21" fmla="*/ 12708194 w 22334444"/>
              <a:gd name="connsiteY21" fmla="*/ 1500327 h 13805759"/>
              <a:gd name="connsiteX22" fmla="*/ 6092818 w 22334444"/>
              <a:gd name="connsiteY22" fmla="*/ 12185242 h 13805759"/>
              <a:gd name="connsiteX23" fmla="*/ 5352338 w 22334444"/>
              <a:gd name="connsiteY23" fmla="*/ 12466133 h 13805759"/>
              <a:gd name="connsiteX24" fmla="*/ 11749547 w 22334444"/>
              <a:gd name="connsiteY24" fmla="*/ 2065341 h 13805759"/>
              <a:gd name="connsiteX25" fmla="*/ 12708194 w 22334444"/>
              <a:gd name="connsiteY25" fmla="*/ 1500327 h 13805759"/>
              <a:gd name="connsiteX26" fmla="*/ 11377670 w 22334444"/>
              <a:gd name="connsiteY26" fmla="*/ 1262272 h 13805759"/>
              <a:gd name="connsiteX27" fmla="*/ 5752978 w 22334444"/>
              <a:gd name="connsiteY27" fmla="*/ 10411895 h 13805759"/>
              <a:gd name="connsiteX28" fmla="*/ 5496404 w 22334444"/>
              <a:gd name="connsiteY28" fmla="*/ 9976573 h 13805759"/>
              <a:gd name="connsiteX29" fmla="*/ 10555646 w 22334444"/>
              <a:gd name="connsiteY29" fmla="*/ 1746762 h 13805759"/>
              <a:gd name="connsiteX30" fmla="*/ 11377670 w 22334444"/>
              <a:gd name="connsiteY30" fmla="*/ 1262272 h 13805759"/>
              <a:gd name="connsiteX31" fmla="*/ 11239121 w 22334444"/>
              <a:gd name="connsiteY31" fmla="*/ 33640 h 13805759"/>
              <a:gd name="connsiteX32" fmla="*/ 87135 w 22334444"/>
              <a:gd name="connsiteY32" fmla="*/ 37849 h 13805759"/>
              <a:gd name="connsiteX33" fmla="*/ 0 w 22334444"/>
              <a:gd name="connsiteY33" fmla="*/ 13776238 h 13805759"/>
              <a:gd name="connsiteX34" fmla="*/ 2528044 w 22334444"/>
              <a:gd name="connsiteY34" fmla="*/ 13745626 h 13805759"/>
              <a:gd name="connsiteX35" fmla="*/ 11239121 w 22334444"/>
              <a:gd name="connsiteY35" fmla="*/ 33640 h 13805759"/>
              <a:gd name="connsiteX36" fmla="*/ 15649874 w 22334444"/>
              <a:gd name="connsiteY36" fmla="*/ 0 h 13805759"/>
              <a:gd name="connsiteX37" fmla="*/ 7029230 w 22334444"/>
              <a:gd name="connsiteY37" fmla="*/ 11948701 h 13805759"/>
              <a:gd name="connsiteX38" fmla="*/ 6730183 w 22334444"/>
              <a:gd name="connsiteY38" fmla="*/ 11441316 h 13805759"/>
              <a:gd name="connsiteX39" fmla="*/ 15649874 w 22334444"/>
              <a:gd name="connsiteY39" fmla="*/ 0 h 138057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6730183 w 22334444"/>
              <a:gd name="connsiteY36" fmla="*/ 11438216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4989"/>
              <a:gd name="connsiteX1" fmla="*/ 19014473 w 22334444"/>
              <a:gd name="connsiteY1" fmla="*/ 15211 h 13804989"/>
              <a:gd name="connsiteX2" fmla="*/ 7687842 w 22334444"/>
              <a:gd name="connsiteY2" fmla="*/ 13701953 h 13804989"/>
              <a:gd name="connsiteX3" fmla="*/ 6296155 w 22334444"/>
              <a:gd name="connsiteY3" fmla="*/ 13802659 h 13804989"/>
              <a:gd name="connsiteX4" fmla="*/ 14035534 w 22334444"/>
              <a:gd name="connsiteY4" fmla="*/ 3838642 h 13804989"/>
              <a:gd name="connsiteX5" fmla="*/ 16875544 w 22334444"/>
              <a:gd name="connsiteY5" fmla="*/ 11862 h 13804989"/>
              <a:gd name="connsiteX6" fmla="*/ 11316797 w 22334444"/>
              <a:gd name="connsiteY6" fmla="*/ 2518082 h 13804989"/>
              <a:gd name="connsiteX7" fmla="*/ 5692103 w 22334444"/>
              <a:gd name="connsiteY7" fmla="*/ 11667705 h 13804989"/>
              <a:gd name="connsiteX8" fmla="*/ 5435530 w 22334444"/>
              <a:gd name="connsiteY8" fmla="*/ 11232384 h 13804989"/>
              <a:gd name="connsiteX9" fmla="*/ 10494774 w 22334444"/>
              <a:gd name="connsiteY9" fmla="*/ 3002572 h 13804989"/>
              <a:gd name="connsiteX10" fmla="*/ 11316797 w 22334444"/>
              <a:gd name="connsiteY10" fmla="*/ 2518082 h 13804989"/>
              <a:gd name="connsiteX11" fmla="*/ 22334444 w 22334444"/>
              <a:gd name="connsiteY11" fmla="*/ 0 h 13804989"/>
              <a:gd name="connsiteX12" fmla="*/ 10390325 w 22334444"/>
              <a:gd name="connsiteY12" fmla="*/ 13743423 h 13804989"/>
              <a:gd name="connsiteX13" fmla="*/ 8230948 w 22334444"/>
              <a:gd name="connsiteY13" fmla="*/ 13740535 h 13804989"/>
              <a:gd name="connsiteX14" fmla="*/ 19767715 w 22334444"/>
              <a:gd name="connsiteY14" fmla="*/ 60518 h 13804989"/>
              <a:gd name="connsiteX15" fmla="*/ 22334444 w 22334444"/>
              <a:gd name="connsiteY15" fmla="*/ 0 h 13804989"/>
              <a:gd name="connsiteX16" fmla="*/ 13720253 w 22334444"/>
              <a:gd name="connsiteY16" fmla="*/ 2189833 h 13804989"/>
              <a:gd name="connsiteX17" fmla="*/ 8095558 w 22334444"/>
              <a:gd name="connsiteY17" fmla="*/ 11339455 h 13804989"/>
              <a:gd name="connsiteX18" fmla="*/ 5095787 w 22334444"/>
              <a:gd name="connsiteY18" fmla="*/ 13804989 h 13804989"/>
              <a:gd name="connsiteX19" fmla="*/ 12898228 w 22334444"/>
              <a:gd name="connsiteY19" fmla="*/ 2674323 h 13804989"/>
              <a:gd name="connsiteX20" fmla="*/ 13720253 w 22334444"/>
              <a:gd name="connsiteY20" fmla="*/ 2189833 h 13804989"/>
              <a:gd name="connsiteX21" fmla="*/ 12708194 w 22334444"/>
              <a:gd name="connsiteY21" fmla="*/ 1497227 h 13804989"/>
              <a:gd name="connsiteX22" fmla="*/ 6092818 w 22334444"/>
              <a:gd name="connsiteY22" fmla="*/ 12182142 h 13804989"/>
              <a:gd name="connsiteX23" fmla="*/ 5352338 w 22334444"/>
              <a:gd name="connsiteY23" fmla="*/ 12463033 h 13804989"/>
              <a:gd name="connsiteX24" fmla="*/ 11749547 w 22334444"/>
              <a:gd name="connsiteY24" fmla="*/ 2062241 h 13804989"/>
              <a:gd name="connsiteX25" fmla="*/ 12708194 w 22334444"/>
              <a:gd name="connsiteY25" fmla="*/ 1497227 h 13804989"/>
              <a:gd name="connsiteX26" fmla="*/ 11377670 w 22334444"/>
              <a:gd name="connsiteY26" fmla="*/ 1259172 h 13804989"/>
              <a:gd name="connsiteX27" fmla="*/ 5752978 w 22334444"/>
              <a:gd name="connsiteY27" fmla="*/ 10408795 h 13804989"/>
              <a:gd name="connsiteX28" fmla="*/ 5496404 w 22334444"/>
              <a:gd name="connsiteY28" fmla="*/ 9973473 h 13804989"/>
              <a:gd name="connsiteX29" fmla="*/ 10555646 w 22334444"/>
              <a:gd name="connsiteY29" fmla="*/ 1743662 h 13804989"/>
              <a:gd name="connsiteX30" fmla="*/ 11377670 w 22334444"/>
              <a:gd name="connsiteY30" fmla="*/ 1259172 h 13804989"/>
              <a:gd name="connsiteX31" fmla="*/ 11239121 w 22334444"/>
              <a:gd name="connsiteY31" fmla="*/ 30540 h 13804989"/>
              <a:gd name="connsiteX32" fmla="*/ 87135 w 22334444"/>
              <a:gd name="connsiteY32" fmla="*/ 34749 h 13804989"/>
              <a:gd name="connsiteX33" fmla="*/ 0 w 22334444"/>
              <a:gd name="connsiteY33" fmla="*/ 13773138 h 13804989"/>
              <a:gd name="connsiteX34" fmla="*/ 2528044 w 22334444"/>
              <a:gd name="connsiteY34" fmla="*/ 13742526 h 13804989"/>
              <a:gd name="connsiteX35" fmla="*/ 11239121 w 22334444"/>
              <a:gd name="connsiteY35" fmla="*/ 30540 h 13804989"/>
              <a:gd name="connsiteX0" fmla="*/ 16875544 w 22334444"/>
              <a:gd name="connsiteY0" fmla="*/ 11862 h 13804989"/>
              <a:gd name="connsiteX1" fmla="*/ 19014473 w 22334444"/>
              <a:gd name="connsiteY1" fmla="*/ 15211 h 13804989"/>
              <a:gd name="connsiteX2" fmla="*/ 7687842 w 22334444"/>
              <a:gd name="connsiteY2" fmla="*/ 13701953 h 13804989"/>
              <a:gd name="connsiteX3" fmla="*/ 6296155 w 22334444"/>
              <a:gd name="connsiteY3" fmla="*/ 13802659 h 13804989"/>
              <a:gd name="connsiteX4" fmla="*/ 14035534 w 22334444"/>
              <a:gd name="connsiteY4" fmla="*/ 3838642 h 13804989"/>
              <a:gd name="connsiteX5" fmla="*/ 16875544 w 22334444"/>
              <a:gd name="connsiteY5" fmla="*/ 11862 h 13804989"/>
              <a:gd name="connsiteX6" fmla="*/ 11316797 w 22334444"/>
              <a:gd name="connsiteY6" fmla="*/ 2518082 h 13804989"/>
              <a:gd name="connsiteX7" fmla="*/ 5692103 w 22334444"/>
              <a:gd name="connsiteY7" fmla="*/ 11667705 h 13804989"/>
              <a:gd name="connsiteX8" fmla="*/ 5435530 w 22334444"/>
              <a:gd name="connsiteY8" fmla="*/ 11232384 h 13804989"/>
              <a:gd name="connsiteX9" fmla="*/ 10494774 w 22334444"/>
              <a:gd name="connsiteY9" fmla="*/ 3002572 h 13804989"/>
              <a:gd name="connsiteX10" fmla="*/ 11316797 w 22334444"/>
              <a:gd name="connsiteY10" fmla="*/ 2518082 h 13804989"/>
              <a:gd name="connsiteX11" fmla="*/ 22334444 w 22334444"/>
              <a:gd name="connsiteY11" fmla="*/ 0 h 13804989"/>
              <a:gd name="connsiteX12" fmla="*/ 10390325 w 22334444"/>
              <a:gd name="connsiteY12" fmla="*/ 13743423 h 13804989"/>
              <a:gd name="connsiteX13" fmla="*/ 8230948 w 22334444"/>
              <a:gd name="connsiteY13" fmla="*/ 13740535 h 13804989"/>
              <a:gd name="connsiteX14" fmla="*/ 19767715 w 22334444"/>
              <a:gd name="connsiteY14" fmla="*/ 60518 h 13804989"/>
              <a:gd name="connsiteX15" fmla="*/ 22334444 w 22334444"/>
              <a:gd name="connsiteY15" fmla="*/ 0 h 13804989"/>
              <a:gd name="connsiteX16" fmla="*/ 13720253 w 22334444"/>
              <a:gd name="connsiteY16" fmla="*/ 2189833 h 13804989"/>
              <a:gd name="connsiteX17" fmla="*/ 5919916 w 22334444"/>
              <a:gd name="connsiteY17" fmla="*/ 13704283 h 13804989"/>
              <a:gd name="connsiteX18" fmla="*/ 5095787 w 22334444"/>
              <a:gd name="connsiteY18" fmla="*/ 13804989 h 13804989"/>
              <a:gd name="connsiteX19" fmla="*/ 12898228 w 22334444"/>
              <a:gd name="connsiteY19" fmla="*/ 2674323 h 13804989"/>
              <a:gd name="connsiteX20" fmla="*/ 13720253 w 22334444"/>
              <a:gd name="connsiteY20" fmla="*/ 2189833 h 13804989"/>
              <a:gd name="connsiteX21" fmla="*/ 12708194 w 22334444"/>
              <a:gd name="connsiteY21" fmla="*/ 1497227 h 13804989"/>
              <a:gd name="connsiteX22" fmla="*/ 6092818 w 22334444"/>
              <a:gd name="connsiteY22" fmla="*/ 12182142 h 13804989"/>
              <a:gd name="connsiteX23" fmla="*/ 5352338 w 22334444"/>
              <a:gd name="connsiteY23" fmla="*/ 12463033 h 13804989"/>
              <a:gd name="connsiteX24" fmla="*/ 11749547 w 22334444"/>
              <a:gd name="connsiteY24" fmla="*/ 2062241 h 13804989"/>
              <a:gd name="connsiteX25" fmla="*/ 12708194 w 22334444"/>
              <a:gd name="connsiteY25" fmla="*/ 1497227 h 13804989"/>
              <a:gd name="connsiteX26" fmla="*/ 11377670 w 22334444"/>
              <a:gd name="connsiteY26" fmla="*/ 1259172 h 13804989"/>
              <a:gd name="connsiteX27" fmla="*/ 5752978 w 22334444"/>
              <a:gd name="connsiteY27" fmla="*/ 10408795 h 13804989"/>
              <a:gd name="connsiteX28" fmla="*/ 5496404 w 22334444"/>
              <a:gd name="connsiteY28" fmla="*/ 9973473 h 13804989"/>
              <a:gd name="connsiteX29" fmla="*/ 10555646 w 22334444"/>
              <a:gd name="connsiteY29" fmla="*/ 1743662 h 13804989"/>
              <a:gd name="connsiteX30" fmla="*/ 11377670 w 22334444"/>
              <a:gd name="connsiteY30" fmla="*/ 1259172 h 13804989"/>
              <a:gd name="connsiteX31" fmla="*/ 11239121 w 22334444"/>
              <a:gd name="connsiteY31" fmla="*/ 30540 h 13804989"/>
              <a:gd name="connsiteX32" fmla="*/ 87135 w 22334444"/>
              <a:gd name="connsiteY32" fmla="*/ 34749 h 13804989"/>
              <a:gd name="connsiteX33" fmla="*/ 0 w 22334444"/>
              <a:gd name="connsiteY33" fmla="*/ 13773138 h 13804989"/>
              <a:gd name="connsiteX34" fmla="*/ 2528044 w 22334444"/>
              <a:gd name="connsiteY34" fmla="*/ 13742526 h 13804989"/>
              <a:gd name="connsiteX35" fmla="*/ 11239121 w 22334444"/>
              <a:gd name="connsiteY35" fmla="*/ 30540 h 1380498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2898228 w 22334444"/>
              <a:gd name="connsiteY19" fmla="*/ 2674323 h 13802659"/>
              <a:gd name="connsiteX20" fmla="*/ 16085081 w 22334444"/>
              <a:gd name="connsiteY20" fmla="*/ 77254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4443249 w 22334444"/>
              <a:gd name="connsiteY19" fmla="*/ 57247 h 13802659"/>
              <a:gd name="connsiteX20" fmla="*/ 16085081 w 22334444"/>
              <a:gd name="connsiteY20" fmla="*/ 77254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4443249 w 22334444"/>
              <a:gd name="connsiteY19" fmla="*/ 57247 h 13802659"/>
              <a:gd name="connsiteX20" fmla="*/ 16085081 w 22334444"/>
              <a:gd name="connsiteY20" fmla="*/ 77254 h 13802659"/>
              <a:gd name="connsiteX21" fmla="*/ 13843311 w 22334444"/>
              <a:gd name="connsiteY21" fmla="*/ 78330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3843311 w 22334444"/>
              <a:gd name="connsiteY25" fmla="*/ 78330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4443249 w 22334444"/>
              <a:gd name="connsiteY19" fmla="*/ 57247 h 13802659"/>
              <a:gd name="connsiteX20" fmla="*/ 16085081 w 22334444"/>
              <a:gd name="connsiteY20" fmla="*/ 77254 h 13802659"/>
              <a:gd name="connsiteX21" fmla="*/ 13843311 w 22334444"/>
              <a:gd name="connsiteY21" fmla="*/ 78330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2632416 w 22334444"/>
              <a:gd name="connsiteY24" fmla="*/ 12724 h 13802659"/>
              <a:gd name="connsiteX25" fmla="*/ 13843311 w 22334444"/>
              <a:gd name="connsiteY25" fmla="*/ 78330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0494774 w 22334444"/>
              <a:gd name="connsiteY6" fmla="*/ 300257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22334444 w 22334444"/>
              <a:gd name="connsiteY10" fmla="*/ 0 h 13802659"/>
              <a:gd name="connsiteX11" fmla="*/ 10390325 w 22334444"/>
              <a:gd name="connsiteY11" fmla="*/ 13743423 h 13802659"/>
              <a:gd name="connsiteX12" fmla="*/ 8230948 w 22334444"/>
              <a:gd name="connsiteY12" fmla="*/ 13740535 h 13802659"/>
              <a:gd name="connsiteX13" fmla="*/ 19767715 w 22334444"/>
              <a:gd name="connsiteY13" fmla="*/ 60518 h 13802659"/>
              <a:gd name="connsiteX14" fmla="*/ 22334444 w 22334444"/>
              <a:gd name="connsiteY14" fmla="*/ 0 h 13802659"/>
              <a:gd name="connsiteX15" fmla="*/ 16085081 w 22334444"/>
              <a:gd name="connsiteY15" fmla="*/ 77254 h 13802659"/>
              <a:gd name="connsiteX16" fmla="*/ 5919916 w 22334444"/>
              <a:gd name="connsiteY16" fmla="*/ 13704283 h 13802659"/>
              <a:gd name="connsiteX17" fmla="*/ 5095787 w 22334444"/>
              <a:gd name="connsiteY17" fmla="*/ 13773458 h 13802659"/>
              <a:gd name="connsiteX18" fmla="*/ 14443249 w 22334444"/>
              <a:gd name="connsiteY18" fmla="*/ 57247 h 13802659"/>
              <a:gd name="connsiteX19" fmla="*/ 16085081 w 22334444"/>
              <a:gd name="connsiteY19" fmla="*/ 77254 h 13802659"/>
              <a:gd name="connsiteX20" fmla="*/ 13843311 w 22334444"/>
              <a:gd name="connsiteY20" fmla="*/ 78330 h 13802659"/>
              <a:gd name="connsiteX21" fmla="*/ 6092818 w 22334444"/>
              <a:gd name="connsiteY21" fmla="*/ 12182142 h 13802659"/>
              <a:gd name="connsiteX22" fmla="*/ 5352338 w 22334444"/>
              <a:gd name="connsiteY22" fmla="*/ 12463033 h 13802659"/>
              <a:gd name="connsiteX23" fmla="*/ 12632416 w 22334444"/>
              <a:gd name="connsiteY23" fmla="*/ 12724 h 13802659"/>
              <a:gd name="connsiteX24" fmla="*/ 13843311 w 22334444"/>
              <a:gd name="connsiteY24" fmla="*/ 78330 h 13802659"/>
              <a:gd name="connsiteX25" fmla="*/ 11377670 w 22334444"/>
              <a:gd name="connsiteY25" fmla="*/ 1259172 h 13802659"/>
              <a:gd name="connsiteX26" fmla="*/ 5752978 w 22334444"/>
              <a:gd name="connsiteY26" fmla="*/ 10408795 h 13802659"/>
              <a:gd name="connsiteX27" fmla="*/ 5496404 w 22334444"/>
              <a:gd name="connsiteY27" fmla="*/ 9973473 h 13802659"/>
              <a:gd name="connsiteX28" fmla="*/ 10555646 w 22334444"/>
              <a:gd name="connsiteY28" fmla="*/ 1743662 h 13802659"/>
              <a:gd name="connsiteX29" fmla="*/ 11377670 w 22334444"/>
              <a:gd name="connsiteY29" fmla="*/ 1259172 h 13802659"/>
              <a:gd name="connsiteX30" fmla="*/ 11239121 w 22334444"/>
              <a:gd name="connsiteY30" fmla="*/ 30540 h 13802659"/>
              <a:gd name="connsiteX31" fmla="*/ 87135 w 22334444"/>
              <a:gd name="connsiteY31" fmla="*/ 34749 h 13802659"/>
              <a:gd name="connsiteX32" fmla="*/ 0 w 22334444"/>
              <a:gd name="connsiteY32" fmla="*/ 13773138 h 13802659"/>
              <a:gd name="connsiteX33" fmla="*/ 2528044 w 22334444"/>
              <a:gd name="connsiteY33" fmla="*/ 13742526 h 13802659"/>
              <a:gd name="connsiteX34" fmla="*/ 11239121 w 22334444"/>
              <a:gd name="connsiteY34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5435530 w 22334444"/>
              <a:gd name="connsiteY6" fmla="*/ 11232384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22334444 w 22334444"/>
              <a:gd name="connsiteY9" fmla="*/ 0 h 13802659"/>
              <a:gd name="connsiteX10" fmla="*/ 10390325 w 22334444"/>
              <a:gd name="connsiteY10" fmla="*/ 13743423 h 13802659"/>
              <a:gd name="connsiteX11" fmla="*/ 8230948 w 22334444"/>
              <a:gd name="connsiteY11" fmla="*/ 13740535 h 13802659"/>
              <a:gd name="connsiteX12" fmla="*/ 19767715 w 22334444"/>
              <a:gd name="connsiteY12" fmla="*/ 60518 h 13802659"/>
              <a:gd name="connsiteX13" fmla="*/ 22334444 w 22334444"/>
              <a:gd name="connsiteY13" fmla="*/ 0 h 13802659"/>
              <a:gd name="connsiteX14" fmla="*/ 16085081 w 22334444"/>
              <a:gd name="connsiteY14" fmla="*/ 77254 h 13802659"/>
              <a:gd name="connsiteX15" fmla="*/ 5919916 w 22334444"/>
              <a:gd name="connsiteY15" fmla="*/ 13704283 h 13802659"/>
              <a:gd name="connsiteX16" fmla="*/ 5095787 w 22334444"/>
              <a:gd name="connsiteY16" fmla="*/ 13773458 h 13802659"/>
              <a:gd name="connsiteX17" fmla="*/ 14443249 w 22334444"/>
              <a:gd name="connsiteY17" fmla="*/ 57247 h 13802659"/>
              <a:gd name="connsiteX18" fmla="*/ 16085081 w 22334444"/>
              <a:gd name="connsiteY18" fmla="*/ 77254 h 13802659"/>
              <a:gd name="connsiteX19" fmla="*/ 13843311 w 22334444"/>
              <a:gd name="connsiteY19" fmla="*/ 78330 h 13802659"/>
              <a:gd name="connsiteX20" fmla="*/ 6092818 w 22334444"/>
              <a:gd name="connsiteY20" fmla="*/ 12182142 h 13802659"/>
              <a:gd name="connsiteX21" fmla="*/ 5352338 w 22334444"/>
              <a:gd name="connsiteY21" fmla="*/ 12463033 h 13802659"/>
              <a:gd name="connsiteX22" fmla="*/ 12632416 w 22334444"/>
              <a:gd name="connsiteY22" fmla="*/ 12724 h 13802659"/>
              <a:gd name="connsiteX23" fmla="*/ 13843311 w 22334444"/>
              <a:gd name="connsiteY23" fmla="*/ 78330 h 13802659"/>
              <a:gd name="connsiteX24" fmla="*/ 11377670 w 22334444"/>
              <a:gd name="connsiteY24" fmla="*/ 1259172 h 13802659"/>
              <a:gd name="connsiteX25" fmla="*/ 5752978 w 22334444"/>
              <a:gd name="connsiteY25" fmla="*/ 10408795 h 13802659"/>
              <a:gd name="connsiteX26" fmla="*/ 5496404 w 22334444"/>
              <a:gd name="connsiteY26" fmla="*/ 9973473 h 13802659"/>
              <a:gd name="connsiteX27" fmla="*/ 10555646 w 22334444"/>
              <a:gd name="connsiteY27" fmla="*/ 1743662 h 13802659"/>
              <a:gd name="connsiteX28" fmla="*/ 11377670 w 22334444"/>
              <a:gd name="connsiteY28" fmla="*/ 1259172 h 13802659"/>
              <a:gd name="connsiteX29" fmla="*/ 11239121 w 22334444"/>
              <a:gd name="connsiteY29" fmla="*/ 30540 h 13802659"/>
              <a:gd name="connsiteX30" fmla="*/ 87135 w 22334444"/>
              <a:gd name="connsiteY30" fmla="*/ 34749 h 13802659"/>
              <a:gd name="connsiteX31" fmla="*/ 0 w 22334444"/>
              <a:gd name="connsiteY31" fmla="*/ 13773138 h 13802659"/>
              <a:gd name="connsiteX32" fmla="*/ 2528044 w 22334444"/>
              <a:gd name="connsiteY32" fmla="*/ 13742526 h 13802659"/>
              <a:gd name="connsiteX33" fmla="*/ 11239121 w 22334444"/>
              <a:gd name="connsiteY33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22334444 w 22334444"/>
              <a:gd name="connsiteY6" fmla="*/ 0 h 13802659"/>
              <a:gd name="connsiteX7" fmla="*/ 10390325 w 22334444"/>
              <a:gd name="connsiteY7" fmla="*/ 13743423 h 13802659"/>
              <a:gd name="connsiteX8" fmla="*/ 8230948 w 22334444"/>
              <a:gd name="connsiteY8" fmla="*/ 13740535 h 13802659"/>
              <a:gd name="connsiteX9" fmla="*/ 19767715 w 22334444"/>
              <a:gd name="connsiteY9" fmla="*/ 60518 h 13802659"/>
              <a:gd name="connsiteX10" fmla="*/ 22334444 w 22334444"/>
              <a:gd name="connsiteY10" fmla="*/ 0 h 13802659"/>
              <a:gd name="connsiteX11" fmla="*/ 16085081 w 22334444"/>
              <a:gd name="connsiteY11" fmla="*/ 77254 h 13802659"/>
              <a:gd name="connsiteX12" fmla="*/ 5919916 w 22334444"/>
              <a:gd name="connsiteY12" fmla="*/ 13704283 h 13802659"/>
              <a:gd name="connsiteX13" fmla="*/ 5095787 w 22334444"/>
              <a:gd name="connsiteY13" fmla="*/ 13773458 h 13802659"/>
              <a:gd name="connsiteX14" fmla="*/ 14443249 w 22334444"/>
              <a:gd name="connsiteY14" fmla="*/ 57247 h 13802659"/>
              <a:gd name="connsiteX15" fmla="*/ 16085081 w 22334444"/>
              <a:gd name="connsiteY15" fmla="*/ 77254 h 13802659"/>
              <a:gd name="connsiteX16" fmla="*/ 13843311 w 22334444"/>
              <a:gd name="connsiteY16" fmla="*/ 78330 h 13802659"/>
              <a:gd name="connsiteX17" fmla="*/ 6092818 w 22334444"/>
              <a:gd name="connsiteY17" fmla="*/ 12182142 h 13802659"/>
              <a:gd name="connsiteX18" fmla="*/ 5352338 w 22334444"/>
              <a:gd name="connsiteY18" fmla="*/ 12463033 h 13802659"/>
              <a:gd name="connsiteX19" fmla="*/ 12632416 w 22334444"/>
              <a:gd name="connsiteY19" fmla="*/ 12724 h 13802659"/>
              <a:gd name="connsiteX20" fmla="*/ 13843311 w 22334444"/>
              <a:gd name="connsiteY20" fmla="*/ 78330 h 13802659"/>
              <a:gd name="connsiteX21" fmla="*/ 11377670 w 22334444"/>
              <a:gd name="connsiteY21" fmla="*/ 1259172 h 13802659"/>
              <a:gd name="connsiteX22" fmla="*/ 5752978 w 22334444"/>
              <a:gd name="connsiteY22" fmla="*/ 10408795 h 13802659"/>
              <a:gd name="connsiteX23" fmla="*/ 5496404 w 22334444"/>
              <a:gd name="connsiteY23" fmla="*/ 9973473 h 13802659"/>
              <a:gd name="connsiteX24" fmla="*/ 10555646 w 22334444"/>
              <a:gd name="connsiteY24" fmla="*/ 1743662 h 13802659"/>
              <a:gd name="connsiteX25" fmla="*/ 11377670 w 22334444"/>
              <a:gd name="connsiteY25" fmla="*/ 1259172 h 13802659"/>
              <a:gd name="connsiteX26" fmla="*/ 11239121 w 22334444"/>
              <a:gd name="connsiteY26" fmla="*/ 30540 h 13802659"/>
              <a:gd name="connsiteX27" fmla="*/ 87135 w 22334444"/>
              <a:gd name="connsiteY27" fmla="*/ 34749 h 13802659"/>
              <a:gd name="connsiteX28" fmla="*/ 0 w 22334444"/>
              <a:gd name="connsiteY28" fmla="*/ 13773138 h 13802659"/>
              <a:gd name="connsiteX29" fmla="*/ 2528044 w 22334444"/>
              <a:gd name="connsiteY29" fmla="*/ 13742526 h 13802659"/>
              <a:gd name="connsiteX30" fmla="*/ 11239121 w 22334444"/>
              <a:gd name="connsiteY30" fmla="*/ 30540 h 13802659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6092818 w 22334444"/>
              <a:gd name="connsiteY17" fmla="*/ 12182142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5752978 w 22334444"/>
              <a:gd name="connsiteY22" fmla="*/ 10408795 h 13818867"/>
              <a:gd name="connsiteX23" fmla="*/ 5496404 w 22334444"/>
              <a:gd name="connsiteY23" fmla="*/ 9973473 h 13818867"/>
              <a:gd name="connsiteX24" fmla="*/ 10555646 w 22334444"/>
              <a:gd name="connsiteY24" fmla="*/ 1743662 h 13818867"/>
              <a:gd name="connsiteX25" fmla="*/ 11377670 w 22334444"/>
              <a:gd name="connsiteY25" fmla="*/ 1259172 h 13818867"/>
              <a:gd name="connsiteX26" fmla="*/ 11239121 w 22334444"/>
              <a:gd name="connsiteY26" fmla="*/ 30540 h 13818867"/>
              <a:gd name="connsiteX27" fmla="*/ 87135 w 22334444"/>
              <a:gd name="connsiteY27" fmla="*/ 34749 h 13818867"/>
              <a:gd name="connsiteX28" fmla="*/ 0 w 22334444"/>
              <a:gd name="connsiteY28" fmla="*/ 13773138 h 13818867"/>
              <a:gd name="connsiteX29" fmla="*/ 2528044 w 22334444"/>
              <a:gd name="connsiteY29" fmla="*/ 13742526 h 13818867"/>
              <a:gd name="connsiteX30" fmla="*/ 11239121 w 22334444"/>
              <a:gd name="connsiteY30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5752978 w 22334444"/>
              <a:gd name="connsiteY22" fmla="*/ 10408795 h 13818867"/>
              <a:gd name="connsiteX23" fmla="*/ 5496404 w 22334444"/>
              <a:gd name="connsiteY23" fmla="*/ 9973473 h 13818867"/>
              <a:gd name="connsiteX24" fmla="*/ 10555646 w 22334444"/>
              <a:gd name="connsiteY24" fmla="*/ 1743662 h 13818867"/>
              <a:gd name="connsiteX25" fmla="*/ 11377670 w 22334444"/>
              <a:gd name="connsiteY25" fmla="*/ 1259172 h 13818867"/>
              <a:gd name="connsiteX26" fmla="*/ 11239121 w 22334444"/>
              <a:gd name="connsiteY26" fmla="*/ 30540 h 13818867"/>
              <a:gd name="connsiteX27" fmla="*/ 87135 w 22334444"/>
              <a:gd name="connsiteY27" fmla="*/ 34749 h 13818867"/>
              <a:gd name="connsiteX28" fmla="*/ 0 w 22334444"/>
              <a:gd name="connsiteY28" fmla="*/ 13773138 h 13818867"/>
              <a:gd name="connsiteX29" fmla="*/ 2528044 w 22334444"/>
              <a:gd name="connsiteY29" fmla="*/ 13742526 h 13818867"/>
              <a:gd name="connsiteX30" fmla="*/ 11239121 w 22334444"/>
              <a:gd name="connsiteY30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5496404 w 22334444"/>
              <a:gd name="connsiteY22" fmla="*/ 9973473 h 13818867"/>
              <a:gd name="connsiteX23" fmla="*/ 10555646 w 22334444"/>
              <a:gd name="connsiteY23" fmla="*/ 1743662 h 13818867"/>
              <a:gd name="connsiteX24" fmla="*/ 11377670 w 22334444"/>
              <a:gd name="connsiteY24" fmla="*/ 1259172 h 13818867"/>
              <a:gd name="connsiteX25" fmla="*/ 11239121 w 22334444"/>
              <a:gd name="connsiteY25" fmla="*/ 30540 h 13818867"/>
              <a:gd name="connsiteX26" fmla="*/ 87135 w 22334444"/>
              <a:gd name="connsiteY26" fmla="*/ 34749 h 13818867"/>
              <a:gd name="connsiteX27" fmla="*/ 0 w 22334444"/>
              <a:gd name="connsiteY27" fmla="*/ 13773138 h 13818867"/>
              <a:gd name="connsiteX28" fmla="*/ 2528044 w 22334444"/>
              <a:gd name="connsiteY28" fmla="*/ 13742526 h 13818867"/>
              <a:gd name="connsiteX29" fmla="*/ 11239121 w 22334444"/>
              <a:gd name="connsiteY29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10555646 w 22334444"/>
              <a:gd name="connsiteY22" fmla="*/ 1743662 h 13818867"/>
              <a:gd name="connsiteX23" fmla="*/ 11377670 w 22334444"/>
              <a:gd name="connsiteY23" fmla="*/ 1259172 h 13818867"/>
              <a:gd name="connsiteX24" fmla="*/ 11239121 w 22334444"/>
              <a:gd name="connsiteY24" fmla="*/ 30540 h 13818867"/>
              <a:gd name="connsiteX25" fmla="*/ 87135 w 22334444"/>
              <a:gd name="connsiteY25" fmla="*/ 34749 h 13818867"/>
              <a:gd name="connsiteX26" fmla="*/ 0 w 22334444"/>
              <a:gd name="connsiteY26" fmla="*/ 13773138 h 13818867"/>
              <a:gd name="connsiteX27" fmla="*/ 2528044 w 22334444"/>
              <a:gd name="connsiteY27" fmla="*/ 13742526 h 13818867"/>
              <a:gd name="connsiteX28" fmla="*/ 11239121 w 22334444"/>
              <a:gd name="connsiteY28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239121 w 22334444"/>
              <a:gd name="connsiteY21" fmla="*/ 30540 h 13818867"/>
              <a:gd name="connsiteX22" fmla="*/ 87135 w 22334444"/>
              <a:gd name="connsiteY22" fmla="*/ 34749 h 13818867"/>
              <a:gd name="connsiteX23" fmla="*/ 0 w 22334444"/>
              <a:gd name="connsiteY23" fmla="*/ 13773138 h 13818867"/>
              <a:gd name="connsiteX24" fmla="*/ 2528044 w 22334444"/>
              <a:gd name="connsiteY24" fmla="*/ 13742526 h 13818867"/>
              <a:gd name="connsiteX25" fmla="*/ 11239121 w 22334444"/>
              <a:gd name="connsiteY25" fmla="*/ 30540 h 13818867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390325 w 22334444"/>
              <a:gd name="connsiteY7" fmla="*/ 13743423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5095787 w 22334444"/>
              <a:gd name="connsiteY13" fmla="*/ 13773458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727163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390325 w 22334444"/>
              <a:gd name="connsiteY7" fmla="*/ 13743423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727163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390325 w 22334444"/>
              <a:gd name="connsiteY7" fmla="*/ 13743423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295732 w 22334444"/>
              <a:gd name="connsiteY7" fmla="*/ 13869547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96546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295732 w 22334444"/>
              <a:gd name="connsiteY7" fmla="*/ 13869547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96546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295732 w 22334444"/>
              <a:gd name="connsiteY7" fmla="*/ 13869547 h 13925000"/>
              <a:gd name="connsiteX8" fmla="*/ 8136355 w 22334444"/>
              <a:gd name="connsiteY8" fmla="*/ 13772066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334444" h="13925000">
                <a:moveTo>
                  <a:pt x="16875544" y="11862"/>
                </a:moveTo>
                <a:lnTo>
                  <a:pt x="19014473" y="15211"/>
                </a:lnTo>
                <a:lnTo>
                  <a:pt x="7687842" y="13796546"/>
                </a:lnTo>
                <a:lnTo>
                  <a:pt x="6296155" y="13802659"/>
                </a:lnTo>
                <a:lnTo>
                  <a:pt x="14035534" y="3838642"/>
                </a:lnTo>
                <a:lnTo>
                  <a:pt x="16875544" y="11862"/>
                </a:lnTo>
                <a:close/>
                <a:moveTo>
                  <a:pt x="22334444" y="0"/>
                </a:moveTo>
                <a:lnTo>
                  <a:pt x="10295732" y="13869547"/>
                </a:lnTo>
                <a:lnTo>
                  <a:pt x="8136355" y="13772066"/>
                </a:lnTo>
                <a:lnTo>
                  <a:pt x="19767715" y="60518"/>
                </a:lnTo>
                <a:lnTo>
                  <a:pt x="22334444" y="0"/>
                </a:lnTo>
                <a:close/>
                <a:moveTo>
                  <a:pt x="16085081" y="77254"/>
                </a:moveTo>
                <a:lnTo>
                  <a:pt x="5856854" y="13925000"/>
                </a:lnTo>
                <a:lnTo>
                  <a:pt x="4938132" y="13868051"/>
                </a:lnTo>
                <a:lnTo>
                  <a:pt x="14443249" y="57247"/>
                </a:lnTo>
                <a:lnTo>
                  <a:pt x="16085081" y="77254"/>
                </a:lnTo>
                <a:close/>
                <a:moveTo>
                  <a:pt x="13843311" y="78330"/>
                </a:moveTo>
                <a:lnTo>
                  <a:pt x="4327080" y="13853287"/>
                </a:lnTo>
                <a:lnTo>
                  <a:pt x="3082103" y="13818867"/>
                </a:lnTo>
                <a:lnTo>
                  <a:pt x="12632416" y="12724"/>
                </a:lnTo>
                <a:lnTo>
                  <a:pt x="13843311" y="78330"/>
                </a:lnTo>
                <a:close/>
                <a:moveTo>
                  <a:pt x="11239121" y="30540"/>
                </a:moveTo>
                <a:lnTo>
                  <a:pt x="87135" y="34749"/>
                </a:lnTo>
                <a:lnTo>
                  <a:pt x="0" y="13773138"/>
                </a:lnTo>
                <a:lnTo>
                  <a:pt x="2528044" y="13742526"/>
                </a:lnTo>
                <a:lnTo>
                  <a:pt x="11239121" y="305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7661974" y="533400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5026554" y="1905000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623779" y="3409238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8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48772" y="1028700"/>
            <a:ext cx="5450918" cy="4682408"/>
          </a:xfrm>
          <a:custGeom>
            <a:avLst/>
            <a:gdLst>
              <a:gd name="connsiteX0" fmla="*/ 0 w 8005541"/>
              <a:gd name="connsiteY0" fmla="*/ 0 h 9364815"/>
              <a:gd name="connsiteX1" fmla="*/ 8005541 w 8005541"/>
              <a:gd name="connsiteY1" fmla="*/ 0 h 9364815"/>
              <a:gd name="connsiteX2" fmla="*/ 8005541 w 8005541"/>
              <a:gd name="connsiteY2" fmla="*/ 9364815 h 9364815"/>
              <a:gd name="connsiteX3" fmla="*/ 0 w 8005541"/>
              <a:gd name="connsiteY3" fmla="*/ 9364815 h 9364815"/>
              <a:gd name="connsiteX4" fmla="*/ 0 w 8005541"/>
              <a:gd name="connsiteY4" fmla="*/ 0 h 9364815"/>
              <a:gd name="connsiteX0" fmla="*/ 0 w 10874866"/>
              <a:gd name="connsiteY0" fmla="*/ 0 h 9364815"/>
              <a:gd name="connsiteX1" fmla="*/ 10874866 w 10874866"/>
              <a:gd name="connsiteY1" fmla="*/ 31531 h 9364815"/>
              <a:gd name="connsiteX2" fmla="*/ 8005541 w 10874866"/>
              <a:gd name="connsiteY2" fmla="*/ 9364815 h 9364815"/>
              <a:gd name="connsiteX3" fmla="*/ 0 w 10874866"/>
              <a:gd name="connsiteY3" fmla="*/ 9364815 h 9364815"/>
              <a:gd name="connsiteX4" fmla="*/ 0 w 10874866"/>
              <a:gd name="connsiteY4" fmla="*/ 0 h 93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4866" h="9364815">
                <a:moveTo>
                  <a:pt x="0" y="0"/>
                </a:moveTo>
                <a:lnTo>
                  <a:pt x="10874866" y="31531"/>
                </a:lnTo>
                <a:lnTo>
                  <a:pt x="8005541" y="9364815"/>
                </a:lnTo>
                <a:lnTo>
                  <a:pt x="0" y="9364815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63217" y="3276601"/>
            <a:ext cx="4884870" cy="2983761"/>
          </a:xfrm>
          <a:custGeom>
            <a:avLst/>
            <a:gdLst>
              <a:gd name="connsiteX0" fmla="*/ 0 w 5047446"/>
              <a:gd name="connsiteY0" fmla="*/ 0 h 5904460"/>
              <a:gd name="connsiteX1" fmla="*/ 5047446 w 5047446"/>
              <a:gd name="connsiteY1" fmla="*/ 0 h 5904460"/>
              <a:gd name="connsiteX2" fmla="*/ 5047446 w 5047446"/>
              <a:gd name="connsiteY2" fmla="*/ 5904460 h 5904460"/>
              <a:gd name="connsiteX3" fmla="*/ 0 w 5047446"/>
              <a:gd name="connsiteY3" fmla="*/ 5904460 h 5904460"/>
              <a:gd name="connsiteX4" fmla="*/ 0 w 5047446"/>
              <a:gd name="connsiteY4" fmla="*/ 0 h 5904460"/>
              <a:gd name="connsiteX0" fmla="*/ 0 w 7916770"/>
              <a:gd name="connsiteY0" fmla="*/ 0 h 5935991"/>
              <a:gd name="connsiteX1" fmla="*/ 5047446 w 7916770"/>
              <a:gd name="connsiteY1" fmla="*/ 0 h 5935991"/>
              <a:gd name="connsiteX2" fmla="*/ 7916770 w 7916770"/>
              <a:gd name="connsiteY2" fmla="*/ 5935991 h 5935991"/>
              <a:gd name="connsiteX3" fmla="*/ 0 w 7916770"/>
              <a:gd name="connsiteY3" fmla="*/ 5904460 h 5935991"/>
              <a:gd name="connsiteX4" fmla="*/ 0 w 7916770"/>
              <a:gd name="connsiteY4" fmla="*/ 0 h 5935991"/>
              <a:gd name="connsiteX0" fmla="*/ 1891862 w 9808632"/>
              <a:gd name="connsiteY0" fmla="*/ 0 h 5935991"/>
              <a:gd name="connsiteX1" fmla="*/ 6939308 w 9808632"/>
              <a:gd name="connsiteY1" fmla="*/ 0 h 5935991"/>
              <a:gd name="connsiteX2" fmla="*/ 9808632 w 9808632"/>
              <a:gd name="connsiteY2" fmla="*/ 5935991 h 5935991"/>
              <a:gd name="connsiteX3" fmla="*/ 0 w 9808632"/>
              <a:gd name="connsiteY3" fmla="*/ 5935991 h 5935991"/>
              <a:gd name="connsiteX4" fmla="*/ 1891862 w 9808632"/>
              <a:gd name="connsiteY4" fmla="*/ 0 h 5935991"/>
              <a:gd name="connsiteX0" fmla="*/ 1828800 w 9745570"/>
              <a:gd name="connsiteY0" fmla="*/ 0 h 5967522"/>
              <a:gd name="connsiteX1" fmla="*/ 6876246 w 9745570"/>
              <a:gd name="connsiteY1" fmla="*/ 0 h 5967522"/>
              <a:gd name="connsiteX2" fmla="*/ 9745570 w 9745570"/>
              <a:gd name="connsiteY2" fmla="*/ 5935991 h 5967522"/>
              <a:gd name="connsiteX3" fmla="*/ 0 w 9745570"/>
              <a:gd name="connsiteY3" fmla="*/ 5967522 h 5967522"/>
              <a:gd name="connsiteX4" fmla="*/ 1828800 w 9745570"/>
              <a:gd name="connsiteY4" fmla="*/ 0 h 59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5570" h="5967522">
                <a:moveTo>
                  <a:pt x="1828800" y="0"/>
                </a:moveTo>
                <a:lnTo>
                  <a:pt x="6876246" y="0"/>
                </a:lnTo>
                <a:lnTo>
                  <a:pt x="9745570" y="5935991"/>
                </a:lnTo>
                <a:lnTo>
                  <a:pt x="0" y="5967522"/>
                </a:lnTo>
                <a:lnTo>
                  <a:pt x="182880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48771" y="1028700"/>
            <a:ext cx="4012698" cy="46824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902825" y="3448570"/>
            <a:ext cx="2529982" cy="295223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576439" y="1529010"/>
            <a:ext cx="2529982" cy="295223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4C8A-4092-428E-8B89-8C8B3A33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CC1D-2F90-496B-82BA-79E8DB3A6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CC995-C681-45CA-A505-2BFE252B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4F12-3747-4397-B284-C24D0A70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EA2E-DD10-453E-BCBD-4BD69E19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E2E1-7506-45CD-B3B5-DEF2106E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0BBAB-ABBC-4BBF-B578-64233BA76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93BE2-C081-4665-87A1-AC367104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D5F4-C177-4CB5-BA07-A2E23795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77CCC-2718-42A8-B443-3B01C1CF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B4D7-7996-46EB-A94C-01B5722D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C24A-8A3A-439E-B4D7-D4ACD420F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BA0C7-24A7-4E80-9B3A-25AF15415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9FAE3-223E-4048-98F3-EC5E7ED9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4276D-D256-4E3A-B66E-3577DF20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C68FE-D6E1-42AB-A0F9-08B94E6D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9150-69F9-44BA-B81E-F63333D8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5CE80-6A0F-4D4C-824E-3B322801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C52E0-0362-496A-8E31-40D884038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4EF61-436E-4CCF-B73C-37381A362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19BEE-2ABF-47A1-B1DC-F781535E3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9CA11-61EA-4B18-87E9-89ED7445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14C58-1927-4C46-BEC0-52B7059D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C5C01-B1D9-4075-9741-4819CEAE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358E-1742-4A75-9591-F58D78AB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ADDFD-C093-4F80-8BEA-8B8A56E7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B51C2-4A28-4651-8B4C-F461D6A2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D8C44-2270-4A77-908B-FDC1B539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C9E41-EB37-4CAC-9CFC-53273617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72EF3-04BD-4CF6-8237-9A3731D9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FA6D-4E44-49B1-A538-AE816392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4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889B-665B-49E8-8C2C-5DBE3FE7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53BDA-4AFA-4D4D-BBE5-63F8964B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7B915-10AE-43D1-AB0C-DDC39C5EB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31E7-F370-433C-9AFF-6051115F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57947-7049-42B7-B283-868496A8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4C8D-F202-437C-9DDC-FD929BA5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7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B266-049E-434F-9A48-27834835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96F26-7777-4F5B-8EE5-6C4A41FEE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1ED51-3641-4833-AB90-5D7936D0D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A37D3-5544-4BAE-ABAF-ED3C3436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F736C-231B-4C5B-ADDE-C954BA61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4DA08-3671-4407-9C4B-76BDB513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7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A4C69-A155-4AFF-B8C3-E53EC56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B07E-0159-44EA-AF83-006D3D686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407F7-1C65-43EF-A1A5-3298DC42E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5858-949A-4979-88A2-253F277FA38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775A7-954A-48B2-BE49-F5A1BA96D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F3496-246F-4320-88AD-C74117EC2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42893-AD09-4D08-82C3-3A43940B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384D52-E030-4935-B859-1CE56C2203C0}"/>
              </a:ext>
            </a:extLst>
          </p:cNvPr>
          <p:cNvSpPr/>
          <p:nvPr/>
        </p:nvSpPr>
        <p:spPr>
          <a:xfrm>
            <a:off x="-15119" y="0"/>
            <a:ext cx="12207119" cy="6858000"/>
          </a:xfrm>
          <a:prstGeom prst="rect">
            <a:avLst/>
          </a:prstGeom>
          <a:pattFill prst="pct90">
            <a:fgClr>
              <a:srgbClr val="FCCB7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962890"/>
            <a:ext cx="4405747" cy="4405747"/>
          </a:xfrm>
          <a:prstGeom prst="rect">
            <a:avLst/>
          </a:prstGeom>
        </p:spPr>
      </p:pic>
      <p:pic>
        <p:nvPicPr>
          <p:cNvPr id="13" name="Picture Placeholder 12" descr="A picture containing person, clothing, man, indoor&#10;&#10;Description generated with very high confidence">
            <a:extLst>
              <a:ext uri="{FF2B5EF4-FFF2-40B4-BE49-F238E27FC236}">
                <a16:creationId xmlns:a16="http://schemas.microsoft.com/office/drawing/2014/main" id="{71D07809-BDF0-4C46-AB05-658CF3BD1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13670"/>
          <a:stretch>
            <a:fillRect/>
          </a:stretch>
        </p:blipFill>
        <p:spPr>
          <a:xfrm>
            <a:off x="2833746" y="608543"/>
            <a:ext cx="5899788" cy="5419242"/>
          </a:xfrm>
          <a:effectLst>
            <a:outerShdw blurRad="2286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78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4375 -2.592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384D52-E030-4935-B859-1CE56C2203C0}"/>
              </a:ext>
            </a:extLst>
          </p:cNvPr>
          <p:cNvSpPr/>
          <p:nvPr/>
        </p:nvSpPr>
        <p:spPr>
          <a:xfrm>
            <a:off x="-15119" y="0"/>
            <a:ext cx="12207119" cy="6858000"/>
          </a:xfrm>
          <a:prstGeom prst="rect">
            <a:avLst/>
          </a:prstGeom>
          <a:pattFill prst="pct90">
            <a:fgClr>
              <a:srgbClr val="FCCB7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962890"/>
            <a:ext cx="4405747" cy="4405747"/>
          </a:xfrm>
          <a:prstGeom prst="rect">
            <a:avLst/>
          </a:prstGeom>
        </p:spPr>
      </p:pic>
      <p:pic>
        <p:nvPicPr>
          <p:cNvPr id="13" name="Picture Placeholder 12" descr="A picture containing person, clothing, man, indoor&#10;&#10;Description generated with very high confidence">
            <a:extLst>
              <a:ext uri="{FF2B5EF4-FFF2-40B4-BE49-F238E27FC236}">
                <a16:creationId xmlns:a16="http://schemas.microsoft.com/office/drawing/2014/main" id="{71D07809-BDF0-4C46-AB05-658CF3BD1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13670"/>
          <a:stretch>
            <a:fillRect/>
          </a:stretch>
        </p:blipFill>
        <p:spPr>
          <a:xfrm>
            <a:off x="2833746" y="608543"/>
            <a:ext cx="5899788" cy="5419242"/>
          </a:xfrm>
          <a:effectLst>
            <a:outerShdw blurRad="2286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56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4375 -2.592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6C88D5-8DB6-4C95-A27D-3E1256115BD6}"/>
              </a:ext>
            </a:extLst>
          </p:cNvPr>
          <p:cNvSpPr/>
          <p:nvPr/>
        </p:nvSpPr>
        <p:spPr>
          <a:xfrm>
            <a:off x="-15119" y="0"/>
            <a:ext cx="12207119" cy="6858000"/>
          </a:xfrm>
          <a:prstGeom prst="rect">
            <a:avLst/>
          </a:prstGeom>
          <a:pattFill prst="pct90">
            <a:fgClr>
              <a:srgbClr val="FFD4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6F7090C-0D46-4C5A-B73A-5639363F19A9}"/>
              </a:ext>
            </a:extLst>
          </p:cNvPr>
          <p:cNvSpPr/>
          <p:nvPr/>
        </p:nvSpPr>
        <p:spPr>
          <a:xfrm rot="16200000">
            <a:off x="2659441" y="-2674560"/>
            <a:ext cx="6858000" cy="12207119"/>
          </a:xfrm>
          <a:prstGeom prst="rtTriangle">
            <a:avLst/>
          </a:prstGeom>
          <a:solidFill>
            <a:srgbClr val="ED007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A picture containing person, clothing, man, indoor&#10;&#10;Description generated with very high confidence">
            <a:extLst>
              <a:ext uri="{FF2B5EF4-FFF2-40B4-BE49-F238E27FC236}">
                <a16:creationId xmlns:a16="http://schemas.microsoft.com/office/drawing/2014/main" id="{323F1673-BD9A-4F70-B541-3183A67292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13945"/>
          <a:stretch>
            <a:fillRect/>
          </a:stretch>
        </p:blipFill>
        <p:spPr>
          <a:xfrm>
            <a:off x="-15119" y="1533027"/>
            <a:ext cx="7928062" cy="3815380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1C91C1-B5C0-4CFC-AAB5-957CD4D0BDC0}"/>
              </a:ext>
            </a:extLst>
          </p:cNvPr>
          <p:cNvSpPr/>
          <p:nvPr/>
        </p:nvSpPr>
        <p:spPr>
          <a:xfrm>
            <a:off x="7832409" y="3429000"/>
            <a:ext cx="153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new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1C2E2A-E457-43E1-8B51-46006352832E}"/>
              </a:ext>
            </a:extLst>
          </p:cNvPr>
          <p:cNvSpPr/>
          <p:nvPr/>
        </p:nvSpPr>
        <p:spPr>
          <a:xfrm>
            <a:off x="7763590" y="3911600"/>
            <a:ext cx="51943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FFD400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F511B7-774C-4698-BDBE-843B6EB37A17}"/>
              </a:ext>
            </a:extLst>
          </p:cNvPr>
          <p:cNvSpPr/>
          <p:nvPr/>
        </p:nvSpPr>
        <p:spPr>
          <a:xfrm>
            <a:off x="8286398" y="5342057"/>
            <a:ext cx="3442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FASHION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CFE1E6-F581-4E3C-A148-F780FC5BA813}"/>
              </a:ext>
            </a:extLst>
          </p:cNvPr>
          <p:cNvSpPr/>
          <p:nvPr/>
        </p:nvSpPr>
        <p:spPr>
          <a:xfrm>
            <a:off x="7842542" y="5405592"/>
            <a:ext cx="1837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62746"/>
                </a:solidFill>
                <a:latin typeface="Khand" panose="02000000000000000000" pitchFamily="2" charset="0"/>
              </a:rPr>
              <a:t>SUMMER COLLECTION</a:t>
            </a:r>
            <a:br>
              <a:rPr lang="en-US" sz="1600">
                <a:solidFill>
                  <a:schemeClr val="bg1"/>
                </a:solidFill>
                <a:latin typeface="Khand" panose="02000000000000000000" pitchFamily="2" charset="0"/>
              </a:rPr>
            </a:br>
            <a:r>
              <a:rPr lang="en-US" sz="1600">
                <a:solidFill>
                  <a:srgbClr val="ED007B"/>
                </a:solidFill>
                <a:latin typeface="Khand" panose="02000000000000000000" pitchFamily="2" charset="0"/>
              </a:rPr>
              <a:t>15k </a:t>
            </a:r>
            <a:r>
              <a:rPr lang="en-US" sz="1600" err="1">
                <a:solidFill>
                  <a:srgbClr val="ED007B"/>
                </a:solidFill>
                <a:latin typeface="Khand" panose="02000000000000000000" pitchFamily="2" charset="0"/>
              </a:rPr>
              <a:t>Pawnable</a:t>
            </a:r>
            <a:endParaRPr lang="en-US" sz="1600">
              <a:solidFill>
                <a:srgbClr val="ED007B"/>
              </a:solidFill>
              <a:latin typeface="Khand" panose="02000000000000000000" pitchFamily="2" charset="0"/>
            </a:endParaRP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72A0C01F-9CBE-47CF-BFD8-B81E7CAE03F6}"/>
              </a:ext>
            </a:extLst>
          </p:cNvPr>
          <p:cNvSpPr/>
          <p:nvPr/>
        </p:nvSpPr>
        <p:spPr>
          <a:xfrm rot="5400000">
            <a:off x="2406650" y="-2406650"/>
            <a:ext cx="6184900" cy="10998200"/>
          </a:xfrm>
          <a:prstGeom prst="rtTriangle">
            <a:avLst/>
          </a:prstGeom>
          <a:solidFill>
            <a:srgbClr val="ED007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4EAF4C-9C41-4C18-A9CA-17627326A408}"/>
              </a:ext>
            </a:extLst>
          </p:cNvPr>
          <p:cNvSpPr/>
          <p:nvPr/>
        </p:nvSpPr>
        <p:spPr>
          <a:xfrm>
            <a:off x="504438" y="176762"/>
            <a:ext cx="11224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ED007B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SUMMER COLLECTION</a:t>
            </a:r>
          </a:p>
        </p:txBody>
      </p:sp>
    </p:spTree>
    <p:extLst>
      <p:ext uri="{BB962C8B-B14F-4D97-AF65-F5344CB8AC3E}">
        <p14:creationId xmlns:p14="http://schemas.microsoft.com/office/powerpoint/2010/main" val="217213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14:flythroug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6C88D5-8DB6-4C95-A27D-3E1256115BD6}"/>
              </a:ext>
            </a:extLst>
          </p:cNvPr>
          <p:cNvSpPr/>
          <p:nvPr/>
        </p:nvSpPr>
        <p:spPr>
          <a:xfrm>
            <a:off x="-15119" y="0"/>
            <a:ext cx="12207119" cy="6858000"/>
          </a:xfrm>
          <a:prstGeom prst="rect">
            <a:avLst/>
          </a:prstGeom>
          <a:pattFill prst="pct90">
            <a:fgClr>
              <a:srgbClr val="FCCB7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6F7090C-0D46-4C5A-B73A-5639363F19A9}"/>
              </a:ext>
            </a:extLst>
          </p:cNvPr>
          <p:cNvSpPr/>
          <p:nvPr/>
        </p:nvSpPr>
        <p:spPr>
          <a:xfrm rot="16200000">
            <a:off x="2659441" y="-2674560"/>
            <a:ext cx="6858000" cy="12207119"/>
          </a:xfrm>
          <a:prstGeom prst="rtTriangle">
            <a:avLst/>
          </a:prstGeom>
          <a:solidFill>
            <a:srgbClr val="ED007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1C91C1-B5C0-4CFC-AAB5-957CD4D0BDC0}"/>
              </a:ext>
            </a:extLst>
          </p:cNvPr>
          <p:cNvSpPr/>
          <p:nvPr/>
        </p:nvSpPr>
        <p:spPr>
          <a:xfrm>
            <a:off x="7832409" y="3429000"/>
            <a:ext cx="153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new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1C2E2A-E457-43E1-8B51-46006352832E}"/>
              </a:ext>
            </a:extLst>
          </p:cNvPr>
          <p:cNvSpPr/>
          <p:nvPr/>
        </p:nvSpPr>
        <p:spPr>
          <a:xfrm>
            <a:off x="7763590" y="3911600"/>
            <a:ext cx="51943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FFD400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F511B7-774C-4698-BDBE-843B6EB37A17}"/>
              </a:ext>
            </a:extLst>
          </p:cNvPr>
          <p:cNvSpPr/>
          <p:nvPr/>
        </p:nvSpPr>
        <p:spPr>
          <a:xfrm>
            <a:off x="8286398" y="5342057"/>
            <a:ext cx="3442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FASHION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CFE1E6-F581-4E3C-A148-F780FC5BA813}"/>
              </a:ext>
            </a:extLst>
          </p:cNvPr>
          <p:cNvSpPr/>
          <p:nvPr/>
        </p:nvSpPr>
        <p:spPr>
          <a:xfrm>
            <a:off x="7842542" y="5405592"/>
            <a:ext cx="1837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62746"/>
                </a:solidFill>
                <a:latin typeface="Khand" panose="02000000000000000000" pitchFamily="2" charset="0"/>
              </a:rPr>
              <a:t>SUMMER COLLECTION</a:t>
            </a:r>
            <a:br>
              <a:rPr lang="en-US" sz="1600">
                <a:solidFill>
                  <a:schemeClr val="bg1"/>
                </a:solidFill>
                <a:latin typeface="Khand" panose="02000000000000000000" pitchFamily="2" charset="0"/>
              </a:rPr>
            </a:br>
            <a:r>
              <a:rPr lang="en-US" sz="1600">
                <a:solidFill>
                  <a:srgbClr val="ED007B"/>
                </a:solidFill>
                <a:latin typeface="Khand" panose="02000000000000000000" pitchFamily="2" charset="0"/>
              </a:rPr>
              <a:t>Diamond Necklace</a:t>
            </a:r>
          </a:p>
        </p:txBody>
      </p:sp>
      <p:pic>
        <p:nvPicPr>
          <p:cNvPr id="7" name="Picture Placeholder 6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D1B6C873-9D02-4ECF-8E44-F8331CDE27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13905"/>
          <a:stretch>
            <a:fillRect/>
          </a:stretch>
        </p:blipFill>
        <p:spPr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72A0C01F-9CBE-47CF-BFD8-B81E7CAE03F6}"/>
              </a:ext>
            </a:extLst>
          </p:cNvPr>
          <p:cNvSpPr/>
          <p:nvPr/>
        </p:nvSpPr>
        <p:spPr>
          <a:xfrm rot="5400000">
            <a:off x="2406650" y="-2406650"/>
            <a:ext cx="6184900" cy="10998200"/>
          </a:xfrm>
          <a:prstGeom prst="rtTriangle">
            <a:avLst/>
          </a:prstGeom>
          <a:solidFill>
            <a:srgbClr val="ED007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4EAF4C-9C41-4C18-A9CA-17627326A408}"/>
              </a:ext>
            </a:extLst>
          </p:cNvPr>
          <p:cNvSpPr/>
          <p:nvPr/>
        </p:nvSpPr>
        <p:spPr>
          <a:xfrm>
            <a:off x="504438" y="176762"/>
            <a:ext cx="11224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ED007B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SUMMER COLLECTION</a:t>
            </a:r>
          </a:p>
        </p:txBody>
      </p:sp>
    </p:spTree>
    <p:extLst>
      <p:ext uri="{BB962C8B-B14F-4D97-AF65-F5344CB8AC3E}">
        <p14:creationId xmlns:p14="http://schemas.microsoft.com/office/powerpoint/2010/main" val="421997152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654F4DF0-88CC-4AD6-BDC9-7FA855E7637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r="24762"/>
          <a:stretch>
            <a:fillRect/>
          </a:stretch>
        </p:blipFill>
        <p:spPr>
          <a:xfrm>
            <a:off x="3492692" y="1432469"/>
            <a:ext cx="3825531" cy="5053786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Placeholder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ABEF01F2-22EF-47F3-8725-00931F8DD64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 b="10243"/>
          <a:stretch>
            <a:fillRect/>
          </a:stretch>
        </p:blipFill>
        <p:spPr>
          <a:xfrm>
            <a:off x="863354" y="1941284"/>
            <a:ext cx="3127826" cy="4199820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6FD4A52-F55D-4B73-A405-C3A94BFB6874}"/>
              </a:ext>
            </a:extLst>
          </p:cNvPr>
          <p:cNvSpPr/>
          <p:nvPr/>
        </p:nvSpPr>
        <p:spPr>
          <a:xfrm>
            <a:off x="7832409" y="1614714"/>
            <a:ext cx="153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new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1A04C6-A970-4F77-8643-195B5272DB24}"/>
              </a:ext>
            </a:extLst>
          </p:cNvPr>
          <p:cNvSpPr/>
          <p:nvPr/>
        </p:nvSpPr>
        <p:spPr>
          <a:xfrm>
            <a:off x="7763590" y="2097314"/>
            <a:ext cx="51943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ED007B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DESIGN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5CED508-1C40-439F-A98F-43245CF28669}"/>
              </a:ext>
            </a:extLst>
          </p:cNvPr>
          <p:cNvSpPr/>
          <p:nvPr/>
        </p:nvSpPr>
        <p:spPr>
          <a:xfrm>
            <a:off x="8286398" y="3527771"/>
            <a:ext cx="3442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FASHION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ACE10B6-A201-4054-B18B-E3704B491644}"/>
              </a:ext>
            </a:extLst>
          </p:cNvPr>
          <p:cNvSpPr/>
          <p:nvPr/>
        </p:nvSpPr>
        <p:spPr>
          <a:xfrm>
            <a:off x="7842542" y="3591306"/>
            <a:ext cx="1837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62746"/>
                </a:solidFill>
                <a:latin typeface="Khand" panose="02000000000000000000" pitchFamily="2" charset="0"/>
              </a:rPr>
              <a:t>SUMMER COLLECTION</a:t>
            </a:r>
            <a:br>
              <a:rPr lang="en-US" sz="1600">
                <a:solidFill>
                  <a:schemeClr val="bg1"/>
                </a:solidFill>
                <a:latin typeface="Khand" panose="02000000000000000000" pitchFamily="2" charset="0"/>
              </a:rPr>
            </a:br>
            <a:r>
              <a:rPr lang="en-US" sz="1600">
                <a:solidFill>
                  <a:srgbClr val="ED007B"/>
                </a:solidFill>
                <a:latin typeface="Khand" panose="02000000000000000000" pitchFamily="2" charset="0"/>
              </a:rPr>
              <a:t>18k Saudi Gold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46ED61-5960-40E2-B7B4-0F9B460D5ADC}"/>
              </a:ext>
            </a:extLst>
          </p:cNvPr>
          <p:cNvSpPr/>
          <p:nvPr/>
        </p:nvSpPr>
        <p:spPr>
          <a:xfrm>
            <a:off x="483817" y="176762"/>
            <a:ext cx="11224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ED007B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SUMMER COLLECTION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4AA2543-2F53-4D78-8243-23EDBF1E54B2}"/>
              </a:ext>
            </a:extLst>
          </p:cNvPr>
          <p:cNvSpPr/>
          <p:nvPr/>
        </p:nvSpPr>
        <p:spPr>
          <a:xfrm>
            <a:off x="7924799" y="4441962"/>
            <a:ext cx="3984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Khand" panose="02000000000000000000" pitchFamily="2" charset="0"/>
              </a:rPr>
              <a:t>Best Seller Necklace for 2019</a:t>
            </a:r>
          </a:p>
        </p:txBody>
      </p:sp>
    </p:spTree>
    <p:extLst>
      <p:ext uri="{BB962C8B-B14F-4D97-AF65-F5344CB8AC3E}">
        <p14:creationId xmlns:p14="http://schemas.microsoft.com/office/powerpoint/2010/main" val="48670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000">
        <p14:pan dir="u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66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3DA0BF89-C8DF-4F4C-8DB3-374856AAC9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3718"/>
          <a:stretch>
            <a:fillRect/>
          </a:stretch>
        </p:blipFill>
        <p:spPr/>
      </p:pic>
      <p:sp>
        <p:nvSpPr>
          <p:cNvPr id="4" name="สี่เหลี่ยมผืนผ้า 1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2000"/>
            <a:ext cx="5301839" cy="4381500"/>
          </a:xfrm>
          <a:prstGeom prst="rect">
            <a:avLst/>
          </a:prstGeom>
          <a:solidFill>
            <a:srgbClr val="ED00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900">
              <a:latin typeface="Khand" panose="02000000000000000000" pitchFamily="2" charset="0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983048" y="1143000"/>
            <a:ext cx="4037419" cy="3627383"/>
            <a:chOff x="1935932" y="3794234"/>
            <a:chExt cx="8074838" cy="7254766"/>
          </a:xfrm>
        </p:grpSpPr>
        <p:sp>
          <p:nvSpPr>
            <p:cNvPr id="6" name="Rectangle 35"/>
            <p:cNvSpPr/>
            <p:nvPr/>
          </p:nvSpPr>
          <p:spPr>
            <a:xfrm>
              <a:off x="2194360" y="8329612"/>
              <a:ext cx="5989637" cy="128588"/>
            </a:xfrm>
            <a:prstGeom prst="rect">
              <a:avLst/>
            </a:prstGeom>
            <a:solidFill>
              <a:srgbClr val="1627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anchor="ctr"/>
            <a:lstStyle/>
            <a:p>
              <a:pPr algn="ctr" defTabSz="543722">
                <a:defRPr/>
              </a:pPr>
              <a:endParaRPr lang="en-US" sz="900">
                <a:solidFill>
                  <a:schemeClr val="accent2"/>
                </a:solidFill>
                <a:latin typeface="Khand" panose="02000000000000000000" pitchFamily="2" charset="0"/>
              </a:endParaRPr>
            </a:p>
          </p:txBody>
        </p:sp>
        <p:sp>
          <p:nvSpPr>
            <p:cNvPr id="7" name="Title 20"/>
            <p:cNvSpPr txBox="1">
              <a:spLocks/>
            </p:cNvSpPr>
            <p:nvPr/>
          </p:nvSpPr>
          <p:spPr bwMode="auto">
            <a:xfrm>
              <a:off x="1935932" y="6703666"/>
              <a:ext cx="5897228" cy="1178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6" tIns="60963" rIns="121926" bIns="60963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endParaRPr lang="pt-BR" sz="1200">
                <a:solidFill>
                  <a:schemeClr val="bg1"/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pt-BR" sz="1200">
                  <a:solidFill>
                    <a:schemeClr val="bg1"/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92.5 silver pure</a:t>
              </a:r>
              <a:endParaRPr lang="en-US" sz="1200">
                <a:solidFill>
                  <a:schemeClr val="bg1"/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" name="Rectangle 35"/>
            <p:cNvSpPr/>
            <p:nvPr/>
          </p:nvSpPr>
          <p:spPr>
            <a:xfrm>
              <a:off x="2224188" y="10920412"/>
              <a:ext cx="5989637" cy="128588"/>
            </a:xfrm>
            <a:prstGeom prst="rect">
              <a:avLst/>
            </a:prstGeom>
            <a:solidFill>
              <a:srgbClr val="1627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anchor="ctr"/>
            <a:lstStyle/>
            <a:p>
              <a:pPr algn="ctr" defTabSz="543722">
                <a:defRPr/>
              </a:pPr>
              <a:endParaRPr lang="en-US" sz="900">
                <a:solidFill>
                  <a:schemeClr val="accent2"/>
                </a:solidFill>
                <a:latin typeface="Khand" panose="02000000000000000000" pitchFamily="2" charset="0"/>
              </a:endParaRPr>
            </a:p>
          </p:txBody>
        </p:sp>
        <p:sp>
          <p:nvSpPr>
            <p:cNvPr id="9" name="Title 20"/>
            <p:cNvSpPr txBox="1">
              <a:spLocks/>
            </p:cNvSpPr>
            <p:nvPr/>
          </p:nvSpPr>
          <p:spPr bwMode="auto">
            <a:xfrm>
              <a:off x="1965760" y="8814334"/>
              <a:ext cx="5897228" cy="2139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6" tIns="60963" rIns="121926" bIns="60963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endParaRPr lang="en-PH" sz="1200">
                <a:solidFill>
                  <a:schemeClr val="bg1"/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  <a:p>
              <a:pPr>
                <a:lnSpc>
                  <a:spcPct val="130000"/>
                </a:lnSpc>
              </a:pPr>
              <a:endParaRPr lang="en-PH" sz="1200">
                <a:solidFill>
                  <a:schemeClr val="bg1"/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  <a:p>
              <a:pPr>
                <a:lnSpc>
                  <a:spcPct val="130000"/>
                </a:lnSpc>
              </a:pPr>
              <a:endParaRPr lang="en-PH" sz="1200">
                <a:solidFill>
                  <a:schemeClr val="bg1"/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PH" sz="1200">
                  <a:solidFill>
                    <a:schemeClr val="bg1"/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with Gold Plated of your choice</a:t>
              </a:r>
              <a:endParaRPr lang="en-US" sz="1200">
                <a:solidFill>
                  <a:schemeClr val="bg1"/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10" name="กลุ่ม 9"/>
            <p:cNvGrpSpPr/>
            <p:nvPr/>
          </p:nvGrpSpPr>
          <p:grpSpPr>
            <a:xfrm>
              <a:off x="2041960" y="3794234"/>
              <a:ext cx="7968810" cy="1581494"/>
              <a:chOff x="7362282" y="8952041"/>
              <a:chExt cx="14088196" cy="158149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362282" y="9942641"/>
                <a:ext cx="14088196" cy="590894"/>
              </a:xfrm>
              <a:prstGeom prst="rect">
                <a:avLst/>
              </a:prstGeom>
              <a:noFill/>
            </p:spPr>
            <p:txBody>
              <a:bodyPr wrap="square" lIns="109710" tIns="54855" rIns="109710" bIns="54855" rtlCol="0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Khand" panose="02000000000000000000" pitchFamily="2" charset="0"/>
                    <a:ea typeface="Lato" pitchFamily="34" charset="0"/>
                    <a:cs typeface="Lato" pitchFamily="34" charset="0"/>
                  </a:rPr>
                  <a:t>TIMELESS ELEGANCE 92.5 SILVER NECKLACE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52775" y="8952041"/>
                <a:ext cx="13997703" cy="101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>
                    <a:solidFill>
                      <a:schemeClr val="bg1"/>
                    </a:solidFill>
                    <a:latin typeface="Khand" panose="02000000000000000000" pitchFamily="2" charset="0"/>
                    <a:ea typeface="Lato Black" charset="0"/>
                    <a:cs typeface="Lato Black" charset="0"/>
                  </a:rPr>
                  <a:t>DESCRIPTIONS</a:t>
                </a: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965E841-15BC-4151-9332-8A178F807DDC}"/>
              </a:ext>
            </a:extLst>
          </p:cNvPr>
          <p:cNvSpPr/>
          <p:nvPr/>
        </p:nvSpPr>
        <p:spPr>
          <a:xfrm>
            <a:off x="6958982" y="2793032"/>
            <a:ext cx="1536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new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7C9C69-6235-4830-AF59-C8543C69ABAE}"/>
              </a:ext>
            </a:extLst>
          </p:cNvPr>
          <p:cNvSpPr/>
          <p:nvPr/>
        </p:nvSpPr>
        <p:spPr>
          <a:xfrm>
            <a:off x="6890163" y="3275632"/>
            <a:ext cx="51943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ED007B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DESIGN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FC76E-2FAB-4165-AF6C-CE45376E4818}"/>
              </a:ext>
            </a:extLst>
          </p:cNvPr>
          <p:cNvSpPr/>
          <p:nvPr/>
        </p:nvSpPr>
        <p:spPr>
          <a:xfrm>
            <a:off x="8806187" y="4819149"/>
            <a:ext cx="2523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FASHION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6B2B74-E02B-4077-A340-A3C11EA58C98}"/>
              </a:ext>
            </a:extLst>
          </p:cNvPr>
          <p:cNvSpPr/>
          <p:nvPr/>
        </p:nvSpPr>
        <p:spPr>
          <a:xfrm>
            <a:off x="7020143" y="4880703"/>
            <a:ext cx="1786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62746"/>
                </a:solidFill>
                <a:latin typeface="Khand" panose="02000000000000000000" pitchFamily="2" charset="0"/>
              </a:rPr>
              <a:t>SUMMER COLLECTION</a:t>
            </a:r>
            <a:br>
              <a:rPr lang="en-US">
                <a:solidFill>
                  <a:schemeClr val="bg1"/>
                </a:solidFill>
                <a:latin typeface="Khand" panose="02000000000000000000" pitchFamily="2" charset="0"/>
              </a:rPr>
            </a:br>
            <a:r>
              <a:rPr lang="en-US">
                <a:solidFill>
                  <a:srgbClr val="ED007B"/>
                </a:solidFill>
                <a:latin typeface="Khand" panose="02000000000000000000" pitchFamily="2" charset="0"/>
              </a:rPr>
              <a:t>Elegance</a:t>
            </a:r>
          </a:p>
        </p:txBody>
      </p:sp>
    </p:spTree>
    <p:extLst>
      <p:ext uri="{BB962C8B-B14F-4D97-AF65-F5344CB8AC3E}">
        <p14:creationId xmlns:p14="http://schemas.microsoft.com/office/powerpoint/2010/main" val="2532192998"/>
      </p:ext>
    </p:extLst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007B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กลุ่ม 40"/>
          <p:cNvGrpSpPr/>
          <p:nvPr/>
        </p:nvGrpSpPr>
        <p:grpSpPr>
          <a:xfrm>
            <a:off x="876300" y="4550869"/>
            <a:ext cx="5634957" cy="1773732"/>
            <a:chOff x="1874838" y="8763000"/>
            <a:chExt cx="11269913" cy="3547463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838" y="8763000"/>
              <a:ext cx="11269913" cy="3547463"/>
              <a:chOff x="1798638" y="6451303"/>
              <a:chExt cx="11269913" cy="3547463"/>
            </a:xfrm>
          </p:grpSpPr>
          <p:sp>
            <p:nvSpPr>
              <p:cNvPr id="11" name="Rectangle 35"/>
              <p:cNvSpPr/>
              <p:nvPr/>
            </p:nvSpPr>
            <p:spPr>
              <a:xfrm rot="5400000">
                <a:off x="191595" y="8058346"/>
                <a:ext cx="3547463" cy="333378"/>
              </a:xfrm>
              <a:prstGeom prst="rect">
                <a:avLst/>
              </a:prstGeom>
              <a:solidFill>
                <a:srgbClr val="1627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670" tIns="22836" rIns="45670" bIns="22836" anchor="ctr"/>
              <a:lstStyle/>
              <a:p>
                <a:pPr algn="ctr" defTabSz="543722">
                  <a:defRPr/>
                </a:pPr>
                <a:endParaRPr lang="en-US" sz="900">
                  <a:solidFill>
                    <a:schemeClr val="accent2"/>
                  </a:solidFill>
                  <a:latin typeface="Khand" panose="02000000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59140" y="6611943"/>
                <a:ext cx="1040941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pc="600">
                    <a:solidFill>
                      <a:schemeClr val="bg1">
                        <a:lumMod val="95000"/>
                      </a:schemeClr>
                    </a:solidFill>
                    <a:latin typeface="Khand" panose="02000000000000000000" pitchFamily="2" charset="0"/>
                    <a:ea typeface="Lato Black" charset="0"/>
                    <a:cs typeface="Lato Black" charset="0"/>
                  </a:rPr>
                  <a:t>DESCRIPTION HERE</a:t>
                </a:r>
              </a:p>
            </p:txBody>
          </p:sp>
        </p:grpSp>
        <p:sp>
          <p:nvSpPr>
            <p:cNvPr id="40" name="Title 20"/>
            <p:cNvSpPr txBox="1">
              <a:spLocks/>
            </p:cNvSpPr>
            <p:nvPr/>
          </p:nvSpPr>
          <p:spPr bwMode="auto">
            <a:xfrm>
              <a:off x="2636838" y="9767450"/>
              <a:ext cx="10507913" cy="213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6" tIns="60963" rIns="121926" bIns="60963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thaiDist">
                <a:lnSpc>
                  <a:spcPct val="130000"/>
                </a:lnSpc>
              </a:pPr>
              <a:endParaRPr lang="pt-BR" sz="1200">
                <a:solidFill>
                  <a:schemeClr val="tx1">
                    <a:lumMod val="85000"/>
                    <a:lumOff val="15000"/>
                  </a:schemeClr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  <a:p>
              <a:pPr algn="thaiDist">
                <a:lnSpc>
                  <a:spcPct val="130000"/>
                </a:lnSpc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Metal:Gold</a:t>
              </a:r>
            </a:p>
            <a:p>
              <a:pPr algn="thaiDist">
                <a:lnSpc>
                  <a:spcPct val="130000"/>
                </a:lnSpc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Color:Clear</a:t>
              </a:r>
            </a:p>
            <a:p>
              <a:pPr algn="thaiDist">
                <a:lnSpc>
                  <a:spcPct val="130000"/>
                </a:lnSpc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Stone:Ruby</a:t>
              </a:r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</p:txBody>
        </p:sp>
      </p:grpSp>
      <p:pic>
        <p:nvPicPr>
          <p:cNvPr id="4" name="Picture Placeholder 3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9799C4EC-220A-43D0-8FF6-809E8A4F5E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r="16796"/>
          <a:stretch>
            <a:fillRect/>
          </a:stretch>
        </p:blipFill>
        <p:spPr>
          <a:xfrm flipH="1">
            <a:off x="5255720" y="-38100"/>
            <a:ext cx="6936279" cy="6962500"/>
          </a:xfrm>
          <a:effectLst>
            <a:outerShdw blurRad="889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8E59E3E-29A7-4E9B-AF18-649B2C21513F}"/>
              </a:ext>
            </a:extLst>
          </p:cNvPr>
          <p:cNvSpPr/>
          <p:nvPr/>
        </p:nvSpPr>
        <p:spPr>
          <a:xfrm>
            <a:off x="1042989" y="735376"/>
            <a:ext cx="1536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new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D344BC-EF4A-4E09-AE0B-A2AB0589BCF8}"/>
              </a:ext>
            </a:extLst>
          </p:cNvPr>
          <p:cNvSpPr/>
          <p:nvPr/>
        </p:nvSpPr>
        <p:spPr>
          <a:xfrm>
            <a:off x="974170" y="1217976"/>
            <a:ext cx="51943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ED007B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DESIGN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4AF6C6A-9C0F-4BF4-88C9-9A5D24562468}"/>
              </a:ext>
            </a:extLst>
          </p:cNvPr>
          <p:cNvSpPr/>
          <p:nvPr/>
        </p:nvSpPr>
        <p:spPr>
          <a:xfrm>
            <a:off x="2890194" y="2761493"/>
            <a:ext cx="2523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FASHION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7CBBA3-C298-4AC7-96D5-CB0FF5965B15}"/>
              </a:ext>
            </a:extLst>
          </p:cNvPr>
          <p:cNvSpPr/>
          <p:nvPr/>
        </p:nvSpPr>
        <p:spPr>
          <a:xfrm>
            <a:off x="1104150" y="2823047"/>
            <a:ext cx="1786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62746"/>
                </a:solidFill>
                <a:latin typeface="Khand" panose="02000000000000000000" pitchFamily="2" charset="0"/>
              </a:rPr>
              <a:t>SUMMER COLLECTION</a:t>
            </a:r>
            <a:br>
              <a:rPr lang="en-US">
                <a:solidFill>
                  <a:schemeClr val="bg1"/>
                </a:solidFill>
                <a:latin typeface="Khand" panose="02000000000000000000" pitchFamily="2" charset="0"/>
              </a:rPr>
            </a:br>
            <a:r>
              <a:rPr lang="en-US">
                <a:solidFill>
                  <a:srgbClr val="ED007B"/>
                </a:solidFill>
                <a:latin typeface="Khand" panose="02000000000000000000" pitchFamily="2" charset="0"/>
              </a:rPr>
              <a:t>Classic Necklace</a:t>
            </a:r>
          </a:p>
        </p:txBody>
      </p:sp>
    </p:spTree>
    <p:extLst>
      <p:ext uri="{BB962C8B-B14F-4D97-AF65-F5344CB8AC3E}">
        <p14:creationId xmlns:p14="http://schemas.microsoft.com/office/powerpoint/2010/main" val="3983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000">
        <p14:pan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D82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กลุ่ม 56"/>
          <p:cNvGrpSpPr/>
          <p:nvPr/>
        </p:nvGrpSpPr>
        <p:grpSpPr>
          <a:xfrm>
            <a:off x="585385" y="4118998"/>
            <a:ext cx="5350958" cy="2072102"/>
            <a:chOff x="15939925" y="4322114"/>
            <a:chExt cx="9192428" cy="4144204"/>
          </a:xfrm>
        </p:grpSpPr>
        <p:grpSp>
          <p:nvGrpSpPr>
            <p:cNvPr id="60" name="กลุ่ม 59"/>
            <p:cNvGrpSpPr/>
            <p:nvPr/>
          </p:nvGrpSpPr>
          <p:grpSpPr>
            <a:xfrm>
              <a:off x="15939925" y="4322114"/>
              <a:ext cx="9192428" cy="2098272"/>
              <a:chOff x="3987824" y="2821046"/>
              <a:chExt cx="9192428" cy="2098271"/>
            </a:xfrm>
          </p:grpSpPr>
          <p:sp>
            <p:nvSpPr>
              <p:cNvPr id="68" name="Title 20"/>
              <p:cNvSpPr txBox="1">
                <a:spLocks/>
              </p:cNvSpPr>
              <p:nvPr/>
            </p:nvSpPr>
            <p:spPr bwMode="auto">
              <a:xfrm>
                <a:off x="3987824" y="3740522"/>
                <a:ext cx="9192428" cy="1178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26" tIns="60963" rIns="121926" bIns="60963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endPara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endParaRPr>
              </a:p>
              <a:p>
                <a:pPr algn="thaiDist">
                  <a:lnSpc>
                    <a:spcPct val="130000"/>
                  </a:lnSpc>
                </a:pPr>
                <a:r>
                  <a:rPr lang="pt-B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hand" panose="02000000000000000000" pitchFamily="2" charset="0"/>
                    <a:ea typeface="Lato" pitchFamily="34" charset="0"/>
                    <a:cs typeface="Lato" pitchFamily="34" charset="0"/>
                  </a:rPr>
                  <a:t>Metal: 925 Saudi Gold</a:t>
                </a:r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87824" y="2821046"/>
                <a:ext cx="541019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pc="600">
                    <a:solidFill>
                      <a:srgbClr val="ED007B"/>
                    </a:solidFill>
                    <a:latin typeface="Khand" panose="02000000000000000000" pitchFamily="2" charset="0"/>
                    <a:ea typeface="Lato Black" charset="0"/>
                    <a:cs typeface="Lato Black" charset="0"/>
                  </a:rPr>
                  <a:t>Description here</a:t>
                </a:r>
              </a:p>
            </p:txBody>
          </p:sp>
        </p:grpSp>
        <p:sp>
          <p:nvSpPr>
            <p:cNvPr id="59" name="Title 20"/>
            <p:cNvSpPr txBox="1">
              <a:spLocks/>
            </p:cNvSpPr>
            <p:nvPr/>
          </p:nvSpPr>
          <p:spPr bwMode="auto">
            <a:xfrm>
              <a:off x="15939925" y="6807390"/>
              <a:ext cx="9148140" cy="165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6" tIns="60963" rIns="121926" bIns="60963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thaiDist">
                <a:lnSpc>
                  <a:spcPct val="130000"/>
                </a:lnSpc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Metal:Gold</a:t>
              </a:r>
            </a:p>
            <a:p>
              <a:pPr algn="thaiDist">
                <a:lnSpc>
                  <a:spcPct val="130000"/>
                </a:lnSpc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Color:Clear</a:t>
              </a:r>
            </a:p>
            <a:p>
              <a:pPr algn="thaiDist">
                <a:lnSpc>
                  <a:spcPct val="130000"/>
                </a:lnSpc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Stone:Ruby</a:t>
              </a:r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</p:txBody>
        </p:sp>
      </p:grpSp>
      <p:pic>
        <p:nvPicPr>
          <p:cNvPr id="8" name="Picture Placeholder 7" descr="A picture containing person, clothing, man, indoor&#10;&#10;Description generated with very high confidence">
            <a:extLst>
              <a:ext uri="{FF2B5EF4-FFF2-40B4-BE49-F238E27FC236}">
                <a16:creationId xmlns:a16="http://schemas.microsoft.com/office/drawing/2014/main" id="{A1FA1F06-AA34-413C-93E0-4FF2168CAF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r="11692"/>
          <a:stretch>
            <a:fillRect/>
          </a:stretch>
        </p:blipFill>
        <p:spPr>
          <a:xfrm>
            <a:off x="8322284" y="533400"/>
            <a:ext cx="3214653" cy="2801062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Placeholder 5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062912D1-C433-4612-9796-D64ACB8758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11735"/>
          <a:stretch>
            <a:fillRect/>
          </a:stretch>
        </p:blipFill>
        <p:spPr>
          <a:xfrm>
            <a:off x="5686864" y="1905000"/>
            <a:ext cx="3214653" cy="2801062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Placeholder 9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F73A1349-D92F-4533-B3E4-231067F957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5" b="24205"/>
          <a:stretch>
            <a:fillRect/>
          </a:stretch>
        </p:blipFill>
        <p:spPr>
          <a:xfrm>
            <a:off x="8284089" y="3409238"/>
            <a:ext cx="3214653" cy="2801062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9BE1EF8-626D-458F-BC48-C68527F2580B}"/>
              </a:ext>
            </a:extLst>
          </p:cNvPr>
          <p:cNvSpPr/>
          <p:nvPr/>
        </p:nvSpPr>
        <p:spPr>
          <a:xfrm>
            <a:off x="561383" y="284003"/>
            <a:ext cx="1536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new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C16666-9C0F-4F56-A01A-D35FB97E1E54}"/>
              </a:ext>
            </a:extLst>
          </p:cNvPr>
          <p:cNvSpPr/>
          <p:nvPr/>
        </p:nvSpPr>
        <p:spPr>
          <a:xfrm>
            <a:off x="492564" y="766603"/>
            <a:ext cx="51943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ED007B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DESIGN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7208DD-658A-4DA9-B7F8-D3D314E1BBD6}"/>
              </a:ext>
            </a:extLst>
          </p:cNvPr>
          <p:cNvSpPr/>
          <p:nvPr/>
        </p:nvSpPr>
        <p:spPr>
          <a:xfrm>
            <a:off x="2408588" y="2310120"/>
            <a:ext cx="2523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FASHION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4D66B3-CAE3-42F4-8AB5-D8FE95E7FFF9}"/>
              </a:ext>
            </a:extLst>
          </p:cNvPr>
          <p:cNvSpPr/>
          <p:nvPr/>
        </p:nvSpPr>
        <p:spPr>
          <a:xfrm>
            <a:off x="622544" y="2371674"/>
            <a:ext cx="1786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62746"/>
                </a:solidFill>
                <a:latin typeface="Khand" panose="02000000000000000000" pitchFamily="2" charset="0"/>
              </a:rPr>
              <a:t>SUMMER COLLECTION</a:t>
            </a:r>
            <a:br>
              <a:rPr lang="en-US">
                <a:solidFill>
                  <a:schemeClr val="bg1"/>
                </a:solidFill>
                <a:latin typeface="Khand" panose="02000000000000000000" pitchFamily="2" charset="0"/>
              </a:rPr>
            </a:br>
            <a:r>
              <a:rPr lang="en-US">
                <a:solidFill>
                  <a:srgbClr val="ED007B"/>
                </a:solidFill>
                <a:latin typeface="Khand" panose="02000000000000000000" pitchFamily="2" charset="0"/>
              </a:rPr>
              <a:t>Classic </a:t>
            </a:r>
          </a:p>
        </p:txBody>
      </p:sp>
    </p:spTree>
    <p:extLst>
      <p:ext uri="{BB962C8B-B14F-4D97-AF65-F5344CB8AC3E}">
        <p14:creationId xmlns:p14="http://schemas.microsoft.com/office/powerpoint/2010/main" val="142710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000">
        <p14:pan dir="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61A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กลุ่ม 18"/>
          <p:cNvGrpSpPr/>
          <p:nvPr/>
        </p:nvGrpSpPr>
        <p:grpSpPr>
          <a:xfrm>
            <a:off x="6847336" y="4016664"/>
            <a:ext cx="4751408" cy="2283708"/>
            <a:chOff x="3835423" y="2742275"/>
            <a:chExt cx="10431729" cy="4567415"/>
          </a:xfrm>
        </p:grpSpPr>
        <p:sp>
          <p:nvSpPr>
            <p:cNvPr id="20" name="Title 20"/>
            <p:cNvSpPr txBox="1">
              <a:spLocks/>
            </p:cNvSpPr>
            <p:nvPr/>
          </p:nvSpPr>
          <p:spPr bwMode="auto">
            <a:xfrm>
              <a:off x="3835423" y="2742275"/>
              <a:ext cx="10431729" cy="456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6" tIns="60963" rIns="121926" bIns="60963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thaiDist">
                <a:lnSpc>
                  <a:spcPct val="130000"/>
                </a:lnSpc>
              </a:pPr>
              <a:endParaRPr lang="pt-BR" sz="1200">
                <a:solidFill>
                  <a:schemeClr val="tx1">
                    <a:lumMod val="85000"/>
                    <a:lumOff val="15000"/>
                  </a:schemeClr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  <a:p>
              <a:pPr algn="thaiDist">
                <a:lnSpc>
                  <a:spcPct val="130000"/>
                </a:lnSpc>
              </a:pPr>
              <a:endParaRPr lang="pt-BR" sz="1200">
                <a:solidFill>
                  <a:schemeClr val="tx1">
                    <a:lumMod val="85000"/>
                    <a:lumOff val="15000"/>
                  </a:schemeClr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  <a:p>
              <a:pPr marL="171450" indent="-171450" algn="thaiDi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18k/SAUDI SILVER</a:t>
              </a:r>
            </a:p>
            <a:p>
              <a:pPr marL="171450" indent="-171450" algn="thaiDi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💯% REAL SILVER</a:t>
              </a:r>
            </a:p>
            <a:p>
              <a:pPr marL="171450" indent="-171450" algn="thaiDi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💯% BRAND NEW ITEM</a:t>
              </a:r>
            </a:p>
            <a:p>
              <a:pPr marL="171450" indent="-171450" algn="thaiDi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PAWNABLE </a:t>
              </a:r>
            </a:p>
            <a:p>
              <a:pPr algn="thaiDist">
                <a:lnSpc>
                  <a:spcPct val="130000"/>
                </a:lnSpc>
              </a:pPr>
              <a:endParaRPr lang="pt-BR" sz="1200">
                <a:solidFill>
                  <a:schemeClr val="tx1">
                    <a:lumMod val="85000"/>
                    <a:lumOff val="15000"/>
                  </a:schemeClr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  <a:p>
              <a:pPr algn="thaiDist">
                <a:lnSpc>
                  <a:spcPct val="130000"/>
                </a:lnSpc>
              </a:pPr>
              <a:endParaRPr lang="pt-BR" sz="1200">
                <a:solidFill>
                  <a:schemeClr val="tx1">
                    <a:lumMod val="85000"/>
                    <a:lumOff val="15000"/>
                  </a:schemeClr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  <a:p>
              <a:pPr algn="thaiDist">
                <a:lnSpc>
                  <a:spcPct val="130000"/>
                </a:lnSpc>
              </a:pPr>
              <a:endParaRPr lang="pt-BR" sz="1200">
                <a:solidFill>
                  <a:schemeClr val="tx1">
                    <a:lumMod val="85000"/>
                    <a:lumOff val="15000"/>
                  </a:schemeClr>
                </a:solidFill>
                <a:latin typeface="Khand" panose="02000000000000000000" pitchFamily="2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7826" y="3056913"/>
              <a:ext cx="696935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pc="600">
                  <a:solidFill>
                    <a:srgbClr val="ED007B"/>
                  </a:solidFill>
                  <a:latin typeface="Khand" panose="02000000000000000000" pitchFamily="2" charset="0"/>
                  <a:ea typeface="Lato Black" charset="0"/>
                  <a:cs typeface="Lato Black" charset="0"/>
                </a:rPr>
                <a:t>Description here</a:t>
              </a:r>
            </a:p>
          </p:txBody>
        </p:sp>
      </p:grpSp>
      <p:pic>
        <p:nvPicPr>
          <p:cNvPr id="5" name="Picture Placeholder 4" descr="A picture containing person, clothing, man, indoor&#10;&#10;Description generated with very high confidence">
            <a:extLst>
              <a:ext uri="{FF2B5EF4-FFF2-40B4-BE49-F238E27FC236}">
                <a16:creationId xmlns:a16="http://schemas.microsoft.com/office/drawing/2014/main" id="{8189EBDE-7E38-4714-912A-34E426377DA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r="11166"/>
          <a:stretch>
            <a:fillRect/>
          </a:stretch>
        </p:blipFill>
        <p:spPr>
          <a:xfrm>
            <a:off x="593257" y="1028700"/>
            <a:ext cx="5450918" cy="4682408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Placeholder 22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B1742551-4B98-444B-A6A2-9F9EB7538B2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b="4191"/>
          <a:stretch>
            <a:fillRect/>
          </a:stretch>
        </p:blipFill>
        <p:spPr>
          <a:xfrm>
            <a:off x="2800381" y="3696622"/>
            <a:ext cx="4046955" cy="2471948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569CC59-DC72-4FE7-BB7C-066C3BBAE87A}"/>
              </a:ext>
            </a:extLst>
          </p:cNvPr>
          <p:cNvSpPr/>
          <p:nvPr/>
        </p:nvSpPr>
        <p:spPr>
          <a:xfrm>
            <a:off x="6216646" y="906826"/>
            <a:ext cx="1536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new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E500F8-E8E8-4F02-A2EF-336D9DBBA2AA}"/>
              </a:ext>
            </a:extLst>
          </p:cNvPr>
          <p:cNvSpPr/>
          <p:nvPr/>
        </p:nvSpPr>
        <p:spPr>
          <a:xfrm>
            <a:off x="6147827" y="1389426"/>
            <a:ext cx="51943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ED007B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DESIGN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3517F8-2284-40FD-B1A8-2435E3E95262}"/>
              </a:ext>
            </a:extLst>
          </p:cNvPr>
          <p:cNvSpPr/>
          <p:nvPr/>
        </p:nvSpPr>
        <p:spPr>
          <a:xfrm>
            <a:off x="8063851" y="2932943"/>
            <a:ext cx="2523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FASHION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6376B3-77F7-4381-AECC-7932838296C1}"/>
              </a:ext>
            </a:extLst>
          </p:cNvPr>
          <p:cNvSpPr/>
          <p:nvPr/>
        </p:nvSpPr>
        <p:spPr>
          <a:xfrm>
            <a:off x="6277806" y="2994497"/>
            <a:ext cx="2062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62746"/>
                </a:solidFill>
                <a:latin typeface="Khand" panose="02000000000000000000" pitchFamily="2" charset="0"/>
              </a:rPr>
              <a:t>SUMMER COLLECTION</a:t>
            </a:r>
            <a:br>
              <a:rPr lang="en-US">
                <a:solidFill>
                  <a:schemeClr val="bg1"/>
                </a:solidFill>
                <a:latin typeface="Khand" panose="02000000000000000000" pitchFamily="2" charset="0"/>
              </a:rPr>
            </a:br>
            <a:r>
              <a:rPr lang="en-US">
                <a:solidFill>
                  <a:srgbClr val="ED007B"/>
                </a:solidFill>
                <a:latin typeface="Khand" panose="02000000000000000000" pitchFamily="2" charset="0"/>
              </a:rPr>
              <a:t>Silver Necklace / Ring</a:t>
            </a:r>
          </a:p>
        </p:txBody>
      </p:sp>
    </p:spTree>
    <p:extLst>
      <p:ext uri="{BB962C8B-B14F-4D97-AF65-F5344CB8AC3E}">
        <p14:creationId xmlns:p14="http://schemas.microsoft.com/office/powerpoint/2010/main" val="18174959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247B60FF-2991-4274-888E-C83D88D7F8F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r="21434"/>
          <a:stretch>
            <a:fillRect/>
          </a:stretch>
        </p:blipFill>
        <p:spPr>
          <a:xfrm>
            <a:off x="4456113" y="3448050"/>
            <a:ext cx="2530475" cy="2952750"/>
          </a:xfrm>
          <a:effectLst>
            <a:outerShdw blurRad="1905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7" descr="A picture containing person, clothing, man, indoor&#10;&#10;Description generated with very high confidence">
            <a:extLst>
              <a:ext uri="{FF2B5EF4-FFF2-40B4-BE49-F238E27FC236}">
                <a16:creationId xmlns:a16="http://schemas.microsoft.com/office/drawing/2014/main" id="{4C947B76-A884-46CA-A8B8-189F11FE20C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 r="21402"/>
          <a:stretch>
            <a:fillRect/>
          </a:stretch>
        </p:blipFill>
        <p:spPr>
          <a:xfrm>
            <a:off x="4456113" y="417513"/>
            <a:ext cx="2530475" cy="2952750"/>
          </a:xfrm>
          <a:effectLst>
            <a:outerShdw blurRad="1905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Placeholder 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F4928291-1578-4AF8-9382-8D5C076FC10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 b="12670"/>
          <a:stretch>
            <a:fillRect/>
          </a:stretch>
        </p:blipFill>
        <p:spPr>
          <a:xfrm>
            <a:off x="595313" y="1028700"/>
            <a:ext cx="3714750" cy="4683125"/>
          </a:xfrm>
          <a:effectLst>
            <a:outerShdw blurRad="190500" sx="103000" sy="103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กลุ่ม 18">
            <a:extLst>
              <a:ext uri="{FF2B5EF4-FFF2-40B4-BE49-F238E27FC236}">
                <a16:creationId xmlns:a16="http://schemas.microsoft.com/office/drawing/2014/main" id="{5F06186B-0CAC-44D1-8CA2-6BA39924A068}"/>
              </a:ext>
            </a:extLst>
          </p:cNvPr>
          <p:cNvGrpSpPr/>
          <p:nvPr/>
        </p:nvGrpSpPr>
        <p:grpSpPr>
          <a:xfrm>
            <a:off x="7392598" y="4708924"/>
            <a:ext cx="4309914" cy="1519299"/>
            <a:chOff x="2585021" y="3056913"/>
            <a:chExt cx="9462428" cy="3038597"/>
          </a:xfrm>
        </p:grpSpPr>
        <p:sp>
          <p:nvSpPr>
            <p:cNvPr id="52" name="Title 20">
              <a:extLst>
                <a:ext uri="{FF2B5EF4-FFF2-40B4-BE49-F238E27FC236}">
                  <a16:creationId xmlns:a16="http://schemas.microsoft.com/office/drawing/2014/main" id="{967763B5-07DC-49C9-AAD2-C62B317C46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85021" y="3956451"/>
              <a:ext cx="9462428" cy="213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6" tIns="60963" rIns="121926" bIns="60963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171450" indent="-171450" algn="thaiDi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18k/SAUDI GOLD</a:t>
              </a:r>
            </a:p>
            <a:p>
              <a:pPr marL="171450" indent="-171450" algn="thaiDi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💯% REAL GOLD</a:t>
              </a:r>
            </a:p>
            <a:p>
              <a:pPr marL="171450" indent="-171450" algn="thaiDi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💯% BRAND NEW ITEM</a:t>
              </a:r>
            </a:p>
            <a:p>
              <a:pPr marL="171450" indent="-171450" algn="thaiDi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pt-B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hand" panose="02000000000000000000" pitchFamily="2" charset="0"/>
                  <a:ea typeface="Lato" pitchFamily="34" charset="0"/>
                  <a:cs typeface="Lato" pitchFamily="34" charset="0"/>
                </a:rPr>
                <a:t>PAWNABLE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370C29-B0C9-48E3-BA48-03ADE33183CC}"/>
                </a:ext>
              </a:extLst>
            </p:cNvPr>
            <p:cNvSpPr txBox="1"/>
            <p:nvPr/>
          </p:nvSpPr>
          <p:spPr>
            <a:xfrm>
              <a:off x="2737424" y="3056913"/>
              <a:ext cx="696935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pc="600">
                  <a:solidFill>
                    <a:srgbClr val="ED007B"/>
                  </a:solidFill>
                  <a:latin typeface="Khand" panose="02000000000000000000" pitchFamily="2" charset="0"/>
                  <a:ea typeface="Lato Black" charset="0"/>
                  <a:cs typeface="Lato Black" charset="0"/>
                </a:rPr>
                <a:t>Description here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F700AB1-1242-4F35-8ED0-E4DA740F1D8E}"/>
              </a:ext>
            </a:extLst>
          </p:cNvPr>
          <p:cNvSpPr/>
          <p:nvPr/>
        </p:nvSpPr>
        <p:spPr>
          <a:xfrm>
            <a:off x="7331437" y="906826"/>
            <a:ext cx="1536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new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0E2949C-02B6-482E-8030-FDE1E5134614}"/>
              </a:ext>
            </a:extLst>
          </p:cNvPr>
          <p:cNvSpPr/>
          <p:nvPr/>
        </p:nvSpPr>
        <p:spPr>
          <a:xfrm>
            <a:off x="7262618" y="1389426"/>
            <a:ext cx="51943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>
                <a:ln w="6350">
                  <a:solidFill>
                    <a:srgbClr val="FFD400"/>
                  </a:solidFill>
                  <a:prstDash val="solid"/>
                </a:ln>
                <a:solidFill>
                  <a:srgbClr val="ED007B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DESIGN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CD4217-CCC3-42E9-B16B-E603A5004BBF}"/>
              </a:ext>
            </a:extLst>
          </p:cNvPr>
          <p:cNvSpPr/>
          <p:nvPr/>
        </p:nvSpPr>
        <p:spPr>
          <a:xfrm>
            <a:off x="9178642" y="2932943"/>
            <a:ext cx="2523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spc="600">
                <a:ln w="6350">
                  <a:solidFill>
                    <a:srgbClr val="FFD400"/>
                  </a:solidFill>
                  <a:prstDash val="solid"/>
                </a:ln>
                <a:solidFill>
                  <a:srgbClr val="162746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Khand" panose="02000000000000000000" pitchFamily="2" charset="0"/>
              </a:rPr>
              <a:t>FASHION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F99A19-DC42-495F-901E-C93412ECC0C8}"/>
              </a:ext>
            </a:extLst>
          </p:cNvPr>
          <p:cNvSpPr/>
          <p:nvPr/>
        </p:nvSpPr>
        <p:spPr>
          <a:xfrm>
            <a:off x="7392598" y="2994497"/>
            <a:ext cx="1952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62746"/>
                </a:solidFill>
                <a:latin typeface="Khand" panose="02000000000000000000" pitchFamily="2" charset="0"/>
              </a:rPr>
              <a:t>SUMMER COLLECTION</a:t>
            </a:r>
            <a:br>
              <a:rPr lang="en-US">
                <a:solidFill>
                  <a:schemeClr val="bg1"/>
                </a:solidFill>
                <a:latin typeface="Khand" panose="02000000000000000000" pitchFamily="2" charset="0"/>
              </a:rPr>
            </a:br>
            <a:r>
              <a:rPr lang="en-US">
                <a:solidFill>
                  <a:srgbClr val="ED007B"/>
                </a:solidFill>
                <a:latin typeface="Khand" panose="02000000000000000000" pitchFamily="2" charset="0"/>
              </a:rPr>
              <a:t>Gold Necklace / Ring</a:t>
            </a:r>
          </a:p>
        </p:txBody>
      </p:sp>
    </p:spTree>
    <p:extLst>
      <p:ext uri="{BB962C8B-B14F-4D97-AF65-F5344CB8AC3E}">
        <p14:creationId xmlns:p14="http://schemas.microsoft.com/office/powerpoint/2010/main" val="341850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000">
        <p14:pan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Khand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1</cp:revision>
  <dcterms:created xsi:type="dcterms:W3CDTF">2019-02-05T09:35:52Z</dcterms:created>
  <dcterms:modified xsi:type="dcterms:W3CDTF">2019-06-02T10:19:56Z</dcterms:modified>
</cp:coreProperties>
</file>