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4" r:id="rId5"/>
    <p:sldId id="268" r:id="rId6"/>
    <p:sldId id="269" r:id="rId7"/>
    <p:sldId id="263" r:id="rId8"/>
    <p:sldId id="270" r:id="rId9"/>
    <p:sldId id="271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Gadugi" panose="020B0502040204020203" pitchFamily="34" charset="0"/>
      <p:regular r:id="rId18"/>
      <p:bold r:id="rId19"/>
    </p:embeddedFont>
    <p:embeddedFont>
      <p:font typeface="Oswald" panose="02000503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936" userDrawn="1">
          <p15:clr>
            <a:srgbClr val="A4A3A4"/>
          </p15:clr>
        </p15:guide>
        <p15:guide id="3" pos="3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yyab Ali" initials="N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11A"/>
    <a:srgbClr val="143441"/>
    <a:srgbClr val="481F68"/>
    <a:srgbClr val="C4B69A"/>
    <a:srgbClr val="0D1F21"/>
    <a:srgbClr val="CC96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B4B6F-3132-4DF3-A599-5CDFFE3FD69C}" v="65" dt="2019-09-20T13:11:56.5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14" y="384"/>
      </p:cViewPr>
      <p:guideLst>
        <p:guide orient="horz" pos="2184"/>
        <p:guide pos="3936"/>
        <p:guide pos="3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m Dupont" userId="9042b1d383435627" providerId="LiveId" clId="{EFBB4B6F-3132-4DF3-A599-5CDFFE3FD69C}"/>
    <pc:docChg chg="modSld">
      <pc:chgData name="Bram Dupont" userId="9042b1d383435627" providerId="LiveId" clId="{EFBB4B6F-3132-4DF3-A599-5CDFFE3FD69C}" dt="2019-09-20T13:11:56.508" v="64" actId="20577"/>
      <pc:docMkLst>
        <pc:docMk/>
      </pc:docMkLst>
      <pc:sldChg chg="modSp">
        <pc:chgData name="Bram Dupont" userId="9042b1d383435627" providerId="LiveId" clId="{EFBB4B6F-3132-4DF3-A599-5CDFFE3FD69C}" dt="2019-09-20T13:10:41.562" v="11" actId="20577"/>
        <pc:sldMkLst>
          <pc:docMk/>
          <pc:sldMk cId="1083268190" sldId="258"/>
        </pc:sldMkLst>
        <pc:spChg chg="mod">
          <ac:chgData name="Bram Dupont" userId="9042b1d383435627" providerId="LiveId" clId="{EFBB4B6F-3132-4DF3-A599-5CDFFE3FD69C}" dt="2019-09-20T13:10:32.161" v="5" actId="20577"/>
          <ac:spMkLst>
            <pc:docMk/>
            <pc:sldMk cId="1083268190" sldId="258"/>
            <ac:spMk id="37" creationId="{DBEE35D4-CFB0-48CD-80D4-4E499C296846}"/>
          </ac:spMkLst>
        </pc:spChg>
        <pc:spChg chg="mod">
          <ac:chgData name="Bram Dupont" userId="9042b1d383435627" providerId="LiveId" clId="{EFBB4B6F-3132-4DF3-A599-5CDFFE3FD69C}" dt="2019-09-20T13:10:41.562" v="11" actId="20577"/>
          <ac:spMkLst>
            <pc:docMk/>
            <pc:sldMk cId="1083268190" sldId="258"/>
            <ac:spMk id="40" creationId="{3741EE7D-6E05-4D64-A2DA-9E5CD2CC686A}"/>
          </ac:spMkLst>
        </pc:spChg>
      </pc:sldChg>
      <pc:sldChg chg="modSp">
        <pc:chgData name="Bram Dupont" userId="9042b1d383435627" providerId="LiveId" clId="{EFBB4B6F-3132-4DF3-A599-5CDFFE3FD69C}" dt="2019-09-20T13:10:58.991" v="25" actId="20577"/>
        <pc:sldMkLst>
          <pc:docMk/>
          <pc:sldMk cId="1737691804" sldId="259"/>
        </pc:sldMkLst>
        <pc:spChg chg="mod">
          <ac:chgData name="Bram Dupont" userId="9042b1d383435627" providerId="LiveId" clId="{EFBB4B6F-3132-4DF3-A599-5CDFFE3FD69C}" dt="2019-09-20T13:10:52.539" v="19" actId="20577"/>
          <ac:spMkLst>
            <pc:docMk/>
            <pc:sldMk cId="1737691804" sldId="259"/>
            <ac:spMk id="24" creationId="{2B53AEE0-C39F-4F8A-BE06-8C12F35D24E3}"/>
          </ac:spMkLst>
        </pc:spChg>
        <pc:spChg chg="mod">
          <ac:chgData name="Bram Dupont" userId="9042b1d383435627" providerId="LiveId" clId="{EFBB4B6F-3132-4DF3-A599-5CDFFE3FD69C}" dt="2019-09-20T13:10:58.991" v="25" actId="20577"/>
          <ac:spMkLst>
            <pc:docMk/>
            <pc:sldMk cId="1737691804" sldId="259"/>
            <ac:spMk id="25" creationId="{026B5844-17F5-42DB-B671-201206635C66}"/>
          </ac:spMkLst>
        </pc:spChg>
      </pc:sldChg>
      <pc:sldChg chg="modSp">
        <pc:chgData name="Bram Dupont" userId="9042b1d383435627" providerId="LiveId" clId="{EFBB4B6F-3132-4DF3-A599-5CDFFE3FD69C}" dt="2019-09-20T13:11:47.287" v="59" actId="20577"/>
        <pc:sldMkLst>
          <pc:docMk/>
          <pc:sldMk cId="2600707221" sldId="263"/>
        </pc:sldMkLst>
        <pc:spChg chg="mod">
          <ac:chgData name="Bram Dupont" userId="9042b1d383435627" providerId="LiveId" clId="{EFBB4B6F-3132-4DF3-A599-5CDFFE3FD69C}" dt="2019-09-20T13:11:47.287" v="59" actId="20577"/>
          <ac:spMkLst>
            <pc:docMk/>
            <pc:sldMk cId="2600707221" sldId="263"/>
            <ac:spMk id="13" creationId="{202D3777-4C02-407C-852D-365C8D797D2C}"/>
          </ac:spMkLst>
        </pc:spChg>
      </pc:sldChg>
      <pc:sldChg chg="modSp">
        <pc:chgData name="Bram Dupont" userId="9042b1d383435627" providerId="LiveId" clId="{EFBB4B6F-3132-4DF3-A599-5CDFFE3FD69C}" dt="2019-09-20T13:11:13.980" v="35" actId="20577"/>
        <pc:sldMkLst>
          <pc:docMk/>
          <pc:sldMk cId="2360876771" sldId="264"/>
        </pc:sldMkLst>
        <pc:spChg chg="mod">
          <ac:chgData name="Bram Dupont" userId="9042b1d383435627" providerId="LiveId" clId="{EFBB4B6F-3132-4DF3-A599-5CDFFE3FD69C}" dt="2019-09-20T13:11:08.674" v="31" actId="20577"/>
          <ac:spMkLst>
            <pc:docMk/>
            <pc:sldMk cId="2360876771" sldId="264"/>
            <ac:spMk id="18" creationId="{BE88DE94-FFCB-43B1-B583-168A0ADFF583}"/>
          </ac:spMkLst>
        </pc:spChg>
        <pc:spChg chg="mod">
          <ac:chgData name="Bram Dupont" userId="9042b1d383435627" providerId="LiveId" clId="{EFBB4B6F-3132-4DF3-A599-5CDFFE3FD69C}" dt="2019-09-20T13:11:13.980" v="35" actId="20577"/>
          <ac:spMkLst>
            <pc:docMk/>
            <pc:sldMk cId="2360876771" sldId="264"/>
            <ac:spMk id="20" creationId="{7879659F-A239-46B2-9E11-0A494D970968}"/>
          </ac:spMkLst>
        </pc:spChg>
      </pc:sldChg>
      <pc:sldChg chg="modSp">
        <pc:chgData name="Bram Dupont" userId="9042b1d383435627" providerId="LiveId" clId="{EFBB4B6F-3132-4DF3-A599-5CDFFE3FD69C}" dt="2019-09-20T13:11:24.343" v="43" actId="20577"/>
        <pc:sldMkLst>
          <pc:docMk/>
          <pc:sldMk cId="416979238" sldId="268"/>
        </pc:sldMkLst>
        <pc:spChg chg="mod">
          <ac:chgData name="Bram Dupont" userId="9042b1d383435627" providerId="LiveId" clId="{EFBB4B6F-3132-4DF3-A599-5CDFFE3FD69C}" dt="2019-09-20T13:11:20.191" v="39" actId="20577"/>
          <ac:spMkLst>
            <pc:docMk/>
            <pc:sldMk cId="416979238" sldId="268"/>
            <ac:spMk id="18" creationId="{BE88DE94-FFCB-43B1-B583-168A0ADFF583}"/>
          </ac:spMkLst>
        </pc:spChg>
        <pc:spChg chg="mod">
          <ac:chgData name="Bram Dupont" userId="9042b1d383435627" providerId="LiveId" clId="{EFBB4B6F-3132-4DF3-A599-5CDFFE3FD69C}" dt="2019-09-20T13:11:24.343" v="43" actId="20577"/>
          <ac:spMkLst>
            <pc:docMk/>
            <pc:sldMk cId="416979238" sldId="268"/>
            <ac:spMk id="20" creationId="{7879659F-A239-46B2-9E11-0A494D970968}"/>
          </ac:spMkLst>
        </pc:spChg>
      </pc:sldChg>
      <pc:sldChg chg="modSp">
        <pc:chgData name="Bram Dupont" userId="9042b1d383435627" providerId="LiveId" clId="{EFBB4B6F-3132-4DF3-A599-5CDFFE3FD69C}" dt="2019-09-20T13:11:35.085" v="51" actId="20577"/>
        <pc:sldMkLst>
          <pc:docMk/>
          <pc:sldMk cId="2577674089" sldId="269"/>
        </pc:sldMkLst>
        <pc:spChg chg="mod">
          <ac:chgData name="Bram Dupont" userId="9042b1d383435627" providerId="LiveId" clId="{EFBB4B6F-3132-4DF3-A599-5CDFFE3FD69C}" dt="2019-09-20T13:11:29.501" v="47" actId="20577"/>
          <ac:spMkLst>
            <pc:docMk/>
            <pc:sldMk cId="2577674089" sldId="269"/>
            <ac:spMk id="18" creationId="{BE88DE94-FFCB-43B1-B583-168A0ADFF583}"/>
          </ac:spMkLst>
        </pc:spChg>
        <pc:spChg chg="mod">
          <ac:chgData name="Bram Dupont" userId="9042b1d383435627" providerId="LiveId" clId="{EFBB4B6F-3132-4DF3-A599-5CDFFE3FD69C}" dt="2019-09-20T13:11:35.085" v="51" actId="20577"/>
          <ac:spMkLst>
            <pc:docMk/>
            <pc:sldMk cId="2577674089" sldId="269"/>
            <ac:spMk id="20" creationId="{7879659F-A239-46B2-9E11-0A494D970968}"/>
          </ac:spMkLst>
        </pc:spChg>
      </pc:sldChg>
      <pc:sldChg chg="modSp">
        <pc:chgData name="Bram Dupont" userId="9042b1d383435627" providerId="LiveId" clId="{EFBB4B6F-3132-4DF3-A599-5CDFFE3FD69C}" dt="2019-09-20T13:11:56.508" v="64" actId="20577"/>
        <pc:sldMkLst>
          <pc:docMk/>
          <pc:sldMk cId="4019510835" sldId="270"/>
        </pc:sldMkLst>
        <pc:spChg chg="mod">
          <ac:chgData name="Bram Dupont" userId="9042b1d383435627" providerId="LiveId" clId="{EFBB4B6F-3132-4DF3-A599-5CDFFE3FD69C}" dt="2019-09-20T13:11:56.508" v="64" actId="20577"/>
          <ac:spMkLst>
            <pc:docMk/>
            <pc:sldMk cId="4019510835" sldId="270"/>
            <ac:spMk id="13" creationId="{202D3777-4C02-407C-852D-365C8D797D2C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17:56:27.894" idx="2">
    <p:pos x="7680" y="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17:56:27.894" idx="2">
    <p:pos x="7680" y="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1-29T17:56:27.894" idx="2">
    <p:pos x="7680" y="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2F035-AE65-4EF0-8C54-D86D12A5E7CB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F57C9-4BF2-48C0-8405-32727F967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00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F57C9-4BF2-48C0-8405-32727F9679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0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F57C9-4BF2-48C0-8405-32727F9679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7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F2ABB-1D7D-4E69-9B0F-C13D602E4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5A43DE-33C3-4B13-9E7A-AAD653253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608F5-AB08-4C67-AFE2-5B0F9C82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2871F-0380-4D49-85EA-4F0DF898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45F1F-4AAF-4108-9AEE-E2C92483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275F-E1E8-4F8D-971A-7FE0A956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42EEE9-0553-4F1F-BC11-1BFD67490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B2EA6-C08D-4DEC-8329-D74A5E98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F78F-5FE8-4031-B15D-F26060CE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BDA15-D531-4C93-B44C-BA99C7F45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9F81C8-4D7F-46DA-9165-2500E2FAA2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5A7A59-A988-433A-996A-BAC652751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319C4-9C6F-4628-B29C-83EBD477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1109A-1624-4637-9326-E794A594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47A20-E0E4-44FD-AC05-FE50CE50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4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EC777-B575-4184-A0FB-5DA3ABFB1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9EC2B-A956-4ABC-A88E-7403A750D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D4B23-A912-468A-8934-E27915AC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527F3-02F8-4190-A2CA-2CB29171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7CA0E-CBA2-4759-B73D-3E1D1F3EE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E8D16-C2E6-4B32-8F0A-92D92A839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BAAEB-F272-411A-9844-FECDB6223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3DEB-E439-40F6-8860-F35904DE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DD500-B474-4046-B704-CFAFECD0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9DFBE-C39B-4B4F-8E2A-03460B6B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03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05D2F-32B1-422E-BBEE-DE2CDC341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FD343-7DE7-4FCA-B114-21C2AD81BD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3DF15-A5F7-4F08-A509-74D8BEFB8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B7B15-EAD3-48D9-985A-1622C762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94303-8178-47C1-99C8-FE60AFD0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3D650D-274A-4171-BAD4-D758422F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586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1FAF2-423A-40E8-AA07-912C1F8BB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01E27-7D53-4CA3-B27D-EF08F905F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39F86-D88D-4DB2-8D18-F06EDF11D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16889-9CCD-45B2-8DD2-47A449F11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D6AD3-04BC-4E3F-B7FA-5BFBEFBD8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B1901-3FBD-4A38-93FB-70ECA315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B59013-F487-4A4E-81ED-456D3CB8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C9E3A2-7C13-4B1E-8605-0E54292C2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1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AE7EC-75A0-477D-BC40-7D5885F25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D42D4-8C08-4AF0-A7E2-9B6795DE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E14D9-F53E-44EE-85DD-733DB6EAF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C300E-F7CE-4AA1-805A-7C71C2BF3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0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C3A39A-2CDA-40B6-AC36-8C306C3F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BDBC3-E4A9-4A93-A189-E5462B4AC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C83B2-4D2D-486B-BFF8-155C5303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9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D924-10E5-48A1-B5F0-F2F3A3CA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151DC-2F17-4837-BA4B-1634AA145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00B61-C39F-4D3F-8EEB-4AEEFCF9F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AF7976-EEA8-4159-B107-BACE40BE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C93F91-E7CC-4AB9-9EBE-D3F12DC2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421B2-D3EB-47E1-A6BE-0514AD402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1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9F0F2-E231-4BB4-8A0E-523ED6667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A69DE5-8993-49A3-A143-0369CD959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4E258-0625-4AB9-B448-B36E58076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C32774-8676-452F-A62B-122DBC2A6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84FE4A-F0E4-470F-ACC5-EBE9B22A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7D348-F04B-4B54-9F14-293D03C7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4B11E-E0AF-434F-BCD0-6B7984F4B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0CBEE-B2CC-429D-832B-F8B91F43F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9FF1F-9007-439B-A5B3-580296947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F773-3939-4143-B362-6AD67A18F1BC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3599C-9694-4F5F-B9A2-69DA3CEDC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8C140-0E0A-484D-8977-B050EDF1D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E5454-1786-4925-9803-BC5C2E383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1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1ADF7F-88E4-4D99-882B-79357F552B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1A10C7-B83C-47E8-BE7C-FB20DE55CEA3}"/>
              </a:ext>
            </a:extLst>
          </p:cNvPr>
          <p:cNvGrpSpPr/>
          <p:nvPr/>
        </p:nvGrpSpPr>
        <p:grpSpPr>
          <a:xfrm>
            <a:off x="837039" y="359710"/>
            <a:ext cx="10517922" cy="465389"/>
            <a:chOff x="-3832235" y="6043000"/>
            <a:chExt cx="10517922" cy="465389"/>
          </a:xfrm>
          <a:solidFill>
            <a:srgbClr val="C4B69A"/>
          </a:solidFill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87302572-E4DE-4BB7-B954-BE7E46694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6778" y="6043000"/>
              <a:ext cx="464041" cy="465389"/>
            </a:xfrm>
            <a:custGeom>
              <a:avLst/>
              <a:gdLst>
                <a:gd name="T0" fmla="*/ 215 w 437"/>
                <a:gd name="T1" fmla="*/ 173 h 438"/>
                <a:gd name="T2" fmla="*/ 220 w 437"/>
                <a:gd name="T3" fmla="*/ 128 h 438"/>
                <a:gd name="T4" fmla="*/ 227 w 437"/>
                <a:gd name="T5" fmla="*/ 173 h 438"/>
                <a:gd name="T6" fmla="*/ 265 w 437"/>
                <a:gd name="T7" fmla="*/ 269 h 438"/>
                <a:gd name="T8" fmla="*/ 253 w 437"/>
                <a:gd name="T9" fmla="*/ 319 h 438"/>
                <a:gd name="T10" fmla="*/ 240 w 437"/>
                <a:gd name="T11" fmla="*/ 319 h 438"/>
                <a:gd name="T12" fmla="*/ 240 w 437"/>
                <a:gd name="T13" fmla="*/ 230 h 438"/>
                <a:gd name="T14" fmla="*/ 253 w 437"/>
                <a:gd name="T15" fmla="*/ 253 h 438"/>
                <a:gd name="T16" fmla="*/ 251 w 437"/>
                <a:gd name="T17" fmla="*/ 269 h 438"/>
                <a:gd name="T18" fmla="*/ 243 w 437"/>
                <a:gd name="T19" fmla="*/ 262 h 438"/>
                <a:gd name="T20" fmla="*/ 243 w 437"/>
                <a:gd name="T21" fmla="*/ 310 h 438"/>
                <a:gd name="T22" fmla="*/ 251 w 437"/>
                <a:gd name="T23" fmla="*/ 303 h 438"/>
                <a:gd name="T24" fmla="*/ 144 w 437"/>
                <a:gd name="T25" fmla="*/ 244 h 438"/>
                <a:gd name="T26" fmla="*/ 158 w 437"/>
                <a:gd name="T27" fmla="*/ 244 h 438"/>
                <a:gd name="T28" fmla="*/ 128 w 437"/>
                <a:gd name="T29" fmla="*/ 230 h 438"/>
                <a:gd name="T30" fmla="*/ 201 w 437"/>
                <a:gd name="T31" fmla="*/ 306 h 438"/>
                <a:gd name="T32" fmla="*/ 194 w 437"/>
                <a:gd name="T33" fmla="*/ 303 h 438"/>
                <a:gd name="T34" fmla="*/ 179 w 437"/>
                <a:gd name="T35" fmla="*/ 307 h 438"/>
                <a:gd name="T36" fmla="*/ 197 w 437"/>
                <a:gd name="T37" fmla="*/ 318 h 438"/>
                <a:gd name="T38" fmla="*/ 219 w 437"/>
                <a:gd name="T39" fmla="*/ 319 h 438"/>
                <a:gd name="T40" fmla="*/ 204 w 437"/>
                <a:gd name="T41" fmla="*/ 303 h 438"/>
                <a:gd name="T42" fmla="*/ 0 w 437"/>
                <a:gd name="T43" fmla="*/ 219 h 438"/>
                <a:gd name="T44" fmla="*/ 253 w 437"/>
                <a:gd name="T45" fmla="*/ 177 h 438"/>
                <a:gd name="T46" fmla="*/ 273 w 437"/>
                <a:gd name="T47" fmla="*/ 189 h 438"/>
                <a:gd name="T48" fmla="*/ 297 w 437"/>
                <a:gd name="T49" fmla="*/ 191 h 438"/>
                <a:gd name="T50" fmla="*/ 281 w 437"/>
                <a:gd name="T51" fmla="*/ 173 h 438"/>
                <a:gd name="T52" fmla="*/ 269 w 437"/>
                <a:gd name="T53" fmla="*/ 177 h 438"/>
                <a:gd name="T54" fmla="*/ 253 w 437"/>
                <a:gd name="T55" fmla="*/ 116 h 438"/>
                <a:gd name="T56" fmla="*/ 205 w 437"/>
                <a:gd name="T57" fmla="*/ 187 h 438"/>
                <a:gd name="T58" fmla="*/ 243 w 437"/>
                <a:gd name="T59" fmla="*/ 172 h 438"/>
                <a:gd name="T60" fmla="*/ 220 w 437"/>
                <a:gd name="T61" fmla="*/ 115 h 438"/>
                <a:gd name="T62" fmla="*/ 199 w 437"/>
                <a:gd name="T63" fmla="*/ 172 h 438"/>
                <a:gd name="T64" fmla="*/ 162 w 437"/>
                <a:gd name="T65" fmla="*/ 191 h 438"/>
                <a:gd name="T66" fmla="*/ 197 w 437"/>
                <a:gd name="T67" fmla="*/ 91 h 438"/>
                <a:gd name="T68" fmla="*/ 158 w 437"/>
                <a:gd name="T69" fmla="*/ 91 h 438"/>
                <a:gd name="T70" fmla="*/ 305 w 437"/>
                <a:gd name="T71" fmla="*/ 212 h 438"/>
                <a:gd name="T72" fmla="*/ 91 w 437"/>
                <a:gd name="T73" fmla="*/ 298 h 438"/>
                <a:gd name="T74" fmla="*/ 353 w 437"/>
                <a:gd name="T75" fmla="*/ 298 h 438"/>
                <a:gd name="T76" fmla="*/ 312 w 437"/>
                <a:gd name="T77" fmla="*/ 289 h 438"/>
                <a:gd name="T78" fmla="*/ 286 w 437"/>
                <a:gd name="T79" fmla="*/ 307 h 438"/>
                <a:gd name="T80" fmla="*/ 298 w 437"/>
                <a:gd name="T81" fmla="*/ 301 h 438"/>
                <a:gd name="T82" fmla="*/ 312 w 437"/>
                <a:gd name="T83" fmla="*/ 301 h 438"/>
                <a:gd name="T84" fmla="*/ 277 w 437"/>
                <a:gd name="T85" fmla="*/ 315 h 438"/>
                <a:gd name="T86" fmla="*/ 279 w 437"/>
                <a:gd name="T87" fmla="*/ 257 h 438"/>
                <a:gd name="T88" fmla="*/ 312 w 437"/>
                <a:gd name="T89" fmla="*/ 271 h 438"/>
                <a:gd name="T90" fmla="*/ 293 w 437"/>
                <a:gd name="T91" fmla="*/ 264 h 438"/>
                <a:gd name="T92" fmla="*/ 286 w 437"/>
                <a:gd name="T93" fmla="*/ 27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7" h="438">
                  <a:moveTo>
                    <a:pt x="220" y="179"/>
                  </a:moveTo>
                  <a:cubicBezTo>
                    <a:pt x="219" y="179"/>
                    <a:pt x="217" y="179"/>
                    <a:pt x="215" y="177"/>
                  </a:cubicBezTo>
                  <a:cubicBezTo>
                    <a:pt x="215" y="177"/>
                    <a:pt x="215" y="175"/>
                    <a:pt x="215" y="173"/>
                  </a:cubicBezTo>
                  <a:cubicBezTo>
                    <a:pt x="215" y="173"/>
                    <a:pt x="215" y="173"/>
                    <a:pt x="215" y="134"/>
                  </a:cubicBezTo>
                  <a:cubicBezTo>
                    <a:pt x="215" y="132"/>
                    <a:pt x="215" y="130"/>
                    <a:pt x="215" y="130"/>
                  </a:cubicBezTo>
                  <a:cubicBezTo>
                    <a:pt x="217" y="128"/>
                    <a:pt x="219" y="128"/>
                    <a:pt x="220" y="128"/>
                  </a:cubicBezTo>
                  <a:cubicBezTo>
                    <a:pt x="223" y="128"/>
                    <a:pt x="224" y="128"/>
                    <a:pt x="224" y="130"/>
                  </a:cubicBezTo>
                  <a:cubicBezTo>
                    <a:pt x="227" y="130"/>
                    <a:pt x="227" y="132"/>
                    <a:pt x="227" y="134"/>
                  </a:cubicBezTo>
                  <a:cubicBezTo>
                    <a:pt x="227" y="134"/>
                    <a:pt x="227" y="134"/>
                    <a:pt x="227" y="173"/>
                  </a:cubicBezTo>
                  <a:cubicBezTo>
                    <a:pt x="227" y="175"/>
                    <a:pt x="227" y="177"/>
                    <a:pt x="224" y="177"/>
                  </a:cubicBezTo>
                  <a:cubicBezTo>
                    <a:pt x="224" y="179"/>
                    <a:pt x="223" y="179"/>
                    <a:pt x="220" y="179"/>
                  </a:cubicBezTo>
                  <a:close/>
                  <a:moveTo>
                    <a:pt x="265" y="269"/>
                  </a:moveTo>
                  <a:cubicBezTo>
                    <a:pt x="265" y="269"/>
                    <a:pt x="265" y="269"/>
                    <a:pt x="265" y="306"/>
                  </a:cubicBezTo>
                  <a:cubicBezTo>
                    <a:pt x="265" y="310"/>
                    <a:pt x="265" y="314"/>
                    <a:pt x="263" y="315"/>
                  </a:cubicBezTo>
                  <a:cubicBezTo>
                    <a:pt x="259" y="319"/>
                    <a:pt x="257" y="319"/>
                    <a:pt x="253" y="319"/>
                  </a:cubicBezTo>
                  <a:cubicBezTo>
                    <a:pt x="251" y="319"/>
                    <a:pt x="247" y="319"/>
                    <a:pt x="245" y="317"/>
                  </a:cubicBezTo>
                  <a:cubicBezTo>
                    <a:pt x="243" y="317"/>
                    <a:pt x="241" y="315"/>
                    <a:pt x="240" y="314"/>
                  </a:cubicBezTo>
                  <a:cubicBezTo>
                    <a:pt x="240" y="314"/>
                    <a:pt x="240" y="314"/>
                    <a:pt x="240" y="319"/>
                  </a:cubicBezTo>
                  <a:cubicBezTo>
                    <a:pt x="240" y="319"/>
                    <a:pt x="240" y="319"/>
                    <a:pt x="228" y="319"/>
                  </a:cubicBezTo>
                  <a:cubicBezTo>
                    <a:pt x="228" y="319"/>
                    <a:pt x="228" y="319"/>
                    <a:pt x="228" y="230"/>
                  </a:cubicBezTo>
                  <a:cubicBezTo>
                    <a:pt x="228" y="230"/>
                    <a:pt x="228" y="230"/>
                    <a:pt x="240" y="230"/>
                  </a:cubicBezTo>
                  <a:cubicBezTo>
                    <a:pt x="240" y="230"/>
                    <a:pt x="240" y="230"/>
                    <a:pt x="240" y="260"/>
                  </a:cubicBezTo>
                  <a:cubicBezTo>
                    <a:pt x="241" y="257"/>
                    <a:pt x="243" y="256"/>
                    <a:pt x="245" y="253"/>
                  </a:cubicBezTo>
                  <a:cubicBezTo>
                    <a:pt x="247" y="253"/>
                    <a:pt x="249" y="253"/>
                    <a:pt x="253" y="253"/>
                  </a:cubicBezTo>
                  <a:cubicBezTo>
                    <a:pt x="257" y="253"/>
                    <a:pt x="259" y="253"/>
                    <a:pt x="261" y="257"/>
                  </a:cubicBezTo>
                  <a:cubicBezTo>
                    <a:pt x="265" y="260"/>
                    <a:pt x="265" y="262"/>
                    <a:pt x="265" y="269"/>
                  </a:cubicBezTo>
                  <a:close/>
                  <a:moveTo>
                    <a:pt x="251" y="269"/>
                  </a:moveTo>
                  <a:cubicBezTo>
                    <a:pt x="251" y="266"/>
                    <a:pt x="251" y="265"/>
                    <a:pt x="249" y="265"/>
                  </a:cubicBezTo>
                  <a:cubicBezTo>
                    <a:pt x="249" y="262"/>
                    <a:pt x="247" y="262"/>
                    <a:pt x="245" y="262"/>
                  </a:cubicBezTo>
                  <a:cubicBezTo>
                    <a:pt x="245" y="262"/>
                    <a:pt x="245" y="262"/>
                    <a:pt x="243" y="262"/>
                  </a:cubicBezTo>
                  <a:cubicBezTo>
                    <a:pt x="241" y="262"/>
                    <a:pt x="241" y="265"/>
                    <a:pt x="240" y="265"/>
                  </a:cubicBezTo>
                  <a:cubicBezTo>
                    <a:pt x="240" y="265"/>
                    <a:pt x="240" y="265"/>
                    <a:pt x="240" y="306"/>
                  </a:cubicBezTo>
                  <a:cubicBezTo>
                    <a:pt x="241" y="307"/>
                    <a:pt x="243" y="307"/>
                    <a:pt x="243" y="310"/>
                  </a:cubicBezTo>
                  <a:cubicBezTo>
                    <a:pt x="245" y="310"/>
                    <a:pt x="245" y="310"/>
                    <a:pt x="247" y="310"/>
                  </a:cubicBezTo>
                  <a:cubicBezTo>
                    <a:pt x="249" y="310"/>
                    <a:pt x="249" y="310"/>
                    <a:pt x="251" y="307"/>
                  </a:cubicBezTo>
                  <a:cubicBezTo>
                    <a:pt x="251" y="307"/>
                    <a:pt x="251" y="306"/>
                    <a:pt x="251" y="303"/>
                  </a:cubicBezTo>
                  <a:cubicBezTo>
                    <a:pt x="251" y="303"/>
                    <a:pt x="251" y="303"/>
                    <a:pt x="251" y="269"/>
                  </a:cubicBezTo>
                  <a:close/>
                  <a:moveTo>
                    <a:pt x="128" y="244"/>
                  </a:moveTo>
                  <a:cubicBezTo>
                    <a:pt x="128" y="244"/>
                    <a:pt x="128" y="244"/>
                    <a:pt x="144" y="244"/>
                  </a:cubicBezTo>
                  <a:cubicBezTo>
                    <a:pt x="144" y="244"/>
                    <a:pt x="144" y="244"/>
                    <a:pt x="144" y="319"/>
                  </a:cubicBezTo>
                  <a:cubicBezTo>
                    <a:pt x="144" y="319"/>
                    <a:pt x="144" y="319"/>
                    <a:pt x="158" y="319"/>
                  </a:cubicBezTo>
                  <a:cubicBezTo>
                    <a:pt x="158" y="319"/>
                    <a:pt x="158" y="319"/>
                    <a:pt x="158" y="244"/>
                  </a:cubicBezTo>
                  <a:cubicBezTo>
                    <a:pt x="158" y="244"/>
                    <a:pt x="158" y="244"/>
                    <a:pt x="174" y="244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4" y="230"/>
                    <a:pt x="174" y="230"/>
                    <a:pt x="128" y="230"/>
                  </a:cubicBezTo>
                  <a:cubicBezTo>
                    <a:pt x="128" y="230"/>
                    <a:pt x="128" y="230"/>
                    <a:pt x="128" y="244"/>
                  </a:cubicBezTo>
                  <a:close/>
                  <a:moveTo>
                    <a:pt x="204" y="303"/>
                  </a:moveTo>
                  <a:cubicBezTo>
                    <a:pt x="203" y="303"/>
                    <a:pt x="201" y="306"/>
                    <a:pt x="201" y="306"/>
                  </a:cubicBezTo>
                  <a:cubicBezTo>
                    <a:pt x="199" y="307"/>
                    <a:pt x="197" y="307"/>
                    <a:pt x="197" y="307"/>
                  </a:cubicBezTo>
                  <a:cubicBezTo>
                    <a:pt x="195" y="307"/>
                    <a:pt x="195" y="307"/>
                    <a:pt x="194" y="307"/>
                  </a:cubicBezTo>
                  <a:cubicBezTo>
                    <a:pt x="194" y="306"/>
                    <a:pt x="194" y="306"/>
                    <a:pt x="194" y="303"/>
                  </a:cubicBezTo>
                  <a:cubicBezTo>
                    <a:pt x="194" y="254"/>
                    <a:pt x="194" y="254"/>
                    <a:pt x="194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307"/>
                    <a:pt x="179" y="307"/>
                    <a:pt x="179" y="307"/>
                  </a:cubicBezTo>
                  <a:cubicBezTo>
                    <a:pt x="179" y="311"/>
                    <a:pt x="182" y="315"/>
                    <a:pt x="182" y="318"/>
                  </a:cubicBezTo>
                  <a:cubicBezTo>
                    <a:pt x="183" y="319"/>
                    <a:pt x="186" y="319"/>
                    <a:pt x="190" y="319"/>
                  </a:cubicBezTo>
                  <a:cubicBezTo>
                    <a:pt x="191" y="319"/>
                    <a:pt x="195" y="319"/>
                    <a:pt x="197" y="318"/>
                  </a:cubicBezTo>
                  <a:cubicBezTo>
                    <a:pt x="199" y="315"/>
                    <a:pt x="203" y="314"/>
                    <a:pt x="204" y="311"/>
                  </a:cubicBezTo>
                  <a:cubicBezTo>
                    <a:pt x="204" y="319"/>
                    <a:pt x="204" y="319"/>
                    <a:pt x="204" y="319"/>
                  </a:cubicBezTo>
                  <a:cubicBezTo>
                    <a:pt x="219" y="319"/>
                    <a:pt x="219" y="319"/>
                    <a:pt x="219" y="319"/>
                  </a:cubicBezTo>
                  <a:cubicBezTo>
                    <a:pt x="219" y="254"/>
                    <a:pt x="219" y="254"/>
                    <a:pt x="219" y="254"/>
                  </a:cubicBezTo>
                  <a:cubicBezTo>
                    <a:pt x="204" y="254"/>
                    <a:pt x="204" y="254"/>
                    <a:pt x="204" y="254"/>
                  </a:cubicBezTo>
                  <a:cubicBezTo>
                    <a:pt x="204" y="254"/>
                    <a:pt x="204" y="254"/>
                    <a:pt x="204" y="303"/>
                  </a:cubicBezTo>
                  <a:close/>
                  <a:moveTo>
                    <a:pt x="437" y="219"/>
                  </a:moveTo>
                  <a:cubicBezTo>
                    <a:pt x="437" y="339"/>
                    <a:pt x="339" y="438"/>
                    <a:pt x="218" y="438"/>
                  </a:cubicBezTo>
                  <a:cubicBezTo>
                    <a:pt x="98" y="438"/>
                    <a:pt x="0" y="339"/>
                    <a:pt x="0" y="219"/>
                  </a:cubicBezTo>
                  <a:cubicBezTo>
                    <a:pt x="0" y="99"/>
                    <a:pt x="98" y="0"/>
                    <a:pt x="218" y="0"/>
                  </a:cubicBezTo>
                  <a:cubicBezTo>
                    <a:pt x="339" y="0"/>
                    <a:pt x="437" y="99"/>
                    <a:pt x="437" y="219"/>
                  </a:cubicBezTo>
                  <a:close/>
                  <a:moveTo>
                    <a:pt x="253" y="177"/>
                  </a:moveTo>
                  <a:cubicBezTo>
                    <a:pt x="253" y="183"/>
                    <a:pt x="253" y="185"/>
                    <a:pt x="256" y="187"/>
                  </a:cubicBezTo>
                  <a:cubicBezTo>
                    <a:pt x="257" y="191"/>
                    <a:pt x="261" y="191"/>
                    <a:pt x="264" y="191"/>
                  </a:cubicBezTo>
                  <a:cubicBezTo>
                    <a:pt x="268" y="191"/>
                    <a:pt x="269" y="191"/>
                    <a:pt x="273" y="189"/>
                  </a:cubicBezTo>
                  <a:cubicBezTo>
                    <a:pt x="276" y="187"/>
                    <a:pt x="280" y="185"/>
                    <a:pt x="281" y="181"/>
                  </a:cubicBezTo>
                  <a:cubicBezTo>
                    <a:pt x="281" y="181"/>
                    <a:pt x="281" y="181"/>
                    <a:pt x="281" y="191"/>
                  </a:cubicBezTo>
                  <a:cubicBezTo>
                    <a:pt x="281" y="191"/>
                    <a:pt x="281" y="191"/>
                    <a:pt x="297" y="191"/>
                  </a:cubicBezTo>
                  <a:cubicBezTo>
                    <a:pt x="297" y="191"/>
                    <a:pt x="297" y="191"/>
                    <a:pt x="297" y="116"/>
                  </a:cubicBezTo>
                  <a:cubicBezTo>
                    <a:pt x="297" y="116"/>
                    <a:pt x="297" y="116"/>
                    <a:pt x="281" y="116"/>
                  </a:cubicBezTo>
                  <a:cubicBezTo>
                    <a:pt x="281" y="116"/>
                    <a:pt x="281" y="116"/>
                    <a:pt x="281" y="173"/>
                  </a:cubicBezTo>
                  <a:cubicBezTo>
                    <a:pt x="280" y="173"/>
                    <a:pt x="280" y="176"/>
                    <a:pt x="277" y="177"/>
                  </a:cubicBezTo>
                  <a:cubicBezTo>
                    <a:pt x="276" y="177"/>
                    <a:pt x="273" y="177"/>
                    <a:pt x="273" y="177"/>
                  </a:cubicBezTo>
                  <a:cubicBezTo>
                    <a:pt x="272" y="177"/>
                    <a:pt x="269" y="177"/>
                    <a:pt x="269" y="177"/>
                  </a:cubicBezTo>
                  <a:cubicBezTo>
                    <a:pt x="269" y="176"/>
                    <a:pt x="269" y="176"/>
                    <a:pt x="269" y="173"/>
                  </a:cubicBezTo>
                  <a:cubicBezTo>
                    <a:pt x="269" y="173"/>
                    <a:pt x="269" y="173"/>
                    <a:pt x="269" y="116"/>
                  </a:cubicBezTo>
                  <a:cubicBezTo>
                    <a:pt x="269" y="116"/>
                    <a:pt x="269" y="116"/>
                    <a:pt x="253" y="116"/>
                  </a:cubicBezTo>
                  <a:cubicBezTo>
                    <a:pt x="253" y="116"/>
                    <a:pt x="253" y="116"/>
                    <a:pt x="253" y="177"/>
                  </a:cubicBezTo>
                  <a:close/>
                  <a:moveTo>
                    <a:pt x="199" y="172"/>
                  </a:moveTo>
                  <a:cubicBezTo>
                    <a:pt x="199" y="177"/>
                    <a:pt x="201" y="183"/>
                    <a:pt x="205" y="187"/>
                  </a:cubicBezTo>
                  <a:cubicBezTo>
                    <a:pt x="209" y="191"/>
                    <a:pt x="212" y="191"/>
                    <a:pt x="220" y="191"/>
                  </a:cubicBezTo>
                  <a:cubicBezTo>
                    <a:pt x="227" y="191"/>
                    <a:pt x="232" y="191"/>
                    <a:pt x="236" y="187"/>
                  </a:cubicBezTo>
                  <a:cubicBezTo>
                    <a:pt x="240" y="183"/>
                    <a:pt x="243" y="177"/>
                    <a:pt x="243" y="172"/>
                  </a:cubicBezTo>
                  <a:cubicBezTo>
                    <a:pt x="243" y="172"/>
                    <a:pt x="243" y="172"/>
                    <a:pt x="243" y="135"/>
                  </a:cubicBezTo>
                  <a:cubicBezTo>
                    <a:pt x="243" y="128"/>
                    <a:pt x="240" y="124"/>
                    <a:pt x="236" y="120"/>
                  </a:cubicBezTo>
                  <a:cubicBezTo>
                    <a:pt x="232" y="116"/>
                    <a:pt x="227" y="115"/>
                    <a:pt x="220" y="115"/>
                  </a:cubicBezTo>
                  <a:cubicBezTo>
                    <a:pt x="215" y="115"/>
                    <a:pt x="209" y="116"/>
                    <a:pt x="205" y="120"/>
                  </a:cubicBezTo>
                  <a:cubicBezTo>
                    <a:pt x="201" y="124"/>
                    <a:pt x="199" y="128"/>
                    <a:pt x="199" y="135"/>
                  </a:cubicBezTo>
                  <a:cubicBezTo>
                    <a:pt x="199" y="172"/>
                    <a:pt x="199" y="172"/>
                    <a:pt x="199" y="172"/>
                  </a:cubicBezTo>
                  <a:close/>
                  <a:moveTo>
                    <a:pt x="140" y="91"/>
                  </a:moveTo>
                  <a:cubicBezTo>
                    <a:pt x="140" y="91"/>
                    <a:pt x="140" y="91"/>
                    <a:pt x="162" y="152"/>
                  </a:cubicBezTo>
                  <a:cubicBezTo>
                    <a:pt x="162" y="152"/>
                    <a:pt x="162" y="152"/>
                    <a:pt x="162" y="191"/>
                  </a:cubicBezTo>
                  <a:cubicBezTo>
                    <a:pt x="162" y="191"/>
                    <a:pt x="162" y="191"/>
                    <a:pt x="178" y="191"/>
                  </a:cubicBezTo>
                  <a:cubicBezTo>
                    <a:pt x="178" y="191"/>
                    <a:pt x="178" y="191"/>
                    <a:pt x="178" y="150"/>
                  </a:cubicBezTo>
                  <a:cubicBezTo>
                    <a:pt x="178" y="150"/>
                    <a:pt x="178" y="150"/>
                    <a:pt x="197" y="91"/>
                  </a:cubicBezTo>
                  <a:cubicBezTo>
                    <a:pt x="197" y="91"/>
                    <a:pt x="197" y="91"/>
                    <a:pt x="179" y="91"/>
                  </a:cubicBezTo>
                  <a:cubicBezTo>
                    <a:pt x="179" y="91"/>
                    <a:pt x="179" y="91"/>
                    <a:pt x="170" y="131"/>
                  </a:cubicBezTo>
                  <a:cubicBezTo>
                    <a:pt x="170" y="131"/>
                    <a:pt x="170" y="131"/>
                    <a:pt x="158" y="91"/>
                  </a:cubicBezTo>
                  <a:cubicBezTo>
                    <a:pt x="158" y="91"/>
                    <a:pt x="158" y="91"/>
                    <a:pt x="140" y="91"/>
                  </a:cubicBezTo>
                  <a:close/>
                  <a:moveTo>
                    <a:pt x="353" y="261"/>
                  </a:moveTo>
                  <a:cubicBezTo>
                    <a:pt x="353" y="234"/>
                    <a:pt x="332" y="212"/>
                    <a:pt x="305" y="212"/>
                  </a:cubicBezTo>
                  <a:cubicBezTo>
                    <a:pt x="305" y="212"/>
                    <a:pt x="305" y="212"/>
                    <a:pt x="140" y="212"/>
                  </a:cubicBezTo>
                  <a:cubicBezTo>
                    <a:pt x="112" y="212"/>
                    <a:pt x="91" y="234"/>
                    <a:pt x="91" y="261"/>
                  </a:cubicBezTo>
                  <a:cubicBezTo>
                    <a:pt x="91" y="261"/>
                    <a:pt x="91" y="261"/>
                    <a:pt x="91" y="298"/>
                  </a:cubicBezTo>
                  <a:cubicBezTo>
                    <a:pt x="91" y="326"/>
                    <a:pt x="112" y="347"/>
                    <a:pt x="140" y="347"/>
                  </a:cubicBezTo>
                  <a:cubicBezTo>
                    <a:pt x="140" y="347"/>
                    <a:pt x="140" y="347"/>
                    <a:pt x="305" y="347"/>
                  </a:cubicBezTo>
                  <a:cubicBezTo>
                    <a:pt x="332" y="347"/>
                    <a:pt x="353" y="326"/>
                    <a:pt x="353" y="298"/>
                  </a:cubicBezTo>
                  <a:cubicBezTo>
                    <a:pt x="353" y="261"/>
                    <a:pt x="353" y="261"/>
                    <a:pt x="353" y="261"/>
                  </a:cubicBezTo>
                  <a:close/>
                  <a:moveTo>
                    <a:pt x="312" y="271"/>
                  </a:moveTo>
                  <a:cubicBezTo>
                    <a:pt x="312" y="271"/>
                    <a:pt x="312" y="271"/>
                    <a:pt x="312" y="289"/>
                  </a:cubicBezTo>
                  <a:cubicBezTo>
                    <a:pt x="312" y="289"/>
                    <a:pt x="312" y="289"/>
                    <a:pt x="286" y="289"/>
                  </a:cubicBezTo>
                  <a:cubicBezTo>
                    <a:pt x="286" y="289"/>
                    <a:pt x="286" y="289"/>
                    <a:pt x="286" y="301"/>
                  </a:cubicBezTo>
                  <a:cubicBezTo>
                    <a:pt x="286" y="303"/>
                    <a:pt x="286" y="306"/>
                    <a:pt x="286" y="307"/>
                  </a:cubicBezTo>
                  <a:cubicBezTo>
                    <a:pt x="289" y="307"/>
                    <a:pt x="289" y="310"/>
                    <a:pt x="293" y="310"/>
                  </a:cubicBezTo>
                  <a:cubicBezTo>
                    <a:pt x="294" y="310"/>
                    <a:pt x="294" y="307"/>
                    <a:pt x="297" y="307"/>
                  </a:cubicBezTo>
                  <a:cubicBezTo>
                    <a:pt x="297" y="306"/>
                    <a:pt x="298" y="303"/>
                    <a:pt x="298" y="301"/>
                  </a:cubicBezTo>
                  <a:cubicBezTo>
                    <a:pt x="298" y="301"/>
                    <a:pt x="298" y="301"/>
                    <a:pt x="298" y="297"/>
                  </a:cubicBezTo>
                  <a:cubicBezTo>
                    <a:pt x="298" y="297"/>
                    <a:pt x="298" y="297"/>
                    <a:pt x="312" y="297"/>
                  </a:cubicBezTo>
                  <a:cubicBezTo>
                    <a:pt x="312" y="297"/>
                    <a:pt x="312" y="297"/>
                    <a:pt x="312" y="301"/>
                  </a:cubicBezTo>
                  <a:cubicBezTo>
                    <a:pt x="312" y="307"/>
                    <a:pt x="310" y="311"/>
                    <a:pt x="306" y="315"/>
                  </a:cubicBezTo>
                  <a:cubicBezTo>
                    <a:pt x="302" y="319"/>
                    <a:pt x="298" y="322"/>
                    <a:pt x="290" y="322"/>
                  </a:cubicBezTo>
                  <a:cubicBezTo>
                    <a:pt x="285" y="322"/>
                    <a:pt x="281" y="319"/>
                    <a:pt x="277" y="315"/>
                  </a:cubicBezTo>
                  <a:cubicBezTo>
                    <a:pt x="275" y="311"/>
                    <a:pt x="273" y="306"/>
                    <a:pt x="273" y="301"/>
                  </a:cubicBezTo>
                  <a:cubicBezTo>
                    <a:pt x="273" y="301"/>
                    <a:pt x="273" y="301"/>
                    <a:pt x="273" y="271"/>
                  </a:cubicBezTo>
                  <a:cubicBezTo>
                    <a:pt x="273" y="265"/>
                    <a:pt x="275" y="261"/>
                    <a:pt x="279" y="257"/>
                  </a:cubicBezTo>
                  <a:cubicBezTo>
                    <a:pt x="281" y="254"/>
                    <a:pt x="286" y="252"/>
                    <a:pt x="293" y="252"/>
                  </a:cubicBezTo>
                  <a:cubicBezTo>
                    <a:pt x="298" y="252"/>
                    <a:pt x="302" y="254"/>
                    <a:pt x="306" y="257"/>
                  </a:cubicBezTo>
                  <a:cubicBezTo>
                    <a:pt x="310" y="260"/>
                    <a:pt x="312" y="265"/>
                    <a:pt x="312" y="271"/>
                  </a:cubicBezTo>
                  <a:close/>
                  <a:moveTo>
                    <a:pt x="298" y="271"/>
                  </a:moveTo>
                  <a:cubicBezTo>
                    <a:pt x="298" y="269"/>
                    <a:pt x="297" y="267"/>
                    <a:pt x="297" y="265"/>
                  </a:cubicBezTo>
                  <a:cubicBezTo>
                    <a:pt x="294" y="264"/>
                    <a:pt x="294" y="264"/>
                    <a:pt x="293" y="264"/>
                  </a:cubicBezTo>
                  <a:cubicBezTo>
                    <a:pt x="290" y="264"/>
                    <a:pt x="289" y="264"/>
                    <a:pt x="286" y="265"/>
                  </a:cubicBezTo>
                  <a:cubicBezTo>
                    <a:pt x="286" y="267"/>
                    <a:pt x="286" y="269"/>
                    <a:pt x="286" y="271"/>
                  </a:cubicBezTo>
                  <a:cubicBezTo>
                    <a:pt x="286" y="271"/>
                    <a:pt x="286" y="271"/>
                    <a:pt x="286" y="277"/>
                  </a:cubicBezTo>
                  <a:cubicBezTo>
                    <a:pt x="286" y="277"/>
                    <a:pt x="286" y="277"/>
                    <a:pt x="298" y="277"/>
                  </a:cubicBezTo>
                  <a:cubicBezTo>
                    <a:pt x="298" y="277"/>
                    <a:pt x="298" y="277"/>
                    <a:pt x="298" y="2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B8C8D0C-2341-4805-8715-48BA9CFFC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7368" y="6043000"/>
              <a:ext cx="422871" cy="465389"/>
            </a:xfrm>
            <a:custGeom>
              <a:avLst/>
              <a:gdLst>
                <a:gd name="T0" fmla="*/ 218 w 437"/>
                <a:gd name="T1" fmla="*/ 0 h 438"/>
                <a:gd name="T2" fmla="*/ 0 w 437"/>
                <a:gd name="T3" fmla="*/ 219 h 438"/>
                <a:gd name="T4" fmla="*/ 218 w 437"/>
                <a:gd name="T5" fmla="*/ 438 h 438"/>
                <a:gd name="T6" fmla="*/ 437 w 437"/>
                <a:gd name="T7" fmla="*/ 219 h 438"/>
                <a:gd name="T8" fmla="*/ 218 w 437"/>
                <a:gd name="T9" fmla="*/ 0 h 438"/>
                <a:gd name="T10" fmla="*/ 277 w 437"/>
                <a:gd name="T11" fmla="*/ 219 h 438"/>
                <a:gd name="T12" fmla="*/ 241 w 437"/>
                <a:gd name="T13" fmla="*/ 219 h 438"/>
                <a:gd name="T14" fmla="*/ 241 w 437"/>
                <a:gd name="T15" fmla="*/ 345 h 438"/>
                <a:gd name="T16" fmla="*/ 189 w 437"/>
                <a:gd name="T17" fmla="*/ 345 h 438"/>
                <a:gd name="T18" fmla="*/ 189 w 437"/>
                <a:gd name="T19" fmla="*/ 219 h 438"/>
                <a:gd name="T20" fmla="*/ 164 w 437"/>
                <a:gd name="T21" fmla="*/ 219 h 438"/>
                <a:gd name="T22" fmla="*/ 164 w 437"/>
                <a:gd name="T23" fmla="*/ 174 h 438"/>
                <a:gd name="T24" fmla="*/ 189 w 437"/>
                <a:gd name="T25" fmla="*/ 174 h 438"/>
                <a:gd name="T26" fmla="*/ 189 w 437"/>
                <a:gd name="T27" fmla="*/ 145 h 438"/>
                <a:gd name="T28" fmla="*/ 241 w 437"/>
                <a:gd name="T29" fmla="*/ 93 h 438"/>
                <a:gd name="T30" fmla="*/ 279 w 437"/>
                <a:gd name="T31" fmla="*/ 93 h 438"/>
                <a:gd name="T32" fmla="*/ 279 w 437"/>
                <a:gd name="T33" fmla="*/ 137 h 438"/>
                <a:gd name="T34" fmla="*/ 253 w 437"/>
                <a:gd name="T35" fmla="*/ 137 h 438"/>
                <a:gd name="T36" fmla="*/ 241 w 437"/>
                <a:gd name="T37" fmla="*/ 149 h 438"/>
                <a:gd name="T38" fmla="*/ 241 w 437"/>
                <a:gd name="T39" fmla="*/ 174 h 438"/>
                <a:gd name="T40" fmla="*/ 281 w 437"/>
                <a:gd name="T41" fmla="*/ 174 h 438"/>
                <a:gd name="T42" fmla="*/ 277 w 437"/>
                <a:gd name="T43" fmla="*/ 21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7" h="438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8" y="0"/>
                  </a:cubicBezTo>
                  <a:close/>
                  <a:moveTo>
                    <a:pt x="277" y="219"/>
                  </a:moveTo>
                  <a:cubicBezTo>
                    <a:pt x="241" y="219"/>
                    <a:pt x="241" y="219"/>
                    <a:pt x="241" y="219"/>
                  </a:cubicBezTo>
                  <a:cubicBezTo>
                    <a:pt x="241" y="275"/>
                    <a:pt x="241" y="345"/>
                    <a:pt x="241" y="345"/>
                  </a:cubicBezTo>
                  <a:cubicBezTo>
                    <a:pt x="189" y="345"/>
                    <a:pt x="189" y="345"/>
                    <a:pt x="189" y="345"/>
                  </a:cubicBezTo>
                  <a:cubicBezTo>
                    <a:pt x="189" y="345"/>
                    <a:pt x="189" y="276"/>
                    <a:pt x="189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9" y="125"/>
                    <a:pt x="199" y="93"/>
                    <a:pt x="241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137"/>
                    <a:pt x="279" y="137"/>
                    <a:pt x="279" y="137"/>
                  </a:cubicBezTo>
                  <a:cubicBezTo>
                    <a:pt x="279" y="137"/>
                    <a:pt x="256" y="137"/>
                    <a:pt x="253" y="137"/>
                  </a:cubicBezTo>
                  <a:cubicBezTo>
                    <a:pt x="248" y="137"/>
                    <a:pt x="241" y="138"/>
                    <a:pt x="241" y="149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7" y="219"/>
                    <a:pt x="277" y="219"/>
                    <a:pt x="277" y="2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30E528D5-7B3B-4498-AB37-0A8497B4F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32235" y="6043000"/>
              <a:ext cx="463592" cy="465389"/>
            </a:xfrm>
            <a:custGeom>
              <a:avLst/>
              <a:gdLst>
                <a:gd name="T0" fmla="*/ 219 w 437"/>
                <a:gd name="T1" fmla="*/ 0 h 438"/>
                <a:gd name="T2" fmla="*/ 0 w 437"/>
                <a:gd name="T3" fmla="*/ 219 h 438"/>
                <a:gd name="T4" fmla="*/ 219 w 437"/>
                <a:gd name="T5" fmla="*/ 438 h 438"/>
                <a:gd name="T6" fmla="*/ 437 w 437"/>
                <a:gd name="T7" fmla="*/ 219 h 438"/>
                <a:gd name="T8" fmla="*/ 219 w 437"/>
                <a:gd name="T9" fmla="*/ 0 h 438"/>
                <a:gd name="T10" fmla="*/ 334 w 437"/>
                <a:gd name="T11" fmla="*/ 162 h 438"/>
                <a:gd name="T12" fmla="*/ 334 w 437"/>
                <a:gd name="T13" fmla="*/ 171 h 438"/>
                <a:gd name="T14" fmla="*/ 171 w 437"/>
                <a:gd name="T15" fmla="*/ 333 h 438"/>
                <a:gd name="T16" fmla="*/ 84 w 437"/>
                <a:gd name="T17" fmla="*/ 308 h 438"/>
                <a:gd name="T18" fmla="*/ 97 w 437"/>
                <a:gd name="T19" fmla="*/ 309 h 438"/>
                <a:gd name="T20" fmla="*/ 168 w 437"/>
                <a:gd name="T21" fmla="*/ 284 h 438"/>
                <a:gd name="T22" fmla="*/ 114 w 437"/>
                <a:gd name="T23" fmla="*/ 245 h 438"/>
                <a:gd name="T24" fmla="*/ 126 w 437"/>
                <a:gd name="T25" fmla="*/ 246 h 438"/>
                <a:gd name="T26" fmla="*/ 141 w 437"/>
                <a:gd name="T27" fmla="*/ 243 h 438"/>
                <a:gd name="T28" fmla="*/ 94 w 437"/>
                <a:gd name="T29" fmla="*/ 186 h 438"/>
                <a:gd name="T30" fmla="*/ 120 w 437"/>
                <a:gd name="T31" fmla="*/ 194 h 438"/>
                <a:gd name="T32" fmla="*/ 96 w 437"/>
                <a:gd name="T33" fmla="*/ 146 h 438"/>
                <a:gd name="T34" fmla="*/ 102 w 437"/>
                <a:gd name="T35" fmla="*/ 117 h 438"/>
                <a:gd name="T36" fmla="*/ 222 w 437"/>
                <a:gd name="T37" fmla="*/ 177 h 438"/>
                <a:gd name="T38" fmla="*/ 219 w 437"/>
                <a:gd name="T39" fmla="*/ 164 h 438"/>
                <a:gd name="T40" fmla="*/ 277 w 437"/>
                <a:gd name="T41" fmla="*/ 105 h 438"/>
                <a:gd name="T42" fmla="*/ 319 w 437"/>
                <a:gd name="T43" fmla="*/ 125 h 438"/>
                <a:gd name="T44" fmla="*/ 355 w 437"/>
                <a:gd name="T45" fmla="*/ 111 h 438"/>
                <a:gd name="T46" fmla="*/ 330 w 437"/>
                <a:gd name="T47" fmla="*/ 141 h 438"/>
                <a:gd name="T48" fmla="*/ 363 w 437"/>
                <a:gd name="T49" fmla="*/ 132 h 438"/>
                <a:gd name="T50" fmla="*/ 334 w 437"/>
                <a:gd name="T51" fmla="*/ 1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438">
                  <a:moveTo>
                    <a:pt x="219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9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9" y="0"/>
                  </a:cubicBezTo>
                  <a:close/>
                  <a:moveTo>
                    <a:pt x="334" y="162"/>
                  </a:moveTo>
                  <a:cubicBezTo>
                    <a:pt x="334" y="165"/>
                    <a:pt x="334" y="168"/>
                    <a:pt x="334" y="171"/>
                  </a:cubicBezTo>
                  <a:cubicBezTo>
                    <a:pt x="334" y="246"/>
                    <a:pt x="277" y="333"/>
                    <a:pt x="171" y="333"/>
                  </a:cubicBezTo>
                  <a:cubicBezTo>
                    <a:pt x="138" y="333"/>
                    <a:pt x="108" y="324"/>
                    <a:pt x="84" y="308"/>
                  </a:cubicBezTo>
                  <a:cubicBezTo>
                    <a:pt x="87" y="309"/>
                    <a:pt x="93" y="309"/>
                    <a:pt x="97" y="309"/>
                  </a:cubicBezTo>
                  <a:cubicBezTo>
                    <a:pt x="123" y="309"/>
                    <a:pt x="148" y="300"/>
                    <a:pt x="168" y="284"/>
                  </a:cubicBezTo>
                  <a:cubicBezTo>
                    <a:pt x="144" y="284"/>
                    <a:pt x="123" y="267"/>
                    <a:pt x="114" y="245"/>
                  </a:cubicBezTo>
                  <a:cubicBezTo>
                    <a:pt x="118" y="245"/>
                    <a:pt x="121" y="246"/>
                    <a:pt x="126" y="246"/>
                  </a:cubicBezTo>
                  <a:cubicBezTo>
                    <a:pt x="130" y="246"/>
                    <a:pt x="135" y="245"/>
                    <a:pt x="141" y="243"/>
                  </a:cubicBezTo>
                  <a:cubicBezTo>
                    <a:pt x="114" y="237"/>
                    <a:pt x="94" y="215"/>
                    <a:pt x="94" y="186"/>
                  </a:cubicBezTo>
                  <a:cubicBezTo>
                    <a:pt x="102" y="191"/>
                    <a:pt x="111" y="192"/>
                    <a:pt x="120" y="194"/>
                  </a:cubicBezTo>
                  <a:cubicBezTo>
                    <a:pt x="105" y="183"/>
                    <a:pt x="96" y="165"/>
                    <a:pt x="96" y="146"/>
                  </a:cubicBezTo>
                  <a:cubicBezTo>
                    <a:pt x="96" y="135"/>
                    <a:pt x="97" y="125"/>
                    <a:pt x="102" y="117"/>
                  </a:cubicBezTo>
                  <a:cubicBezTo>
                    <a:pt x="132" y="152"/>
                    <a:pt x="174" y="174"/>
                    <a:pt x="222" y="177"/>
                  </a:cubicBezTo>
                  <a:cubicBezTo>
                    <a:pt x="220" y="173"/>
                    <a:pt x="219" y="168"/>
                    <a:pt x="219" y="164"/>
                  </a:cubicBezTo>
                  <a:cubicBezTo>
                    <a:pt x="219" y="132"/>
                    <a:pt x="246" y="105"/>
                    <a:pt x="277" y="105"/>
                  </a:cubicBezTo>
                  <a:cubicBezTo>
                    <a:pt x="294" y="105"/>
                    <a:pt x="309" y="113"/>
                    <a:pt x="319" y="125"/>
                  </a:cubicBezTo>
                  <a:cubicBezTo>
                    <a:pt x="333" y="122"/>
                    <a:pt x="345" y="117"/>
                    <a:pt x="355" y="111"/>
                  </a:cubicBezTo>
                  <a:cubicBezTo>
                    <a:pt x="351" y="123"/>
                    <a:pt x="342" y="135"/>
                    <a:pt x="330" y="141"/>
                  </a:cubicBezTo>
                  <a:cubicBezTo>
                    <a:pt x="342" y="141"/>
                    <a:pt x="354" y="138"/>
                    <a:pt x="363" y="132"/>
                  </a:cubicBezTo>
                  <a:cubicBezTo>
                    <a:pt x="355" y="144"/>
                    <a:pt x="346" y="155"/>
                    <a:pt x="334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FCE88F60-568A-48F1-80B1-B33FB6E6D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095" y="6043000"/>
              <a:ext cx="463592" cy="465389"/>
            </a:xfrm>
            <a:custGeom>
              <a:avLst/>
              <a:gdLst>
                <a:gd name="T0" fmla="*/ 218 w 437"/>
                <a:gd name="T1" fmla="*/ 0 h 438"/>
                <a:gd name="T2" fmla="*/ 0 w 437"/>
                <a:gd name="T3" fmla="*/ 219 h 438"/>
                <a:gd name="T4" fmla="*/ 218 w 437"/>
                <a:gd name="T5" fmla="*/ 438 h 438"/>
                <a:gd name="T6" fmla="*/ 437 w 437"/>
                <a:gd name="T7" fmla="*/ 219 h 438"/>
                <a:gd name="T8" fmla="*/ 218 w 437"/>
                <a:gd name="T9" fmla="*/ 0 h 438"/>
                <a:gd name="T10" fmla="*/ 123 w 437"/>
                <a:gd name="T11" fmla="*/ 353 h 438"/>
                <a:gd name="T12" fmla="*/ 86 w 437"/>
                <a:gd name="T13" fmla="*/ 316 h 438"/>
                <a:gd name="T14" fmla="*/ 123 w 437"/>
                <a:gd name="T15" fmla="*/ 279 h 438"/>
                <a:gd name="T16" fmla="*/ 160 w 437"/>
                <a:gd name="T17" fmla="*/ 316 h 438"/>
                <a:gd name="T18" fmla="*/ 123 w 437"/>
                <a:gd name="T19" fmla="*/ 353 h 438"/>
                <a:gd name="T20" fmla="*/ 207 w 437"/>
                <a:gd name="T21" fmla="*/ 353 h 438"/>
                <a:gd name="T22" fmla="*/ 86 w 437"/>
                <a:gd name="T23" fmla="*/ 231 h 438"/>
                <a:gd name="T24" fmla="*/ 86 w 437"/>
                <a:gd name="T25" fmla="*/ 178 h 438"/>
                <a:gd name="T26" fmla="*/ 261 w 437"/>
                <a:gd name="T27" fmla="*/ 353 h 438"/>
                <a:gd name="T28" fmla="*/ 207 w 437"/>
                <a:gd name="T29" fmla="*/ 353 h 438"/>
                <a:gd name="T30" fmla="*/ 299 w 437"/>
                <a:gd name="T31" fmla="*/ 353 h 438"/>
                <a:gd name="T32" fmla="*/ 86 w 437"/>
                <a:gd name="T33" fmla="*/ 139 h 438"/>
                <a:gd name="T34" fmla="*/ 86 w 437"/>
                <a:gd name="T35" fmla="*/ 86 h 438"/>
                <a:gd name="T36" fmla="*/ 353 w 437"/>
                <a:gd name="T37" fmla="*/ 353 h 438"/>
                <a:gd name="T38" fmla="*/ 299 w 437"/>
                <a:gd name="T39" fmla="*/ 3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7" h="438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8" y="0"/>
                  </a:cubicBezTo>
                  <a:close/>
                  <a:moveTo>
                    <a:pt x="123" y="353"/>
                  </a:moveTo>
                  <a:cubicBezTo>
                    <a:pt x="102" y="353"/>
                    <a:pt x="86" y="336"/>
                    <a:pt x="86" y="316"/>
                  </a:cubicBezTo>
                  <a:cubicBezTo>
                    <a:pt x="86" y="295"/>
                    <a:pt x="102" y="279"/>
                    <a:pt x="123" y="279"/>
                  </a:cubicBezTo>
                  <a:cubicBezTo>
                    <a:pt x="143" y="279"/>
                    <a:pt x="160" y="295"/>
                    <a:pt x="160" y="316"/>
                  </a:cubicBezTo>
                  <a:cubicBezTo>
                    <a:pt x="160" y="336"/>
                    <a:pt x="143" y="353"/>
                    <a:pt x="123" y="353"/>
                  </a:cubicBezTo>
                  <a:close/>
                  <a:moveTo>
                    <a:pt x="207" y="353"/>
                  </a:moveTo>
                  <a:cubicBezTo>
                    <a:pt x="207" y="286"/>
                    <a:pt x="153" y="231"/>
                    <a:pt x="86" y="231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182" y="178"/>
                    <a:pt x="261" y="256"/>
                    <a:pt x="261" y="353"/>
                  </a:cubicBezTo>
                  <a:lnTo>
                    <a:pt x="207" y="353"/>
                  </a:lnTo>
                  <a:close/>
                  <a:moveTo>
                    <a:pt x="299" y="353"/>
                  </a:moveTo>
                  <a:cubicBezTo>
                    <a:pt x="299" y="235"/>
                    <a:pt x="203" y="139"/>
                    <a:pt x="86" y="139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233" y="86"/>
                    <a:pt x="353" y="205"/>
                    <a:pt x="353" y="353"/>
                  </a:cubicBezTo>
                  <a:lnTo>
                    <a:pt x="299" y="3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63B7BE-3353-43F8-80DB-BE2FAC49868E}"/>
              </a:ext>
            </a:extLst>
          </p:cNvPr>
          <p:cNvSpPr txBox="1"/>
          <p:nvPr/>
        </p:nvSpPr>
        <p:spPr>
          <a:xfrm>
            <a:off x="2560283" y="4382109"/>
            <a:ext cx="70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Beautiful In Your Eyes!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E4476C-4E41-42CF-A25D-C97CB16AB500}"/>
              </a:ext>
            </a:extLst>
          </p:cNvPr>
          <p:cNvSpPr txBox="1"/>
          <p:nvPr/>
        </p:nvSpPr>
        <p:spPr>
          <a:xfrm>
            <a:off x="251461" y="1046310"/>
            <a:ext cx="1757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eieyewearoptical</a:t>
            </a:r>
            <a:endParaRPr lang="en-US" sz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C79E1-9367-485A-AC8C-040D864CCC86}"/>
              </a:ext>
            </a:extLst>
          </p:cNvPr>
          <p:cNvSpPr txBox="1"/>
          <p:nvPr/>
        </p:nvSpPr>
        <p:spPr>
          <a:xfrm>
            <a:off x="3734517" y="1046310"/>
            <a:ext cx="1724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eieyewearoptical</a:t>
            </a:r>
            <a:endParaRPr lang="en-US" sz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84685-C8A1-4BB6-B05F-152474C7DD84}"/>
              </a:ext>
            </a:extLst>
          </p:cNvPr>
          <p:cNvSpPr txBox="1"/>
          <p:nvPr/>
        </p:nvSpPr>
        <p:spPr>
          <a:xfrm>
            <a:off x="6892013" y="1046310"/>
            <a:ext cx="200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eieyewearoptical</a:t>
            </a:r>
            <a:endParaRPr lang="en-US" sz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82EF7D-689F-4533-92A3-B44D4B95785D}"/>
              </a:ext>
            </a:extLst>
          </p:cNvPr>
          <p:cNvSpPr txBox="1"/>
          <p:nvPr/>
        </p:nvSpPr>
        <p:spPr>
          <a:xfrm>
            <a:off x="10404774" y="1046310"/>
            <a:ext cx="152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eieyewearoptical</a:t>
            </a:r>
            <a:endParaRPr lang="en-US" sz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90" y="1752799"/>
            <a:ext cx="3611419" cy="36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4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093A4-163C-4CC9-9244-FD818A67594D}"/>
              </a:ext>
            </a:extLst>
          </p:cNvPr>
          <p:cNvGrpSpPr/>
          <p:nvPr/>
        </p:nvGrpSpPr>
        <p:grpSpPr>
          <a:xfrm>
            <a:off x="4271210" y="-1"/>
            <a:ext cx="4090736" cy="4397084"/>
            <a:chOff x="4271210" y="-1"/>
            <a:chExt cx="4090736" cy="4397084"/>
          </a:xfrm>
        </p:grpSpPr>
        <p:pic>
          <p:nvPicPr>
            <p:cNvPr id="10" name="Picture 9" descr="A person wearing glasses&#10;&#10;Description generated with high confidence">
              <a:extLst>
                <a:ext uri="{FF2B5EF4-FFF2-40B4-BE49-F238E27FC236}">
                  <a16:creationId xmlns:a16="http://schemas.microsoft.com/office/drawing/2014/main" id="{B13D2FCE-4410-4F0E-BCC6-9DD6498A4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87" r="22042"/>
            <a:stretch/>
          </p:blipFill>
          <p:spPr>
            <a:xfrm>
              <a:off x="4271210" y="-1"/>
              <a:ext cx="4090736" cy="437949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E79109-E5E1-4C05-96CE-5302E44D9768}"/>
                </a:ext>
              </a:extLst>
            </p:cNvPr>
            <p:cNvSpPr/>
            <p:nvPr/>
          </p:nvSpPr>
          <p:spPr>
            <a:xfrm>
              <a:off x="4271210" y="5863"/>
              <a:ext cx="4090730" cy="4391220"/>
            </a:xfrm>
            <a:prstGeom prst="rect">
              <a:avLst/>
            </a:prstGeom>
            <a:solidFill>
              <a:srgbClr val="CC9612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20AA749-8D9D-459F-86E1-87A637931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9"/>
          <a:stretch/>
        </p:blipFill>
        <p:spPr>
          <a:xfrm>
            <a:off x="-1" y="0"/>
            <a:ext cx="4271211" cy="6858000"/>
          </a:xfrm>
          <a:prstGeom prst="rect">
            <a:avLst/>
          </a:prstGeom>
        </p:spPr>
      </p:pic>
      <p:pic>
        <p:nvPicPr>
          <p:cNvPr id="11" name="Picture 10" descr="A close up of a person wearing glasses&#10;&#10;Description generated with very high confidence">
            <a:extLst>
              <a:ext uri="{FF2B5EF4-FFF2-40B4-BE49-F238E27FC236}">
                <a16:creationId xmlns:a16="http://schemas.microsoft.com/office/drawing/2014/main" id="{E93F5D72-83BD-4F47-8F4B-313B6FB35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" b="9295"/>
          <a:stretch/>
        </p:blipFill>
        <p:spPr>
          <a:xfrm>
            <a:off x="4271210" y="4379492"/>
            <a:ext cx="4090736" cy="24785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0EB2F2-21F2-4F91-9A6E-27D4E86338E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4"/>
          <a:stretch/>
        </p:blipFill>
        <p:spPr>
          <a:xfrm>
            <a:off x="8361946" y="-11731"/>
            <a:ext cx="3830052" cy="250196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7583141-BB6B-4C77-BAE2-A652FECF29ED}"/>
              </a:ext>
            </a:extLst>
          </p:cNvPr>
          <p:cNvGrpSpPr/>
          <p:nvPr/>
        </p:nvGrpSpPr>
        <p:grpSpPr>
          <a:xfrm>
            <a:off x="8361940" y="2478506"/>
            <a:ext cx="3830056" cy="4391220"/>
            <a:chOff x="8361940" y="2478506"/>
            <a:chExt cx="3830056" cy="4391220"/>
          </a:xfrm>
        </p:grpSpPr>
        <p:pic>
          <p:nvPicPr>
            <p:cNvPr id="13" name="Picture 12" descr="A person wearing a suit and tie&#10;&#10;Description generated with very high confidence">
              <a:extLst>
                <a:ext uri="{FF2B5EF4-FFF2-40B4-BE49-F238E27FC236}">
                  <a16:creationId xmlns:a16="http://schemas.microsoft.com/office/drawing/2014/main" id="{1B84586B-32A7-4B34-94B4-7E842817F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7" r="307" b="8072"/>
            <a:stretch/>
          </p:blipFill>
          <p:spPr>
            <a:xfrm>
              <a:off x="8361944" y="2490232"/>
              <a:ext cx="3830052" cy="436776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3E595B-122A-4F1A-A868-ADA08F075EB9}"/>
                </a:ext>
              </a:extLst>
            </p:cNvPr>
            <p:cNvSpPr/>
            <p:nvPr/>
          </p:nvSpPr>
          <p:spPr>
            <a:xfrm>
              <a:off x="8361940" y="2478506"/>
              <a:ext cx="3830056" cy="4391220"/>
            </a:xfrm>
            <a:prstGeom prst="rect">
              <a:avLst/>
            </a:prstGeom>
            <a:solidFill>
              <a:srgbClr val="14344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81886FE-1330-4302-B085-2A78C932429A}"/>
              </a:ext>
            </a:extLst>
          </p:cNvPr>
          <p:cNvSpPr txBox="1"/>
          <p:nvPr/>
        </p:nvSpPr>
        <p:spPr>
          <a:xfrm>
            <a:off x="0" y="3041310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ALL NEW PRIME COLLCETION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10DE8F-7144-42F0-97EB-4284D3411162}"/>
              </a:ext>
            </a:extLst>
          </p:cNvPr>
          <p:cNvSpPr txBox="1"/>
          <p:nvPr/>
        </p:nvSpPr>
        <p:spPr>
          <a:xfrm>
            <a:off x="0" y="3447357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Selective articles</a:t>
            </a:r>
          </a:p>
        </p:txBody>
      </p:sp>
      <p:sp>
        <p:nvSpPr>
          <p:cNvPr id="32" name="Flowchart: Card 31">
            <a:extLst>
              <a:ext uri="{FF2B5EF4-FFF2-40B4-BE49-F238E27FC236}">
                <a16:creationId xmlns:a16="http://schemas.microsoft.com/office/drawing/2014/main" id="{E8A77958-8BE5-4C1F-AD43-49E286E4BDCD}"/>
              </a:ext>
            </a:extLst>
          </p:cNvPr>
          <p:cNvSpPr/>
          <p:nvPr/>
        </p:nvSpPr>
        <p:spPr>
          <a:xfrm flipH="1">
            <a:off x="-2" y="6194698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#9305</a:t>
            </a:r>
          </a:p>
        </p:txBody>
      </p:sp>
      <p:sp>
        <p:nvSpPr>
          <p:cNvPr id="33" name="Flowchart: Card 32">
            <a:extLst>
              <a:ext uri="{FF2B5EF4-FFF2-40B4-BE49-F238E27FC236}">
                <a16:creationId xmlns:a16="http://schemas.microsoft.com/office/drawing/2014/main" id="{762AC425-B771-46CE-B9A9-BEB8CBC741DA}"/>
              </a:ext>
            </a:extLst>
          </p:cNvPr>
          <p:cNvSpPr/>
          <p:nvPr/>
        </p:nvSpPr>
        <p:spPr>
          <a:xfrm flipH="1">
            <a:off x="4271202" y="6190312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#9307</a:t>
            </a:r>
          </a:p>
        </p:txBody>
      </p:sp>
      <p:sp>
        <p:nvSpPr>
          <p:cNvPr id="34" name="Flowchart: Card 33">
            <a:extLst>
              <a:ext uri="{FF2B5EF4-FFF2-40B4-BE49-F238E27FC236}">
                <a16:creationId xmlns:a16="http://schemas.microsoft.com/office/drawing/2014/main" id="{43FE32A5-5AB3-4810-98EB-0110D4AA74CF}"/>
              </a:ext>
            </a:extLst>
          </p:cNvPr>
          <p:cNvSpPr/>
          <p:nvPr/>
        </p:nvSpPr>
        <p:spPr>
          <a:xfrm flipH="1">
            <a:off x="4271202" y="3708134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#9306</a:t>
            </a:r>
          </a:p>
        </p:txBody>
      </p:sp>
      <p:sp>
        <p:nvSpPr>
          <p:cNvPr id="35" name="Flowchart: Card 34">
            <a:extLst>
              <a:ext uri="{FF2B5EF4-FFF2-40B4-BE49-F238E27FC236}">
                <a16:creationId xmlns:a16="http://schemas.microsoft.com/office/drawing/2014/main" id="{09BA87C0-8B27-4176-9EC4-E5D808A42EC5}"/>
              </a:ext>
            </a:extLst>
          </p:cNvPr>
          <p:cNvSpPr/>
          <p:nvPr/>
        </p:nvSpPr>
        <p:spPr>
          <a:xfrm flipH="1">
            <a:off x="8361926" y="6190312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#9309</a:t>
            </a:r>
          </a:p>
        </p:txBody>
      </p:sp>
      <p:sp>
        <p:nvSpPr>
          <p:cNvPr id="36" name="Flowchart: Card 35">
            <a:extLst>
              <a:ext uri="{FF2B5EF4-FFF2-40B4-BE49-F238E27FC236}">
                <a16:creationId xmlns:a16="http://schemas.microsoft.com/office/drawing/2014/main" id="{48E486FF-FF6D-4657-99E3-13F3785BB7A8}"/>
              </a:ext>
            </a:extLst>
          </p:cNvPr>
          <p:cNvSpPr/>
          <p:nvPr/>
        </p:nvSpPr>
        <p:spPr>
          <a:xfrm flipH="1">
            <a:off x="8361926" y="1821067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#9308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6DFCA6-5A56-4E2F-8AA3-B39D8066A5C2}"/>
              </a:ext>
            </a:extLst>
          </p:cNvPr>
          <p:cNvSpPr txBox="1"/>
          <p:nvPr/>
        </p:nvSpPr>
        <p:spPr>
          <a:xfrm>
            <a:off x="4271204" y="1237060"/>
            <a:ext cx="409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4344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MODERN ROUNDED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B47F03-2327-4B59-AF05-0787FB3A8416}"/>
              </a:ext>
            </a:extLst>
          </p:cNvPr>
          <p:cNvSpPr txBox="1"/>
          <p:nvPr/>
        </p:nvSpPr>
        <p:spPr>
          <a:xfrm>
            <a:off x="4271204" y="1643107"/>
            <a:ext cx="4090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 colors available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BEE35D4-CFB0-48CD-80D4-4E499C296846}"/>
              </a:ext>
            </a:extLst>
          </p:cNvPr>
          <p:cNvSpPr txBox="1"/>
          <p:nvPr/>
        </p:nvSpPr>
        <p:spPr>
          <a:xfrm>
            <a:off x="4530538" y="2051655"/>
            <a:ext cx="357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Plastic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Gender: Unisex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BD9ABAF-5FC9-4144-BA4F-F8862B58DB9D}"/>
              </a:ext>
            </a:extLst>
          </p:cNvPr>
          <p:cNvSpPr txBox="1"/>
          <p:nvPr/>
        </p:nvSpPr>
        <p:spPr>
          <a:xfrm>
            <a:off x="8361942" y="3637251"/>
            <a:ext cx="3830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MODERN ROUNDED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5F7CD5-4770-45FD-80DA-6CE96E42380C}"/>
              </a:ext>
            </a:extLst>
          </p:cNvPr>
          <p:cNvSpPr txBox="1"/>
          <p:nvPr/>
        </p:nvSpPr>
        <p:spPr>
          <a:xfrm>
            <a:off x="8361942" y="4043298"/>
            <a:ext cx="3830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 colors available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41EE7D-6E05-4D64-A2DA-9E5CD2CC686A}"/>
              </a:ext>
            </a:extLst>
          </p:cNvPr>
          <p:cNvSpPr txBox="1"/>
          <p:nvPr/>
        </p:nvSpPr>
        <p:spPr>
          <a:xfrm>
            <a:off x="8490940" y="4576541"/>
            <a:ext cx="357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 :Rectangle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Gender: Unisex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</p:spTree>
    <p:extLst>
      <p:ext uri="{BB962C8B-B14F-4D97-AF65-F5344CB8AC3E}">
        <p14:creationId xmlns:p14="http://schemas.microsoft.com/office/powerpoint/2010/main" val="108326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14:flythrough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2" grpId="0" animBg="1"/>
      <p:bldP spid="33" grpId="0" animBg="1"/>
      <p:bldP spid="34" grpId="0" animBg="1"/>
      <p:bldP spid="35" grpId="0" animBg="1"/>
      <p:bldP spid="36" grpId="0" animBg="1"/>
      <p:bldP spid="30" grpId="0"/>
      <p:bldP spid="31" grpId="0"/>
      <p:bldP spid="37" grpId="0"/>
      <p:bldP spid="38" grpId="0"/>
      <p:bldP spid="39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093A4-163C-4CC9-9244-FD818A67594D}"/>
              </a:ext>
            </a:extLst>
          </p:cNvPr>
          <p:cNvGrpSpPr/>
          <p:nvPr/>
        </p:nvGrpSpPr>
        <p:grpSpPr>
          <a:xfrm>
            <a:off x="4271210" y="-23456"/>
            <a:ext cx="4090736" cy="4402946"/>
            <a:chOff x="4271210" y="-23393"/>
            <a:chExt cx="4090736" cy="43794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13D2FCE-4410-4F0E-BCC6-9DD6498A48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31" r="19031" b="-53"/>
            <a:stretch/>
          </p:blipFill>
          <p:spPr>
            <a:xfrm>
              <a:off x="4271210" y="-11731"/>
              <a:ext cx="4090736" cy="4367769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E79109-E5E1-4C05-96CE-5302E44D9768}"/>
                </a:ext>
              </a:extLst>
            </p:cNvPr>
            <p:cNvSpPr/>
            <p:nvPr/>
          </p:nvSpPr>
          <p:spPr>
            <a:xfrm>
              <a:off x="4271210" y="-23393"/>
              <a:ext cx="4090730" cy="4379431"/>
            </a:xfrm>
            <a:prstGeom prst="rect">
              <a:avLst/>
            </a:prstGeom>
            <a:solidFill>
              <a:srgbClr val="143441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20AA749-8D9D-459F-86E1-87A637931C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0" t="-86" r="3210" b="-86"/>
          <a:stretch/>
        </p:blipFill>
        <p:spPr>
          <a:xfrm>
            <a:off x="-1" y="-11731"/>
            <a:ext cx="4271197" cy="68697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3F5D72-83BD-4F47-8F4B-313B6FB35E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" t="7383" r="3108" b="7383"/>
          <a:stretch/>
        </p:blipFill>
        <p:spPr>
          <a:xfrm>
            <a:off x="4271236" y="4379490"/>
            <a:ext cx="4090684" cy="2478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0EB2F2-21F2-4F91-9A6E-27D4E86338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9" b="31141"/>
          <a:stretch/>
        </p:blipFill>
        <p:spPr>
          <a:xfrm>
            <a:off x="8361948" y="-11731"/>
            <a:ext cx="3830048" cy="250196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7583141-BB6B-4C77-BAE2-A652FECF29ED}"/>
              </a:ext>
            </a:extLst>
          </p:cNvPr>
          <p:cNvGrpSpPr/>
          <p:nvPr/>
        </p:nvGrpSpPr>
        <p:grpSpPr>
          <a:xfrm>
            <a:off x="8361940" y="2474119"/>
            <a:ext cx="3830057" cy="4391220"/>
            <a:chOff x="8361940" y="2474119"/>
            <a:chExt cx="3830057" cy="439122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B84586B-32A7-4B34-94B4-7E842817F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8" t="13673" r="2218" b="13673"/>
            <a:stretch/>
          </p:blipFill>
          <p:spPr>
            <a:xfrm>
              <a:off x="8361943" y="2490232"/>
              <a:ext cx="3830054" cy="436776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B3E595B-122A-4F1A-A868-ADA08F075EB9}"/>
                </a:ext>
              </a:extLst>
            </p:cNvPr>
            <p:cNvSpPr/>
            <p:nvPr/>
          </p:nvSpPr>
          <p:spPr>
            <a:xfrm>
              <a:off x="8361940" y="2474119"/>
              <a:ext cx="3830056" cy="4391220"/>
            </a:xfrm>
            <a:prstGeom prst="rect">
              <a:avLst/>
            </a:prstGeom>
            <a:solidFill>
              <a:srgbClr val="EBB11A">
                <a:alpha val="8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81886FE-1330-4302-B085-2A78C932429A}"/>
              </a:ext>
            </a:extLst>
          </p:cNvPr>
          <p:cNvSpPr txBox="1"/>
          <p:nvPr/>
        </p:nvSpPr>
        <p:spPr>
          <a:xfrm>
            <a:off x="0" y="3041310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ALL NEW PRIME COLLCETION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10DE8F-7144-42F0-97EB-4284D3411162}"/>
              </a:ext>
            </a:extLst>
          </p:cNvPr>
          <p:cNvSpPr txBox="1"/>
          <p:nvPr/>
        </p:nvSpPr>
        <p:spPr>
          <a:xfrm>
            <a:off x="0" y="3447357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Selective articles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0D9523-8992-400F-B016-17B5D24AC0DC}"/>
              </a:ext>
            </a:extLst>
          </p:cNvPr>
          <p:cNvSpPr txBox="1"/>
          <p:nvPr/>
        </p:nvSpPr>
        <p:spPr>
          <a:xfrm>
            <a:off x="4271204" y="1237060"/>
            <a:ext cx="409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MODERN ROUNDED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0F08EE-7BC2-4333-A97B-6B2CC7FB6C72}"/>
              </a:ext>
            </a:extLst>
          </p:cNvPr>
          <p:cNvSpPr txBox="1"/>
          <p:nvPr/>
        </p:nvSpPr>
        <p:spPr>
          <a:xfrm>
            <a:off x="4271204" y="1643107"/>
            <a:ext cx="4090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 colors available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1AF68E8-0901-4A05-8694-85B03CFB71F1}"/>
              </a:ext>
            </a:extLst>
          </p:cNvPr>
          <p:cNvSpPr txBox="1"/>
          <p:nvPr/>
        </p:nvSpPr>
        <p:spPr>
          <a:xfrm>
            <a:off x="8361934" y="3861285"/>
            <a:ext cx="383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14344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MODERN ROUNDED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49E2B7-8203-44E4-8E57-9F87C5B41221}"/>
              </a:ext>
            </a:extLst>
          </p:cNvPr>
          <p:cNvSpPr txBox="1"/>
          <p:nvPr/>
        </p:nvSpPr>
        <p:spPr>
          <a:xfrm>
            <a:off x="8361934" y="4267332"/>
            <a:ext cx="383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3 colors available</a:t>
            </a:r>
          </a:p>
        </p:txBody>
      </p:sp>
      <p:sp>
        <p:nvSpPr>
          <p:cNvPr id="32" name="Flowchart: Card 31">
            <a:extLst>
              <a:ext uri="{FF2B5EF4-FFF2-40B4-BE49-F238E27FC236}">
                <a16:creationId xmlns:a16="http://schemas.microsoft.com/office/drawing/2014/main" id="{E8A77958-8BE5-4C1F-AD43-49E286E4BDCD}"/>
              </a:ext>
            </a:extLst>
          </p:cNvPr>
          <p:cNvSpPr/>
          <p:nvPr/>
        </p:nvSpPr>
        <p:spPr>
          <a:xfrm flipH="1">
            <a:off x="-2" y="6194698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#9310</a:t>
            </a:r>
          </a:p>
        </p:txBody>
      </p:sp>
      <p:sp>
        <p:nvSpPr>
          <p:cNvPr id="33" name="Flowchart: Card 32">
            <a:extLst>
              <a:ext uri="{FF2B5EF4-FFF2-40B4-BE49-F238E27FC236}">
                <a16:creationId xmlns:a16="http://schemas.microsoft.com/office/drawing/2014/main" id="{762AC425-B771-46CE-B9A9-BEB8CBC741DA}"/>
              </a:ext>
            </a:extLst>
          </p:cNvPr>
          <p:cNvSpPr/>
          <p:nvPr/>
        </p:nvSpPr>
        <p:spPr>
          <a:xfrm flipH="1">
            <a:off x="4271202" y="6182973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#9312</a:t>
            </a:r>
          </a:p>
        </p:txBody>
      </p:sp>
      <p:sp>
        <p:nvSpPr>
          <p:cNvPr id="34" name="Flowchart: Card 33">
            <a:extLst>
              <a:ext uri="{FF2B5EF4-FFF2-40B4-BE49-F238E27FC236}">
                <a16:creationId xmlns:a16="http://schemas.microsoft.com/office/drawing/2014/main" id="{43FE32A5-5AB3-4810-98EB-0110D4AA74CF}"/>
              </a:ext>
            </a:extLst>
          </p:cNvPr>
          <p:cNvSpPr/>
          <p:nvPr/>
        </p:nvSpPr>
        <p:spPr>
          <a:xfrm flipH="1">
            <a:off x="4271202" y="3708850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#9311</a:t>
            </a:r>
          </a:p>
        </p:txBody>
      </p:sp>
      <p:sp>
        <p:nvSpPr>
          <p:cNvPr id="35" name="Flowchart: Card 34">
            <a:extLst>
              <a:ext uri="{FF2B5EF4-FFF2-40B4-BE49-F238E27FC236}">
                <a16:creationId xmlns:a16="http://schemas.microsoft.com/office/drawing/2014/main" id="{09BA87C0-8B27-4176-9EC4-E5D808A42EC5}"/>
              </a:ext>
            </a:extLst>
          </p:cNvPr>
          <p:cNvSpPr/>
          <p:nvPr/>
        </p:nvSpPr>
        <p:spPr>
          <a:xfrm flipH="1">
            <a:off x="8361926" y="6190312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#9314</a:t>
            </a:r>
          </a:p>
        </p:txBody>
      </p:sp>
      <p:sp>
        <p:nvSpPr>
          <p:cNvPr id="36" name="Flowchart: Card 35">
            <a:extLst>
              <a:ext uri="{FF2B5EF4-FFF2-40B4-BE49-F238E27FC236}">
                <a16:creationId xmlns:a16="http://schemas.microsoft.com/office/drawing/2014/main" id="{48E486FF-FF6D-4657-99E3-13F3785BB7A8}"/>
              </a:ext>
            </a:extLst>
          </p:cNvPr>
          <p:cNvSpPr/>
          <p:nvPr/>
        </p:nvSpPr>
        <p:spPr>
          <a:xfrm flipH="1">
            <a:off x="8361926" y="1821067"/>
            <a:ext cx="1812588" cy="675027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4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53AEE0-C39F-4F8A-BE06-8C12F35D24E3}"/>
              </a:ext>
            </a:extLst>
          </p:cNvPr>
          <p:cNvSpPr txBox="1"/>
          <p:nvPr/>
        </p:nvSpPr>
        <p:spPr>
          <a:xfrm>
            <a:off x="4530538" y="2176350"/>
            <a:ext cx="357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Gender: Men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Eyewear Type :Eyeglasses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6B5844-17F5-42DB-B671-201206635C66}"/>
              </a:ext>
            </a:extLst>
          </p:cNvPr>
          <p:cNvSpPr txBox="1"/>
          <p:nvPr/>
        </p:nvSpPr>
        <p:spPr>
          <a:xfrm>
            <a:off x="8490936" y="4615507"/>
            <a:ext cx="357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Gender: </a:t>
            </a:r>
            <a:r>
              <a:rPr lang="en-US" sz="1400" spc="300" dirty="0" err="1">
                <a:solidFill>
                  <a:schemeClr val="bg1"/>
                </a:solidFill>
                <a:latin typeface="Oswald" panose="02000303000000000000" pitchFamily="2" charset="0"/>
              </a:rPr>
              <a:t>Woen</a:t>
            </a:r>
            <a:endParaRPr lang="en-US" sz="1400" spc="300" dirty="0">
              <a:solidFill>
                <a:schemeClr val="bg1"/>
              </a:solidFill>
              <a:latin typeface="Oswald" panose="02000303000000000000" pitchFamily="2" charset="0"/>
            </a:endParaRP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Eyewear Type: Sunglasses</a:t>
            </a:r>
          </a:p>
        </p:txBody>
      </p:sp>
    </p:spTree>
    <p:extLst>
      <p:ext uri="{BB962C8B-B14F-4D97-AF65-F5344CB8AC3E}">
        <p14:creationId xmlns:p14="http://schemas.microsoft.com/office/powerpoint/2010/main" val="173769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5000">
        <p14:reveal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lumMod val="65000"/>
              </a:srgbClr>
            </a:gs>
            <a:gs pos="100000">
              <a:srgbClr val="002060">
                <a:lumMod val="6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DDF0D4-1CC7-4961-BE88-812FC2886E5C}"/>
              </a:ext>
            </a:extLst>
          </p:cNvPr>
          <p:cNvGrpSpPr/>
          <p:nvPr/>
        </p:nvGrpSpPr>
        <p:grpSpPr>
          <a:xfrm>
            <a:off x="-1" y="-557"/>
            <a:ext cx="12192001" cy="6858000"/>
            <a:chOff x="-1" y="-557"/>
            <a:chExt cx="12192001" cy="6858000"/>
          </a:xfrm>
        </p:grpSpPr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AF9D5802-43DD-414A-BF84-D42C901F1476}"/>
                </a:ext>
              </a:extLst>
            </p:cNvPr>
            <p:cNvSpPr/>
            <p:nvPr/>
          </p:nvSpPr>
          <p:spPr>
            <a:xfrm>
              <a:off x="-1" y="-557"/>
              <a:ext cx="12192001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527B692A-24D4-4B1D-A635-22437CA3D7AF}"/>
                </a:ext>
              </a:extLst>
            </p:cNvPr>
            <p:cNvSpPr/>
            <p:nvPr/>
          </p:nvSpPr>
          <p:spPr>
            <a:xfrm>
              <a:off x="-1" y="0"/>
              <a:ext cx="9715311" cy="5464862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90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94A82C-9438-4B1D-96AA-FBB69955F75C}"/>
                </a:ext>
              </a:extLst>
            </p:cNvPr>
            <p:cNvSpPr/>
            <p:nvPr/>
          </p:nvSpPr>
          <p:spPr>
            <a:xfrm>
              <a:off x="0" y="0"/>
              <a:ext cx="6095010" cy="3428443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id="{AC920CDD-7AAE-452F-8FD2-431B61027530}"/>
                </a:ext>
              </a:extLst>
            </p:cNvPr>
            <p:cNvSpPr/>
            <p:nvPr/>
          </p:nvSpPr>
          <p:spPr>
            <a:xfrm>
              <a:off x="0" y="-557"/>
              <a:ext cx="3354488" cy="1886899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92D6F3-8B6D-4BDF-898A-FF7D7867982C}"/>
              </a:ext>
            </a:extLst>
          </p:cNvPr>
          <p:cNvSpPr txBox="1"/>
          <p:nvPr/>
        </p:nvSpPr>
        <p:spPr>
          <a:xfrm>
            <a:off x="3960398" y="260010"/>
            <a:ext cx="427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Fresh Stock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AE755-A691-4B2F-8C14-391B79D03474}"/>
              </a:ext>
            </a:extLst>
          </p:cNvPr>
          <p:cNvSpPr txBox="1"/>
          <p:nvPr/>
        </p:nvSpPr>
        <p:spPr>
          <a:xfrm>
            <a:off x="3960398" y="666057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Sale up to 50%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32210E-08A2-4F5E-A751-C8E47B062279}"/>
              </a:ext>
            </a:extLst>
          </p:cNvPr>
          <p:cNvSpPr/>
          <p:nvPr/>
        </p:nvSpPr>
        <p:spPr>
          <a:xfrm>
            <a:off x="609600" y="2495851"/>
            <a:ext cx="5041900" cy="1994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BC0E9F-EA23-490E-939C-85BF84C65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0" y="1441436"/>
            <a:ext cx="4883780" cy="3255852"/>
          </a:xfrm>
          <a:prstGeom prst="rect">
            <a:avLst/>
          </a:prstGeom>
          <a:effectLst>
            <a:outerShdw blurRad="1397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CFF434-07E3-49A0-AD46-C5C0F023BF58}"/>
              </a:ext>
            </a:extLst>
          </p:cNvPr>
          <p:cNvSpPr/>
          <p:nvPr/>
        </p:nvSpPr>
        <p:spPr>
          <a:xfrm>
            <a:off x="6540500" y="2495851"/>
            <a:ext cx="5041900" cy="1994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33AF1-4ED8-4566-A2A8-C91495B83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510" y="2554001"/>
            <a:ext cx="4306290" cy="1980894"/>
          </a:xfrm>
          <a:prstGeom prst="rect">
            <a:avLst/>
          </a:prstGeom>
          <a:effectLst>
            <a:outerShdw blurRad="1397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Flowchart: Card 29">
            <a:extLst>
              <a:ext uri="{FF2B5EF4-FFF2-40B4-BE49-F238E27FC236}">
                <a16:creationId xmlns:a16="http://schemas.microsoft.com/office/drawing/2014/main" id="{74567108-B6D7-49EF-BCAB-FA6712345C41}"/>
              </a:ext>
            </a:extLst>
          </p:cNvPr>
          <p:cNvSpPr/>
          <p:nvPr/>
        </p:nvSpPr>
        <p:spPr>
          <a:xfrm flipH="1">
            <a:off x="609600" y="3979211"/>
            <a:ext cx="1371600" cy="510798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#9315</a:t>
            </a:r>
          </a:p>
        </p:txBody>
      </p:sp>
      <p:sp>
        <p:nvSpPr>
          <p:cNvPr id="31" name="Flowchart: Card 30">
            <a:extLst>
              <a:ext uri="{FF2B5EF4-FFF2-40B4-BE49-F238E27FC236}">
                <a16:creationId xmlns:a16="http://schemas.microsoft.com/office/drawing/2014/main" id="{0E447FFE-72D3-40FF-A525-9AF80651E1F6}"/>
              </a:ext>
            </a:extLst>
          </p:cNvPr>
          <p:cNvSpPr/>
          <p:nvPr/>
        </p:nvSpPr>
        <p:spPr>
          <a:xfrm flipH="1">
            <a:off x="6540500" y="3979211"/>
            <a:ext cx="1371600" cy="510798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#9316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41A81CBF-0D55-4155-9169-6F15E1B25C8B}"/>
              </a:ext>
            </a:extLst>
          </p:cNvPr>
          <p:cNvSpPr/>
          <p:nvPr/>
        </p:nvSpPr>
        <p:spPr>
          <a:xfrm>
            <a:off x="4390320" y="1963339"/>
            <a:ext cx="1261180" cy="543720"/>
          </a:xfrm>
          <a:prstGeom prst="homePlate">
            <a:avLst/>
          </a:prstGeom>
          <a:solidFill>
            <a:srgbClr val="CC9612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30%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05534A4E-D0AE-4D9F-956D-572D70055B5C}"/>
              </a:ext>
            </a:extLst>
          </p:cNvPr>
          <p:cNvSpPr/>
          <p:nvPr/>
        </p:nvSpPr>
        <p:spPr>
          <a:xfrm>
            <a:off x="10321220" y="1963339"/>
            <a:ext cx="1261180" cy="543720"/>
          </a:xfrm>
          <a:prstGeom prst="homePlate">
            <a:avLst/>
          </a:prstGeom>
          <a:solidFill>
            <a:srgbClr val="CC9612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20%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8DE94-FFCB-43B1-B583-168A0ADFF583}"/>
              </a:ext>
            </a:extLst>
          </p:cNvPr>
          <p:cNvSpPr txBox="1"/>
          <p:nvPr/>
        </p:nvSpPr>
        <p:spPr>
          <a:xfrm>
            <a:off x="1344519" y="4653189"/>
            <a:ext cx="357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9659F-A239-46B2-9E11-0A494D970968}"/>
              </a:ext>
            </a:extLst>
          </p:cNvPr>
          <p:cNvSpPr txBox="1"/>
          <p:nvPr/>
        </p:nvSpPr>
        <p:spPr>
          <a:xfrm>
            <a:off x="7275419" y="4653189"/>
            <a:ext cx="357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Plastic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741DE6-92DA-4A39-BB7B-4F73F5D5C5CD}"/>
              </a:ext>
            </a:extLst>
          </p:cNvPr>
          <p:cNvSpPr/>
          <p:nvPr/>
        </p:nvSpPr>
        <p:spPr>
          <a:xfrm>
            <a:off x="1536700" y="5593350"/>
            <a:ext cx="2853620" cy="7386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lumMod val="65000"/>
                </a:srgbClr>
              </a:gs>
              <a:gs pos="100000">
                <a:srgbClr val="002060">
                  <a:lumMod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4B69A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600" dirty="0">
                <a:latin typeface="Gadugi" panose="020B0502040204020203" pitchFamily="34" charset="0"/>
                <a:ea typeface="Gadugi" panose="020B0502040204020203" pitchFamily="34" charset="0"/>
              </a:rPr>
              <a:t>150$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C785E74-A1AE-4B1D-8FAB-15DD08E8E2C7}"/>
              </a:ext>
            </a:extLst>
          </p:cNvPr>
          <p:cNvSpPr/>
          <p:nvPr/>
        </p:nvSpPr>
        <p:spPr>
          <a:xfrm>
            <a:off x="7646845" y="5593350"/>
            <a:ext cx="2853620" cy="7386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lumMod val="65000"/>
                </a:srgbClr>
              </a:gs>
              <a:gs pos="100000">
                <a:srgbClr val="002060">
                  <a:lumMod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4B69A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600" dirty="0">
                <a:latin typeface="Gadugi" panose="020B0502040204020203" pitchFamily="34" charset="0"/>
                <a:ea typeface="Gadugi" panose="020B0502040204020203" pitchFamily="34" charset="0"/>
              </a:rPr>
              <a:t>200$</a:t>
            </a:r>
          </a:p>
        </p:txBody>
      </p:sp>
    </p:spTree>
    <p:extLst>
      <p:ext uri="{BB962C8B-B14F-4D97-AF65-F5344CB8AC3E}">
        <p14:creationId xmlns:p14="http://schemas.microsoft.com/office/powerpoint/2010/main" val="2360876771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1.85185E-6 L -6.25E-7 -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3.7037E-6 L -8.33333E-7 -0.14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 animBg="1"/>
      <p:bldP spid="31" grpId="0" animBg="1"/>
      <p:bldP spid="33" grpId="0" animBg="1"/>
      <p:bldP spid="34" grpId="0" animBg="1"/>
      <p:bldP spid="18" grpId="0"/>
      <p:bldP spid="20" grpId="0"/>
      <p:bldP spid="5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lumMod val="65000"/>
              </a:srgbClr>
            </a:gs>
            <a:gs pos="100000">
              <a:srgbClr val="002060">
                <a:lumMod val="6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DDF0D4-1CC7-4961-BE88-812FC2886E5C}"/>
              </a:ext>
            </a:extLst>
          </p:cNvPr>
          <p:cNvGrpSpPr/>
          <p:nvPr/>
        </p:nvGrpSpPr>
        <p:grpSpPr>
          <a:xfrm>
            <a:off x="-1" y="-557"/>
            <a:ext cx="12192001" cy="6858000"/>
            <a:chOff x="-1" y="-557"/>
            <a:chExt cx="12192001" cy="6858000"/>
          </a:xfrm>
        </p:grpSpPr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AF9D5802-43DD-414A-BF84-D42C901F1476}"/>
                </a:ext>
              </a:extLst>
            </p:cNvPr>
            <p:cNvSpPr/>
            <p:nvPr/>
          </p:nvSpPr>
          <p:spPr>
            <a:xfrm>
              <a:off x="-1" y="-557"/>
              <a:ext cx="12192001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527B692A-24D4-4B1D-A635-22437CA3D7AF}"/>
                </a:ext>
              </a:extLst>
            </p:cNvPr>
            <p:cNvSpPr/>
            <p:nvPr/>
          </p:nvSpPr>
          <p:spPr>
            <a:xfrm>
              <a:off x="-1" y="0"/>
              <a:ext cx="9715311" cy="5464862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90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94A82C-9438-4B1D-96AA-FBB69955F75C}"/>
                </a:ext>
              </a:extLst>
            </p:cNvPr>
            <p:cNvSpPr/>
            <p:nvPr/>
          </p:nvSpPr>
          <p:spPr>
            <a:xfrm>
              <a:off x="0" y="0"/>
              <a:ext cx="6095010" cy="3428443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id="{AC920CDD-7AAE-452F-8FD2-431B61027530}"/>
                </a:ext>
              </a:extLst>
            </p:cNvPr>
            <p:cNvSpPr/>
            <p:nvPr/>
          </p:nvSpPr>
          <p:spPr>
            <a:xfrm>
              <a:off x="0" y="-557"/>
              <a:ext cx="3354488" cy="1886899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92D6F3-8B6D-4BDF-898A-FF7D7867982C}"/>
              </a:ext>
            </a:extLst>
          </p:cNvPr>
          <p:cNvSpPr txBox="1"/>
          <p:nvPr/>
        </p:nvSpPr>
        <p:spPr>
          <a:xfrm>
            <a:off x="3960398" y="260010"/>
            <a:ext cx="427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Fresh Stock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AE755-A691-4B2F-8C14-391B79D03474}"/>
              </a:ext>
            </a:extLst>
          </p:cNvPr>
          <p:cNvSpPr txBox="1"/>
          <p:nvPr/>
        </p:nvSpPr>
        <p:spPr>
          <a:xfrm>
            <a:off x="3960398" y="666057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Sale up to 50%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32210E-08A2-4F5E-A751-C8E47B062279}"/>
              </a:ext>
            </a:extLst>
          </p:cNvPr>
          <p:cNvSpPr/>
          <p:nvPr/>
        </p:nvSpPr>
        <p:spPr>
          <a:xfrm>
            <a:off x="609600" y="2495851"/>
            <a:ext cx="5041900" cy="1994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BC0E9F-EA23-490E-939C-85BF84C65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0" y="2728175"/>
            <a:ext cx="4349319" cy="1529510"/>
          </a:xfrm>
          <a:prstGeom prst="rect">
            <a:avLst/>
          </a:prstGeom>
          <a:effectLst>
            <a:outerShdw blurRad="1397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CFF434-07E3-49A0-AD46-C5C0F023BF58}"/>
              </a:ext>
            </a:extLst>
          </p:cNvPr>
          <p:cNvSpPr/>
          <p:nvPr/>
        </p:nvSpPr>
        <p:spPr>
          <a:xfrm>
            <a:off x="6540500" y="2495851"/>
            <a:ext cx="5041900" cy="1994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33AF1-4ED8-4566-A2A8-C91495B83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10" y="2697612"/>
            <a:ext cx="4738090" cy="1693671"/>
          </a:xfrm>
          <a:prstGeom prst="rect">
            <a:avLst/>
          </a:prstGeom>
          <a:effectLst>
            <a:outerShdw blurRad="1397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Flowchart: Card 29">
            <a:extLst>
              <a:ext uri="{FF2B5EF4-FFF2-40B4-BE49-F238E27FC236}">
                <a16:creationId xmlns:a16="http://schemas.microsoft.com/office/drawing/2014/main" id="{74567108-B6D7-49EF-BCAB-FA6712345C41}"/>
              </a:ext>
            </a:extLst>
          </p:cNvPr>
          <p:cNvSpPr/>
          <p:nvPr/>
        </p:nvSpPr>
        <p:spPr>
          <a:xfrm flipH="1">
            <a:off x="609600" y="3979211"/>
            <a:ext cx="1371600" cy="510798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#9317</a:t>
            </a:r>
          </a:p>
        </p:txBody>
      </p:sp>
      <p:sp>
        <p:nvSpPr>
          <p:cNvPr id="31" name="Flowchart: Card 30">
            <a:extLst>
              <a:ext uri="{FF2B5EF4-FFF2-40B4-BE49-F238E27FC236}">
                <a16:creationId xmlns:a16="http://schemas.microsoft.com/office/drawing/2014/main" id="{0E447FFE-72D3-40FF-A525-9AF80651E1F6}"/>
              </a:ext>
            </a:extLst>
          </p:cNvPr>
          <p:cNvSpPr/>
          <p:nvPr/>
        </p:nvSpPr>
        <p:spPr>
          <a:xfrm flipH="1">
            <a:off x="6540500" y="3979211"/>
            <a:ext cx="1371600" cy="510798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#9318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41A81CBF-0D55-4155-9169-6F15E1B25C8B}"/>
              </a:ext>
            </a:extLst>
          </p:cNvPr>
          <p:cNvSpPr/>
          <p:nvPr/>
        </p:nvSpPr>
        <p:spPr>
          <a:xfrm>
            <a:off x="4390320" y="1963339"/>
            <a:ext cx="1261180" cy="543720"/>
          </a:xfrm>
          <a:prstGeom prst="homePlate">
            <a:avLst/>
          </a:prstGeom>
          <a:solidFill>
            <a:srgbClr val="CC9612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30%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05534A4E-D0AE-4D9F-956D-572D70055B5C}"/>
              </a:ext>
            </a:extLst>
          </p:cNvPr>
          <p:cNvSpPr/>
          <p:nvPr/>
        </p:nvSpPr>
        <p:spPr>
          <a:xfrm>
            <a:off x="10321220" y="1963339"/>
            <a:ext cx="1261180" cy="543720"/>
          </a:xfrm>
          <a:prstGeom prst="homePlate">
            <a:avLst/>
          </a:prstGeom>
          <a:solidFill>
            <a:srgbClr val="CC9612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50%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8DE94-FFCB-43B1-B583-168A0ADFF583}"/>
              </a:ext>
            </a:extLst>
          </p:cNvPr>
          <p:cNvSpPr txBox="1"/>
          <p:nvPr/>
        </p:nvSpPr>
        <p:spPr>
          <a:xfrm>
            <a:off x="1344519" y="4653189"/>
            <a:ext cx="357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Plastic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9659F-A239-46B2-9E11-0A494D970968}"/>
              </a:ext>
            </a:extLst>
          </p:cNvPr>
          <p:cNvSpPr txBox="1"/>
          <p:nvPr/>
        </p:nvSpPr>
        <p:spPr>
          <a:xfrm>
            <a:off x="7275419" y="4653189"/>
            <a:ext cx="357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741DE6-92DA-4A39-BB7B-4F73F5D5C5CD}"/>
              </a:ext>
            </a:extLst>
          </p:cNvPr>
          <p:cNvSpPr/>
          <p:nvPr/>
        </p:nvSpPr>
        <p:spPr>
          <a:xfrm>
            <a:off x="1536700" y="5593350"/>
            <a:ext cx="2853620" cy="7386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lumMod val="65000"/>
                </a:srgbClr>
              </a:gs>
              <a:gs pos="100000">
                <a:srgbClr val="002060">
                  <a:lumMod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4B69A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600" dirty="0">
                <a:latin typeface="Gadugi" panose="020B0502040204020203" pitchFamily="34" charset="0"/>
                <a:ea typeface="Gadugi" panose="020B0502040204020203" pitchFamily="34" charset="0"/>
              </a:rPr>
              <a:t>70$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C785E74-A1AE-4B1D-8FAB-15DD08E8E2C7}"/>
              </a:ext>
            </a:extLst>
          </p:cNvPr>
          <p:cNvSpPr/>
          <p:nvPr/>
        </p:nvSpPr>
        <p:spPr>
          <a:xfrm>
            <a:off x="7646845" y="5593350"/>
            <a:ext cx="2853620" cy="7386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lumMod val="65000"/>
                </a:srgbClr>
              </a:gs>
              <a:gs pos="100000">
                <a:srgbClr val="002060">
                  <a:lumMod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4B69A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600" dirty="0">
                <a:latin typeface="Gadugi" panose="020B0502040204020203" pitchFamily="34" charset="0"/>
                <a:ea typeface="Gadugi" panose="020B0502040204020203" pitchFamily="34" charset="0"/>
              </a:rPr>
              <a:t>110$</a:t>
            </a:r>
          </a:p>
        </p:txBody>
      </p:sp>
    </p:spTree>
    <p:extLst>
      <p:ext uri="{BB962C8B-B14F-4D97-AF65-F5344CB8AC3E}">
        <p14:creationId xmlns:p14="http://schemas.microsoft.com/office/powerpoint/2010/main" val="416979238"/>
      </p:ext>
    </p:extLst>
  </p:cSld>
  <p:clrMapOvr>
    <a:masterClrMapping/>
  </p:clrMapOvr>
  <p:transition spd="slow" advClick="0" advTm="4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3.33333E-6 L -6.25E-7 -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7.40741E-7 L -8.33333E-7 -0.14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 animBg="1"/>
      <p:bldP spid="31" grpId="0" animBg="1"/>
      <p:bldP spid="33" grpId="0" animBg="1"/>
      <p:bldP spid="34" grpId="0" animBg="1"/>
      <p:bldP spid="18" grpId="0"/>
      <p:bldP spid="20" grpId="0"/>
      <p:bldP spid="5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lumMod val="65000"/>
              </a:srgbClr>
            </a:gs>
            <a:gs pos="100000">
              <a:srgbClr val="002060">
                <a:lumMod val="65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DDF0D4-1CC7-4961-BE88-812FC2886E5C}"/>
              </a:ext>
            </a:extLst>
          </p:cNvPr>
          <p:cNvGrpSpPr/>
          <p:nvPr/>
        </p:nvGrpSpPr>
        <p:grpSpPr>
          <a:xfrm>
            <a:off x="-1" y="-557"/>
            <a:ext cx="12192001" cy="6858000"/>
            <a:chOff x="-1" y="-557"/>
            <a:chExt cx="12192001" cy="6858000"/>
          </a:xfrm>
        </p:grpSpPr>
        <p:sp>
          <p:nvSpPr>
            <p:cNvPr id="21" name="Rectangle 1">
              <a:extLst>
                <a:ext uri="{FF2B5EF4-FFF2-40B4-BE49-F238E27FC236}">
                  <a16:creationId xmlns:a16="http://schemas.microsoft.com/office/drawing/2014/main" id="{AF9D5802-43DD-414A-BF84-D42C901F1476}"/>
                </a:ext>
              </a:extLst>
            </p:cNvPr>
            <p:cNvSpPr/>
            <p:nvPr/>
          </p:nvSpPr>
          <p:spPr>
            <a:xfrm>
              <a:off x="-1" y="-557"/>
              <a:ext cx="12192001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527B692A-24D4-4B1D-A635-22437CA3D7AF}"/>
                </a:ext>
              </a:extLst>
            </p:cNvPr>
            <p:cNvSpPr/>
            <p:nvPr/>
          </p:nvSpPr>
          <p:spPr>
            <a:xfrm>
              <a:off x="-1" y="0"/>
              <a:ext cx="9715311" cy="5464862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90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94A82C-9438-4B1D-96AA-FBB69955F75C}"/>
                </a:ext>
              </a:extLst>
            </p:cNvPr>
            <p:cNvSpPr/>
            <p:nvPr/>
          </p:nvSpPr>
          <p:spPr>
            <a:xfrm>
              <a:off x="0" y="0"/>
              <a:ext cx="6095010" cy="3428443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1">
              <a:extLst>
                <a:ext uri="{FF2B5EF4-FFF2-40B4-BE49-F238E27FC236}">
                  <a16:creationId xmlns:a16="http://schemas.microsoft.com/office/drawing/2014/main" id="{AC920CDD-7AAE-452F-8FD2-431B61027530}"/>
                </a:ext>
              </a:extLst>
            </p:cNvPr>
            <p:cNvSpPr/>
            <p:nvPr/>
          </p:nvSpPr>
          <p:spPr>
            <a:xfrm>
              <a:off x="0" y="-557"/>
              <a:ext cx="3354488" cy="1886899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92D6F3-8B6D-4BDF-898A-FF7D7867982C}"/>
              </a:ext>
            </a:extLst>
          </p:cNvPr>
          <p:cNvSpPr txBox="1"/>
          <p:nvPr/>
        </p:nvSpPr>
        <p:spPr>
          <a:xfrm>
            <a:off x="3960398" y="260010"/>
            <a:ext cx="427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Fresh Stock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AE755-A691-4B2F-8C14-391B79D03474}"/>
              </a:ext>
            </a:extLst>
          </p:cNvPr>
          <p:cNvSpPr txBox="1"/>
          <p:nvPr/>
        </p:nvSpPr>
        <p:spPr>
          <a:xfrm>
            <a:off x="3960398" y="666057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Sale up to 50%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332210E-08A2-4F5E-A751-C8E47B062279}"/>
              </a:ext>
            </a:extLst>
          </p:cNvPr>
          <p:cNvSpPr/>
          <p:nvPr/>
        </p:nvSpPr>
        <p:spPr>
          <a:xfrm>
            <a:off x="609600" y="2495851"/>
            <a:ext cx="5041900" cy="1994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BC0E9F-EA23-490E-939C-85BF84C65C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90" y="2635547"/>
            <a:ext cx="4349319" cy="1714766"/>
          </a:xfrm>
          <a:prstGeom prst="rect">
            <a:avLst/>
          </a:prstGeom>
          <a:effectLst>
            <a:outerShdw blurRad="1397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8CFF434-07E3-49A0-AD46-C5C0F023BF58}"/>
              </a:ext>
            </a:extLst>
          </p:cNvPr>
          <p:cNvSpPr/>
          <p:nvPr/>
        </p:nvSpPr>
        <p:spPr>
          <a:xfrm>
            <a:off x="6540500" y="2495851"/>
            <a:ext cx="5041900" cy="1994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A33AF1-4ED8-4566-A2A8-C91495B834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0" b="9932"/>
          <a:stretch/>
        </p:blipFill>
        <p:spPr>
          <a:xfrm>
            <a:off x="6704610" y="2635547"/>
            <a:ext cx="4738090" cy="1817802"/>
          </a:xfrm>
          <a:prstGeom prst="rect">
            <a:avLst/>
          </a:prstGeom>
          <a:effectLst>
            <a:outerShdw blurRad="1397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Flowchart: Card 29">
            <a:extLst>
              <a:ext uri="{FF2B5EF4-FFF2-40B4-BE49-F238E27FC236}">
                <a16:creationId xmlns:a16="http://schemas.microsoft.com/office/drawing/2014/main" id="{74567108-B6D7-49EF-BCAB-FA6712345C41}"/>
              </a:ext>
            </a:extLst>
          </p:cNvPr>
          <p:cNvSpPr/>
          <p:nvPr/>
        </p:nvSpPr>
        <p:spPr>
          <a:xfrm flipH="1">
            <a:off x="609600" y="3979211"/>
            <a:ext cx="1371600" cy="510798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#9317</a:t>
            </a:r>
          </a:p>
        </p:txBody>
      </p:sp>
      <p:sp>
        <p:nvSpPr>
          <p:cNvPr id="31" name="Flowchart: Card 30">
            <a:extLst>
              <a:ext uri="{FF2B5EF4-FFF2-40B4-BE49-F238E27FC236}">
                <a16:creationId xmlns:a16="http://schemas.microsoft.com/office/drawing/2014/main" id="{0E447FFE-72D3-40FF-A525-9AF80651E1F6}"/>
              </a:ext>
            </a:extLst>
          </p:cNvPr>
          <p:cNvSpPr/>
          <p:nvPr/>
        </p:nvSpPr>
        <p:spPr>
          <a:xfrm flipH="1">
            <a:off x="6540500" y="3979211"/>
            <a:ext cx="1371600" cy="510798"/>
          </a:xfrm>
          <a:prstGeom prst="flowChartPunchedCard">
            <a:avLst/>
          </a:prstGeom>
          <a:solidFill>
            <a:srgbClr val="C4B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PRODUCT CODE</a:t>
            </a:r>
          </a:p>
          <a:p>
            <a:pPr algn="ctr"/>
            <a:r>
              <a:rPr lang="en-US" sz="1100" b="1" dirty="0">
                <a:solidFill>
                  <a:srgbClr val="0D1F2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#9318</a:t>
            </a: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41A81CBF-0D55-4155-9169-6F15E1B25C8B}"/>
              </a:ext>
            </a:extLst>
          </p:cNvPr>
          <p:cNvSpPr/>
          <p:nvPr/>
        </p:nvSpPr>
        <p:spPr>
          <a:xfrm>
            <a:off x="4390320" y="1963339"/>
            <a:ext cx="1261180" cy="543720"/>
          </a:xfrm>
          <a:prstGeom prst="homePlate">
            <a:avLst/>
          </a:prstGeom>
          <a:solidFill>
            <a:srgbClr val="CC9612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50%</a:t>
            </a: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05534A4E-D0AE-4D9F-956D-572D70055B5C}"/>
              </a:ext>
            </a:extLst>
          </p:cNvPr>
          <p:cNvSpPr/>
          <p:nvPr/>
        </p:nvSpPr>
        <p:spPr>
          <a:xfrm>
            <a:off x="10321220" y="1963339"/>
            <a:ext cx="1261180" cy="543720"/>
          </a:xfrm>
          <a:prstGeom prst="homePlate">
            <a:avLst/>
          </a:prstGeom>
          <a:solidFill>
            <a:srgbClr val="CC9612"/>
          </a:solidFill>
          <a:ln>
            <a:noFill/>
          </a:ln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Gadugi" panose="020B0502040204020203" pitchFamily="34" charset="0"/>
                <a:ea typeface="Gadugi" panose="020B0502040204020203" pitchFamily="34" charset="0"/>
              </a:rPr>
              <a:t>50%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88DE94-FFCB-43B1-B583-168A0ADFF583}"/>
              </a:ext>
            </a:extLst>
          </p:cNvPr>
          <p:cNvSpPr txBox="1"/>
          <p:nvPr/>
        </p:nvSpPr>
        <p:spPr>
          <a:xfrm>
            <a:off x="1344519" y="4653189"/>
            <a:ext cx="357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79659F-A239-46B2-9E11-0A494D970968}"/>
              </a:ext>
            </a:extLst>
          </p:cNvPr>
          <p:cNvSpPr txBox="1"/>
          <p:nvPr/>
        </p:nvSpPr>
        <p:spPr>
          <a:xfrm>
            <a:off x="7275419" y="4653189"/>
            <a:ext cx="357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741DE6-92DA-4A39-BB7B-4F73F5D5C5CD}"/>
              </a:ext>
            </a:extLst>
          </p:cNvPr>
          <p:cNvSpPr/>
          <p:nvPr/>
        </p:nvSpPr>
        <p:spPr>
          <a:xfrm>
            <a:off x="1536700" y="5593350"/>
            <a:ext cx="2853620" cy="7386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lumMod val="65000"/>
                </a:srgbClr>
              </a:gs>
              <a:gs pos="100000">
                <a:srgbClr val="002060">
                  <a:lumMod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4B69A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600" dirty="0">
                <a:latin typeface="Gadugi" panose="020B0502040204020203" pitchFamily="34" charset="0"/>
                <a:ea typeface="Gadugi" panose="020B0502040204020203" pitchFamily="34" charset="0"/>
              </a:rPr>
              <a:t>150$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C785E74-A1AE-4B1D-8FAB-15DD08E8E2C7}"/>
              </a:ext>
            </a:extLst>
          </p:cNvPr>
          <p:cNvSpPr/>
          <p:nvPr/>
        </p:nvSpPr>
        <p:spPr>
          <a:xfrm>
            <a:off x="7646845" y="5593350"/>
            <a:ext cx="2853620" cy="73866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lumMod val="65000"/>
                </a:srgbClr>
              </a:gs>
              <a:gs pos="100000">
                <a:srgbClr val="002060">
                  <a:lumMod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4B69A"/>
            </a:solidFill>
          </a:ln>
          <a:effectLst>
            <a:outerShdw blurRad="190500" sx="101000" sy="101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600" dirty="0">
                <a:latin typeface="Gadugi" panose="020B0502040204020203" pitchFamily="34" charset="0"/>
                <a:ea typeface="Gadugi" panose="020B0502040204020203" pitchFamily="34" charset="0"/>
              </a:rPr>
              <a:t>120$</a:t>
            </a:r>
          </a:p>
        </p:txBody>
      </p:sp>
    </p:spTree>
    <p:extLst>
      <p:ext uri="{BB962C8B-B14F-4D97-AF65-F5344CB8AC3E}">
        <p14:creationId xmlns:p14="http://schemas.microsoft.com/office/powerpoint/2010/main" val="2577674089"/>
      </p:ext>
    </p:extLst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6.25E-7 3.33333E-6 L -6.25E-7 -0.15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autoRev="1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7.40741E-7 L -8.33333E-7 -0.145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0" grpId="0" animBg="1"/>
      <p:bldP spid="31" grpId="0" animBg="1"/>
      <p:bldP spid="33" grpId="0" animBg="1"/>
      <p:bldP spid="34" grpId="0" animBg="1"/>
      <p:bldP spid="18" grpId="0"/>
      <p:bldP spid="20" grpId="0"/>
      <p:bldP spid="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lumMod val="65000"/>
              </a:srgbClr>
            </a:gs>
            <a:gs pos="100000">
              <a:srgbClr val="002060">
                <a:lumMod val="65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9294D33-4CCB-4877-9936-D56556CF3EA8}"/>
              </a:ext>
            </a:extLst>
          </p:cNvPr>
          <p:cNvGrpSpPr/>
          <p:nvPr/>
        </p:nvGrpSpPr>
        <p:grpSpPr>
          <a:xfrm>
            <a:off x="-1" y="-557"/>
            <a:ext cx="12192001" cy="6858000"/>
            <a:chOff x="-1" y="-557"/>
            <a:chExt cx="12192001" cy="6858000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3F694BB1-7440-470D-9556-47A2E8C97B68}"/>
                </a:ext>
              </a:extLst>
            </p:cNvPr>
            <p:cNvSpPr/>
            <p:nvPr/>
          </p:nvSpPr>
          <p:spPr>
            <a:xfrm>
              <a:off x="-1" y="-557"/>
              <a:ext cx="12192001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08D981DA-DCD9-4F6F-A3F7-0B4135FFEC38}"/>
                </a:ext>
              </a:extLst>
            </p:cNvPr>
            <p:cNvSpPr/>
            <p:nvPr/>
          </p:nvSpPr>
          <p:spPr>
            <a:xfrm>
              <a:off x="-1" y="0"/>
              <a:ext cx="9715311" cy="5464862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90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6F85171F-4110-4231-A64F-52ADC476B642}"/>
                </a:ext>
              </a:extLst>
            </p:cNvPr>
            <p:cNvSpPr/>
            <p:nvPr/>
          </p:nvSpPr>
          <p:spPr>
            <a:xfrm>
              <a:off x="0" y="0"/>
              <a:ext cx="6095010" cy="3428443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5148D768-771E-4B54-8FEF-7E325308FCC9}"/>
                </a:ext>
              </a:extLst>
            </p:cNvPr>
            <p:cNvSpPr/>
            <p:nvPr/>
          </p:nvSpPr>
          <p:spPr>
            <a:xfrm>
              <a:off x="0" y="-557"/>
              <a:ext cx="3354488" cy="1886899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92D6F3-8B6D-4BDF-898A-FF7D7867982C}"/>
              </a:ext>
            </a:extLst>
          </p:cNvPr>
          <p:cNvSpPr txBox="1"/>
          <p:nvPr/>
        </p:nvSpPr>
        <p:spPr>
          <a:xfrm>
            <a:off x="3960398" y="260010"/>
            <a:ext cx="427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Fresh Stock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AE755-A691-4B2F-8C14-391B79D03474}"/>
              </a:ext>
            </a:extLst>
          </p:cNvPr>
          <p:cNvSpPr txBox="1"/>
          <p:nvPr/>
        </p:nvSpPr>
        <p:spPr>
          <a:xfrm>
            <a:off x="3960398" y="666057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rgbClr val="C4B69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Sale up to 50%</a:t>
            </a:r>
          </a:p>
        </p:txBody>
      </p:sp>
      <p:pic>
        <p:nvPicPr>
          <p:cNvPr id="18" name="Picture 17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88AFB761-9DC7-455B-98C2-2F64DE3A9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1" r="16725"/>
          <a:stretch/>
        </p:blipFill>
        <p:spPr>
          <a:xfrm flipH="1">
            <a:off x="658187" y="1584485"/>
            <a:ext cx="4536113" cy="4607457"/>
          </a:xfrm>
          <a:prstGeom prst="rect">
            <a:avLst/>
          </a:prstGeom>
          <a:noFill/>
          <a:ln w="114300" cap="sq">
            <a:solidFill>
              <a:schemeClr val="bg1"/>
            </a:solidFill>
            <a:miter lim="800000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258811-D22F-41EA-B6E6-02C9A8EB85F1}"/>
              </a:ext>
            </a:extLst>
          </p:cNvPr>
          <p:cNvSpPr txBox="1"/>
          <p:nvPr/>
        </p:nvSpPr>
        <p:spPr>
          <a:xfrm>
            <a:off x="6557548" y="1584485"/>
            <a:ext cx="427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Exclusive 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D0191-2CB1-45DB-9E1E-35843953C3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36662" r="3527" b="6319"/>
          <a:stretch/>
        </p:blipFill>
        <p:spPr>
          <a:xfrm>
            <a:off x="5624530" y="3296152"/>
            <a:ext cx="5990818" cy="2450116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2D3777-4C02-407C-852D-365C8D797D2C}"/>
              </a:ext>
            </a:extLst>
          </p:cNvPr>
          <p:cNvSpPr txBox="1"/>
          <p:nvPr/>
        </p:nvSpPr>
        <p:spPr>
          <a:xfrm>
            <a:off x="6833908" y="2061874"/>
            <a:ext cx="357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Metal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Gender: Men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Eyewear Type: Eyeglasses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509B84-5127-4685-B45D-29C05EE1FABB}"/>
              </a:ext>
            </a:extLst>
          </p:cNvPr>
          <p:cNvGrpSpPr/>
          <p:nvPr/>
        </p:nvGrpSpPr>
        <p:grpSpPr>
          <a:xfrm>
            <a:off x="7368904" y="6013958"/>
            <a:ext cx="2502069" cy="372150"/>
            <a:chOff x="7226300" y="5626084"/>
            <a:chExt cx="2502069" cy="372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CA8CF-C66A-454B-89F1-79E2C9B6304B}"/>
                </a:ext>
              </a:extLst>
            </p:cNvPr>
            <p:cNvSpPr/>
            <p:nvPr/>
          </p:nvSpPr>
          <p:spPr>
            <a:xfrm>
              <a:off x="7226300" y="5626084"/>
              <a:ext cx="457200" cy="372150"/>
            </a:xfrm>
            <a:prstGeom prst="rect">
              <a:avLst/>
            </a:prstGeom>
            <a:solidFill>
              <a:srgbClr val="EBB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A8117E-FD61-4524-AF4F-9E5049D839C4}"/>
                </a:ext>
              </a:extLst>
            </p:cNvPr>
            <p:cNvSpPr/>
            <p:nvPr/>
          </p:nvSpPr>
          <p:spPr>
            <a:xfrm>
              <a:off x="7907923" y="5626084"/>
              <a:ext cx="457200" cy="372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722C89-F049-4A18-8614-1EC2294C2A7B}"/>
                </a:ext>
              </a:extLst>
            </p:cNvPr>
            <p:cNvSpPr/>
            <p:nvPr/>
          </p:nvSpPr>
          <p:spPr>
            <a:xfrm>
              <a:off x="8589546" y="5626084"/>
              <a:ext cx="457200" cy="3721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C496F9-CA59-4A22-BF85-33EDB7570A42}"/>
                </a:ext>
              </a:extLst>
            </p:cNvPr>
            <p:cNvSpPr/>
            <p:nvPr/>
          </p:nvSpPr>
          <p:spPr>
            <a:xfrm>
              <a:off x="9271169" y="5626084"/>
              <a:ext cx="457200" cy="372150"/>
            </a:xfrm>
            <a:prstGeom prst="rect">
              <a:avLst/>
            </a:prstGeom>
            <a:solidFill>
              <a:srgbClr val="143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7AF71F8-9525-4310-94E4-90D96E3BFC7E}"/>
              </a:ext>
            </a:extLst>
          </p:cNvPr>
          <p:cNvSpPr txBox="1"/>
          <p:nvPr/>
        </p:nvSpPr>
        <p:spPr>
          <a:xfrm>
            <a:off x="6557548" y="5617898"/>
            <a:ext cx="4271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6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Available Colors</a:t>
            </a:r>
          </a:p>
        </p:txBody>
      </p:sp>
    </p:spTree>
    <p:extLst>
      <p:ext uri="{BB962C8B-B14F-4D97-AF65-F5344CB8AC3E}">
        <p14:creationId xmlns:p14="http://schemas.microsoft.com/office/powerpoint/2010/main" val="260070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0.04189 L -1.25E-6 -0.063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13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>
                <a:lumMod val="65000"/>
              </a:srgbClr>
            </a:gs>
            <a:gs pos="100000">
              <a:srgbClr val="002060">
                <a:lumMod val="65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9294D33-4CCB-4877-9936-D56556CF3EA8}"/>
              </a:ext>
            </a:extLst>
          </p:cNvPr>
          <p:cNvGrpSpPr/>
          <p:nvPr/>
        </p:nvGrpSpPr>
        <p:grpSpPr>
          <a:xfrm>
            <a:off x="-1" y="-557"/>
            <a:ext cx="12192001" cy="6858000"/>
            <a:chOff x="-1" y="-557"/>
            <a:chExt cx="12192001" cy="6858000"/>
          </a:xfrm>
        </p:grpSpPr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3F694BB1-7440-470D-9556-47A2E8C97B68}"/>
                </a:ext>
              </a:extLst>
            </p:cNvPr>
            <p:cNvSpPr/>
            <p:nvPr/>
          </p:nvSpPr>
          <p:spPr>
            <a:xfrm>
              <a:off x="-1" y="-557"/>
              <a:ext cx="12192001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08D981DA-DCD9-4F6F-A3F7-0B4135FFEC38}"/>
                </a:ext>
              </a:extLst>
            </p:cNvPr>
            <p:cNvSpPr/>
            <p:nvPr/>
          </p:nvSpPr>
          <p:spPr>
            <a:xfrm>
              <a:off x="-1" y="0"/>
              <a:ext cx="9715311" cy="5464862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190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6F85171F-4110-4231-A64F-52ADC476B642}"/>
                </a:ext>
              </a:extLst>
            </p:cNvPr>
            <p:cNvSpPr/>
            <p:nvPr/>
          </p:nvSpPr>
          <p:spPr>
            <a:xfrm>
              <a:off x="0" y="0"/>
              <a:ext cx="6095010" cy="3428443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43441"/>
                </a:gs>
                <a:gs pos="100000">
                  <a:srgbClr val="481F68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127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5148D768-771E-4B54-8FEF-7E325308FCC9}"/>
                </a:ext>
              </a:extLst>
            </p:cNvPr>
            <p:cNvSpPr/>
            <p:nvPr/>
          </p:nvSpPr>
          <p:spPr>
            <a:xfrm>
              <a:off x="0" y="-557"/>
              <a:ext cx="3354488" cy="1886899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6108700 w 12192000"/>
                <a:gd name="connsiteY2" fmla="*/ 3517900 h 6858000"/>
                <a:gd name="connsiteX3" fmla="*/ 0 w 12192000"/>
                <a:gd name="connsiteY3" fmla="*/ 6858000 h 6858000"/>
                <a:gd name="connsiteX4" fmla="*/ 0 w 12192000"/>
                <a:gd name="connsiteY4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0 w 12192000"/>
                <a:gd name="connsiteY2" fmla="*/ 6858000 h 6858000"/>
                <a:gd name="connsiteX3" fmla="*/ 0 w 12192000"/>
                <a:gd name="connsiteY3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cubicBezTo>
                    <a:pt x="12179300" y="5245100"/>
                    <a:pt x="0" y="1612900"/>
                    <a:pt x="0" y="6858000"/>
                  </a:cubicBezTo>
                  <a:cubicBezTo>
                    <a:pt x="12700" y="1612900"/>
                    <a:pt x="0" y="228600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rgbClr val="143441"/>
                </a:gs>
                <a:gs pos="0">
                  <a:srgbClr val="481F68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635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892D6F3-8B6D-4BDF-898A-FF7D7867982C}"/>
              </a:ext>
            </a:extLst>
          </p:cNvPr>
          <p:cNvSpPr txBox="1"/>
          <p:nvPr/>
        </p:nvSpPr>
        <p:spPr>
          <a:xfrm>
            <a:off x="3960398" y="260010"/>
            <a:ext cx="427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Fresh Stock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2AE755-A691-4B2F-8C14-391B79D03474}"/>
              </a:ext>
            </a:extLst>
          </p:cNvPr>
          <p:cNvSpPr txBox="1"/>
          <p:nvPr/>
        </p:nvSpPr>
        <p:spPr>
          <a:xfrm>
            <a:off x="3960398" y="666057"/>
            <a:ext cx="4271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rgbClr val="C4B69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Sale up to 50%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8AFB761-9DC7-455B-98C2-2F64DE3A9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r="15279"/>
          <a:stretch/>
        </p:blipFill>
        <p:spPr>
          <a:xfrm flipH="1">
            <a:off x="6922292" y="1584486"/>
            <a:ext cx="4536113" cy="4607456"/>
          </a:xfrm>
          <a:prstGeom prst="rect">
            <a:avLst/>
          </a:prstGeom>
          <a:noFill/>
          <a:ln w="114300" cap="sq">
            <a:solidFill>
              <a:schemeClr val="bg1"/>
            </a:solidFill>
            <a:miter lim="800000"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B258811-D22F-41EA-B6E6-02C9A8EB85F1}"/>
              </a:ext>
            </a:extLst>
          </p:cNvPr>
          <p:cNvSpPr txBox="1"/>
          <p:nvPr/>
        </p:nvSpPr>
        <p:spPr>
          <a:xfrm>
            <a:off x="1403888" y="1584485"/>
            <a:ext cx="427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600" dirty="0">
                <a:solidFill>
                  <a:srgbClr val="EBB11A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Exclusive 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6D0191-2CB1-45DB-9E1E-35843953C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09" y="3298587"/>
            <a:ext cx="5326339" cy="2450116"/>
          </a:xfrm>
          <a:prstGeom prst="rect">
            <a:avLst/>
          </a:prstGeom>
          <a:effectLst>
            <a:outerShdw blurRad="254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2D3777-4C02-407C-852D-365C8D797D2C}"/>
              </a:ext>
            </a:extLst>
          </p:cNvPr>
          <p:cNvSpPr txBox="1"/>
          <p:nvPr/>
        </p:nvSpPr>
        <p:spPr>
          <a:xfrm>
            <a:off x="1680248" y="2061874"/>
            <a:ext cx="357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Style: Rectangle 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Frame Material: Plastic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Gender: Men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Height: 43MM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Lens Width: 53MM</a:t>
            </a:r>
          </a:p>
          <a:p>
            <a:r>
              <a:rPr lang="en-US" sz="1400" spc="300" dirty="0">
                <a:solidFill>
                  <a:schemeClr val="bg1"/>
                </a:solidFill>
                <a:latin typeface="Oswald" panose="02000303000000000000" pitchFamily="2" charset="0"/>
              </a:rPr>
              <a:t>Eyewear Type: Eyeglasses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509B84-5127-4685-B45D-29C05EE1FABB}"/>
              </a:ext>
            </a:extLst>
          </p:cNvPr>
          <p:cNvGrpSpPr/>
          <p:nvPr/>
        </p:nvGrpSpPr>
        <p:grpSpPr>
          <a:xfrm>
            <a:off x="2215244" y="6013958"/>
            <a:ext cx="2502069" cy="372150"/>
            <a:chOff x="7226300" y="5626084"/>
            <a:chExt cx="2502069" cy="3721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3BCA8CF-C66A-454B-89F1-79E2C9B6304B}"/>
                </a:ext>
              </a:extLst>
            </p:cNvPr>
            <p:cNvSpPr/>
            <p:nvPr/>
          </p:nvSpPr>
          <p:spPr>
            <a:xfrm>
              <a:off x="7226300" y="5626084"/>
              <a:ext cx="457200" cy="372150"/>
            </a:xfrm>
            <a:prstGeom prst="rect">
              <a:avLst/>
            </a:prstGeom>
            <a:solidFill>
              <a:srgbClr val="EBB1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FA8117E-FD61-4524-AF4F-9E5049D839C4}"/>
                </a:ext>
              </a:extLst>
            </p:cNvPr>
            <p:cNvSpPr/>
            <p:nvPr/>
          </p:nvSpPr>
          <p:spPr>
            <a:xfrm>
              <a:off x="7907923" y="5626084"/>
              <a:ext cx="457200" cy="372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722C89-F049-4A18-8614-1EC2294C2A7B}"/>
                </a:ext>
              </a:extLst>
            </p:cNvPr>
            <p:cNvSpPr/>
            <p:nvPr/>
          </p:nvSpPr>
          <p:spPr>
            <a:xfrm>
              <a:off x="8589546" y="5626084"/>
              <a:ext cx="457200" cy="37215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BC496F9-CA59-4A22-BF85-33EDB7570A42}"/>
                </a:ext>
              </a:extLst>
            </p:cNvPr>
            <p:cNvSpPr/>
            <p:nvPr/>
          </p:nvSpPr>
          <p:spPr>
            <a:xfrm>
              <a:off x="9271169" y="5626084"/>
              <a:ext cx="457200" cy="372150"/>
            </a:xfrm>
            <a:prstGeom prst="rect">
              <a:avLst/>
            </a:prstGeom>
            <a:solidFill>
              <a:srgbClr val="143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7AF71F8-9525-4310-94E4-90D96E3BFC7E}"/>
              </a:ext>
            </a:extLst>
          </p:cNvPr>
          <p:cNvSpPr txBox="1"/>
          <p:nvPr/>
        </p:nvSpPr>
        <p:spPr>
          <a:xfrm>
            <a:off x="1403888" y="5617898"/>
            <a:ext cx="42712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spc="6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Available Colors</a:t>
            </a:r>
          </a:p>
        </p:txBody>
      </p:sp>
    </p:spTree>
    <p:extLst>
      <p:ext uri="{BB962C8B-B14F-4D97-AF65-F5344CB8AC3E}">
        <p14:creationId xmlns:p14="http://schemas.microsoft.com/office/powerpoint/2010/main" val="40195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4000">
        <p14:reveal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.05115 L -4.79167E-6 -0.07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1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B1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1ADF7F-88E4-4D99-882B-79357F552B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1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1A10C7-B83C-47E8-BE7C-FB20DE55CEA3}"/>
              </a:ext>
            </a:extLst>
          </p:cNvPr>
          <p:cNvGrpSpPr/>
          <p:nvPr/>
        </p:nvGrpSpPr>
        <p:grpSpPr>
          <a:xfrm>
            <a:off x="837039" y="359710"/>
            <a:ext cx="10517922" cy="465389"/>
            <a:chOff x="-3832235" y="6043000"/>
            <a:chExt cx="10517922" cy="465389"/>
          </a:xfrm>
          <a:solidFill>
            <a:srgbClr val="C4B69A"/>
          </a:solidFill>
          <a:effectLst>
            <a:outerShdw blurRad="254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Freeform 28">
              <a:extLst>
                <a:ext uri="{FF2B5EF4-FFF2-40B4-BE49-F238E27FC236}">
                  <a16:creationId xmlns:a16="http://schemas.microsoft.com/office/drawing/2014/main" id="{87302572-E4DE-4BB7-B954-BE7E46694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6778" y="6043000"/>
              <a:ext cx="464041" cy="465389"/>
            </a:xfrm>
            <a:custGeom>
              <a:avLst/>
              <a:gdLst>
                <a:gd name="T0" fmla="*/ 215 w 437"/>
                <a:gd name="T1" fmla="*/ 173 h 438"/>
                <a:gd name="T2" fmla="*/ 220 w 437"/>
                <a:gd name="T3" fmla="*/ 128 h 438"/>
                <a:gd name="T4" fmla="*/ 227 w 437"/>
                <a:gd name="T5" fmla="*/ 173 h 438"/>
                <a:gd name="T6" fmla="*/ 265 w 437"/>
                <a:gd name="T7" fmla="*/ 269 h 438"/>
                <a:gd name="T8" fmla="*/ 253 w 437"/>
                <a:gd name="T9" fmla="*/ 319 h 438"/>
                <a:gd name="T10" fmla="*/ 240 w 437"/>
                <a:gd name="T11" fmla="*/ 319 h 438"/>
                <a:gd name="T12" fmla="*/ 240 w 437"/>
                <a:gd name="T13" fmla="*/ 230 h 438"/>
                <a:gd name="T14" fmla="*/ 253 w 437"/>
                <a:gd name="T15" fmla="*/ 253 h 438"/>
                <a:gd name="T16" fmla="*/ 251 w 437"/>
                <a:gd name="T17" fmla="*/ 269 h 438"/>
                <a:gd name="T18" fmla="*/ 243 w 437"/>
                <a:gd name="T19" fmla="*/ 262 h 438"/>
                <a:gd name="T20" fmla="*/ 243 w 437"/>
                <a:gd name="T21" fmla="*/ 310 h 438"/>
                <a:gd name="T22" fmla="*/ 251 w 437"/>
                <a:gd name="T23" fmla="*/ 303 h 438"/>
                <a:gd name="T24" fmla="*/ 144 w 437"/>
                <a:gd name="T25" fmla="*/ 244 h 438"/>
                <a:gd name="T26" fmla="*/ 158 w 437"/>
                <a:gd name="T27" fmla="*/ 244 h 438"/>
                <a:gd name="T28" fmla="*/ 128 w 437"/>
                <a:gd name="T29" fmla="*/ 230 h 438"/>
                <a:gd name="T30" fmla="*/ 201 w 437"/>
                <a:gd name="T31" fmla="*/ 306 h 438"/>
                <a:gd name="T32" fmla="*/ 194 w 437"/>
                <a:gd name="T33" fmla="*/ 303 h 438"/>
                <a:gd name="T34" fmla="*/ 179 w 437"/>
                <a:gd name="T35" fmla="*/ 307 h 438"/>
                <a:gd name="T36" fmla="*/ 197 w 437"/>
                <a:gd name="T37" fmla="*/ 318 h 438"/>
                <a:gd name="T38" fmla="*/ 219 w 437"/>
                <a:gd name="T39" fmla="*/ 319 h 438"/>
                <a:gd name="T40" fmla="*/ 204 w 437"/>
                <a:gd name="T41" fmla="*/ 303 h 438"/>
                <a:gd name="T42" fmla="*/ 0 w 437"/>
                <a:gd name="T43" fmla="*/ 219 h 438"/>
                <a:gd name="T44" fmla="*/ 253 w 437"/>
                <a:gd name="T45" fmla="*/ 177 h 438"/>
                <a:gd name="T46" fmla="*/ 273 w 437"/>
                <a:gd name="T47" fmla="*/ 189 h 438"/>
                <a:gd name="T48" fmla="*/ 297 w 437"/>
                <a:gd name="T49" fmla="*/ 191 h 438"/>
                <a:gd name="T50" fmla="*/ 281 w 437"/>
                <a:gd name="T51" fmla="*/ 173 h 438"/>
                <a:gd name="T52" fmla="*/ 269 w 437"/>
                <a:gd name="T53" fmla="*/ 177 h 438"/>
                <a:gd name="T54" fmla="*/ 253 w 437"/>
                <a:gd name="T55" fmla="*/ 116 h 438"/>
                <a:gd name="T56" fmla="*/ 205 w 437"/>
                <a:gd name="T57" fmla="*/ 187 h 438"/>
                <a:gd name="T58" fmla="*/ 243 w 437"/>
                <a:gd name="T59" fmla="*/ 172 h 438"/>
                <a:gd name="T60" fmla="*/ 220 w 437"/>
                <a:gd name="T61" fmla="*/ 115 h 438"/>
                <a:gd name="T62" fmla="*/ 199 w 437"/>
                <a:gd name="T63" fmla="*/ 172 h 438"/>
                <a:gd name="T64" fmla="*/ 162 w 437"/>
                <a:gd name="T65" fmla="*/ 191 h 438"/>
                <a:gd name="T66" fmla="*/ 197 w 437"/>
                <a:gd name="T67" fmla="*/ 91 h 438"/>
                <a:gd name="T68" fmla="*/ 158 w 437"/>
                <a:gd name="T69" fmla="*/ 91 h 438"/>
                <a:gd name="T70" fmla="*/ 305 w 437"/>
                <a:gd name="T71" fmla="*/ 212 h 438"/>
                <a:gd name="T72" fmla="*/ 91 w 437"/>
                <a:gd name="T73" fmla="*/ 298 h 438"/>
                <a:gd name="T74" fmla="*/ 353 w 437"/>
                <a:gd name="T75" fmla="*/ 298 h 438"/>
                <a:gd name="T76" fmla="*/ 312 w 437"/>
                <a:gd name="T77" fmla="*/ 289 h 438"/>
                <a:gd name="T78" fmla="*/ 286 w 437"/>
                <a:gd name="T79" fmla="*/ 307 h 438"/>
                <a:gd name="T80" fmla="*/ 298 w 437"/>
                <a:gd name="T81" fmla="*/ 301 h 438"/>
                <a:gd name="T82" fmla="*/ 312 w 437"/>
                <a:gd name="T83" fmla="*/ 301 h 438"/>
                <a:gd name="T84" fmla="*/ 277 w 437"/>
                <a:gd name="T85" fmla="*/ 315 h 438"/>
                <a:gd name="T86" fmla="*/ 279 w 437"/>
                <a:gd name="T87" fmla="*/ 257 h 438"/>
                <a:gd name="T88" fmla="*/ 312 w 437"/>
                <a:gd name="T89" fmla="*/ 271 h 438"/>
                <a:gd name="T90" fmla="*/ 293 w 437"/>
                <a:gd name="T91" fmla="*/ 264 h 438"/>
                <a:gd name="T92" fmla="*/ 286 w 437"/>
                <a:gd name="T93" fmla="*/ 277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7" h="438">
                  <a:moveTo>
                    <a:pt x="220" y="179"/>
                  </a:moveTo>
                  <a:cubicBezTo>
                    <a:pt x="219" y="179"/>
                    <a:pt x="217" y="179"/>
                    <a:pt x="215" y="177"/>
                  </a:cubicBezTo>
                  <a:cubicBezTo>
                    <a:pt x="215" y="177"/>
                    <a:pt x="215" y="175"/>
                    <a:pt x="215" y="173"/>
                  </a:cubicBezTo>
                  <a:cubicBezTo>
                    <a:pt x="215" y="173"/>
                    <a:pt x="215" y="173"/>
                    <a:pt x="215" y="134"/>
                  </a:cubicBezTo>
                  <a:cubicBezTo>
                    <a:pt x="215" y="132"/>
                    <a:pt x="215" y="130"/>
                    <a:pt x="215" y="130"/>
                  </a:cubicBezTo>
                  <a:cubicBezTo>
                    <a:pt x="217" y="128"/>
                    <a:pt x="219" y="128"/>
                    <a:pt x="220" y="128"/>
                  </a:cubicBezTo>
                  <a:cubicBezTo>
                    <a:pt x="223" y="128"/>
                    <a:pt x="224" y="128"/>
                    <a:pt x="224" y="130"/>
                  </a:cubicBezTo>
                  <a:cubicBezTo>
                    <a:pt x="227" y="130"/>
                    <a:pt x="227" y="132"/>
                    <a:pt x="227" y="134"/>
                  </a:cubicBezTo>
                  <a:cubicBezTo>
                    <a:pt x="227" y="134"/>
                    <a:pt x="227" y="134"/>
                    <a:pt x="227" y="173"/>
                  </a:cubicBezTo>
                  <a:cubicBezTo>
                    <a:pt x="227" y="175"/>
                    <a:pt x="227" y="177"/>
                    <a:pt x="224" y="177"/>
                  </a:cubicBezTo>
                  <a:cubicBezTo>
                    <a:pt x="224" y="179"/>
                    <a:pt x="223" y="179"/>
                    <a:pt x="220" y="179"/>
                  </a:cubicBezTo>
                  <a:close/>
                  <a:moveTo>
                    <a:pt x="265" y="269"/>
                  </a:moveTo>
                  <a:cubicBezTo>
                    <a:pt x="265" y="269"/>
                    <a:pt x="265" y="269"/>
                    <a:pt x="265" y="306"/>
                  </a:cubicBezTo>
                  <a:cubicBezTo>
                    <a:pt x="265" y="310"/>
                    <a:pt x="265" y="314"/>
                    <a:pt x="263" y="315"/>
                  </a:cubicBezTo>
                  <a:cubicBezTo>
                    <a:pt x="259" y="319"/>
                    <a:pt x="257" y="319"/>
                    <a:pt x="253" y="319"/>
                  </a:cubicBezTo>
                  <a:cubicBezTo>
                    <a:pt x="251" y="319"/>
                    <a:pt x="247" y="319"/>
                    <a:pt x="245" y="317"/>
                  </a:cubicBezTo>
                  <a:cubicBezTo>
                    <a:pt x="243" y="317"/>
                    <a:pt x="241" y="315"/>
                    <a:pt x="240" y="314"/>
                  </a:cubicBezTo>
                  <a:cubicBezTo>
                    <a:pt x="240" y="314"/>
                    <a:pt x="240" y="314"/>
                    <a:pt x="240" y="319"/>
                  </a:cubicBezTo>
                  <a:cubicBezTo>
                    <a:pt x="240" y="319"/>
                    <a:pt x="240" y="319"/>
                    <a:pt x="228" y="319"/>
                  </a:cubicBezTo>
                  <a:cubicBezTo>
                    <a:pt x="228" y="319"/>
                    <a:pt x="228" y="319"/>
                    <a:pt x="228" y="230"/>
                  </a:cubicBezTo>
                  <a:cubicBezTo>
                    <a:pt x="228" y="230"/>
                    <a:pt x="228" y="230"/>
                    <a:pt x="240" y="230"/>
                  </a:cubicBezTo>
                  <a:cubicBezTo>
                    <a:pt x="240" y="230"/>
                    <a:pt x="240" y="230"/>
                    <a:pt x="240" y="260"/>
                  </a:cubicBezTo>
                  <a:cubicBezTo>
                    <a:pt x="241" y="257"/>
                    <a:pt x="243" y="256"/>
                    <a:pt x="245" y="253"/>
                  </a:cubicBezTo>
                  <a:cubicBezTo>
                    <a:pt x="247" y="253"/>
                    <a:pt x="249" y="253"/>
                    <a:pt x="253" y="253"/>
                  </a:cubicBezTo>
                  <a:cubicBezTo>
                    <a:pt x="257" y="253"/>
                    <a:pt x="259" y="253"/>
                    <a:pt x="261" y="257"/>
                  </a:cubicBezTo>
                  <a:cubicBezTo>
                    <a:pt x="265" y="260"/>
                    <a:pt x="265" y="262"/>
                    <a:pt x="265" y="269"/>
                  </a:cubicBezTo>
                  <a:close/>
                  <a:moveTo>
                    <a:pt x="251" y="269"/>
                  </a:moveTo>
                  <a:cubicBezTo>
                    <a:pt x="251" y="266"/>
                    <a:pt x="251" y="265"/>
                    <a:pt x="249" y="265"/>
                  </a:cubicBezTo>
                  <a:cubicBezTo>
                    <a:pt x="249" y="262"/>
                    <a:pt x="247" y="262"/>
                    <a:pt x="245" y="262"/>
                  </a:cubicBezTo>
                  <a:cubicBezTo>
                    <a:pt x="245" y="262"/>
                    <a:pt x="245" y="262"/>
                    <a:pt x="243" y="262"/>
                  </a:cubicBezTo>
                  <a:cubicBezTo>
                    <a:pt x="241" y="262"/>
                    <a:pt x="241" y="265"/>
                    <a:pt x="240" y="265"/>
                  </a:cubicBezTo>
                  <a:cubicBezTo>
                    <a:pt x="240" y="265"/>
                    <a:pt x="240" y="265"/>
                    <a:pt x="240" y="306"/>
                  </a:cubicBezTo>
                  <a:cubicBezTo>
                    <a:pt x="241" y="307"/>
                    <a:pt x="243" y="307"/>
                    <a:pt x="243" y="310"/>
                  </a:cubicBezTo>
                  <a:cubicBezTo>
                    <a:pt x="245" y="310"/>
                    <a:pt x="245" y="310"/>
                    <a:pt x="247" y="310"/>
                  </a:cubicBezTo>
                  <a:cubicBezTo>
                    <a:pt x="249" y="310"/>
                    <a:pt x="249" y="310"/>
                    <a:pt x="251" y="307"/>
                  </a:cubicBezTo>
                  <a:cubicBezTo>
                    <a:pt x="251" y="307"/>
                    <a:pt x="251" y="306"/>
                    <a:pt x="251" y="303"/>
                  </a:cubicBezTo>
                  <a:cubicBezTo>
                    <a:pt x="251" y="303"/>
                    <a:pt x="251" y="303"/>
                    <a:pt x="251" y="269"/>
                  </a:cubicBezTo>
                  <a:close/>
                  <a:moveTo>
                    <a:pt x="128" y="244"/>
                  </a:moveTo>
                  <a:cubicBezTo>
                    <a:pt x="128" y="244"/>
                    <a:pt x="128" y="244"/>
                    <a:pt x="144" y="244"/>
                  </a:cubicBezTo>
                  <a:cubicBezTo>
                    <a:pt x="144" y="244"/>
                    <a:pt x="144" y="244"/>
                    <a:pt x="144" y="319"/>
                  </a:cubicBezTo>
                  <a:cubicBezTo>
                    <a:pt x="144" y="319"/>
                    <a:pt x="144" y="319"/>
                    <a:pt x="158" y="319"/>
                  </a:cubicBezTo>
                  <a:cubicBezTo>
                    <a:pt x="158" y="319"/>
                    <a:pt x="158" y="319"/>
                    <a:pt x="158" y="244"/>
                  </a:cubicBezTo>
                  <a:cubicBezTo>
                    <a:pt x="158" y="244"/>
                    <a:pt x="158" y="244"/>
                    <a:pt x="174" y="244"/>
                  </a:cubicBezTo>
                  <a:cubicBezTo>
                    <a:pt x="174" y="230"/>
                    <a:pt x="174" y="230"/>
                    <a:pt x="174" y="230"/>
                  </a:cubicBezTo>
                  <a:cubicBezTo>
                    <a:pt x="174" y="230"/>
                    <a:pt x="174" y="230"/>
                    <a:pt x="128" y="230"/>
                  </a:cubicBezTo>
                  <a:cubicBezTo>
                    <a:pt x="128" y="230"/>
                    <a:pt x="128" y="230"/>
                    <a:pt x="128" y="244"/>
                  </a:cubicBezTo>
                  <a:close/>
                  <a:moveTo>
                    <a:pt x="204" y="303"/>
                  </a:moveTo>
                  <a:cubicBezTo>
                    <a:pt x="203" y="303"/>
                    <a:pt x="201" y="306"/>
                    <a:pt x="201" y="306"/>
                  </a:cubicBezTo>
                  <a:cubicBezTo>
                    <a:pt x="199" y="307"/>
                    <a:pt x="197" y="307"/>
                    <a:pt x="197" y="307"/>
                  </a:cubicBezTo>
                  <a:cubicBezTo>
                    <a:pt x="195" y="307"/>
                    <a:pt x="195" y="307"/>
                    <a:pt x="194" y="307"/>
                  </a:cubicBezTo>
                  <a:cubicBezTo>
                    <a:pt x="194" y="306"/>
                    <a:pt x="194" y="306"/>
                    <a:pt x="194" y="303"/>
                  </a:cubicBezTo>
                  <a:cubicBezTo>
                    <a:pt x="194" y="254"/>
                    <a:pt x="194" y="254"/>
                    <a:pt x="194" y="254"/>
                  </a:cubicBezTo>
                  <a:cubicBezTo>
                    <a:pt x="179" y="254"/>
                    <a:pt x="179" y="254"/>
                    <a:pt x="179" y="254"/>
                  </a:cubicBezTo>
                  <a:cubicBezTo>
                    <a:pt x="179" y="307"/>
                    <a:pt x="179" y="307"/>
                    <a:pt x="179" y="307"/>
                  </a:cubicBezTo>
                  <a:cubicBezTo>
                    <a:pt x="179" y="311"/>
                    <a:pt x="182" y="315"/>
                    <a:pt x="182" y="318"/>
                  </a:cubicBezTo>
                  <a:cubicBezTo>
                    <a:pt x="183" y="319"/>
                    <a:pt x="186" y="319"/>
                    <a:pt x="190" y="319"/>
                  </a:cubicBezTo>
                  <a:cubicBezTo>
                    <a:pt x="191" y="319"/>
                    <a:pt x="195" y="319"/>
                    <a:pt x="197" y="318"/>
                  </a:cubicBezTo>
                  <a:cubicBezTo>
                    <a:pt x="199" y="315"/>
                    <a:pt x="203" y="314"/>
                    <a:pt x="204" y="311"/>
                  </a:cubicBezTo>
                  <a:cubicBezTo>
                    <a:pt x="204" y="319"/>
                    <a:pt x="204" y="319"/>
                    <a:pt x="204" y="319"/>
                  </a:cubicBezTo>
                  <a:cubicBezTo>
                    <a:pt x="219" y="319"/>
                    <a:pt x="219" y="319"/>
                    <a:pt x="219" y="319"/>
                  </a:cubicBezTo>
                  <a:cubicBezTo>
                    <a:pt x="219" y="254"/>
                    <a:pt x="219" y="254"/>
                    <a:pt x="219" y="254"/>
                  </a:cubicBezTo>
                  <a:cubicBezTo>
                    <a:pt x="204" y="254"/>
                    <a:pt x="204" y="254"/>
                    <a:pt x="204" y="254"/>
                  </a:cubicBezTo>
                  <a:cubicBezTo>
                    <a:pt x="204" y="254"/>
                    <a:pt x="204" y="254"/>
                    <a:pt x="204" y="303"/>
                  </a:cubicBezTo>
                  <a:close/>
                  <a:moveTo>
                    <a:pt x="437" y="219"/>
                  </a:moveTo>
                  <a:cubicBezTo>
                    <a:pt x="437" y="339"/>
                    <a:pt x="339" y="438"/>
                    <a:pt x="218" y="438"/>
                  </a:cubicBezTo>
                  <a:cubicBezTo>
                    <a:pt x="98" y="438"/>
                    <a:pt x="0" y="339"/>
                    <a:pt x="0" y="219"/>
                  </a:cubicBezTo>
                  <a:cubicBezTo>
                    <a:pt x="0" y="99"/>
                    <a:pt x="98" y="0"/>
                    <a:pt x="218" y="0"/>
                  </a:cubicBezTo>
                  <a:cubicBezTo>
                    <a:pt x="339" y="0"/>
                    <a:pt x="437" y="99"/>
                    <a:pt x="437" y="219"/>
                  </a:cubicBezTo>
                  <a:close/>
                  <a:moveTo>
                    <a:pt x="253" y="177"/>
                  </a:moveTo>
                  <a:cubicBezTo>
                    <a:pt x="253" y="183"/>
                    <a:pt x="253" y="185"/>
                    <a:pt x="256" y="187"/>
                  </a:cubicBezTo>
                  <a:cubicBezTo>
                    <a:pt x="257" y="191"/>
                    <a:pt x="261" y="191"/>
                    <a:pt x="264" y="191"/>
                  </a:cubicBezTo>
                  <a:cubicBezTo>
                    <a:pt x="268" y="191"/>
                    <a:pt x="269" y="191"/>
                    <a:pt x="273" y="189"/>
                  </a:cubicBezTo>
                  <a:cubicBezTo>
                    <a:pt x="276" y="187"/>
                    <a:pt x="280" y="185"/>
                    <a:pt x="281" y="181"/>
                  </a:cubicBezTo>
                  <a:cubicBezTo>
                    <a:pt x="281" y="181"/>
                    <a:pt x="281" y="181"/>
                    <a:pt x="281" y="191"/>
                  </a:cubicBezTo>
                  <a:cubicBezTo>
                    <a:pt x="281" y="191"/>
                    <a:pt x="281" y="191"/>
                    <a:pt x="297" y="191"/>
                  </a:cubicBezTo>
                  <a:cubicBezTo>
                    <a:pt x="297" y="191"/>
                    <a:pt x="297" y="191"/>
                    <a:pt x="297" y="116"/>
                  </a:cubicBezTo>
                  <a:cubicBezTo>
                    <a:pt x="297" y="116"/>
                    <a:pt x="297" y="116"/>
                    <a:pt x="281" y="116"/>
                  </a:cubicBezTo>
                  <a:cubicBezTo>
                    <a:pt x="281" y="116"/>
                    <a:pt x="281" y="116"/>
                    <a:pt x="281" y="173"/>
                  </a:cubicBezTo>
                  <a:cubicBezTo>
                    <a:pt x="280" y="173"/>
                    <a:pt x="280" y="176"/>
                    <a:pt x="277" y="177"/>
                  </a:cubicBezTo>
                  <a:cubicBezTo>
                    <a:pt x="276" y="177"/>
                    <a:pt x="273" y="177"/>
                    <a:pt x="273" y="177"/>
                  </a:cubicBezTo>
                  <a:cubicBezTo>
                    <a:pt x="272" y="177"/>
                    <a:pt x="269" y="177"/>
                    <a:pt x="269" y="177"/>
                  </a:cubicBezTo>
                  <a:cubicBezTo>
                    <a:pt x="269" y="176"/>
                    <a:pt x="269" y="176"/>
                    <a:pt x="269" y="173"/>
                  </a:cubicBezTo>
                  <a:cubicBezTo>
                    <a:pt x="269" y="173"/>
                    <a:pt x="269" y="173"/>
                    <a:pt x="269" y="116"/>
                  </a:cubicBezTo>
                  <a:cubicBezTo>
                    <a:pt x="269" y="116"/>
                    <a:pt x="269" y="116"/>
                    <a:pt x="253" y="116"/>
                  </a:cubicBezTo>
                  <a:cubicBezTo>
                    <a:pt x="253" y="116"/>
                    <a:pt x="253" y="116"/>
                    <a:pt x="253" y="177"/>
                  </a:cubicBezTo>
                  <a:close/>
                  <a:moveTo>
                    <a:pt x="199" y="172"/>
                  </a:moveTo>
                  <a:cubicBezTo>
                    <a:pt x="199" y="177"/>
                    <a:pt x="201" y="183"/>
                    <a:pt x="205" y="187"/>
                  </a:cubicBezTo>
                  <a:cubicBezTo>
                    <a:pt x="209" y="191"/>
                    <a:pt x="212" y="191"/>
                    <a:pt x="220" y="191"/>
                  </a:cubicBezTo>
                  <a:cubicBezTo>
                    <a:pt x="227" y="191"/>
                    <a:pt x="232" y="191"/>
                    <a:pt x="236" y="187"/>
                  </a:cubicBezTo>
                  <a:cubicBezTo>
                    <a:pt x="240" y="183"/>
                    <a:pt x="243" y="177"/>
                    <a:pt x="243" y="172"/>
                  </a:cubicBezTo>
                  <a:cubicBezTo>
                    <a:pt x="243" y="172"/>
                    <a:pt x="243" y="172"/>
                    <a:pt x="243" y="135"/>
                  </a:cubicBezTo>
                  <a:cubicBezTo>
                    <a:pt x="243" y="128"/>
                    <a:pt x="240" y="124"/>
                    <a:pt x="236" y="120"/>
                  </a:cubicBezTo>
                  <a:cubicBezTo>
                    <a:pt x="232" y="116"/>
                    <a:pt x="227" y="115"/>
                    <a:pt x="220" y="115"/>
                  </a:cubicBezTo>
                  <a:cubicBezTo>
                    <a:pt x="215" y="115"/>
                    <a:pt x="209" y="116"/>
                    <a:pt x="205" y="120"/>
                  </a:cubicBezTo>
                  <a:cubicBezTo>
                    <a:pt x="201" y="124"/>
                    <a:pt x="199" y="128"/>
                    <a:pt x="199" y="135"/>
                  </a:cubicBezTo>
                  <a:cubicBezTo>
                    <a:pt x="199" y="172"/>
                    <a:pt x="199" y="172"/>
                    <a:pt x="199" y="172"/>
                  </a:cubicBezTo>
                  <a:close/>
                  <a:moveTo>
                    <a:pt x="140" y="91"/>
                  </a:moveTo>
                  <a:cubicBezTo>
                    <a:pt x="140" y="91"/>
                    <a:pt x="140" y="91"/>
                    <a:pt x="162" y="152"/>
                  </a:cubicBezTo>
                  <a:cubicBezTo>
                    <a:pt x="162" y="152"/>
                    <a:pt x="162" y="152"/>
                    <a:pt x="162" y="191"/>
                  </a:cubicBezTo>
                  <a:cubicBezTo>
                    <a:pt x="162" y="191"/>
                    <a:pt x="162" y="191"/>
                    <a:pt x="178" y="191"/>
                  </a:cubicBezTo>
                  <a:cubicBezTo>
                    <a:pt x="178" y="191"/>
                    <a:pt x="178" y="191"/>
                    <a:pt x="178" y="150"/>
                  </a:cubicBezTo>
                  <a:cubicBezTo>
                    <a:pt x="178" y="150"/>
                    <a:pt x="178" y="150"/>
                    <a:pt x="197" y="91"/>
                  </a:cubicBezTo>
                  <a:cubicBezTo>
                    <a:pt x="197" y="91"/>
                    <a:pt x="197" y="91"/>
                    <a:pt x="179" y="91"/>
                  </a:cubicBezTo>
                  <a:cubicBezTo>
                    <a:pt x="179" y="91"/>
                    <a:pt x="179" y="91"/>
                    <a:pt x="170" y="131"/>
                  </a:cubicBezTo>
                  <a:cubicBezTo>
                    <a:pt x="170" y="131"/>
                    <a:pt x="170" y="131"/>
                    <a:pt x="158" y="91"/>
                  </a:cubicBezTo>
                  <a:cubicBezTo>
                    <a:pt x="158" y="91"/>
                    <a:pt x="158" y="91"/>
                    <a:pt x="140" y="91"/>
                  </a:cubicBezTo>
                  <a:close/>
                  <a:moveTo>
                    <a:pt x="353" y="261"/>
                  </a:moveTo>
                  <a:cubicBezTo>
                    <a:pt x="353" y="234"/>
                    <a:pt x="332" y="212"/>
                    <a:pt x="305" y="212"/>
                  </a:cubicBezTo>
                  <a:cubicBezTo>
                    <a:pt x="305" y="212"/>
                    <a:pt x="305" y="212"/>
                    <a:pt x="140" y="212"/>
                  </a:cubicBezTo>
                  <a:cubicBezTo>
                    <a:pt x="112" y="212"/>
                    <a:pt x="91" y="234"/>
                    <a:pt x="91" y="261"/>
                  </a:cubicBezTo>
                  <a:cubicBezTo>
                    <a:pt x="91" y="261"/>
                    <a:pt x="91" y="261"/>
                    <a:pt x="91" y="298"/>
                  </a:cubicBezTo>
                  <a:cubicBezTo>
                    <a:pt x="91" y="326"/>
                    <a:pt x="112" y="347"/>
                    <a:pt x="140" y="347"/>
                  </a:cubicBezTo>
                  <a:cubicBezTo>
                    <a:pt x="140" y="347"/>
                    <a:pt x="140" y="347"/>
                    <a:pt x="305" y="347"/>
                  </a:cubicBezTo>
                  <a:cubicBezTo>
                    <a:pt x="332" y="347"/>
                    <a:pt x="353" y="326"/>
                    <a:pt x="353" y="298"/>
                  </a:cubicBezTo>
                  <a:cubicBezTo>
                    <a:pt x="353" y="261"/>
                    <a:pt x="353" y="261"/>
                    <a:pt x="353" y="261"/>
                  </a:cubicBezTo>
                  <a:close/>
                  <a:moveTo>
                    <a:pt x="312" y="271"/>
                  </a:moveTo>
                  <a:cubicBezTo>
                    <a:pt x="312" y="271"/>
                    <a:pt x="312" y="271"/>
                    <a:pt x="312" y="289"/>
                  </a:cubicBezTo>
                  <a:cubicBezTo>
                    <a:pt x="312" y="289"/>
                    <a:pt x="312" y="289"/>
                    <a:pt x="286" y="289"/>
                  </a:cubicBezTo>
                  <a:cubicBezTo>
                    <a:pt x="286" y="289"/>
                    <a:pt x="286" y="289"/>
                    <a:pt x="286" y="301"/>
                  </a:cubicBezTo>
                  <a:cubicBezTo>
                    <a:pt x="286" y="303"/>
                    <a:pt x="286" y="306"/>
                    <a:pt x="286" y="307"/>
                  </a:cubicBezTo>
                  <a:cubicBezTo>
                    <a:pt x="289" y="307"/>
                    <a:pt x="289" y="310"/>
                    <a:pt x="293" y="310"/>
                  </a:cubicBezTo>
                  <a:cubicBezTo>
                    <a:pt x="294" y="310"/>
                    <a:pt x="294" y="307"/>
                    <a:pt x="297" y="307"/>
                  </a:cubicBezTo>
                  <a:cubicBezTo>
                    <a:pt x="297" y="306"/>
                    <a:pt x="298" y="303"/>
                    <a:pt x="298" y="301"/>
                  </a:cubicBezTo>
                  <a:cubicBezTo>
                    <a:pt x="298" y="301"/>
                    <a:pt x="298" y="301"/>
                    <a:pt x="298" y="297"/>
                  </a:cubicBezTo>
                  <a:cubicBezTo>
                    <a:pt x="298" y="297"/>
                    <a:pt x="298" y="297"/>
                    <a:pt x="312" y="297"/>
                  </a:cubicBezTo>
                  <a:cubicBezTo>
                    <a:pt x="312" y="297"/>
                    <a:pt x="312" y="297"/>
                    <a:pt x="312" y="301"/>
                  </a:cubicBezTo>
                  <a:cubicBezTo>
                    <a:pt x="312" y="307"/>
                    <a:pt x="310" y="311"/>
                    <a:pt x="306" y="315"/>
                  </a:cubicBezTo>
                  <a:cubicBezTo>
                    <a:pt x="302" y="319"/>
                    <a:pt x="298" y="322"/>
                    <a:pt x="290" y="322"/>
                  </a:cubicBezTo>
                  <a:cubicBezTo>
                    <a:pt x="285" y="322"/>
                    <a:pt x="281" y="319"/>
                    <a:pt x="277" y="315"/>
                  </a:cubicBezTo>
                  <a:cubicBezTo>
                    <a:pt x="275" y="311"/>
                    <a:pt x="273" y="306"/>
                    <a:pt x="273" y="301"/>
                  </a:cubicBezTo>
                  <a:cubicBezTo>
                    <a:pt x="273" y="301"/>
                    <a:pt x="273" y="301"/>
                    <a:pt x="273" y="271"/>
                  </a:cubicBezTo>
                  <a:cubicBezTo>
                    <a:pt x="273" y="265"/>
                    <a:pt x="275" y="261"/>
                    <a:pt x="279" y="257"/>
                  </a:cubicBezTo>
                  <a:cubicBezTo>
                    <a:pt x="281" y="254"/>
                    <a:pt x="286" y="252"/>
                    <a:pt x="293" y="252"/>
                  </a:cubicBezTo>
                  <a:cubicBezTo>
                    <a:pt x="298" y="252"/>
                    <a:pt x="302" y="254"/>
                    <a:pt x="306" y="257"/>
                  </a:cubicBezTo>
                  <a:cubicBezTo>
                    <a:pt x="310" y="260"/>
                    <a:pt x="312" y="265"/>
                    <a:pt x="312" y="271"/>
                  </a:cubicBezTo>
                  <a:close/>
                  <a:moveTo>
                    <a:pt x="298" y="271"/>
                  </a:moveTo>
                  <a:cubicBezTo>
                    <a:pt x="298" y="269"/>
                    <a:pt x="297" y="267"/>
                    <a:pt x="297" y="265"/>
                  </a:cubicBezTo>
                  <a:cubicBezTo>
                    <a:pt x="294" y="264"/>
                    <a:pt x="294" y="264"/>
                    <a:pt x="293" y="264"/>
                  </a:cubicBezTo>
                  <a:cubicBezTo>
                    <a:pt x="290" y="264"/>
                    <a:pt x="289" y="264"/>
                    <a:pt x="286" y="265"/>
                  </a:cubicBezTo>
                  <a:cubicBezTo>
                    <a:pt x="286" y="267"/>
                    <a:pt x="286" y="269"/>
                    <a:pt x="286" y="271"/>
                  </a:cubicBezTo>
                  <a:cubicBezTo>
                    <a:pt x="286" y="271"/>
                    <a:pt x="286" y="271"/>
                    <a:pt x="286" y="277"/>
                  </a:cubicBezTo>
                  <a:cubicBezTo>
                    <a:pt x="286" y="277"/>
                    <a:pt x="286" y="277"/>
                    <a:pt x="298" y="277"/>
                  </a:cubicBezTo>
                  <a:cubicBezTo>
                    <a:pt x="298" y="277"/>
                    <a:pt x="298" y="277"/>
                    <a:pt x="298" y="27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9">
              <a:extLst>
                <a:ext uri="{FF2B5EF4-FFF2-40B4-BE49-F238E27FC236}">
                  <a16:creationId xmlns:a16="http://schemas.microsoft.com/office/drawing/2014/main" id="{2B8C8D0C-2341-4805-8715-48BA9CFFC3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467368" y="6043000"/>
              <a:ext cx="422871" cy="465389"/>
            </a:xfrm>
            <a:custGeom>
              <a:avLst/>
              <a:gdLst>
                <a:gd name="T0" fmla="*/ 218 w 437"/>
                <a:gd name="T1" fmla="*/ 0 h 438"/>
                <a:gd name="T2" fmla="*/ 0 w 437"/>
                <a:gd name="T3" fmla="*/ 219 h 438"/>
                <a:gd name="T4" fmla="*/ 218 w 437"/>
                <a:gd name="T5" fmla="*/ 438 h 438"/>
                <a:gd name="T6" fmla="*/ 437 w 437"/>
                <a:gd name="T7" fmla="*/ 219 h 438"/>
                <a:gd name="T8" fmla="*/ 218 w 437"/>
                <a:gd name="T9" fmla="*/ 0 h 438"/>
                <a:gd name="T10" fmla="*/ 277 w 437"/>
                <a:gd name="T11" fmla="*/ 219 h 438"/>
                <a:gd name="T12" fmla="*/ 241 w 437"/>
                <a:gd name="T13" fmla="*/ 219 h 438"/>
                <a:gd name="T14" fmla="*/ 241 w 437"/>
                <a:gd name="T15" fmla="*/ 345 h 438"/>
                <a:gd name="T16" fmla="*/ 189 w 437"/>
                <a:gd name="T17" fmla="*/ 345 h 438"/>
                <a:gd name="T18" fmla="*/ 189 w 437"/>
                <a:gd name="T19" fmla="*/ 219 h 438"/>
                <a:gd name="T20" fmla="*/ 164 w 437"/>
                <a:gd name="T21" fmla="*/ 219 h 438"/>
                <a:gd name="T22" fmla="*/ 164 w 437"/>
                <a:gd name="T23" fmla="*/ 174 h 438"/>
                <a:gd name="T24" fmla="*/ 189 w 437"/>
                <a:gd name="T25" fmla="*/ 174 h 438"/>
                <a:gd name="T26" fmla="*/ 189 w 437"/>
                <a:gd name="T27" fmla="*/ 145 h 438"/>
                <a:gd name="T28" fmla="*/ 241 w 437"/>
                <a:gd name="T29" fmla="*/ 93 h 438"/>
                <a:gd name="T30" fmla="*/ 279 w 437"/>
                <a:gd name="T31" fmla="*/ 93 h 438"/>
                <a:gd name="T32" fmla="*/ 279 w 437"/>
                <a:gd name="T33" fmla="*/ 137 h 438"/>
                <a:gd name="T34" fmla="*/ 253 w 437"/>
                <a:gd name="T35" fmla="*/ 137 h 438"/>
                <a:gd name="T36" fmla="*/ 241 w 437"/>
                <a:gd name="T37" fmla="*/ 149 h 438"/>
                <a:gd name="T38" fmla="*/ 241 w 437"/>
                <a:gd name="T39" fmla="*/ 174 h 438"/>
                <a:gd name="T40" fmla="*/ 281 w 437"/>
                <a:gd name="T41" fmla="*/ 174 h 438"/>
                <a:gd name="T42" fmla="*/ 277 w 437"/>
                <a:gd name="T43" fmla="*/ 21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7" h="438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8" y="0"/>
                  </a:cubicBezTo>
                  <a:close/>
                  <a:moveTo>
                    <a:pt x="277" y="219"/>
                  </a:moveTo>
                  <a:cubicBezTo>
                    <a:pt x="241" y="219"/>
                    <a:pt x="241" y="219"/>
                    <a:pt x="241" y="219"/>
                  </a:cubicBezTo>
                  <a:cubicBezTo>
                    <a:pt x="241" y="275"/>
                    <a:pt x="241" y="345"/>
                    <a:pt x="241" y="345"/>
                  </a:cubicBezTo>
                  <a:cubicBezTo>
                    <a:pt x="189" y="345"/>
                    <a:pt x="189" y="345"/>
                    <a:pt x="189" y="345"/>
                  </a:cubicBezTo>
                  <a:cubicBezTo>
                    <a:pt x="189" y="345"/>
                    <a:pt x="189" y="276"/>
                    <a:pt x="189" y="219"/>
                  </a:cubicBezTo>
                  <a:cubicBezTo>
                    <a:pt x="164" y="219"/>
                    <a:pt x="164" y="219"/>
                    <a:pt x="164" y="219"/>
                  </a:cubicBezTo>
                  <a:cubicBezTo>
                    <a:pt x="164" y="174"/>
                    <a:pt x="164" y="174"/>
                    <a:pt x="164" y="174"/>
                  </a:cubicBezTo>
                  <a:cubicBezTo>
                    <a:pt x="189" y="174"/>
                    <a:pt x="189" y="174"/>
                    <a:pt x="189" y="174"/>
                  </a:cubicBezTo>
                  <a:cubicBezTo>
                    <a:pt x="189" y="145"/>
                    <a:pt x="189" y="145"/>
                    <a:pt x="189" y="145"/>
                  </a:cubicBezTo>
                  <a:cubicBezTo>
                    <a:pt x="189" y="125"/>
                    <a:pt x="199" y="93"/>
                    <a:pt x="241" y="93"/>
                  </a:cubicBezTo>
                  <a:cubicBezTo>
                    <a:pt x="279" y="93"/>
                    <a:pt x="279" y="93"/>
                    <a:pt x="279" y="93"/>
                  </a:cubicBezTo>
                  <a:cubicBezTo>
                    <a:pt x="279" y="137"/>
                    <a:pt x="279" y="137"/>
                    <a:pt x="279" y="137"/>
                  </a:cubicBezTo>
                  <a:cubicBezTo>
                    <a:pt x="279" y="137"/>
                    <a:pt x="256" y="137"/>
                    <a:pt x="253" y="137"/>
                  </a:cubicBezTo>
                  <a:cubicBezTo>
                    <a:pt x="248" y="137"/>
                    <a:pt x="241" y="138"/>
                    <a:pt x="241" y="149"/>
                  </a:cubicBezTo>
                  <a:cubicBezTo>
                    <a:pt x="241" y="174"/>
                    <a:pt x="241" y="174"/>
                    <a:pt x="241" y="174"/>
                  </a:cubicBezTo>
                  <a:cubicBezTo>
                    <a:pt x="281" y="174"/>
                    <a:pt x="281" y="174"/>
                    <a:pt x="281" y="174"/>
                  </a:cubicBezTo>
                  <a:cubicBezTo>
                    <a:pt x="277" y="219"/>
                    <a:pt x="277" y="219"/>
                    <a:pt x="277" y="2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0">
              <a:extLst>
                <a:ext uri="{FF2B5EF4-FFF2-40B4-BE49-F238E27FC236}">
                  <a16:creationId xmlns:a16="http://schemas.microsoft.com/office/drawing/2014/main" id="{30E528D5-7B3B-4498-AB37-0A8497B4FA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3832235" y="6043000"/>
              <a:ext cx="463592" cy="465389"/>
            </a:xfrm>
            <a:custGeom>
              <a:avLst/>
              <a:gdLst>
                <a:gd name="T0" fmla="*/ 219 w 437"/>
                <a:gd name="T1" fmla="*/ 0 h 438"/>
                <a:gd name="T2" fmla="*/ 0 w 437"/>
                <a:gd name="T3" fmla="*/ 219 h 438"/>
                <a:gd name="T4" fmla="*/ 219 w 437"/>
                <a:gd name="T5" fmla="*/ 438 h 438"/>
                <a:gd name="T6" fmla="*/ 437 w 437"/>
                <a:gd name="T7" fmla="*/ 219 h 438"/>
                <a:gd name="T8" fmla="*/ 219 w 437"/>
                <a:gd name="T9" fmla="*/ 0 h 438"/>
                <a:gd name="T10" fmla="*/ 334 w 437"/>
                <a:gd name="T11" fmla="*/ 162 h 438"/>
                <a:gd name="T12" fmla="*/ 334 w 437"/>
                <a:gd name="T13" fmla="*/ 171 h 438"/>
                <a:gd name="T14" fmla="*/ 171 w 437"/>
                <a:gd name="T15" fmla="*/ 333 h 438"/>
                <a:gd name="T16" fmla="*/ 84 w 437"/>
                <a:gd name="T17" fmla="*/ 308 h 438"/>
                <a:gd name="T18" fmla="*/ 97 w 437"/>
                <a:gd name="T19" fmla="*/ 309 h 438"/>
                <a:gd name="T20" fmla="*/ 168 w 437"/>
                <a:gd name="T21" fmla="*/ 284 h 438"/>
                <a:gd name="T22" fmla="*/ 114 w 437"/>
                <a:gd name="T23" fmla="*/ 245 h 438"/>
                <a:gd name="T24" fmla="*/ 126 w 437"/>
                <a:gd name="T25" fmla="*/ 246 h 438"/>
                <a:gd name="T26" fmla="*/ 141 w 437"/>
                <a:gd name="T27" fmla="*/ 243 h 438"/>
                <a:gd name="T28" fmla="*/ 94 w 437"/>
                <a:gd name="T29" fmla="*/ 186 h 438"/>
                <a:gd name="T30" fmla="*/ 120 w 437"/>
                <a:gd name="T31" fmla="*/ 194 h 438"/>
                <a:gd name="T32" fmla="*/ 96 w 437"/>
                <a:gd name="T33" fmla="*/ 146 h 438"/>
                <a:gd name="T34" fmla="*/ 102 w 437"/>
                <a:gd name="T35" fmla="*/ 117 h 438"/>
                <a:gd name="T36" fmla="*/ 222 w 437"/>
                <a:gd name="T37" fmla="*/ 177 h 438"/>
                <a:gd name="T38" fmla="*/ 219 w 437"/>
                <a:gd name="T39" fmla="*/ 164 h 438"/>
                <a:gd name="T40" fmla="*/ 277 w 437"/>
                <a:gd name="T41" fmla="*/ 105 h 438"/>
                <a:gd name="T42" fmla="*/ 319 w 437"/>
                <a:gd name="T43" fmla="*/ 125 h 438"/>
                <a:gd name="T44" fmla="*/ 355 w 437"/>
                <a:gd name="T45" fmla="*/ 111 h 438"/>
                <a:gd name="T46" fmla="*/ 330 w 437"/>
                <a:gd name="T47" fmla="*/ 141 h 438"/>
                <a:gd name="T48" fmla="*/ 363 w 437"/>
                <a:gd name="T49" fmla="*/ 132 h 438"/>
                <a:gd name="T50" fmla="*/ 334 w 437"/>
                <a:gd name="T51" fmla="*/ 16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37" h="438">
                  <a:moveTo>
                    <a:pt x="219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9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9" y="0"/>
                  </a:cubicBezTo>
                  <a:close/>
                  <a:moveTo>
                    <a:pt x="334" y="162"/>
                  </a:moveTo>
                  <a:cubicBezTo>
                    <a:pt x="334" y="165"/>
                    <a:pt x="334" y="168"/>
                    <a:pt x="334" y="171"/>
                  </a:cubicBezTo>
                  <a:cubicBezTo>
                    <a:pt x="334" y="246"/>
                    <a:pt x="277" y="333"/>
                    <a:pt x="171" y="333"/>
                  </a:cubicBezTo>
                  <a:cubicBezTo>
                    <a:pt x="138" y="333"/>
                    <a:pt x="108" y="324"/>
                    <a:pt x="84" y="308"/>
                  </a:cubicBezTo>
                  <a:cubicBezTo>
                    <a:pt x="87" y="309"/>
                    <a:pt x="93" y="309"/>
                    <a:pt x="97" y="309"/>
                  </a:cubicBezTo>
                  <a:cubicBezTo>
                    <a:pt x="123" y="309"/>
                    <a:pt x="148" y="300"/>
                    <a:pt x="168" y="284"/>
                  </a:cubicBezTo>
                  <a:cubicBezTo>
                    <a:pt x="144" y="284"/>
                    <a:pt x="123" y="267"/>
                    <a:pt x="114" y="245"/>
                  </a:cubicBezTo>
                  <a:cubicBezTo>
                    <a:pt x="118" y="245"/>
                    <a:pt x="121" y="246"/>
                    <a:pt x="126" y="246"/>
                  </a:cubicBezTo>
                  <a:cubicBezTo>
                    <a:pt x="130" y="246"/>
                    <a:pt x="135" y="245"/>
                    <a:pt x="141" y="243"/>
                  </a:cubicBezTo>
                  <a:cubicBezTo>
                    <a:pt x="114" y="237"/>
                    <a:pt x="94" y="215"/>
                    <a:pt x="94" y="186"/>
                  </a:cubicBezTo>
                  <a:cubicBezTo>
                    <a:pt x="102" y="191"/>
                    <a:pt x="111" y="192"/>
                    <a:pt x="120" y="194"/>
                  </a:cubicBezTo>
                  <a:cubicBezTo>
                    <a:pt x="105" y="183"/>
                    <a:pt x="96" y="165"/>
                    <a:pt x="96" y="146"/>
                  </a:cubicBezTo>
                  <a:cubicBezTo>
                    <a:pt x="96" y="135"/>
                    <a:pt x="97" y="125"/>
                    <a:pt x="102" y="117"/>
                  </a:cubicBezTo>
                  <a:cubicBezTo>
                    <a:pt x="132" y="152"/>
                    <a:pt x="174" y="174"/>
                    <a:pt x="222" y="177"/>
                  </a:cubicBezTo>
                  <a:cubicBezTo>
                    <a:pt x="220" y="173"/>
                    <a:pt x="219" y="168"/>
                    <a:pt x="219" y="164"/>
                  </a:cubicBezTo>
                  <a:cubicBezTo>
                    <a:pt x="219" y="132"/>
                    <a:pt x="246" y="105"/>
                    <a:pt x="277" y="105"/>
                  </a:cubicBezTo>
                  <a:cubicBezTo>
                    <a:pt x="294" y="105"/>
                    <a:pt x="309" y="113"/>
                    <a:pt x="319" y="125"/>
                  </a:cubicBezTo>
                  <a:cubicBezTo>
                    <a:pt x="333" y="122"/>
                    <a:pt x="345" y="117"/>
                    <a:pt x="355" y="111"/>
                  </a:cubicBezTo>
                  <a:cubicBezTo>
                    <a:pt x="351" y="123"/>
                    <a:pt x="342" y="135"/>
                    <a:pt x="330" y="141"/>
                  </a:cubicBezTo>
                  <a:cubicBezTo>
                    <a:pt x="342" y="141"/>
                    <a:pt x="354" y="138"/>
                    <a:pt x="363" y="132"/>
                  </a:cubicBezTo>
                  <a:cubicBezTo>
                    <a:pt x="355" y="144"/>
                    <a:pt x="346" y="155"/>
                    <a:pt x="334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FCE88F60-568A-48F1-80B1-B33FB6E6D0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095" y="6043000"/>
              <a:ext cx="463592" cy="465389"/>
            </a:xfrm>
            <a:custGeom>
              <a:avLst/>
              <a:gdLst>
                <a:gd name="T0" fmla="*/ 218 w 437"/>
                <a:gd name="T1" fmla="*/ 0 h 438"/>
                <a:gd name="T2" fmla="*/ 0 w 437"/>
                <a:gd name="T3" fmla="*/ 219 h 438"/>
                <a:gd name="T4" fmla="*/ 218 w 437"/>
                <a:gd name="T5" fmla="*/ 438 h 438"/>
                <a:gd name="T6" fmla="*/ 437 w 437"/>
                <a:gd name="T7" fmla="*/ 219 h 438"/>
                <a:gd name="T8" fmla="*/ 218 w 437"/>
                <a:gd name="T9" fmla="*/ 0 h 438"/>
                <a:gd name="T10" fmla="*/ 123 w 437"/>
                <a:gd name="T11" fmla="*/ 353 h 438"/>
                <a:gd name="T12" fmla="*/ 86 w 437"/>
                <a:gd name="T13" fmla="*/ 316 h 438"/>
                <a:gd name="T14" fmla="*/ 123 w 437"/>
                <a:gd name="T15" fmla="*/ 279 h 438"/>
                <a:gd name="T16" fmla="*/ 160 w 437"/>
                <a:gd name="T17" fmla="*/ 316 h 438"/>
                <a:gd name="T18" fmla="*/ 123 w 437"/>
                <a:gd name="T19" fmla="*/ 353 h 438"/>
                <a:gd name="T20" fmla="*/ 207 w 437"/>
                <a:gd name="T21" fmla="*/ 353 h 438"/>
                <a:gd name="T22" fmla="*/ 86 w 437"/>
                <a:gd name="T23" fmla="*/ 231 h 438"/>
                <a:gd name="T24" fmla="*/ 86 w 437"/>
                <a:gd name="T25" fmla="*/ 178 h 438"/>
                <a:gd name="T26" fmla="*/ 261 w 437"/>
                <a:gd name="T27" fmla="*/ 353 h 438"/>
                <a:gd name="T28" fmla="*/ 207 w 437"/>
                <a:gd name="T29" fmla="*/ 353 h 438"/>
                <a:gd name="T30" fmla="*/ 299 w 437"/>
                <a:gd name="T31" fmla="*/ 353 h 438"/>
                <a:gd name="T32" fmla="*/ 86 w 437"/>
                <a:gd name="T33" fmla="*/ 139 h 438"/>
                <a:gd name="T34" fmla="*/ 86 w 437"/>
                <a:gd name="T35" fmla="*/ 86 h 438"/>
                <a:gd name="T36" fmla="*/ 353 w 437"/>
                <a:gd name="T37" fmla="*/ 353 h 438"/>
                <a:gd name="T38" fmla="*/ 299 w 437"/>
                <a:gd name="T39" fmla="*/ 353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37" h="438">
                  <a:moveTo>
                    <a:pt x="218" y="0"/>
                  </a:moveTo>
                  <a:cubicBezTo>
                    <a:pt x="98" y="0"/>
                    <a:pt x="0" y="99"/>
                    <a:pt x="0" y="219"/>
                  </a:cubicBezTo>
                  <a:cubicBezTo>
                    <a:pt x="0" y="339"/>
                    <a:pt x="98" y="438"/>
                    <a:pt x="218" y="438"/>
                  </a:cubicBezTo>
                  <a:cubicBezTo>
                    <a:pt x="339" y="438"/>
                    <a:pt x="437" y="339"/>
                    <a:pt x="437" y="219"/>
                  </a:cubicBezTo>
                  <a:cubicBezTo>
                    <a:pt x="437" y="99"/>
                    <a:pt x="339" y="0"/>
                    <a:pt x="218" y="0"/>
                  </a:cubicBezTo>
                  <a:close/>
                  <a:moveTo>
                    <a:pt x="123" y="353"/>
                  </a:moveTo>
                  <a:cubicBezTo>
                    <a:pt x="102" y="353"/>
                    <a:pt x="86" y="336"/>
                    <a:pt x="86" y="316"/>
                  </a:cubicBezTo>
                  <a:cubicBezTo>
                    <a:pt x="86" y="295"/>
                    <a:pt x="102" y="279"/>
                    <a:pt x="123" y="279"/>
                  </a:cubicBezTo>
                  <a:cubicBezTo>
                    <a:pt x="143" y="279"/>
                    <a:pt x="160" y="295"/>
                    <a:pt x="160" y="316"/>
                  </a:cubicBezTo>
                  <a:cubicBezTo>
                    <a:pt x="160" y="336"/>
                    <a:pt x="143" y="353"/>
                    <a:pt x="123" y="353"/>
                  </a:cubicBezTo>
                  <a:close/>
                  <a:moveTo>
                    <a:pt x="207" y="353"/>
                  </a:moveTo>
                  <a:cubicBezTo>
                    <a:pt x="207" y="286"/>
                    <a:pt x="153" y="231"/>
                    <a:pt x="86" y="231"/>
                  </a:cubicBezTo>
                  <a:cubicBezTo>
                    <a:pt x="86" y="178"/>
                    <a:pt x="86" y="178"/>
                    <a:pt x="86" y="178"/>
                  </a:cubicBezTo>
                  <a:cubicBezTo>
                    <a:pt x="182" y="178"/>
                    <a:pt x="261" y="256"/>
                    <a:pt x="261" y="353"/>
                  </a:cubicBezTo>
                  <a:lnTo>
                    <a:pt x="207" y="353"/>
                  </a:lnTo>
                  <a:close/>
                  <a:moveTo>
                    <a:pt x="299" y="353"/>
                  </a:moveTo>
                  <a:cubicBezTo>
                    <a:pt x="299" y="235"/>
                    <a:pt x="203" y="139"/>
                    <a:pt x="86" y="139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233" y="86"/>
                    <a:pt x="353" y="205"/>
                    <a:pt x="353" y="353"/>
                  </a:cubicBezTo>
                  <a:lnTo>
                    <a:pt x="299" y="35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63B7BE-3353-43F8-80DB-BE2FAC49868E}"/>
              </a:ext>
            </a:extLst>
          </p:cNvPr>
          <p:cNvSpPr txBox="1"/>
          <p:nvPr/>
        </p:nvSpPr>
        <p:spPr>
          <a:xfrm>
            <a:off x="2560283" y="4382109"/>
            <a:ext cx="7071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6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Beautiful In Your Eyes!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E4476C-4E41-42CF-A25D-C97CB16AB500}"/>
              </a:ext>
            </a:extLst>
          </p:cNvPr>
          <p:cNvSpPr txBox="1"/>
          <p:nvPr/>
        </p:nvSpPr>
        <p:spPr>
          <a:xfrm>
            <a:off x="251461" y="1046310"/>
            <a:ext cx="1757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eieyewearoptical</a:t>
            </a:r>
            <a:endParaRPr lang="en-US" sz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0C79E1-9367-485A-AC8C-040D864CCC86}"/>
              </a:ext>
            </a:extLst>
          </p:cNvPr>
          <p:cNvSpPr txBox="1"/>
          <p:nvPr/>
        </p:nvSpPr>
        <p:spPr>
          <a:xfrm>
            <a:off x="3734517" y="1046310"/>
            <a:ext cx="17241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eieyewearoptical</a:t>
            </a:r>
            <a:endParaRPr lang="en-US" sz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784685-C8A1-4BB6-B05F-152474C7DD84}"/>
              </a:ext>
            </a:extLst>
          </p:cNvPr>
          <p:cNvSpPr txBox="1"/>
          <p:nvPr/>
        </p:nvSpPr>
        <p:spPr>
          <a:xfrm>
            <a:off x="6892013" y="1046310"/>
            <a:ext cx="20025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eieyewearoptical</a:t>
            </a:r>
            <a:endParaRPr lang="en-US" sz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82EF7D-689F-4533-92A3-B44D4B95785D}"/>
              </a:ext>
            </a:extLst>
          </p:cNvPr>
          <p:cNvSpPr txBox="1"/>
          <p:nvPr/>
        </p:nvSpPr>
        <p:spPr>
          <a:xfrm>
            <a:off x="10404774" y="1046310"/>
            <a:ext cx="1521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/</a:t>
            </a:r>
            <a:r>
              <a:rPr lang="en-US" sz="1200" dirty="0" err="1">
                <a:solidFill>
                  <a:schemeClr val="bg1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eieyewearoptical</a:t>
            </a:r>
            <a:endParaRPr lang="en-US" sz="1200" dirty="0">
              <a:solidFill>
                <a:schemeClr val="bg1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90" y="1752799"/>
            <a:ext cx="3611419" cy="361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1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142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Gadugi</vt:lpstr>
      <vt:lpstr>Arial</vt:lpstr>
      <vt:lpstr>Oswald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Bram Dupont</cp:lastModifiedBy>
  <cp:revision>36</cp:revision>
  <dcterms:created xsi:type="dcterms:W3CDTF">2019-01-22T11:38:13Z</dcterms:created>
  <dcterms:modified xsi:type="dcterms:W3CDTF">2019-09-20T13:12:04Z</dcterms:modified>
</cp:coreProperties>
</file>