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5" r:id="rId7"/>
    <p:sldId id="268" r:id="rId8"/>
    <p:sldId id="269" r:id="rId9"/>
    <p:sldId id="270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Modern" panose="01000500000000000000"/>
      <p:regular r:id="rId21"/>
    </p:embeddedFont>
    <p:embeddedFont>
      <p:font typeface="Noto Sans" panose="020B060402020202020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C8F"/>
    <a:srgbClr val="E17500"/>
    <a:srgbClr val="003468"/>
    <a:srgbClr val="F5F9FF"/>
    <a:srgbClr val="E6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945FA-0C95-43EE-A328-C48347DB4A14}" v="23" dt="2019-09-09T09:31:0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  <p:guide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287945FA-0C95-43EE-A328-C48347DB4A14}"/>
    <pc:docChg chg="undo custSel modSld">
      <pc:chgData name="Presentation Point" userId="f45ce91d846791e9" providerId="LiveId" clId="{287945FA-0C95-43EE-A328-C48347DB4A14}" dt="2019-09-09T09:31:05.320" v="132"/>
      <pc:docMkLst>
        <pc:docMk/>
      </pc:docMkLst>
      <pc:sldChg chg="modSp">
        <pc:chgData name="Presentation Point" userId="f45ce91d846791e9" providerId="LiveId" clId="{287945FA-0C95-43EE-A328-C48347DB4A14}" dt="2019-09-09T09:28:58.492" v="96" actId="555"/>
        <pc:sldMkLst>
          <pc:docMk/>
          <pc:sldMk cId="4023396913" sldId="257"/>
        </pc:sldMkLst>
        <pc:spChg chg="mod">
          <ac:chgData name="Presentation Point" userId="f45ce91d846791e9" providerId="LiveId" clId="{287945FA-0C95-43EE-A328-C48347DB4A14}" dt="2019-09-09T09:28:58.492" v="96" actId="555"/>
          <ac:spMkLst>
            <pc:docMk/>
            <pc:sldMk cId="4023396913" sldId="257"/>
            <ac:spMk id="42" creationId="{C3C29963-5350-43DD-BA9A-D453FE37B82F}"/>
          </ac:spMkLst>
        </pc:spChg>
        <pc:spChg chg="mod">
          <ac:chgData name="Presentation Point" userId="f45ce91d846791e9" providerId="LiveId" clId="{287945FA-0C95-43EE-A328-C48347DB4A14}" dt="2019-09-09T09:28:58.492" v="96" actId="555"/>
          <ac:spMkLst>
            <pc:docMk/>
            <pc:sldMk cId="4023396913" sldId="257"/>
            <ac:spMk id="43" creationId="{B49CED48-42C8-4946-BA88-E1D9D98077BE}"/>
          </ac:spMkLst>
        </pc:spChg>
        <pc:spChg chg="mod">
          <ac:chgData name="Presentation Point" userId="f45ce91d846791e9" providerId="LiveId" clId="{287945FA-0C95-43EE-A328-C48347DB4A14}" dt="2019-09-09T09:28:58.492" v="96" actId="555"/>
          <ac:spMkLst>
            <pc:docMk/>
            <pc:sldMk cId="4023396913" sldId="257"/>
            <ac:spMk id="44" creationId="{5ABF277A-7E5F-4D00-9C91-F754AAEE11E1}"/>
          </ac:spMkLst>
        </pc:spChg>
        <pc:grpChg chg="mod">
          <ac:chgData name="Presentation Point" userId="f45ce91d846791e9" providerId="LiveId" clId="{287945FA-0C95-43EE-A328-C48347DB4A14}" dt="2019-09-09T09:28:58.492" v="96" actId="555"/>
          <ac:grpSpMkLst>
            <pc:docMk/>
            <pc:sldMk cId="4023396913" sldId="257"/>
            <ac:grpSpMk id="46" creationId="{602DD785-9DC8-470E-92B4-902FE6EF6A3D}"/>
          </ac:grpSpMkLst>
        </pc:grpChg>
        <pc:cxnChg chg="mod">
          <ac:chgData name="Presentation Point" userId="f45ce91d846791e9" providerId="LiveId" clId="{287945FA-0C95-43EE-A328-C48347DB4A14}" dt="2019-09-09T09:27:36.543" v="72" actId="1038"/>
          <ac:cxnSpMkLst>
            <pc:docMk/>
            <pc:sldMk cId="4023396913" sldId="257"/>
            <ac:cxnSpMk id="48" creationId="{7F1207E6-3B36-46BE-A853-CCAF2D03AE62}"/>
          </ac:cxnSpMkLst>
        </pc:cxnChg>
        <pc:cxnChg chg="mod">
          <ac:chgData name="Presentation Point" userId="f45ce91d846791e9" providerId="LiveId" clId="{287945FA-0C95-43EE-A328-C48347DB4A14}" dt="2019-09-09T09:27:33.891" v="67" actId="1037"/>
          <ac:cxnSpMkLst>
            <pc:docMk/>
            <pc:sldMk cId="4023396913" sldId="257"/>
            <ac:cxnSpMk id="49" creationId="{7A626C4F-C13F-45A8-AC58-CE44525DCDE0}"/>
          </ac:cxnSpMkLst>
        </pc:cxnChg>
      </pc:sldChg>
      <pc:sldChg chg="addSp delSp modSp delAnim modAnim">
        <pc:chgData name="Presentation Point" userId="f45ce91d846791e9" providerId="LiveId" clId="{287945FA-0C95-43EE-A328-C48347DB4A14}" dt="2019-09-09T09:30:57.250" v="130" actId="1076"/>
        <pc:sldMkLst>
          <pc:docMk/>
          <pc:sldMk cId="2942748185" sldId="258"/>
        </pc:sldMkLst>
        <pc:spChg chg="mod">
          <ac:chgData name="Presentation Point" userId="f45ce91d846791e9" providerId="LiveId" clId="{287945FA-0C95-43EE-A328-C48347DB4A14}" dt="2019-09-09T09:25:16.514" v="32" actId="20577"/>
          <ac:spMkLst>
            <pc:docMk/>
            <pc:sldMk cId="2942748185" sldId="258"/>
            <ac:spMk id="40" creationId="{B17FA78C-B8EB-4D71-A099-6C22F87D2BFE}"/>
          </ac:spMkLst>
        </pc:spChg>
        <pc:spChg chg="mod">
          <ac:chgData name="Presentation Point" userId="f45ce91d846791e9" providerId="LiveId" clId="{287945FA-0C95-43EE-A328-C48347DB4A14}" dt="2019-09-09T09:24:02.871" v="22"/>
          <ac:spMkLst>
            <pc:docMk/>
            <pc:sldMk cId="2942748185" sldId="258"/>
            <ac:spMk id="63" creationId="{C3C29963-5350-43DD-BA9A-D453FE37B82F}"/>
          </ac:spMkLst>
        </pc:spChg>
        <pc:grpChg chg="add mod">
          <ac:chgData name="Presentation Point" userId="f45ce91d846791e9" providerId="LiveId" clId="{287945FA-0C95-43EE-A328-C48347DB4A14}" dt="2019-09-09T09:30:57.250" v="130" actId="1076"/>
          <ac:grpSpMkLst>
            <pc:docMk/>
            <pc:sldMk cId="2942748185" sldId="258"/>
            <ac:grpSpMk id="44" creationId="{81B77993-116B-4743-95D3-F09DB5542E4B}"/>
          </ac:grpSpMkLst>
        </pc:grpChg>
        <pc:grpChg chg="del">
          <ac:chgData name="Presentation Point" userId="f45ce91d846791e9" providerId="LiveId" clId="{287945FA-0C95-43EE-A328-C48347DB4A14}" dt="2019-09-09T09:30:53.340" v="128" actId="478"/>
          <ac:grpSpMkLst>
            <pc:docMk/>
            <pc:sldMk cId="2942748185" sldId="258"/>
            <ac:grpSpMk id="62" creationId="{602DD785-9DC8-470E-92B4-902FE6EF6A3D}"/>
          </ac:grpSpMkLst>
        </pc:grpChg>
        <pc:cxnChg chg="add mod">
          <ac:chgData name="Presentation Point" userId="f45ce91d846791e9" providerId="LiveId" clId="{287945FA-0C95-43EE-A328-C48347DB4A14}" dt="2019-09-09T09:30:57.250" v="130" actId="1076"/>
          <ac:cxnSpMkLst>
            <pc:docMk/>
            <pc:sldMk cId="2942748185" sldId="258"/>
            <ac:cxnSpMk id="42" creationId="{28C1CE1D-F5CB-43D7-8DDA-22BEF562FD1B}"/>
          </ac:cxnSpMkLst>
        </pc:cxnChg>
        <pc:cxnChg chg="add mod">
          <ac:chgData name="Presentation Point" userId="f45ce91d846791e9" providerId="LiveId" clId="{287945FA-0C95-43EE-A328-C48347DB4A14}" dt="2019-09-09T09:30:57.250" v="130" actId="1076"/>
          <ac:cxnSpMkLst>
            <pc:docMk/>
            <pc:sldMk cId="2942748185" sldId="258"/>
            <ac:cxnSpMk id="43" creationId="{65067059-05B6-4EE1-A783-8A07A0E338D4}"/>
          </ac:cxnSpMkLst>
        </pc:cxnChg>
        <pc:cxnChg chg="del">
          <ac:chgData name="Presentation Point" userId="f45ce91d846791e9" providerId="LiveId" clId="{287945FA-0C95-43EE-A328-C48347DB4A14}" dt="2019-09-09T09:30:53.340" v="128" actId="478"/>
          <ac:cxnSpMkLst>
            <pc:docMk/>
            <pc:sldMk cId="2942748185" sldId="258"/>
            <ac:cxnSpMk id="48" creationId="{7F1207E6-3B36-46BE-A853-CCAF2D03AE62}"/>
          </ac:cxnSpMkLst>
        </pc:cxnChg>
        <pc:cxnChg chg="del">
          <ac:chgData name="Presentation Point" userId="f45ce91d846791e9" providerId="LiveId" clId="{287945FA-0C95-43EE-A328-C48347DB4A14}" dt="2019-09-09T09:30:53.340" v="128" actId="478"/>
          <ac:cxnSpMkLst>
            <pc:docMk/>
            <pc:sldMk cId="2942748185" sldId="258"/>
            <ac:cxnSpMk id="49" creationId="{7A626C4F-C13F-45A8-AC58-CE44525DCDE0}"/>
          </ac:cxnSpMkLst>
        </pc:cxnChg>
      </pc:sldChg>
      <pc:sldChg chg="modSp">
        <pc:chgData name="Presentation Point" userId="f45ce91d846791e9" providerId="LiveId" clId="{287945FA-0C95-43EE-A328-C48347DB4A14}" dt="2019-09-09T09:30:25.347" v="127" actId="555"/>
        <pc:sldMkLst>
          <pc:docMk/>
          <pc:sldMk cId="77387141" sldId="260"/>
        </pc:sldMkLst>
        <pc:spChg chg="mod">
          <ac:chgData name="Presentation Point" userId="f45ce91d846791e9" providerId="LiveId" clId="{287945FA-0C95-43EE-A328-C48347DB4A14}" dt="2019-09-09T09:30:25.347" v="127" actId="555"/>
          <ac:spMkLst>
            <pc:docMk/>
            <pc:sldMk cId="77387141" sldId="260"/>
            <ac:spMk id="24" creationId="{C3C29963-5350-43DD-BA9A-D453FE37B82F}"/>
          </ac:spMkLst>
        </pc:spChg>
        <pc:spChg chg="mod">
          <ac:chgData name="Presentation Point" userId="f45ce91d846791e9" providerId="LiveId" clId="{287945FA-0C95-43EE-A328-C48347DB4A14}" dt="2019-09-09T09:30:25.347" v="127" actId="555"/>
          <ac:spMkLst>
            <pc:docMk/>
            <pc:sldMk cId="77387141" sldId="260"/>
            <ac:spMk id="27" creationId="{B49CED48-42C8-4946-BA88-E1D9D98077BE}"/>
          </ac:spMkLst>
        </pc:spChg>
        <pc:spChg chg="mod">
          <ac:chgData name="Presentation Point" userId="f45ce91d846791e9" providerId="LiveId" clId="{287945FA-0C95-43EE-A328-C48347DB4A14}" dt="2019-09-09T09:30:25.347" v="127" actId="555"/>
          <ac:spMkLst>
            <pc:docMk/>
            <pc:sldMk cId="77387141" sldId="260"/>
            <ac:spMk id="28" creationId="{5ABF277A-7E5F-4D00-9C91-F754AAEE11E1}"/>
          </ac:spMkLst>
        </pc:spChg>
        <pc:spChg chg="mod">
          <ac:chgData name="Presentation Point" userId="f45ce91d846791e9" providerId="LiveId" clId="{287945FA-0C95-43EE-A328-C48347DB4A14}" dt="2019-09-09T09:29:58.199" v="116" actId="1076"/>
          <ac:spMkLst>
            <pc:docMk/>
            <pc:sldMk cId="77387141" sldId="260"/>
            <ac:spMk id="39" creationId="{01C4A2B9-0F90-4F31-A102-2E9B426E4655}"/>
          </ac:spMkLst>
        </pc:spChg>
        <pc:grpChg chg="mod">
          <ac:chgData name="Presentation Point" userId="f45ce91d846791e9" providerId="LiveId" clId="{287945FA-0C95-43EE-A328-C48347DB4A14}" dt="2019-09-09T09:30:25.347" v="127" actId="555"/>
          <ac:grpSpMkLst>
            <pc:docMk/>
            <pc:sldMk cId="77387141" sldId="260"/>
            <ac:grpSpMk id="23" creationId="{602DD785-9DC8-470E-92B4-902FE6EF6A3D}"/>
          </ac:grpSpMkLst>
        </pc:grpChg>
        <pc:cxnChg chg="mod">
          <ac:chgData name="Presentation Point" userId="f45ce91d846791e9" providerId="LiveId" clId="{287945FA-0C95-43EE-A328-C48347DB4A14}" dt="2019-09-09T09:30:05.687" v="125" actId="1037"/>
          <ac:cxnSpMkLst>
            <pc:docMk/>
            <pc:sldMk cId="77387141" sldId="260"/>
            <ac:cxnSpMk id="49" creationId="{7A626C4F-C13F-45A8-AC58-CE44525DCDE0}"/>
          </ac:cxnSpMkLst>
        </pc:cxnChg>
      </pc:sldChg>
      <pc:sldChg chg="addSp delSp modSp delAnim modAnim">
        <pc:chgData name="Presentation Point" userId="f45ce91d846791e9" providerId="LiveId" clId="{287945FA-0C95-43EE-A328-C48347DB4A14}" dt="2019-09-09T09:29:05.671" v="97" actId="555"/>
        <pc:sldMkLst>
          <pc:docMk/>
          <pc:sldMk cId="3258581248" sldId="263"/>
        </pc:sldMkLst>
        <pc:spChg chg="mod">
          <ac:chgData name="Presentation Point" userId="f45ce91d846791e9" providerId="LiveId" clId="{287945FA-0C95-43EE-A328-C48347DB4A14}" dt="2019-09-09T09:25:36.712" v="34" actId="20577"/>
          <ac:spMkLst>
            <pc:docMk/>
            <pc:sldMk cId="3258581248" sldId="263"/>
            <ac:spMk id="35" creationId="{A935A113-71B6-4DBC-A258-61D36CBB8133}"/>
          </ac:spMkLst>
        </pc:spChg>
        <pc:spChg chg="mod">
          <ac:chgData name="Presentation Point" userId="f45ce91d846791e9" providerId="LiveId" clId="{287945FA-0C95-43EE-A328-C48347DB4A14}" dt="2019-09-09T09:23:55.013" v="20" actId="14100"/>
          <ac:spMkLst>
            <pc:docMk/>
            <pc:sldMk cId="3258581248" sldId="263"/>
            <ac:spMk id="40" creationId="{C3C29963-5350-43DD-BA9A-D453FE37B82F}"/>
          </ac:spMkLst>
        </pc:spChg>
        <pc:spChg chg="mod">
          <ac:chgData name="Presentation Point" userId="f45ce91d846791e9" providerId="LiveId" clId="{287945FA-0C95-43EE-A328-C48347DB4A14}" dt="2019-09-09T09:29:05.671" v="97" actId="555"/>
          <ac:spMkLst>
            <pc:docMk/>
            <pc:sldMk cId="3258581248" sldId="263"/>
            <ac:spMk id="56" creationId="{9BC1D132-698C-4F0A-8106-8EF15536B8EA}"/>
          </ac:spMkLst>
        </pc:spChg>
        <pc:spChg chg="mod">
          <ac:chgData name="Presentation Point" userId="f45ce91d846791e9" providerId="LiveId" clId="{287945FA-0C95-43EE-A328-C48347DB4A14}" dt="2019-09-09T09:29:05.671" v="97" actId="555"/>
          <ac:spMkLst>
            <pc:docMk/>
            <pc:sldMk cId="3258581248" sldId="263"/>
            <ac:spMk id="57" creationId="{45908E08-EC6C-4FB4-8641-C624BDD5AC53}"/>
          </ac:spMkLst>
        </pc:spChg>
        <pc:spChg chg="mod">
          <ac:chgData name="Presentation Point" userId="f45ce91d846791e9" providerId="LiveId" clId="{287945FA-0C95-43EE-A328-C48347DB4A14}" dt="2019-09-09T09:29:05.671" v="97" actId="555"/>
          <ac:spMkLst>
            <pc:docMk/>
            <pc:sldMk cId="3258581248" sldId="263"/>
            <ac:spMk id="58" creationId="{58BE090C-A534-4C1D-BBA5-935C26A34EE5}"/>
          </ac:spMkLst>
        </pc:spChg>
        <pc:grpChg chg="del mod">
          <ac:chgData name="Presentation Point" userId="f45ce91d846791e9" providerId="LiveId" clId="{287945FA-0C95-43EE-A328-C48347DB4A14}" dt="2019-09-09T09:26:39.866" v="47" actId="478"/>
          <ac:grpSpMkLst>
            <pc:docMk/>
            <pc:sldMk cId="3258581248" sldId="263"/>
            <ac:grpSpMk id="38" creationId="{602DD785-9DC8-470E-92B4-902FE6EF6A3D}"/>
          </ac:grpSpMkLst>
        </pc:grpChg>
        <pc:grpChg chg="add del">
          <ac:chgData name="Presentation Point" userId="f45ce91d846791e9" providerId="LiveId" clId="{287945FA-0C95-43EE-A328-C48347DB4A14}" dt="2019-09-09T09:27:06.663" v="53" actId="478"/>
          <ac:grpSpMkLst>
            <pc:docMk/>
            <pc:sldMk cId="3258581248" sldId="263"/>
            <ac:grpSpMk id="42" creationId="{FD919EE3-46C9-4F0A-90A2-069ED8E7CF0D}"/>
          </ac:grpSpMkLst>
        </pc:grpChg>
        <pc:grpChg chg="add mod">
          <ac:chgData name="Presentation Point" userId="f45ce91d846791e9" providerId="LiveId" clId="{287945FA-0C95-43EE-A328-C48347DB4A14}" dt="2019-09-09T09:29:05.671" v="97" actId="555"/>
          <ac:grpSpMkLst>
            <pc:docMk/>
            <pc:sldMk cId="3258581248" sldId="263"/>
            <ac:grpSpMk id="54" creationId="{15DCBCCE-01DF-42D6-85D0-F89837408807}"/>
          </ac:grpSpMkLst>
        </pc:grpChg>
        <pc:cxnChg chg="del">
          <ac:chgData name="Presentation Point" userId="f45ce91d846791e9" providerId="LiveId" clId="{287945FA-0C95-43EE-A328-C48347DB4A14}" dt="2019-09-09T09:27:08.408" v="54" actId="478"/>
          <ac:cxnSpMkLst>
            <pc:docMk/>
            <pc:sldMk cId="3258581248" sldId="263"/>
            <ac:cxnSpMk id="48" creationId="{7F1207E6-3B36-46BE-A853-CCAF2D03AE62}"/>
          </ac:cxnSpMkLst>
        </pc:cxnChg>
        <pc:cxnChg chg="del">
          <ac:chgData name="Presentation Point" userId="f45ce91d846791e9" providerId="LiveId" clId="{287945FA-0C95-43EE-A328-C48347DB4A14}" dt="2019-09-09T09:27:09.777" v="55" actId="478"/>
          <ac:cxnSpMkLst>
            <pc:docMk/>
            <pc:sldMk cId="3258581248" sldId="263"/>
            <ac:cxnSpMk id="49" creationId="{7A626C4F-C13F-45A8-AC58-CE44525DCDE0}"/>
          </ac:cxnSpMkLst>
        </pc:cxnChg>
        <pc:cxnChg chg="add">
          <ac:chgData name="Presentation Point" userId="f45ce91d846791e9" providerId="LiveId" clId="{287945FA-0C95-43EE-A328-C48347DB4A14}" dt="2019-09-09T09:27:44.410" v="73"/>
          <ac:cxnSpMkLst>
            <pc:docMk/>
            <pc:sldMk cId="3258581248" sldId="263"/>
            <ac:cxnSpMk id="59" creationId="{C80296A5-FEB5-4AD3-9D0E-BE92AACE0C7D}"/>
          </ac:cxnSpMkLst>
        </pc:cxnChg>
        <pc:cxnChg chg="add">
          <ac:chgData name="Presentation Point" userId="f45ce91d846791e9" providerId="LiveId" clId="{287945FA-0C95-43EE-A328-C48347DB4A14}" dt="2019-09-09T09:27:44.410" v="73"/>
          <ac:cxnSpMkLst>
            <pc:docMk/>
            <pc:sldMk cId="3258581248" sldId="263"/>
            <ac:cxnSpMk id="60" creationId="{743AD510-F73C-42CF-8359-554AB87AE81D}"/>
          </ac:cxnSpMkLst>
        </pc:cxnChg>
      </pc:sldChg>
      <pc:sldChg chg="addSp delSp modSp delAnim modAnim">
        <pc:chgData name="Presentation Point" userId="f45ce91d846791e9" providerId="LiveId" clId="{287945FA-0C95-43EE-A328-C48347DB4A14}" dt="2019-09-09T09:29:11.903" v="98" actId="555"/>
        <pc:sldMkLst>
          <pc:docMk/>
          <pc:sldMk cId="381810212" sldId="265"/>
        </pc:sldMkLst>
        <pc:spChg chg="mod">
          <ac:chgData name="Presentation Point" userId="f45ce91d846791e9" providerId="LiveId" clId="{287945FA-0C95-43EE-A328-C48347DB4A14}" dt="2019-09-09T09:24:11.917" v="24" actId="14100"/>
          <ac:spMkLst>
            <pc:docMk/>
            <pc:sldMk cId="381810212" sldId="265"/>
            <ac:spMk id="33" creationId="{C3C29963-5350-43DD-BA9A-D453FE37B82F}"/>
          </ac:spMkLst>
        </pc:spChg>
        <pc:spChg chg="mod">
          <ac:chgData name="Presentation Point" userId="f45ce91d846791e9" providerId="LiveId" clId="{287945FA-0C95-43EE-A328-C48347DB4A14}" dt="2019-09-09T09:29:11.903" v="98" actId="555"/>
          <ac:spMkLst>
            <pc:docMk/>
            <pc:sldMk cId="381810212" sldId="265"/>
            <ac:spMk id="46" creationId="{62FC18AA-A8C2-40B3-92EB-57C2C4F27060}"/>
          </ac:spMkLst>
        </pc:spChg>
        <pc:spChg chg="mod">
          <ac:chgData name="Presentation Point" userId="f45ce91d846791e9" providerId="LiveId" clId="{287945FA-0C95-43EE-A328-C48347DB4A14}" dt="2019-09-09T09:29:11.903" v="98" actId="555"/>
          <ac:spMkLst>
            <pc:docMk/>
            <pc:sldMk cId="381810212" sldId="265"/>
            <ac:spMk id="51" creationId="{298E502E-0AEF-4484-85C3-63E23C1EDF05}"/>
          </ac:spMkLst>
        </pc:spChg>
        <pc:spChg chg="mod">
          <ac:chgData name="Presentation Point" userId="f45ce91d846791e9" providerId="LiveId" clId="{287945FA-0C95-43EE-A328-C48347DB4A14}" dt="2019-09-09T09:29:11.903" v="98" actId="555"/>
          <ac:spMkLst>
            <pc:docMk/>
            <pc:sldMk cId="381810212" sldId="265"/>
            <ac:spMk id="66" creationId="{62409DC9-7E3F-4619-8164-ACFF6849331A}"/>
          </ac:spMkLst>
        </pc:spChg>
        <pc:grpChg chg="del mod">
          <ac:chgData name="Presentation Point" userId="f45ce91d846791e9" providerId="LiveId" clId="{287945FA-0C95-43EE-A328-C48347DB4A14}" dt="2019-09-09T09:26:44.909" v="49" actId="478"/>
          <ac:grpSpMkLst>
            <pc:docMk/>
            <pc:sldMk cId="381810212" sldId="265"/>
            <ac:grpSpMk id="32" creationId="{602DD785-9DC8-470E-92B4-902FE6EF6A3D}"/>
          </ac:grpSpMkLst>
        </pc:grpChg>
        <pc:grpChg chg="add del">
          <ac:chgData name="Presentation Point" userId="f45ce91d846791e9" providerId="LiveId" clId="{287945FA-0C95-43EE-A328-C48347DB4A14}" dt="2019-09-09T09:27:13.393" v="56" actId="478"/>
          <ac:grpSpMkLst>
            <pc:docMk/>
            <pc:sldMk cId="381810212" sldId="265"/>
            <ac:grpSpMk id="36" creationId="{06DC5B32-8220-41EE-B7F5-5A490816F2FA}"/>
          </ac:grpSpMkLst>
        </pc:grpChg>
        <pc:grpChg chg="add mod">
          <ac:chgData name="Presentation Point" userId="f45ce91d846791e9" providerId="LiveId" clId="{287945FA-0C95-43EE-A328-C48347DB4A14}" dt="2019-09-09T09:29:11.903" v="98" actId="555"/>
          <ac:grpSpMkLst>
            <pc:docMk/>
            <pc:sldMk cId="381810212" sldId="265"/>
            <ac:grpSpMk id="44" creationId="{B7705976-F425-4FE6-898B-CAC643EC774D}"/>
          </ac:grpSpMkLst>
        </pc:grpChg>
        <pc:cxnChg chg="del">
          <ac:chgData name="Presentation Point" userId="f45ce91d846791e9" providerId="LiveId" clId="{287945FA-0C95-43EE-A328-C48347DB4A14}" dt="2019-09-09T09:27:14.320" v="57" actId="478"/>
          <ac:cxnSpMkLst>
            <pc:docMk/>
            <pc:sldMk cId="381810212" sldId="265"/>
            <ac:cxnSpMk id="48" creationId="{7F1207E6-3B36-46BE-A853-CCAF2D03AE62}"/>
          </ac:cxnSpMkLst>
        </pc:cxnChg>
        <pc:cxnChg chg="del">
          <ac:chgData name="Presentation Point" userId="f45ce91d846791e9" providerId="LiveId" clId="{287945FA-0C95-43EE-A328-C48347DB4A14}" dt="2019-09-09T09:27:15.380" v="58" actId="478"/>
          <ac:cxnSpMkLst>
            <pc:docMk/>
            <pc:sldMk cId="381810212" sldId="265"/>
            <ac:cxnSpMk id="49" creationId="{7A626C4F-C13F-45A8-AC58-CE44525DCDE0}"/>
          </ac:cxnSpMkLst>
        </pc:cxnChg>
        <pc:cxnChg chg="add">
          <ac:chgData name="Presentation Point" userId="f45ce91d846791e9" providerId="LiveId" clId="{287945FA-0C95-43EE-A328-C48347DB4A14}" dt="2019-09-09T09:27:46.255" v="74"/>
          <ac:cxnSpMkLst>
            <pc:docMk/>
            <pc:sldMk cId="381810212" sldId="265"/>
            <ac:cxnSpMk id="67" creationId="{F3B6C73B-DF00-4515-B75F-ACE75BFEDCD5}"/>
          </ac:cxnSpMkLst>
        </pc:cxnChg>
        <pc:cxnChg chg="add">
          <ac:chgData name="Presentation Point" userId="f45ce91d846791e9" providerId="LiveId" clId="{287945FA-0C95-43EE-A328-C48347DB4A14}" dt="2019-09-09T09:27:46.255" v="74"/>
          <ac:cxnSpMkLst>
            <pc:docMk/>
            <pc:sldMk cId="381810212" sldId="265"/>
            <ac:cxnSpMk id="68" creationId="{3A19BF8D-5379-4002-8D4C-00704414570D}"/>
          </ac:cxnSpMkLst>
        </pc:cxnChg>
      </pc:sldChg>
      <pc:sldChg chg="addSp delSp modSp delAnim modAnim">
        <pc:chgData name="Presentation Point" userId="f45ce91d846791e9" providerId="LiveId" clId="{287945FA-0C95-43EE-A328-C48347DB4A14}" dt="2019-09-09T09:31:05.320" v="132"/>
        <pc:sldMkLst>
          <pc:docMk/>
          <pc:sldMk cId="3806633755" sldId="268"/>
        </pc:sldMkLst>
        <pc:spChg chg="mod">
          <ac:chgData name="Presentation Point" userId="f45ce91d846791e9" providerId="LiveId" clId="{287945FA-0C95-43EE-A328-C48347DB4A14}" dt="2019-09-09T09:24:21.274" v="27" actId="14100"/>
          <ac:spMkLst>
            <pc:docMk/>
            <pc:sldMk cId="3806633755" sldId="268"/>
            <ac:spMk id="24" creationId="{C3C29963-5350-43DD-BA9A-D453FE37B82F}"/>
          </ac:spMkLst>
        </pc:spChg>
        <pc:grpChg chg="del mod">
          <ac:chgData name="Presentation Point" userId="f45ce91d846791e9" providerId="LiveId" clId="{287945FA-0C95-43EE-A328-C48347DB4A14}" dt="2019-09-09T09:31:04.218" v="131" actId="478"/>
          <ac:grpSpMkLst>
            <pc:docMk/>
            <pc:sldMk cId="3806633755" sldId="268"/>
            <ac:grpSpMk id="23" creationId="{602DD785-9DC8-470E-92B4-902FE6EF6A3D}"/>
          </ac:grpSpMkLst>
        </pc:grpChg>
        <pc:grpChg chg="add">
          <ac:chgData name="Presentation Point" userId="f45ce91d846791e9" providerId="LiveId" clId="{287945FA-0C95-43EE-A328-C48347DB4A14}" dt="2019-09-09T09:31:05.320" v="132"/>
          <ac:grpSpMkLst>
            <pc:docMk/>
            <pc:sldMk cId="3806633755" sldId="268"/>
            <ac:grpSpMk id="31" creationId="{3D635690-B1DC-488E-894F-E937112B94F1}"/>
          </ac:grpSpMkLst>
        </pc:grpChg>
        <pc:cxnChg chg="add">
          <ac:chgData name="Presentation Point" userId="f45ce91d846791e9" providerId="LiveId" clId="{287945FA-0C95-43EE-A328-C48347DB4A14}" dt="2019-09-09T09:31:05.320" v="132"/>
          <ac:cxnSpMkLst>
            <pc:docMk/>
            <pc:sldMk cId="3806633755" sldId="268"/>
            <ac:cxnSpMk id="29" creationId="{2A82371F-AED0-4DD6-A0F9-1E825D19C2A1}"/>
          </ac:cxnSpMkLst>
        </pc:cxnChg>
        <pc:cxnChg chg="add">
          <ac:chgData name="Presentation Point" userId="f45ce91d846791e9" providerId="LiveId" clId="{287945FA-0C95-43EE-A328-C48347DB4A14}" dt="2019-09-09T09:31:05.320" v="132"/>
          <ac:cxnSpMkLst>
            <pc:docMk/>
            <pc:sldMk cId="3806633755" sldId="268"/>
            <ac:cxnSpMk id="30" creationId="{FB0574D3-1A3D-4590-A0B5-AB5541C9F5B0}"/>
          </ac:cxnSpMkLst>
        </pc:cxnChg>
        <pc:cxnChg chg="del">
          <ac:chgData name="Presentation Point" userId="f45ce91d846791e9" providerId="LiveId" clId="{287945FA-0C95-43EE-A328-C48347DB4A14}" dt="2019-09-09T09:31:04.218" v="131" actId="478"/>
          <ac:cxnSpMkLst>
            <pc:docMk/>
            <pc:sldMk cId="3806633755" sldId="268"/>
            <ac:cxnSpMk id="48" creationId="{7F1207E6-3B36-46BE-A853-CCAF2D03AE62}"/>
          </ac:cxnSpMkLst>
        </pc:cxnChg>
        <pc:cxnChg chg="del">
          <ac:chgData name="Presentation Point" userId="f45ce91d846791e9" providerId="LiveId" clId="{287945FA-0C95-43EE-A328-C48347DB4A14}" dt="2019-09-09T09:31:04.218" v="131" actId="478"/>
          <ac:cxnSpMkLst>
            <pc:docMk/>
            <pc:sldMk cId="3806633755" sldId="268"/>
            <ac:cxnSpMk id="49" creationId="{7A626C4F-C13F-45A8-AC58-CE44525DCDE0}"/>
          </ac:cxnSpMkLst>
        </pc:cxnChg>
      </pc:sldChg>
      <pc:sldChg chg="addSp delSp modSp delAnim modAnim">
        <pc:chgData name="Presentation Point" userId="f45ce91d846791e9" providerId="LiveId" clId="{287945FA-0C95-43EE-A328-C48347DB4A14}" dt="2019-09-09T09:29:20.700" v="99" actId="555"/>
        <pc:sldMkLst>
          <pc:docMk/>
          <pc:sldMk cId="3253798075" sldId="269"/>
        </pc:sldMkLst>
        <pc:spChg chg="mod">
          <ac:chgData name="Presentation Point" userId="f45ce91d846791e9" providerId="LiveId" clId="{287945FA-0C95-43EE-A328-C48347DB4A14}" dt="2019-09-09T09:24:26.527" v="29" actId="14100"/>
          <ac:spMkLst>
            <pc:docMk/>
            <pc:sldMk cId="3253798075" sldId="269"/>
            <ac:spMk id="24" creationId="{C3C29963-5350-43DD-BA9A-D453FE37B82F}"/>
          </ac:spMkLst>
        </pc:spChg>
        <pc:spChg chg="mod">
          <ac:chgData name="Presentation Point" userId="f45ce91d846791e9" providerId="LiveId" clId="{287945FA-0C95-43EE-A328-C48347DB4A14}" dt="2019-09-09T09:29:20.700" v="99" actId="555"/>
          <ac:spMkLst>
            <pc:docMk/>
            <pc:sldMk cId="3253798075" sldId="269"/>
            <ac:spMk id="37" creationId="{7083E34B-1365-4602-9620-7890490694CB}"/>
          </ac:spMkLst>
        </pc:spChg>
        <pc:spChg chg="mod">
          <ac:chgData name="Presentation Point" userId="f45ce91d846791e9" providerId="LiveId" clId="{287945FA-0C95-43EE-A328-C48347DB4A14}" dt="2019-09-09T09:29:20.700" v="99" actId="555"/>
          <ac:spMkLst>
            <pc:docMk/>
            <pc:sldMk cId="3253798075" sldId="269"/>
            <ac:spMk id="38" creationId="{54601A20-B88F-4DD5-BFA7-1156C9509EEA}"/>
          </ac:spMkLst>
        </pc:spChg>
        <pc:spChg chg="mod">
          <ac:chgData name="Presentation Point" userId="f45ce91d846791e9" providerId="LiveId" clId="{287945FA-0C95-43EE-A328-C48347DB4A14}" dt="2019-09-09T09:29:20.700" v="99" actId="555"/>
          <ac:spMkLst>
            <pc:docMk/>
            <pc:sldMk cId="3253798075" sldId="269"/>
            <ac:spMk id="40" creationId="{75D9FE4A-4E0F-4A49-9F1F-B87712A32DE6}"/>
          </ac:spMkLst>
        </pc:spChg>
        <pc:grpChg chg="del mod">
          <ac:chgData name="Presentation Point" userId="f45ce91d846791e9" providerId="LiveId" clId="{287945FA-0C95-43EE-A328-C48347DB4A14}" dt="2019-09-09T09:26:50.473" v="51" actId="478"/>
          <ac:grpSpMkLst>
            <pc:docMk/>
            <pc:sldMk cId="3253798075" sldId="269"/>
            <ac:grpSpMk id="23" creationId="{602DD785-9DC8-470E-92B4-902FE6EF6A3D}"/>
          </ac:grpSpMkLst>
        </pc:grpChg>
        <pc:grpChg chg="add del">
          <ac:chgData name="Presentation Point" userId="f45ce91d846791e9" providerId="LiveId" clId="{287945FA-0C95-43EE-A328-C48347DB4A14}" dt="2019-09-09T09:27:18.461" v="59" actId="478"/>
          <ac:grpSpMkLst>
            <pc:docMk/>
            <pc:sldMk cId="3253798075" sldId="269"/>
            <ac:grpSpMk id="29" creationId="{F7268600-4A7A-448C-BB6D-963D9297EA23}"/>
          </ac:grpSpMkLst>
        </pc:grpChg>
        <pc:grpChg chg="add mod">
          <ac:chgData name="Presentation Point" userId="f45ce91d846791e9" providerId="LiveId" clId="{287945FA-0C95-43EE-A328-C48347DB4A14}" dt="2019-09-09T09:29:20.700" v="99" actId="555"/>
          <ac:grpSpMkLst>
            <pc:docMk/>
            <pc:sldMk cId="3253798075" sldId="269"/>
            <ac:grpSpMk id="36" creationId="{61CD092B-2161-4C6E-8B53-1778A9E5281B}"/>
          </ac:grpSpMkLst>
        </pc:grpChg>
        <pc:cxnChg chg="add">
          <ac:chgData name="Presentation Point" userId="f45ce91d846791e9" providerId="LiveId" clId="{287945FA-0C95-43EE-A328-C48347DB4A14}" dt="2019-09-09T09:27:48.076" v="75"/>
          <ac:cxnSpMkLst>
            <pc:docMk/>
            <pc:sldMk cId="3253798075" sldId="269"/>
            <ac:cxnSpMk id="42" creationId="{1241F0C9-1EE6-4BDB-8738-895C8A87AF43}"/>
          </ac:cxnSpMkLst>
        </pc:cxnChg>
        <pc:cxnChg chg="add">
          <ac:chgData name="Presentation Point" userId="f45ce91d846791e9" providerId="LiveId" clId="{287945FA-0C95-43EE-A328-C48347DB4A14}" dt="2019-09-09T09:27:48.076" v="75"/>
          <ac:cxnSpMkLst>
            <pc:docMk/>
            <pc:sldMk cId="3253798075" sldId="269"/>
            <ac:cxnSpMk id="43" creationId="{ED79E672-8090-499B-B7BC-997CE05D37B7}"/>
          </ac:cxnSpMkLst>
        </pc:cxnChg>
        <pc:cxnChg chg="del">
          <ac:chgData name="Presentation Point" userId="f45ce91d846791e9" providerId="LiveId" clId="{287945FA-0C95-43EE-A328-C48347DB4A14}" dt="2019-09-09T09:27:19.377" v="60" actId="478"/>
          <ac:cxnSpMkLst>
            <pc:docMk/>
            <pc:sldMk cId="3253798075" sldId="269"/>
            <ac:cxnSpMk id="48" creationId="{7F1207E6-3B36-46BE-A853-CCAF2D03AE62}"/>
          </ac:cxnSpMkLst>
        </pc:cxnChg>
        <pc:cxnChg chg="del">
          <ac:chgData name="Presentation Point" userId="f45ce91d846791e9" providerId="LiveId" clId="{287945FA-0C95-43EE-A328-C48347DB4A14}" dt="2019-09-09T09:27:20.709" v="61" actId="478"/>
          <ac:cxnSpMkLst>
            <pc:docMk/>
            <pc:sldMk cId="3253798075" sldId="269"/>
            <ac:cxnSpMk id="49" creationId="{7A626C4F-C13F-45A8-AC58-CE44525DCDE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3CA3-55CB-4CF9-B721-42E1875A0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5B9BD-DAE2-4EE8-BB9B-638FD234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6353-A70E-43B2-BC03-CDFF4FFC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09C2-F0DD-4CD5-9115-3B01B052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DE041-CE5A-44CA-9059-11C422D8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F037-8CD2-4663-957F-5C52DD09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9D698-A457-43B9-9360-F6427D7DE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3C0C-A917-42A4-8A7B-0761D14F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12ABC-D553-4E5C-9CB7-71EB43CF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9E54-CD37-47C5-AA02-09F9947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49A2E-60C8-4C0F-9E27-EDD8A8878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4A46-712F-4D13-A602-EF71BBF5F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9B46-3B46-46F2-98DE-A5436DE4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952F-6A36-4409-9EA5-ADF81C68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32E8-0ABF-4878-91D7-2CA9736C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F95D-5459-4394-AB04-4304CAB4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FE79-D68D-4DC2-B625-4EF54A0C7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22EE-A647-47DD-810C-5DDB14B0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897C-B3BD-428B-A1B3-A4148A46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76FA-F550-4387-9B21-E763CFC4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3193-3B54-4995-8396-2549362A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AA5BA-F8CD-40E8-8DEA-782B29C54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6BE7-85AA-4AAC-8D93-2D67383E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21A47-3FB3-45FD-882A-E4AF113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8CF3-9DEC-43F0-A51D-F08FE441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E5A-C09D-4665-9094-3767B486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9AC3-73BA-47A4-964D-535024AD8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B2000-F267-4BD9-9D7F-84769BBE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CA939-C64D-454A-B2CC-ACEF318D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DBEFB-E56E-4877-BB76-A8D20D53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73DF2-F24D-4A97-8BD9-A85307D7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D3A4-57E1-4277-B41B-C0A0F1D9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6E709-BF8A-4B74-827C-67863642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5863C-9782-405F-B97C-15A03CD3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52DB5-79F3-43C0-B1CB-5BC54E8C8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5EBD1-90A9-4242-A817-4FABE54E2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57F65-613D-4F6E-86D6-7AC5CAEA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FA7EC-AE4A-4822-968C-7DC37BBD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AC76DD-B901-476E-9158-1FCBB5BC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65EC-30B1-4E00-8F82-7B61DEB1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36462-C54A-484D-8D86-717F5ABA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9486D-77ED-421D-B981-736E79D6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89FCF-69FC-4D04-A8C9-DB4DBA94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B07FC-6F99-4EFF-9909-388A1E30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69AAF-E49E-4CE3-8E95-D8218F3F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E8444-4A2B-45A6-B888-2D9B5395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0DB9-1B78-47A3-BA53-CE879B44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5E43-B01F-4648-A28A-1CA41A16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5304-9631-447F-9D10-BB2BBB37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B384E-30F2-4517-ABF1-75F8B4F5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52AF6-309E-49DB-BA9E-D60B4411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9C5B0-A148-496E-B94C-F865FF09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2520-504F-4AF9-97FE-5D45967A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F2C0A-304D-47AB-8859-C4893DB46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49897-D91F-4619-9A93-E52AEB4C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5CF47-BCB8-44B4-B277-4C5B527F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C2777-E289-452F-A533-5E872530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58278-8FE8-413F-9593-8113C201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7A838-AF09-4CEA-84EE-405216A6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E0209-578A-45C5-81ED-8D802F26E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A613B-3B5A-4357-87C8-B784F0430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C8876-3611-459C-A274-7B3D875040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5A3E-DA90-41D9-95FC-00912CD2B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1C22B-42E7-4EF7-8EB4-A0773AF6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E77A-F6F3-4B80-BF94-40190994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2" y="932542"/>
            <a:ext cx="4426857" cy="4426857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8C0C0AA7-90F4-4281-B37D-0667780B9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/>
          </a:prstGeom>
          <a:gradFill flip="none" rotWithShape="1">
            <a:gsLst>
              <a:gs pos="0">
                <a:srgbClr val="003468"/>
              </a:gs>
              <a:gs pos="50000">
                <a:srgbClr val="898C8F"/>
              </a:gs>
              <a:gs pos="100000">
                <a:srgbClr val="E175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1314F9D-2893-4B01-B680-B725C2A98AD1}"/>
              </a:ext>
            </a:extLst>
          </p:cNvPr>
          <p:cNvSpPr/>
          <p:nvPr/>
        </p:nvSpPr>
        <p:spPr>
          <a:xfrm rot="10800000">
            <a:off x="1346200" y="-3"/>
            <a:ext cx="10845798" cy="6857999"/>
          </a:xfrm>
          <a:prstGeom prst="homePlate">
            <a:avLst>
              <a:gd name="adj" fmla="val 13889"/>
            </a:avLst>
          </a:prstGeom>
          <a:blipFill dpi="0" rotWithShape="0">
            <a:blip r:embed="rId2"/>
            <a:srcRect/>
            <a:stretch>
              <a:fillRect l="-13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46F40FA8-C988-461C-9045-6BF29E8E643D}"/>
              </a:ext>
            </a:extLst>
          </p:cNvPr>
          <p:cNvSpPr/>
          <p:nvPr/>
        </p:nvSpPr>
        <p:spPr>
          <a:xfrm>
            <a:off x="1758502" y="427990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>
            <a:off x="4436266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>
            <a:off x="1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8091" y="468837"/>
            <a:ext cx="800946" cy="478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D9002F-791F-4CAF-BC2A-D6A226661D98}"/>
              </a:ext>
            </a:extLst>
          </p:cNvPr>
          <p:cNvSpPr/>
          <p:nvPr/>
        </p:nvSpPr>
        <p:spPr>
          <a:xfrm>
            <a:off x="1568000" y="427990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>
            <a:off x="346438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>
            <a:off x="-1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>
            <a:off x="1225147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B076D-CA7F-40B1-92C3-3DA826D45C54}"/>
              </a:ext>
            </a:extLst>
          </p:cNvPr>
          <p:cNvGrpSpPr/>
          <p:nvPr/>
        </p:nvGrpSpPr>
        <p:grpSpPr>
          <a:xfrm>
            <a:off x="2190242" y="4329560"/>
            <a:ext cx="6890258" cy="1094055"/>
            <a:chOff x="3374951" y="3870019"/>
            <a:chExt cx="7055188" cy="105201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CEC5-FE62-4BF5-AC54-4C9924F45EBA}"/>
                </a:ext>
              </a:extLst>
            </p:cNvPr>
            <p:cNvSpPr txBox="1"/>
            <p:nvPr/>
          </p:nvSpPr>
          <p:spPr>
            <a:xfrm>
              <a:off x="3374951" y="3870019"/>
              <a:ext cx="7055188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E6E0E8"/>
                  </a:solidFill>
                  <a:latin typeface="Constantia" panose="02030602050306030303" pitchFamily="18" charset="0"/>
                </a:rPr>
                <a:t>ELDERLY: SAVE FOR YOUR GRANDCHILDREN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35A113-71B6-4DBC-A258-61D36CBB8133}"/>
                </a:ext>
              </a:extLst>
            </p:cNvPr>
            <p:cNvSpPr txBox="1"/>
            <p:nvPr/>
          </p:nvSpPr>
          <p:spPr>
            <a:xfrm>
              <a:off x="3374951" y="4300540"/>
              <a:ext cx="6750557" cy="62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We </a:t>
              </a:r>
              <a:r>
                <a:rPr lang="en-PH" sz="1200" dirty="0" err="1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Yolooe</a:t>
              </a:r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 believe that life insurance is a WANT to get life insurance for their children.</a:t>
              </a:r>
            </a:p>
            <a:p>
              <a:endParaRPr lang="en-PH" sz="1200" dirty="0">
                <a:solidFill>
                  <a:srgbClr val="E6E0E8"/>
                </a:solidFill>
                <a:latin typeface="Modern" pitchFamily="2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>
            <a:off x="4571998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4571998" y="36210"/>
            <a:ext cx="760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2DD785-9DC8-470E-92B4-902FE6EF6A3D}"/>
              </a:ext>
            </a:extLst>
          </p:cNvPr>
          <p:cNvGrpSpPr/>
          <p:nvPr/>
        </p:nvGrpSpPr>
        <p:grpSpPr>
          <a:xfrm>
            <a:off x="5284214" y="680650"/>
            <a:ext cx="6425677" cy="276999"/>
            <a:chOff x="5284214" y="757321"/>
            <a:chExt cx="6425677" cy="2769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C29963-5350-43DD-BA9A-D453FE37B82F}"/>
                </a:ext>
              </a:extLst>
            </p:cNvPr>
            <p:cNvSpPr txBox="1"/>
            <p:nvPr/>
          </p:nvSpPr>
          <p:spPr>
            <a:xfrm>
              <a:off x="5284214" y="757321"/>
              <a:ext cx="1484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9CED48-42C8-4946-BA88-E1D9D98077BE}"/>
                </a:ext>
              </a:extLst>
            </p:cNvPr>
            <p:cNvSpPr txBox="1"/>
            <p:nvPr/>
          </p:nvSpPr>
          <p:spPr>
            <a:xfrm>
              <a:off x="6644404" y="772710"/>
              <a:ext cx="3012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BF277A-7E5F-4D00-9C91-F754AAEE11E1}"/>
                </a:ext>
              </a:extLst>
            </p:cNvPr>
            <p:cNvSpPr txBox="1"/>
            <p:nvPr/>
          </p:nvSpPr>
          <p:spPr>
            <a:xfrm>
              <a:off x="9476417" y="788099"/>
              <a:ext cx="2233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5284215" y="1220706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1207E6-3B36-46BE-A853-CCAF2D03AE62}"/>
              </a:ext>
            </a:extLst>
          </p:cNvPr>
          <p:cNvCxnSpPr/>
          <p:nvPr/>
        </p:nvCxnSpPr>
        <p:spPr>
          <a:xfrm>
            <a:off x="6815754" y="680650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A626C4F-C13F-45A8-AC58-CE44525DCDE0}"/>
              </a:ext>
            </a:extLst>
          </p:cNvPr>
          <p:cNvCxnSpPr/>
          <p:nvPr/>
        </p:nvCxnSpPr>
        <p:spPr>
          <a:xfrm>
            <a:off x="9420433" y="708332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50" grpId="0" animBg="1"/>
      <p:bldP spid="10" grpId="0" animBg="1"/>
      <p:bldP spid="26" grpId="0" animBg="1"/>
      <p:bldP spid="20" grpId="0" animBg="1"/>
      <p:bldP spid="55" grpId="0" animBg="1"/>
      <p:bldP spid="52" grpId="0" animBg="1"/>
      <p:bldP spid="39" grpId="0" animBg="1"/>
      <p:bldP spid="4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1314F9D-2893-4B01-B680-B725C2A98AD1}"/>
              </a:ext>
            </a:extLst>
          </p:cNvPr>
          <p:cNvSpPr/>
          <p:nvPr/>
        </p:nvSpPr>
        <p:spPr>
          <a:xfrm rot="10800000" flipH="1">
            <a:off x="-3847" y="-3"/>
            <a:ext cx="10845798" cy="6857999"/>
          </a:xfrm>
          <a:prstGeom prst="homePlate">
            <a:avLst>
              <a:gd name="adj" fmla="val 13889"/>
            </a:avLst>
          </a:prstGeom>
          <a:blipFill dpi="0" rotWithShape="0">
            <a:blip r:embed="rId2"/>
            <a:srcRect/>
            <a:stretch>
              <a:fillRect l="35" r="-122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46F40FA8-C988-461C-9045-6BF29E8E643D}"/>
              </a:ext>
            </a:extLst>
          </p:cNvPr>
          <p:cNvSpPr/>
          <p:nvPr/>
        </p:nvSpPr>
        <p:spPr>
          <a:xfrm flipH="1">
            <a:off x="2794740" y="4466248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 flipH="1">
            <a:off x="180980" y="-11237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 flipH="1">
            <a:off x="10655297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1339000" y="468837"/>
            <a:ext cx="800946" cy="478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D9002F-791F-4CAF-BC2A-D6A226661D98}"/>
              </a:ext>
            </a:extLst>
          </p:cNvPr>
          <p:cNvSpPr/>
          <p:nvPr/>
        </p:nvSpPr>
        <p:spPr>
          <a:xfrm flipH="1">
            <a:off x="2945326" y="4466248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 flipH="1">
            <a:off x="8831399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 flipH="1">
            <a:off x="9824754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 flipH="1">
            <a:off x="9677565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B076D-CA7F-40B1-92C3-3DA826D45C54}"/>
              </a:ext>
            </a:extLst>
          </p:cNvPr>
          <p:cNvGrpSpPr/>
          <p:nvPr/>
        </p:nvGrpSpPr>
        <p:grpSpPr>
          <a:xfrm>
            <a:off x="3159340" y="4515906"/>
            <a:ext cx="7121896" cy="1463386"/>
            <a:chOff x="3374951" y="3870019"/>
            <a:chExt cx="7292371" cy="14071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CEC5-FE62-4BF5-AC54-4C9924F45EBA}"/>
                </a:ext>
              </a:extLst>
            </p:cNvPr>
            <p:cNvSpPr txBox="1"/>
            <p:nvPr/>
          </p:nvSpPr>
          <p:spPr>
            <a:xfrm>
              <a:off x="3374951" y="3870019"/>
              <a:ext cx="7292371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E6E0E8"/>
                  </a:solidFill>
                  <a:latin typeface="Constantia" panose="02030602050306030303" pitchFamily="18" charset="0"/>
                </a:rPr>
                <a:t>HOME LOANS: BUY YOUR OWN DREAM HOME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35A113-71B6-4DBC-A258-61D36CBB8133}"/>
                </a:ext>
              </a:extLst>
            </p:cNvPr>
            <p:cNvSpPr txBox="1"/>
            <p:nvPr/>
          </p:nvSpPr>
          <p:spPr>
            <a:xfrm>
              <a:off x="3374951" y="4300540"/>
              <a:ext cx="6750557" cy="97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Each month home cost including mortgage, property taxes, insurance and maintenance, into a money-market account You'll quickly know whether you can afford the house. </a:t>
              </a:r>
            </a:p>
            <a:p>
              <a:endParaRPr lang="en-PH" sz="1200" dirty="0">
                <a:solidFill>
                  <a:srgbClr val="E6E0E8"/>
                </a:solidFill>
                <a:latin typeface="Modern" pitchFamily="2" charset="0"/>
                <a:ea typeface="Noto Sans" panose="020B0502040504020204" pitchFamily="34"/>
                <a:cs typeface="Noto Sans" panose="020B0502040504020204" pitchFamily="34"/>
              </a:endParaRPr>
            </a:p>
            <a:p>
              <a:endParaRPr lang="en-PH" sz="1200" dirty="0">
                <a:solidFill>
                  <a:srgbClr val="E6E0E8"/>
                </a:solidFill>
                <a:latin typeface="Modern" pitchFamily="2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 flipH="1">
            <a:off x="0" y="-11237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0" y="24973"/>
            <a:ext cx="708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255856" y="1209469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1207E6-3B36-46BE-A853-CCAF2D03AE62}"/>
              </a:ext>
            </a:extLst>
          </p:cNvPr>
          <p:cNvCxnSpPr/>
          <p:nvPr/>
        </p:nvCxnSpPr>
        <p:spPr>
          <a:xfrm>
            <a:off x="2197101" y="669413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A626C4F-C13F-45A8-AC58-CE44525DCDE0}"/>
              </a:ext>
            </a:extLst>
          </p:cNvPr>
          <p:cNvCxnSpPr/>
          <p:nvPr/>
        </p:nvCxnSpPr>
        <p:spPr>
          <a:xfrm>
            <a:off x="4848433" y="669413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2DD785-9DC8-470E-92B4-902FE6EF6A3D}"/>
              </a:ext>
            </a:extLst>
          </p:cNvPr>
          <p:cNvGrpSpPr/>
          <p:nvPr/>
        </p:nvGrpSpPr>
        <p:grpSpPr>
          <a:xfrm>
            <a:off x="726063" y="680650"/>
            <a:ext cx="6425676" cy="276999"/>
            <a:chOff x="5284214" y="757321"/>
            <a:chExt cx="6425676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C29963-5350-43DD-BA9A-D453FE37B82F}"/>
                </a:ext>
              </a:extLst>
            </p:cNvPr>
            <p:cNvSpPr txBox="1"/>
            <p:nvPr/>
          </p:nvSpPr>
          <p:spPr>
            <a:xfrm>
              <a:off x="5284214" y="757321"/>
              <a:ext cx="14532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9CED48-42C8-4946-BA88-E1D9D98077BE}"/>
                </a:ext>
              </a:extLst>
            </p:cNvPr>
            <p:cNvSpPr txBox="1"/>
            <p:nvPr/>
          </p:nvSpPr>
          <p:spPr>
            <a:xfrm>
              <a:off x="6802976" y="772710"/>
              <a:ext cx="25963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BF277A-7E5F-4D00-9C91-F754AAEE11E1}"/>
                </a:ext>
              </a:extLst>
            </p:cNvPr>
            <p:cNvSpPr txBox="1"/>
            <p:nvPr/>
          </p:nvSpPr>
          <p:spPr>
            <a:xfrm>
              <a:off x="9399293" y="788099"/>
              <a:ext cx="23105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87141"/>
      </p:ext>
    </p:extLst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50" grpId="0" animBg="1"/>
      <p:bldP spid="10" grpId="0" animBg="1"/>
      <p:bldP spid="26" grpId="0" animBg="1"/>
      <p:bldP spid="20" grpId="0" animBg="1"/>
      <p:bldP spid="55" grpId="0" animBg="1"/>
      <p:bldP spid="52" grpId="0" animBg="1"/>
      <p:bldP spid="39" grpId="0" animBg="1"/>
      <p:bldP spid="41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1314F9D-2893-4B01-B680-B725C2A98AD1}"/>
              </a:ext>
            </a:extLst>
          </p:cNvPr>
          <p:cNvSpPr/>
          <p:nvPr/>
        </p:nvSpPr>
        <p:spPr>
          <a:xfrm rot="10800000">
            <a:off x="1346200" y="-3"/>
            <a:ext cx="10845798" cy="6857999"/>
          </a:xfrm>
          <a:prstGeom prst="homePlate">
            <a:avLst>
              <a:gd name="adj" fmla="val 13889"/>
            </a:avLst>
          </a:prstGeom>
          <a:blipFill dpi="0" rotWithShape="0">
            <a:blip r:embed="rId2"/>
            <a:srcRect/>
            <a:stretch>
              <a:fillRect l="-12872" t="-8803" b="-45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46F40FA8-C988-461C-9045-6BF29E8E643D}"/>
              </a:ext>
            </a:extLst>
          </p:cNvPr>
          <p:cNvSpPr/>
          <p:nvPr/>
        </p:nvSpPr>
        <p:spPr>
          <a:xfrm>
            <a:off x="1758502" y="427990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>
            <a:off x="4436266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>
            <a:off x="1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8091" y="468837"/>
            <a:ext cx="800946" cy="478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D9002F-791F-4CAF-BC2A-D6A226661D98}"/>
              </a:ext>
            </a:extLst>
          </p:cNvPr>
          <p:cNvSpPr/>
          <p:nvPr/>
        </p:nvSpPr>
        <p:spPr>
          <a:xfrm>
            <a:off x="1568000" y="427990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>
            <a:off x="346438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>
            <a:off x="-1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>
            <a:off x="1225147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B076D-CA7F-40B1-92C3-3DA826D45C54}"/>
              </a:ext>
            </a:extLst>
          </p:cNvPr>
          <p:cNvGrpSpPr/>
          <p:nvPr/>
        </p:nvGrpSpPr>
        <p:grpSpPr>
          <a:xfrm>
            <a:off x="2190242" y="4329558"/>
            <a:ext cx="6890258" cy="1463386"/>
            <a:chOff x="3374951" y="3870019"/>
            <a:chExt cx="7055188" cy="14071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CEC5-FE62-4BF5-AC54-4C9924F45EBA}"/>
                </a:ext>
              </a:extLst>
            </p:cNvPr>
            <p:cNvSpPr txBox="1"/>
            <p:nvPr/>
          </p:nvSpPr>
          <p:spPr>
            <a:xfrm>
              <a:off x="3374951" y="3870019"/>
              <a:ext cx="7055188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E6E0E8"/>
                  </a:solidFill>
                  <a:latin typeface="Constantia" panose="02030602050306030303" pitchFamily="18" charset="0"/>
                </a:rPr>
                <a:t>CAR LOANS: GET  YOUR DREAM CAR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35A113-71B6-4DBC-A258-61D36CBB8133}"/>
                </a:ext>
              </a:extLst>
            </p:cNvPr>
            <p:cNvSpPr txBox="1"/>
            <p:nvPr/>
          </p:nvSpPr>
          <p:spPr>
            <a:xfrm>
              <a:off x="3374951" y="4300540"/>
              <a:ext cx="6750557" cy="97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PH" sz="1200" dirty="0">
                <a:solidFill>
                  <a:srgbClr val="E6E0E8"/>
                </a:solidFill>
                <a:latin typeface="Modern" pitchFamily="2" charset="0"/>
                <a:ea typeface="Noto Sans" panose="020B0502040504020204" pitchFamily="34"/>
                <a:cs typeface="Noto Sans" panose="020B0502040504020204" pitchFamily="34"/>
              </a:endParaRPr>
            </a:p>
            <a:p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To qualify, the availed auto loan should meet the following criteria: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Vehicle must be brand new and for private use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Minimum loan amount of $3,000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Minimum loan term of 36 months</a:t>
              </a:r>
              <a:endParaRPr lang="en-US" sz="1200" dirty="0">
                <a:solidFill>
                  <a:srgbClr val="E6E0E8"/>
                </a:solidFill>
                <a:latin typeface="Modern" pitchFamily="2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>
            <a:off x="4571998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4571998" y="36210"/>
            <a:ext cx="760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5284215" y="1220706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506B24-755F-44E7-AD52-ECA73FDB02DD}"/>
              </a:ext>
            </a:extLst>
          </p:cNvPr>
          <p:cNvSpPr/>
          <p:nvPr/>
        </p:nvSpPr>
        <p:spPr>
          <a:xfrm>
            <a:off x="9378502" y="2361132"/>
            <a:ext cx="2813498" cy="4097726"/>
          </a:xfrm>
          <a:prstGeom prst="rect">
            <a:avLst/>
          </a:prstGeom>
          <a:solidFill>
            <a:srgbClr val="00346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5990AE-C5D7-4C9D-A735-165F28B8F149}"/>
              </a:ext>
            </a:extLst>
          </p:cNvPr>
          <p:cNvGrpSpPr/>
          <p:nvPr/>
        </p:nvGrpSpPr>
        <p:grpSpPr>
          <a:xfrm>
            <a:off x="9426372" y="2499460"/>
            <a:ext cx="2717758" cy="1237561"/>
            <a:chOff x="5693595" y="3337653"/>
            <a:chExt cx="2717758" cy="1237561"/>
          </a:xfrm>
        </p:grpSpPr>
        <p:pic>
          <p:nvPicPr>
            <p:cNvPr id="27" name="Picture 26" descr="A close up of text on a white background&#10;&#10;Description generated with high confidence">
              <a:extLst>
                <a:ext uri="{FF2B5EF4-FFF2-40B4-BE49-F238E27FC236}">
                  <a16:creationId xmlns:a16="http://schemas.microsoft.com/office/drawing/2014/main" id="{FBD9E9B5-0C09-4EB5-B1FD-2D08C3C6F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026" y="3337653"/>
              <a:ext cx="711116" cy="711116"/>
            </a:xfrm>
            <a:prstGeom prst="rect">
              <a:avLst/>
            </a:prstGeom>
          </p:spPr>
        </p:pic>
        <p:sp>
          <p:nvSpPr>
            <p:cNvPr id="28" name="Заголовок 1">
              <a:extLst>
                <a:ext uri="{FF2B5EF4-FFF2-40B4-BE49-F238E27FC236}">
                  <a16:creationId xmlns:a16="http://schemas.microsoft.com/office/drawing/2014/main" id="{41782E17-D52C-471F-AB4D-1995959ADAA5}"/>
                </a:ext>
              </a:extLst>
            </p:cNvPr>
            <p:cNvSpPr txBox="1">
              <a:spLocks/>
            </p:cNvSpPr>
            <p:nvPr/>
          </p:nvSpPr>
          <p:spPr>
            <a:xfrm>
              <a:off x="5693595" y="4251490"/>
              <a:ext cx="2717758" cy="323724"/>
            </a:xfrm>
            <a:prstGeom prst="rect">
              <a:avLst/>
            </a:prstGeom>
          </p:spPr>
          <p:txBody>
            <a:bodyPr vert="horz" lIns="90693" tIns="45347" rIns="90693" bIns="45347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0% DOWN PAYMENT</a:t>
              </a:r>
              <a:endParaRPr lang="ru-RU" sz="32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57F7F9-9E8A-44AA-8E39-5D98F91591A6}"/>
              </a:ext>
            </a:extLst>
          </p:cNvPr>
          <p:cNvGrpSpPr/>
          <p:nvPr/>
        </p:nvGrpSpPr>
        <p:grpSpPr>
          <a:xfrm>
            <a:off x="9483072" y="3862171"/>
            <a:ext cx="2717758" cy="1159991"/>
            <a:chOff x="5829030" y="4214237"/>
            <a:chExt cx="2717758" cy="115999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9185B19-B690-4D14-981A-4550C7A5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761" y="4214237"/>
              <a:ext cx="711116" cy="711116"/>
            </a:xfrm>
            <a:prstGeom prst="rect">
              <a:avLst/>
            </a:prstGeom>
          </p:spPr>
        </p:pic>
        <p:sp>
          <p:nvSpPr>
            <p:cNvPr id="31" name="Заголовок 1">
              <a:extLst>
                <a:ext uri="{FF2B5EF4-FFF2-40B4-BE49-F238E27FC236}">
                  <a16:creationId xmlns:a16="http://schemas.microsoft.com/office/drawing/2014/main" id="{F987DEA8-128D-4251-B73A-B1A1066235FE}"/>
                </a:ext>
              </a:extLst>
            </p:cNvPr>
            <p:cNvSpPr txBox="1">
              <a:spLocks/>
            </p:cNvSpPr>
            <p:nvPr/>
          </p:nvSpPr>
          <p:spPr>
            <a:xfrm>
              <a:off x="5829030" y="5050504"/>
              <a:ext cx="2717758" cy="323724"/>
            </a:xfrm>
            <a:prstGeom prst="rect">
              <a:avLst/>
            </a:prstGeom>
          </p:spPr>
          <p:txBody>
            <a:bodyPr vert="horz" lIns="90693" tIns="45347" rIns="90693" bIns="45347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QUICK DELIVERY</a:t>
              </a:r>
              <a:endParaRPr lang="ru-RU" sz="32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028695-402F-492E-994A-4E50187ADDC5}"/>
              </a:ext>
            </a:extLst>
          </p:cNvPr>
          <p:cNvGrpSpPr/>
          <p:nvPr/>
        </p:nvGrpSpPr>
        <p:grpSpPr>
          <a:xfrm>
            <a:off x="9385818" y="5181323"/>
            <a:ext cx="2717758" cy="1155419"/>
            <a:chOff x="5740464" y="5243311"/>
            <a:chExt cx="2717758" cy="115541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618A83D-976B-4BE7-92D1-FE427C27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449" y="5243311"/>
              <a:ext cx="711116" cy="711116"/>
            </a:xfrm>
            <a:prstGeom prst="rect">
              <a:avLst/>
            </a:prstGeom>
          </p:spPr>
        </p:pic>
        <p:sp>
          <p:nvSpPr>
            <p:cNvPr id="37" name="Заголовок 1">
              <a:extLst>
                <a:ext uri="{FF2B5EF4-FFF2-40B4-BE49-F238E27FC236}">
                  <a16:creationId xmlns:a16="http://schemas.microsoft.com/office/drawing/2014/main" id="{137155A2-8E79-449D-BC6E-5ACFEBD3A5D2}"/>
                </a:ext>
              </a:extLst>
            </p:cNvPr>
            <p:cNvSpPr txBox="1">
              <a:spLocks/>
            </p:cNvSpPr>
            <p:nvPr/>
          </p:nvSpPr>
          <p:spPr>
            <a:xfrm>
              <a:off x="5740464" y="6075006"/>
              <a:ext cx="2717758" cy="323724"/>
            </a:xfrm>
            <a:prstGeom prst="rect">
              <a:avLst/>
            </a:prstGeom>
          </p:spPr>
          <p:txBody>
            <a:bodyPr vert="horz" lIns="90693" tIns="45347" rIns="90693" bIns="45347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LOWEST  INTEREST</a:t>
              </a:r>
              <a:endParaRPr lang="ru-RU" sz="3200" b="1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DCBCCE-01DF-42D6-85D0-F89837408807}"/>
              </a:ext>
            </a:extLst>
          </p:cNvPr>
          <p:cNvGrpSpPr/>
          <p:nvPr/>
        </p:nvGrpSpPr>
        <p:grpSpPr>
          <a:xfrm>
            <a:off x="5284214" y="680650"/>
            <a:ext cx="6425677" cy="276999"/>
            <a:chOff x="5284214" y="757321"/>
            <a:chExt cx="6425677" cy="27699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C1D132-698C-4F0A-8106-8EF15536B8EA}"/>
                </a:ext>
              </a:extLst>
            </p:cNvPr>
            <p:cNvSpPr txBox="1"/>
            <p:nvPr/>
          </p:nvSpPr>
          <p:spPr>
            <a:xfrm>
              <a:off x="5284214" y="757321"/>
              <a:ext cx="1484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908E08-EC6C-4FB4-8641-C624BDD5AC53}"/>
                </a:ext>
              </a:extLst>
            </p:cNvPr>
            <p:cNvSpPr txBox="1"/>
            <p:nvPr/>
          </p:nvSpPr>
          <p:spPr>
            <a:xfrm>
              <a:off x="6644404" y="772710"/>
              <a:ext cx="3012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BE090C-A534-4C1D-BBA5-935C26A34EE5}"/>
                </a:ext>
              </a:extLst>
            </p:cNvPr>
            <p:cNvSpPr txBox="1"/>
            <p:nvPr/>
          </p:nvSpPr>
          <p:spPr>
            <a:xfrm>
              <a:off x="9476417" y="788099"/>
              <a:ext cx="2233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0296A5-FEB5-4AD3-9D0E-BE92AACE0C7D}"/>
              </a:ext>
            </a:extLst>
          </p:cNvPr>
          <p:cNvCxnSpPr/>
          <p:nvPr/>
        </p:nvCxnSpPr>
        <p:spPr>
          <a:xfrm>
            <a:off x="6815754" y="680650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43AD510-F73C-42CF-8359-554AB87AE81D}"/>
              </a:ext>
            </a:extLst>
          </p:cNvPr>
          <p:cNvCxnSpPr/>
          <p:nvPr/>
        </p:nvCxnSpPr>
        <p:spPr>
          <a:xfrm>
            <a:off x="9420433" y="708332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50" grpId="0" animBg="1"/>
      <p:bldP spid="10" grpId="0" animBg="1"/>
      <p:bldP spid="26" grpId="0" animBg="1"/>
      <p:bldP spid="20" grpId="0" animBg="1"/>
      <p:bldP spid="55" grpId="0" animBg="1"/>
      <p:bldP spid="52" grpId="0" animBg="1"/>
      <p:bldP spid="39" grpId="0" animBg="1"/>
      <p:bldP spid="41" grpId="0"/>
      <p:bldP spid="4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5">
            <a:extLst>
              <a:ext uri="{FF2B5EF4-FFF2-40B4-BE49-F238E27FC236}">
                <a16:creationId xmlns:a16="http://schemas.microsoft.com/office/drawing/2014/main" id="{3AF8E862-03D5-4EFF-A400-AD257949EE08}"/>
              </a:ext>
            </a:extLst>
          </p:cNvPr>
          <p:cNvSpPr/>
          <p:nvPr/>
        </p:nvSpPr>
        <p:spPr>
          <a:xfrm flipH="1">
            <a:off x="2692007" y="4732596"/>
            <a:ext cx="7620000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E7554FDF-FCF3-4437-BCE8-770B0FD32CF2}"/>
              </a:ext>
            </a:extLst>
          </p:cNvPr>
          <p:cNvSpPr/>
          <p:nvPr/>
        </p:nvSpPr>
        <p:spPr>
          <a:xfrm flipH="1">
            <a:off x="3829275" y="4732596"/>
            <a:ext cx="6747704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 flipH="1">
            <a:off x="8894621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46F40FA8-C988-461C-9045-6BF29E8E643D}"/>
              </a:ext>
            </a:extLst>
          </p:cNvPr>
          <p:cNvSpPr/>
          <p:nvPr/>
        </p:nvSpPr>
        <p:spPr>
          <a:xfrm flipH="1">
            <a:off x="2692007" y="1917802"/>
            <a:ext cx="7620000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 flipH="1">
            <a:off x="205890" y="-11237"/>
            <a:ext cx="7620000" cy="1405363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 flipH="1">
            <a:off x="10655297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1345550" y="468837"/>
            <a:ext cx="800946" cy="478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D9002F-791F-4CAF-BC2A-D6A226661D98}"/>
              </a:ext>
            </a:extLst>
          </p:cNvPr>
          <p:cNvSpPr/>
          <p:nvPr/>
        </p:nvSpPr>
        <p:spPr>
          <a:xfrm flipH="1">
            <a:off x="3829275" y="1917802"/>
            <a:ext cx="6747704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 flipH="1">
            <a:off x="9842500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 flipH="1">
            <a:off x="9740787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79CEC5-FE62-4BF5-AC54-4C9924F45EBA}"/>
              </a:ext>
            </a:extLst>
          </p:cNvPr>
          <p:cNvSpPr txBox="1"/>
          <p:nvPr/>
        </p:nvSpPr>
        <p:spPr>
          <a:xfrm>
            <a:off x="4167660" y="2126801"/>
            <a:ext cx="59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1200" dirty="0">
              <a:solidFill>
                <a:srgbClr val="E6E0E8"/>
              </a:solidFill>
              <a:latin typeface="Modern" pitchFamily="2" charset="0"/>
            </a:endParaRPr>
          </a:p>
          <a:p>
            <a:r>
              <a:rPr lang="en-PH" sz="1200" dirty="0">
                <a:solidFill>
                  <a:srgbClr val="E6E0E8"/>
                </a:solidFill>
                <a:latin typeface="Modern" pitchFamily="2" charset="0"/>
              </a:rPr>
              <a:t>Vehicle must be brand new and for private use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 flipH="1">
            <a:off x="-3847" y="-11237"/>
            <a:ext cx="7620000" cy="962964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-3847" y="24973"/>
            <a:ext cx="726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618631" y="1003649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58852F-06AC-4E37-A0D7-6A0284D0B17B}"/>
              </a:ext>
            </a:extLst>
          </p:cNvPr>
          <p:cNvSpPr txBox="1"/>
          <p:nvPr/>
        </p:nvSpPr>
        <p:spPr>
          <a:xfrm>
            <a:off x="2715130" y="2035801"/>
            <a:ext cx="110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E6E0E8"/>
                </a:solidFill>
                <a:latin typeface="Constantia" panose="02030602050306030303" pitchFamily="18" charset="0"/>
              </a:rPr>
              <a:t>01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B0B2D0FA-009D-4640-90EA-8609D5C4E740}"/>
              </a:ext>
            </a:extLst>
          </p:cNvPr>
          <p:cNvSpPr/>
          <p:nvPr/>
        </p:nvSpPr>
        <p:spPr>
          <a:xfrm flipH="1">
            <a:off x="2692007" y="3367870"/>
            <a:ext cx="7620000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EFBF8BB8-633A-4E78-B7A1-B5812BC84248}"/>
              </a:ext>
            </a:extLst>
          </p:cNvPr>
          <p:cNvSpPr/>
          <p:nvPr/>
        </p:nvSpPr>
        <p:spPr>
          <a:xfrm flipH="1">
            <a:off x="3829275" y="3367870"/>
            <a:ext cx="6747704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7FA78C-B8EB-4D71-A099-6C22F87D2BFE}"/>
              </a:ext>
            </a:extLst>
          </p:cNvPr>
          <p:cNvSpPr txBox="1"/>
          <p:nvPr/>
        </p:nvSpPr>
        <p:spPr>
          <a:xfrm>
            <a:off x="4167660" y="3576869"/>
            <a:ext cx="595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rgbClr val="E6E0E8"/>
                </a:solidFill>
                <a:latin typeface="Modern" pitchFamily="2" charset="0"/>
              </a:rPr>
              <a:t>Minimum loan amount of $3,000</a:t>
            </a:r>
            <a:endParaRPr lang="en-GB" sz="1200" dirty="0">
              <a:solidFill>
                <a:srgbClr val="E6E0E8"/>
              </a:solidFill>
              <a:latin typeface="Moder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9CCE68-4281-47A9-8DA6-2EDE576F8CA7}"/>
              </a:ext>
            </a:extLst>
          </p:cNvPr>
          <p:cNvSpPr txBox="1"/>
          <p:nvPr/>
        </p:nvSpPr>
        <p:spPr>
          <a:xfrm>
            <a:off x="2715130" y="3485869"/>
            <a:ext cx="110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E6E0E8"/>
                </a:solidFill>
                <a:latin typeface="Constantia" panose="02030602050306030303" pitchFamily="18" charset="0"/>
              </a:rPr>
              <a:t>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EA923D-BA07-4973-A67D-6546D9D884E6}"/>
              </a:ext>
            </a:extLst>
          </p:cNvPr>
          <p:cNvSpPr txBox="1"/>
          <p:nvPr/>
        </p:nvSpPr>
        <p:spPr>
          <a:xfrm>
            <a:off x="4167660" y="4900030"/>
            <a:ext cx="59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1200" dirty="0">
              <a:solidFill>
                <a:srgbClr val="E6E0E8"/>
              </a:solidFill>
              <a:latin typeface="Modern" pitchFamily="2" charset="0"/>
            </a:endParaRPr>
          </a:p>
          <a:p>
            <a:r>
              <a:rPr lang="en-PH" sz="1200" dirty="0">
                <a:solidFill>
                  <a:srgbClr val="E6E0E8"/>
                </a:solidFill>
                <a:latin typeface="Modern" pitchFamily="2" charset="0"/>
              </a:rPr>
              <a:t>Protect your new vehicle from damage and repair expenses</a:t>
            </a:r>
            <a:endParaRPr lang="en-GB" sz="1200" dirty="0">
              <a:solidFill>
                <a:srgbClr val="E6E0E8"/>
              </a:solidFill>
              <a:latin typeface="Moder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B92398-9D8F-43AB-9B5F-45AD578B6CA4}"/>
              </a:ext>
            </a:extLst>
          </p:cNvPr>
          <p:cNvSpPr txBox="1"/>
          <p:nvPr/>
        </p:nvSpPr>
        <p:spPr>
          <a:xfrm>
            <a:off x="2715130" y="4850595"/>
            <a:ext cx="110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E6E0E8"/>
                </a:solidFill>
                <a:latin typeface="Constantia" panose="02030602050306030303" pitchFamily="18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E9D630-0C80-488D-B148-2896C94703B1}"/>
              </a:ext>
            </a:extLst>
          </p:cNvPr>
          <p:cNvSpPr/>
          <p:nvPr/>
        </p:nvSpPr>
        <p:spPr>
          <a:xfrm>
            <a:off x="1" y="1718432"/>
            <a:ext cx="513518" cy="5139568"/>
          </a:xfrm>
          <a:prstGeom prst="rect">
            <a:avLst/>
          </a:prstGeom>
          <a:solidFill>
            <a:srgbClr val="F5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BC6D94-2880-4475-9555-061A5B21C854}"/>
              </a:ext>
            </a:extLst>
          </p:cNvPr>
          <p:cNvGrpSpPr/>
          <p:nvPr/>
        </p:nvGrpSpPr>
        <p:grpSpPr>
          <a:xfrm>
            <a:off x="471506" y="1718432"/>
            <a:ext cx="2287029" cy="4697169"/>
            <a:chOff x="1174661" y="1316075"/>
            <a:chExt cx="2529340" cy="5194835"/>
          </a:xfrm>
        </p:grpSpPr>
        <p:grpSp>
          <p:nvGrpSpPr>
            <p:cNvPr id="27" name="Group 63">
              <a:extLst>
                <a:ext uri="{FF2B5EF4-FFF2-40B4-BE49-F238E27FC236}">
                  <a16:creationId xmlns:a16="http://schemas.microsoft.com/office/drawing/2014/main" id="{EE24A09E-1779-4B6D-9CCC-B082B3E90AD6}"/>
                </a:ext>
              </a:extLst>
            </p:cNvPr>
            <p:cNvGrpSpPr/>
            <p:nvPr/>
          </p:nvGrpSpPr>
          <p:grpSpPr>
            <a:xfrm>
              <a:off x="1174661" y="1316075"/>
              <a:ext cx="2529340" cy="5194835"/>
              <a:chOff x="1165272" y="1279296"/>
              <a:chExt cx="2221137" cy="4561840"/>
            </a:xfrm>
          </p:grpSpPr>
          <p:grpSp>
            <p:nvGrpSpPr>
              <p:cNvPr id="28" name="Group 64">
                <a:extLst>
                  <a:ext uri="{FF2B5EF4-FFF2-40B4-BE49-F238E27FC236}">
                    <a16:creationId xmlns:a16="http://schemas.microsoft.com/office/drawing/2014/main" id="{ECD36723-1C51-4274-BFA8-E52870002564}"/>
                  </a:ext>
                </a:extLst>
              </p:cNvPr>
              <p:cNvGrpSpPr/>
              <p:nvPr/>
            </p:nvGrpSpPr>
            <p:grpSpPr>
              <a:xfrm>
                <a:off x="1165272" y="1279296"/>
                <a:ext cx="2221137" cy="4561840"/>
                <a:chOff x="3739073" y="951230"/>
                <a:chExt cx="1665853" cy="3421380"/>
              </a:xfrm>
            </p:grpSpPr>
            <p:pic>
              <p:nvPicPr>
                <p:cNvPr id="30" name="Picture 66">
                  <a:extLst>
                    <a:ext uri="{FF2B5EF4-FFF2-40B4-BE49-F238E27FC236}">
                      <a16:creationId xmlns:a16="http://schemas.microsoft.com/office/drawing/2014/main" id="{3B4CE00A-E136-42D4-8BC5-78A496FB9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9073" y="951230"/>
                  <a:ext cx="1665853" cy="3421380"/>
                </a:xfrm>
                <a:prstGeom prst="rect">
                  <a:avLst/>
                </a:prstGeom>
                <a:effectLst>
                  <a:outerShdw blurRad="190500" sx="102000" sy="102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1" name="Rectangle 67">
                  <a:extLst>
                    <a:ext uri="{FF2B5EF4-FFF2-40B4-BE49-F238E27FC236}">
                      <a16:creationId xmlns:a16="http://schemas.microsoft.com/office/drawing/2014/main" id="{603801E3-FE75-41D5-B759-B80BD059AA7C}"/>
                    </a:ext>
                  </a:extLst>
                </p:cNvPr>
                <p:cNvSpPr/>
                <p:nvPr/>
              </p:nvSpPr>
              <p:spPr>
                <a:xfrm>
                  <a:off x="3850640" y="1361440"/>
                  <a:ext cx="1442720" cy="2560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0"/>
                </a:p>
              </p:txBody>
            </p:sp>
          </p:grpSp>
          <p:sp>
            <p:nvSpPr>
              <p:cNvPr id="29" name="Rectangle 65">
                <a:extLst>
                  <a:ext uri="{FF2B5EF4-FFF2-40B4-BE49-F238E27FC236}">
                    <a16:creationId xmlns:a16="http://schemas.microsoft.com/office/drawing/2014/main" id="{2452C57C-A54E-48FB-83CA-7F85A30B463F}"/>
                  </a:ext>
                </a:extLst>
              </p:cNvPr>
              <p:cNvSpPr/>
              <p:nvPr/>
            </p:nvSpPr>
            <p:spPr>
              <a:xfrm>
                <a:off x="1312317" y="1811740"/>
                <a:ext cx="1933972" cy="342826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0" dirty="0"/>
              </a:p>
            </p:txBody>
          </p:sp>
        </p:grpSp>
        <p:pic>
          <p:nvPicPr>
            <p:cNvPr id="32" name="Picture Placeholder 13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D3CD6973-9323-43F5-9EDD-241AFF861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" b="586"/>
            <a:stretch>
              <a:fillRect/>
            </a:stretch>
          </p:blipFill>
          <p:spPr>
            <a:xfrm>
              <a:off x="1295646" y="1954615"/>
              <a:ext cx="2220462" cy="3903964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C1CE1D-F5CB-43D7-8DDA-22BEF562FD1B}"/>
              </a:ext>
            </a:extLst>
          </p:cNvPr>
          <p:cNvCxnSpPr/>
          <p:nvPr/>
        </p:nvCxnSpPr>
        <p:spPr>
          <a:xfrm>
            <a:off x="1799623" y="517914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067059-05B6-4EE1-A783-8A07A0E338D4}"/>
              </a:ext>
            </a:extLst>
          </p:cNvPr>
          <p:cNvCxnSpPr/>
          <p:nvPr/>
        </p:nvCxnSpPr>
        <p:spPr>
          <a:xfrm>
            <a:off x="4450955" y="517914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B77993-116B-4743-95D3-F09DB5542E4B}"/>
              </a:ext>
            </a:extLst>
          </p:cNvPr>
          <p:cNvGrpSpPr/>
          <p:nvPr/>
        </p:nvGrpSpPr>
        <p:grpSpPr>
          <a:xfrm>
            <a:off x="328585" y="529151"/>
            <a:ext cx="6425676" cy="276999"/>
            <a:chOff x="5284214" y="757321"/>
            <a:chExt cx="6425676" cy="2769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5C801E-A0DB-4884-B6EC-196DBB2CB596}"/>
                </a:ext>
              </a:extLst>
            </p:cNvPr>
            <p:cNvSpPr txBox="1"/>
            <p:nvPr/>
          </p:nvSpPr>
          <p:spPr>
            <a:xfrm>
              <a:off x="5284214" y="757321"/>
              <a:ext cx="14532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D0EA59-8AE9-4103-ADFF-189A9A6F73E7}"/>
                </a:ext>
              </a:extLst>
            </p:cNvPr>
            <p:cNvSpPr txBox="1"/>
            <p:nvPr/>
          </p:nvSpPr>
          <p:spPr>
            <a:xfrm>
              <a:off x="6802976" y="772710"/>
              <a:ext cx="25963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9EDD60-5DAA-4DE6-83F8-A51B45C25046}"/>
                </a:ext>
              </a:extLst>
            </p:cNvPr>
            <p:cNvSpPr txBox="1"/>
            <p:nvPr/>
          </p:nvSpPr>
          <p:spPr>
            <a:xfrm>
              <a:off x="9399293" y="788099"/>
              <a:ext cx="23105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7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0" grpId="0" animBg="1"/>
      <p:bldP spid="51" grpId="0" animBg="1"/>
      <p:bldP spid="50" grpId="0" animBg="1"/>
      <p:bldP spid="10" grpId="0" animBg="1"/>
      <p:bldP spid="26" grpId="0" animBg="1"/>
      <p:bldP spid="55" grpId="0" animBg="1"/>
      <p:bldP spid="52" grpId="0" animBg="1"/>
      <p:bldP spid="34" grpId="0"/>
      <p:bldP spid="39" grpId="0" animBg="1"/>
      <p:bldP spid="41" grpId="0"/>
      <p:bldP spid="45" grpId="0"/>
      <p:bldP spid="36" grpId="0"/>
      <p:bldP spid="37" grpId="0" animBg="1"/>
      <p:bldP spid="38" grpId="0" animBg="1"/>
      <p:bldP spid="40" grpId="0"/>
      <p:bldP spid="47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5">
            <a:extLst>
              <a:ext uri="{FF2B5EF4-FFF2-40B4-BE49-F238E27FC236}">
                <a16:creationId xmlns:a16="http://schemas.microsoft.com/office/drawing/2014/main" id="{7F939E70-CC7C-4D5C-A47B-86749099D6B6}"/>
              </a:ext>
            </a:extLst>
          </p:cNvPr>
          <p:cNvSpPr/>
          <p:nvPr/>
        </p:nvSpPr>
        <p:spPr>
          <a:xfrm flipH="1">
            <a:off x="2692007" y="4869789"/>
            <a:ext cx="2056200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22659832-CA6F-4422-98C1-BBC5033F5FEF}"/>
              </a:ext>
            </a:extLst>
          </p:cNvPr>
          <p:cNvSpPr/>
          <p:nvPr/>
        </p:nvSpPr>
        <p:spPr>
          <a:xfrm flipH="1">
            <a:off x="2692007" y="3505064"/>
            <a:ext cx="2056200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2A9AAD55-6845-4263-B2F2-B580CFE65699}"/>
              </a:ext>
            </a:extLst>
          </p:cNvPr>
          <p:cNvSpPr/>
          <p:nvPr/>
        </p:nvSpPr>
        <p:spPr>
          <a:xfrm flipH="1">
            <a:off x="2692007" y="2158841"/>
            <a:ext cx="2056200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46F1A4E4-B1ED-44D6-8770-6545BCD454CC}"/>
              </a:ext>
            </a:extLst>
          </p:cNvPr>
          <p:cNvSpPr/>
          <p:nvPr/>
        </p:nvSpPr>
        <p:spPr>
          <a:xfrm>
            <a:off x="3311525" y="4869790"/>
            <a:ext cx="3544052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1D2757D3-A716-4340-ABBE-5FAA6F3C1BAA}"/>
              </a:ext>
            </a:extLst>
          </p:cNvPr>
          <p:cNvSpPr/>
          <p:nvPr/>
        </p:nvSpPr>
        <p:spPr>
          <a:xfrm>
            <a:off x="3380319" y="2158026"/>
            <a:ext cx="3475257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C5812B3A-D140-4464-AD1F-99869AC55442}"/>
              </a:ext>
            </a:extLst>
          </p:cNvPr>
          <p:cNvSpPr/>
          <p:nvPr/>
        </p:nvSpPr>
        <p:spPr>
          <a:xfrm>
            <a:off x="3390900" y="3505064"/>
            <a:ext cx="3464676" cy="1159329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60877D-88CD-4F57-9624-623C2E86AD9F}"/>
              </a:ext>
            </a:extLst>
          </p:cNvPr>
          <p:cNvSpPr/>
          <p:nvPr/>
        </p:nvSpPr>
        <p:spPr>
          <a:xfrm>
            <a:off x="11480800" y="1674510"/>
            <a:ext cx="711200" cy="5183490"/>
          </a:xfrm>
          <a:prstGeom prst="rect">
            <a:avLst/>
          </a:prstGeom>
          <a:solidFill>
            <a:srgbClr val="F5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>
            <a:off x="4436266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>
            <a:off x="1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8091" y="468837"/>
            <a:ext cx="800946" cy="478990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>
            <a:off x="346438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>
            <a:off x="-1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>
            <a:off x="1225147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>
            <a:off x="4571998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4571998" y="36210"/>
            <a:ext cx="760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5284215" y="1220706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pic>
        <p:nvPicPr>
          <p:cNvPr id="38" name="Picture 28">
            <a:extLst>
              <a:ext uri="{FF2B5EF4-FFF2-40B4-BE49-F238E27FC236}">
                <a16:creationId xmlns:a16="http://schemas.microsoft.com/office/drawing/2014/main" id="{A84BAD52-A018-4491-BEF1-EA0619584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" t="7401" r="4496"/>
          <a:stretch/>
        </p:blipFill>
        <p:spPr>
          <a:xfrm>
            <a:off x="4887116" y="2011748"/>
            <a:ext cx="7416800" cy="4637889"/>
          </a:xfrm>
          <a:prstGeom prst="rect">
            <a:avLst/>
          </a:prstGeom>
        </p:spPr>
      </p:pic>
      <p:pic>
        <p:nvPicPr>
          <p:cNvPr id="40" name="Picture Placeholder 4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7FD2F01-4799-4D52-A96B-0D294D1DF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11875"/>
          <a:stretch>
            <a:fillRect/>
          </a:stretch>
        </p:blipFill>
        <p:spPr>
          <a:xfrm>
            <a:off x="5849141" y="2388895"/>
            <a:ext cx="5492750" cy="3403600"/>
          </a:xfrm>
          <a:prstGeom prst="rect">
            <a:avLst/>
          </a:prstGeom>
        </p:spPr>
      </p:pic>
      <p:sp>
        <p:nvSpPr>
          <p:cNvPr id="57" name="Freeform 52">
            <a:extLst>
              <a:ext uri="{FF2B5EF4-FFF2-40B4-BE49-F238E27FC236}">
                <a16:creationId xmlns:a16="http://schemas.microsoft.com/office/drawing/2014/main" id="{2988CF68-6F74-482D-BA47-6FB390F1CBB1}"/>
              </a:ext>
            </a:extLst>
          </p:cNvPr>
          <p:cNvSpPr>
            <a:spLocks noEditPoints="1"/>
          </p:cNvSpPr>
          <p:nvPr/>
        </p:nvSpPr>
        <p:spPr bwMode="auto">
          <a:xfrm>
            <a:off x="2888873" y="3774679"/>
            <a:ext cx="495814" cy="620098"/>
          </a:xfrm>
          <a:custGeom>
            <a:avLst/>
            <a:gdLst>
              <a:gd name="T0" fmla="*/ 154 w 159"/>
              <a:gd name="T1" fmla="*/ 18 h 198"/>
              <a:gd name="T2" fmla="*/ 141 w 159"/>
              <a:gd name="T3" fmla="*/ 19 h 198"/>
              <a:gd name="T4" fmla="*/ 82 w 159"/>
              <a:gd name="T5" fmla="*/ 2 h 198"/>
              <a:gd name="T6" fmla="*/ 79 w 159"/>
              <a:gd name="T7" fmla="*/ 0 h 198"/>
              <a:gd name="T8" fmla="*/ 77 w 159"/>
              <a:gd name="T9" fmla="*/ 2 h 198"/>
              <a:gd name="T10" fmla="*/ 18 w 159"/>
              <a:gd name="T11" fmla="*/ 19 h 198"/>
              <a:gd name="T12" fmla="*/ 4 w 159"/>
              <a:gd name="T13" fmla="*/ 18 h 198"/>
              <a:gd name="T14" fmla="*/ 0 w 159"/>
              <a:gd name="T15" fmla="*/ 18 h 198"/>
              <a:gd name="T16" fmla="*/ 0 w 159"/>
              <a:gd name="T17" fmla="*/ 129 h 198"/>
              <a:gd name="T18" fmla="*/ 52 w 159"/>
              <a:gd name="T19" fmla="*/ 180 h 198"/>
              <a:gd name="T20" fmla="*/ 76 w 159"/>
              <a:gd name="T21" fmla="*/ 195 h 198"/>
              <a:gd name="T22" fmla="*/ 79 w 159"/>
              <a:gd name="T23" fmla="*/ 198 h 198"/>
              <a:gd name="T24" fmla="*/ 82 w 159"/>
              <a:gd name="T25" fmla="*/ 195 h 198"/>
              <a:gd name="T26" fmla="*/ 106 w 159"/>
              <a:gd name="T27" fmla="*/ 180 h 198"/>
              <a:gd name="T28" fmla="*/ 159 w 159"/>
              <a:gd name="T29" fmla="*/ 129 h 198"/>
              <a:gd name="T30" fmla="*/ 159 w 159"/>
              <a:gd name="T31" fmla="*/ 18 h 198"/>
              <a:gd name="T32" fmla="*/ 154 w 159"/>
              <a:gd name="T33" fmla="*/ 18 h 198"/>
              <a:gd name="T34" fmla="*/ 149 w 159"/>
              <a:gd name="T35" fmla="*/ 129 h 198"/>
              <a:gd name="T36" fmla="*/ 103 w 159"/>
              <a:gd name="T37" fmla="*/ 170 h 198"/>
              <a:gd name="T38" fmla="*/ 79 w 159"/>
              <a:gd name="T39" fmla="*/ 184 h 198"/>
              <a:gd name="T40" fmla="*/ 56 w 159"/>
              <a:gd name="T41" fmla="*/ 170 h 198"/>
              <a:gd name="T42" fmla="*/ 10 w 159"/>
              <a:gd name="T43" fmla="*/ 129 h 198"/>
              <a:gd name="T44" fmla="*/ 10 w 159"/>
              <a:gd name="T45" fmla="*/ 29 h 198"/>
              <a:gd name="T46" fmla="*/ 79 w 159"/>
              <a:gd name="T47" fmla="*/ 13 h 198"/>
              <a:gd name="T48" fmla="*/ 149 w 159"/>
              <a:gd name="T49" fmla="*/ 29 h 198"/>
              <a:gd name="T50" fmla="*/ 149 w 159"/>
              <a:gd name="T51" fmla="*/ 129 h 198"/>
              <a:gd name="T52" fmla="*/ 79 w 159"/>
              <a:gd name="T53" fmla="*/ 20 h 198"/>
              <a:gd name="T54" fmla="*/ 143 w 159"/>
              <a:gd name="T55" fmla="*/ 35 h 198"/>
              <a:gd name="T56" fmla="*/ 143 w 159"/>
              <a:gd name="T57" fmla="*/ 129 h 198"/>
              <a:gd name="T58" fmla="*/ 101 w 159"/>
              <a:gd name="T59" fmla="*/ 165 h 198"/>
              <a:gd name="T60" fmla="*/ 79 w 159"/>
              <a:gd name="T61" fmla="*/ 176 h 198"/>
              <a:gd name="T62" fmla="*/ 79 w 159"/>
              <a:gd name="T63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198">
                <a:moveTo>
                  <a:pt x="154" y="18"/>
                </a:moveTo>
                <a:cubicBezTo>
                  <a:pt x="150" y="19"/>
                  <a:pt x="145" y="19"/>
                  <a:pt x="141" y="19"/>
                </a:cubicBezTo>
                <a:cubicBezTo>
                  <a:pt x="117" y="19"/>
                  <a:pt x="95" y="13"/>
                  <a:pt x="82" y="2"/>
                </a:cubicBezTo>
                <a:cubicBezTo>
                  <a:pt x="79" y="0"/>
                  <a:pt x="79" y="0"/>
                  <a:pt x="79" y="0"/>
                </a:cubicBezTo>
                <a:cubicBezTo>
                  <a:pt x="77" y="2"/>
                  <a:pt x="77" y="2"/>
                  <a:pt x="77" y="2"/>
                </a:cubicBezTo>
                <a:cubicBezTo>
                  <a:pt x="63" y="13"/>
                  <a:pt x="41" y="19"/>
                  <a:pt x="18" y="19"/>
                </a:cubicBezTo>
                <a:cubicBezTo>
                  <a:pt x="13" y="19"/>
                  <a:pt x="9" y="19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61"/>
                  <a:pt x="29" y="171"/>
                  <a:pt x="52" y="180"/>
                </a:cubicBezTo>
                <a:cubicBezTo>
                  <a:pt x="68" y="185"/>
                  <a:pt x="76" y="194"/>
                  <a:pt x="76" y="195"/>
                </a:cubicBezTo>
                <a:cubicBezTo>
                  <a:pt x="79" y="198"/>
                  <a:pt x="79" y="198"/>
                  <a:pt x="79" y="198"/>
                </a:cubicBezTo>
                <a:cubicBezTo>
                  <a:pt x="82" y="195"/>
                  <a:pt x="82" y="195"/>
                  <a:pt x="82" y="195"/>
                </a:cubicBezTo>
                <a:cubicBezTo>
                  <a:pt x="83" y="194"/>
                  <a:pt x="91" y="186"/>
                  <a:pt x="106" y="180"/>
                </a:cubicBezTo>
                <a:cubicBezTo>
                  <a:pt x="130" y="171"/>
                  <a:pt x="159" y="161"/>
                  <a:pt x="159" y="129"/>
                </a:cubicBezTo>
                <a:cubicBezTo>
                  <a:pt x="159" y="18"/>
                  <a:pt x="159" y="18"/>
                  <a:pt x="159" y="18"/>
                </a:cubicBezTo>
                <a:lnTo>
                  <a:pt x="154" y="18"/>
                </a:lnTo>
                <a:close/>
                <a:moveTo>
                  <a:pt x="149" y="129"/>
                </a:moveTo>
                <a:cubicBezTo>
                  <a:pt x="149" y="152"/>
                  <a:pt x="130" y="161"/>
                  <a:pt x="103" y="170"/>
                </a:cubicBezTo>
                <a:cubicBezTo>
                  <a:pt x="92" y="175"/>
                  <a:pt x="84" y="180"/>
                  <a:pt x="79" y="184"/>
                </a:cubicBezTo>
                <a:cubicBezTo>
                  <a:pt x="75" y="180"/>
                  <a:pt x="67" y="175"/>
                  <a:pt x="56" y="170"/>
                </a:cubicBezTo>
                <a:cubicBezTo>
                  <a:pt x="29" y="161"/>
                  <a:pt x="10" y="152"/>
                  <a:pt x="10" y="129"/>
                </a:cubicBezTo>
                <a:cubicBezTo>
                  <a:pt x="10" y="29"/>
                  <a:pt x="10" y="29"/>
                  <a:pt x="10" y="29"/>
                </a:cubicBezTo>
                <a:cubicBezTo>
                  <a:pt x="37" y="30"/>
                  <a:pt x="62" y="24"/>
                  <a:pt x="79" y="13"/>
                </a:cubicBezTo>
                <a:cubicBezTo>
                  <a:pt x="96" y="24"/>
                  <a:pt x="122" y="30"/>
                  <a:pt x="149" y="29"/>
                </a:cubicBezTo>
                <a:lnTo>
                  <a:pt x="149" y="129"/>
                </a:lnTo>
                <a:close/>
                <a:moveTo>
                  <a:pt x="79" y="20"/>
                </a:moveTo>
                <a:cubicBezTo>
                  <a:pt x="96" y="30"/>
                  <a:pt x="119" y="35"/>
                  <a:pt x="143" y="35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143" y="147"/>
                  <a:pt x="130" y="154"/>
                  <a:pt x="101" y="165"/>
                </a:cubicBezTo>
                <a:cubicBezTo>
                  <a:pt x="92" y="168"/>
                  <a:pt x="84" y="173"/>
                  <a:pt x="79" y="176"/>
                </a:cubicBezTo>
                <a:lnTo>
                  <a:pt x="79" y="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5">
            <a:extLst>
              <a:ext uri="{FF2B5EF4-FFF2-40B4-BE49-F238E27FC236}">
                <a16:creationId xmlns:a16="http://schemas.microsoft.com/office/drawing/2014/main" id="{6349856B-E2E2-47B3-9D91-638EDE3439B9}"/>
              </a:ext>
            </a:extLst>
          </p:cNvPr>
          <p:cNvSpPr>
            <a:spLocks noEditPoints="1"/>
          </p:cNvSpPr>
          <p:nvPr/>
        </p:nvSpPr>
        <p:spPr bwMode="auto">
          <a:xfrm>
            <a:off x="2831205" y="5180111"/>
            <a:ext cx="534331" cy="538684"/>
          </a:xfrm>
          <a:custGeom>
            <a:avLst/>
            <a:gdLst>
              <a:gd name="T0" fmla="*/ 171 w 208"/>
              <a:gd name="T1" fmla="*/ 172 h 209"/>
              <a:gd name="T2" fmla="*/ 36 w 208"/>
              <a:gd name="T3" fmla="*/ 172 h 209"/>
              <a:gd name="T4" fmla="*/ 12 w 208"/>
              <a:gd name="T5" fmla="*/ 133 h 209"/>
              <a:gd name="T6" fmla="*/ 0 w 208"/>
              <a:gd name="T7" fmla="*/ 135 h 209"/>
              <a:gd name="T8" fmla="*/ 14 w 208"/>
              <a:gd name="T9" fmla="*/ 102 h 209"/>
              <a:gd name="T10" fmla="*/ 36 w 208"/>
              <a:gd name="T11" fmla="*/ 130 h 209"/>
              <a:gd name="T12" fmla="*/ 24 w 208"/>
              <a:gd name="T13" fmla="*/ 131 h 209"/>
              <a:gd name="T14" fmla="*/ 44 w 208"/>
              <a:gd name="T15" fmla="*/ 164 h 209"/>
              <a:gd name="T16" fmla="*/ 162 w 208"/>
              <a:gd name="T17" fmla="*/ 164 h 209"/>
              <a:gd name="T18" fmla="*/ 162 w 208"/>
              <a:gd name="T19" fmla="*/ 46 h 209"/>
              <a:gd name="T20" fmla="*/ 44 w 208"/>
              <a:gd name="T21" fmla="*/ 46 h 209"/>
              <a:gd name="T22" fmla="*/ 36 w 208"/>
              <a:gd name="T23" fmla="*/ 37 h 209"/>
              <a:gd name="T24" fmla="*/ 171 w 208"/>
              <a:gd name="T25" fmla="*/ 37 h 209"/>
              <a:gd name="T26" fmla="*/ 171 w 208"/>
              <a:gd name="T27" fmla="*/ 172 h 209"/>
              <a:gd name="T28" fmla="*/ 79 w 208"/>
              <a:gd name="T29" fmla="*/ 105 h 209"/>
              <a:gd name="T30" fmla="*/ 103 w 208"/>
              <a:gd name="T31" fmla="*/ 80 h 209"/>
              <a:gd name="T32" fmla="*/ 128 w 208"/>
              <a:gd name="T33" fmla="*/ 105 h 209"/>
              <a:gd name="T34" fmla="*/ 103 w 208"/>
              <a:gd name="T35" fmla="*/ 129 h 209"/>
              <a:gd name="T36" fmla="*/ 79 w 208"/>
              <a:gd name="T37" fmla="*/ 105 h 209"/>
              <a:gd name="T38" fmla="*/ 87 w 208"/>
              <a:gd name="T39" fmla="*/ 105 h 209"/>
              <a:gd name="T40" fmla="*/ 103 w 208"/>
              <a:gd name="T41" fmla="*/ 121 h 209"/>
              <a:gd name="T42" fmla="*/ 120 w 208"/>
              <a:gd name="T43" fmla="*/ 105 h 209"/>
              <a:gd name="T44" fmla="*/ 103 w 208"/>
              <a:gd name="T45" fmla="*/ 88 h 209"/>
              <a:gd name="T46" fmla="*/ 87 w 208"/>
              <a:gd name="T47" fmla="*/ 105 h 209"/>
              <a:gd name="T48" fmla="*/ 59 w 208"/>
              <a:gd name="T49" fmla="*/ 105 h 209"/>
              <a:gd name="T50" fmla="*/ 49 w 208"/>
              <a:gd name="T51" fmla="*/ 90 h 209"/>
              <a:gd name="T52" fmla="*/ 55 w 208"/>
              <a:gd name="T53" fmla="*/ 77 h 209"/>
              <a:gd name="T54" fmla="*/ 72 w 208"/>
              <a:gd name="T55" fmla="*/ 74 h 209"/>
              <a:gd name="T56" fmla="*/ 75 w 208"/>
              <a:gd name="T57" fmla="*/ 56 h 209"/>
              <a:gd name="T58" fmla="*/ 89 w 208"/>
              <a:gd name="T59" fmla="*/ 51 h 209"/>
              <a:gd name="T60" fmla="*/ 103 w 208"/>
              <a:gd name="T61" fmla="*/ 61 h 209"/>
              <a:gd name="T62" fmla="*/ 118 w 208"/>
              <a:gd name="T63" fmla="*/ 51 h 209"/>
              <a:gd name="T64" fmla="*/ 131 w 208"/>
              <a:gd name="T65" fmla="*/ 56 h 209"/>
              <a:gd name="T66" fmla="*/ 134 w 208"/>
              <a:gd name="T67" fmla="*/ 74 h 209"/>
              <a:gd name="T68" fmla="*/ 152 w 208"/>
              <a:gd name="T69" fmla="*/ 77 h 209"/>
              <a:gd name="T70" fmla="*/ 158 w 208"/>
              <a:gd name="T71" fmla="*/ 90 h 209"/>
              <a:gd name="T72" fmla="*/ 147 w 208"/>
              <a:gd name="T73" fmla="*/ 105 h 209"/>
              <a:gd name="T74" fmla="*/ 158 w 208"/>
              <a:gd name="T75" fmla="*/ 119 h 209"/>
              <a:gd name="T76" fmla="*/ 152 w 208"/>
              <a:gd name="T77" fmla="*/ 133 h 209"/>
              <a:gd name="T78" fmla="*/ 134 w 208"/>
              <a:gd name="T79" fmla="*/ 136 h 209"/>
              <a:gd name="T80" fmla="*/ 131 w 208"/>
              <a:gd name="T81" fmla="*/ 153 h 209"/>
              <a:gd name="T82" fmla="*/ 118 w 208"/>
              <a:gd name="T83" fmla="*/ 159 h 209"/>
              <a:gd name="T84" fmla="*/ 103 w 208"/>
              <a:gd name="T85" fmla="*/ 149 h 209"/>
              <a:gd name="T86" fmla="*/ 89 w 208"/>
              <a:gd name="T87" fmla="*/ 159 h 209"/>
              <a:gd name="T88" fmla="*/ 75 w 208"/>
              <a:gd name="T89" fmla="*/ 153 h 209"/>
              <a:gd name="T90" fmla="*/ 72 w 208"/>
              <a:gd name="T91" fmla="*/ 136 h 209"/>
              <a:gd name="T92" fmla="*/ 55 w 208"/>
              <a:gd name="T93" fmla="*/ 133 h 209"/>
              <a:gd name="T94" fmla="*/ 49 w 208"/>
              <a:gd name="T95" fmla="*/ 119 h 209"/>
              <a:gd name="T96" fmla="*/ 59 w 208"/>
              <a:gd name="T97" fmla="*/ 105 h 209"/>
              <a:gd name="T98" fmla="*/ 76 w 208"/>
              <a:gd name="T99" fmla="*/ 105 h 209"/>
              <a:gd name="T100" fmla="*/ 103 w 208"/>
              <a:gd name="T101" fmla="*/ 132 h 209"/>
              <a:gd name="T102" fmla="*/ 130 w 208"/>
              <a:gd name="T103" fmla="*/ 105 h 209"/>
              <a:gd name="T104" fmla="*/ 103 w 208"/>
              <a:gd name="T105" fmla="*/ 78 h 209"/>
              <a:gd name="T106" fmla="*/ 76 w 208"/>
              <a:gd name="T107" fmla="*/ 10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8" h="209">
                <a:moveTo>
                  <a:pt x="171" y="172"/>
                </a:moveTo>
                <a:cubicBezTo>
                  <a:pt x="133" y="209"/>
                  <a:pt x="73" y="209"/>
                  <a:pt x="36" y="172"/>
                </a:cubicBezTo>
                <a:cubicBezTo>
                  <a:pt x="25" y="161"/>
                  <a:pt x="17" y="148"/>
                  <a:pt x="12" y="133"/>
                </a:cubicBezTo>
                <a:cubicBezTo>
                  <a:pt x="0" y="135"/>
                  <a:pt x="0" y="135"/>
                  <a:pt x="0" y="135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28" y="144"/>
                  <a:pt x="35" y="155"/>
                  <a:pt x="44" y="164"/>
                </a:cubicBezTo>
                <a:cubicBezTo>
                  <a:pt x="77" y="196"/>
                  <a:pt x="130" y="196"/>
                  <a:pt x="162" y="164"/>
                </a:cubicBezTo>
                <a:cubicBezTo>
                  <a:pt x="195" y="131"/>
                  <a:pt x="195" y="78"/>
                  <a:pt x="162" y="46"/>
                </a:cubicBezTo>
                <a:cubicBezTo>
                  <a:pt x="130" y="13"/>
                  <a:pt x="77" y="13"/>
                  <a:pt x="44" y="46"/>
                </a:cubicBezTo>
                <a:cubicBezTo>
                  <a:pt x="36" y="37"/>
                  <a:pt x="36" y="37"/>
                  <a:pt x="36" y="37"/>
                </a:cubicBezTo>
                <a:cubicBezTo>
                  <a:pt x="73" y="0"/>
                  <a:pt x="133" y="0"/>
                  <a:pt x="171" y="37"/>
                </a:cubicBezTo>
                <a:cubicBezTo>
                  <a:pt x="208" y="75"/>
                  <a:pt x="208" y="135"/>
                  <a:pt x="171" y="172"/>
                </a:cubicBezTo>
                <a:moveTo>
                  <a:pt x="79" y="105"/>
                </a:moveTo>
                <a:cubicBezTo>
                  <a:pt x="79" y="91"/>
                  <a:pt x="90" y="80"/>
                  <a:pt x="103" y="80"/>
                </a:cubicBezTo>
                <a:cubicBezTo>
                  <a:pt x="117" y="80"/>
                  <a:pt x="128" y="91"/>
                  <a:pt x="128" y="105"/>
                </a:cubicBezTo>
                <a:cubicBezTo>
                  <a:pt x="128" y="118"/>
                  <a:pt x="117" y="129"/>
                  <a:pt x="103" y="129"/>
                </a:cubicBezTo>
                <a:cubicBezTo>
                  <a:pt x="90" y="129"/>
                  <a:pt x="79" y="118"/>
                  <a:pt x="79" y="105"/>
                </a:cubicBezTo>
                <a:moveTo>
                  <a:pt x="87" y="105"/>
                </a:moveTo>
                <a:cubicBezTo>
                  <a:pt x="87" y="114"/>
                  <a:pt x="94" y="121"/>
                  <a:pt x="103" y="121"/>
                </a:cubicBezTo>
                <a:cubicBezTo>
                  <a:pt x="112" y="121"/>
                  <a:pt x="120" y="114"/>
                  <a:pt x="120" y="105"/>
                </a:cubicBezTo>
                <a:cubicBezTo>
                  <a:pt x="120" y="96"/>
                  <a:pt x="112" y="88"/>
                  <a:pt x="103" y="88"/>
                </a:cubicBezTo>
                <a:cubicBezTo>
                  <a:pt x="94" y="88"/>
                  <a:pt x="87" y="96"/>
                  <a:pt x="87" y="105"/>
                </a:cubicBezTo>
                <a:moveTo>
                  <a:pt x="59" y="105"/>
                </a:moveTo>
                <a:cubicBezTo>
                  <a:pt x="59" y="98"/>
                  <a:pt x="55" y="93"/>
                  <a:pt x="49" y="90"/>
                </a:cubicBezTo>
                <a:cubicBezTo>
                  <a:pt x="50" y="86"/>
                  <a:pt x="52" y="81"/>
                  <a:pt x="55" y="77"/>
                </a:cubicBezTo>
                <a:cubicBezTo>
                  <a:pt x="60" y="79"/>
                  <a:pt x="67" y="78"/>
                  <a:pt x="72" y="74"/>
                </a:cubicBezTo>
                <a:cubicBezTo>
                  <a:pt x="77" y="69"/>
                  <a:pt x="78" y="62"/>
                  <a:pt x="75" y="56"/>
                </a:cubicBezTo>
                <a:cubicBezTo>
                  <a:pt x="79" y="54"/>
                  <a:pt x="84" y="52"/>
                  <a:pt x="89" y="51"/>
                </a:cubicBezTo>
                <a:cubicBezTo>
                  <a:pt x="91" y="56"/>
                  <a:pt x="97" y="61"/>
                  <a:pt x="103" y="61"/>
                </a:cubicBezTo>
                <a:cubicBezTo>
                  <a:pt x="110" y="61"/>
                  <a:pt x="116" y="56"/>
                  <a:pt x="118" y="51"/>
                </a:cubicBezTo>
                <a:cubicBezTo>
                  <a:pt x="123" y="52"/>
                  <a:pt x="127" y="54"/>
                  <a:pt x="131" y="56"/>
                </a:cubicBezTo>
                <a:cubicBezTo>
                  <a:pt x="129" y="62"/>
                  <a:pt x="130" y="69"/>
                  <a:pt x="134" y="74"/>
                </a:cubicBezTo>
                <a:cubicBezTo>
                  <a:pt x="139" y="78"/>
                  <a:pt x="146" y="79"/>
                  <a:pt x="152" y="77"/>
                </a:cubicBezTo>
                <a:cubicBezTo>
                  <a:pt x="154" y="81"/>
                  <a:pt x="156" y="86"/>
                  <a:pt x="158" y="90"/>
                </a:cubicBezTo>
                <a:cubicBezTo>
                  <a:pt x="152" y="93"/>
                  <a:pt x="147" y="98"/>
                  <a:pt x="147" y="105"/>
                </a:cubicBezTo>
                <a:cubicBezTo>
                  <a:pt x="147" y="112"/>
                  <a:pt x="152" y="117"/>
                  <a:pt x="158" y="119"/>
                </a:cubicBezTo>
                <a:cubicBezTo>
                  <a:pt x="156" y="124"/>
                  <a:pt x="154" y="129"/>
                  <a:pt x="152" y="133"/>
                </a:cubicBezTo>
                <a:cubicBezTo>
                  <a:pt x="146" y="130"/>
                  <a:pt x="139" y="131"/>
                  <a:pt x="134" y="136"/>
                </a:cubicBezTo>
                <a:cubicBezTo>
                  <a:pt x="130" y="141"/>
                  <a:pt x="129" y="148"/>
                  <a:pt x="131" y="153"/>
                </a:cubicBezTo>
                <a:cubicBezTo>
                  <a:pt x="127" y="156"/>
                  <a:pt x="123" y="158"/>
                  <a:pt x="118" y="159"/>
                </a:cubicBezTo>
                <a:cubicBezTo>
                  <a:pt x="116" y="153"/>
                  <a:pt x="110" y="149"/>
                  <a:pt x="103" y="149"/>
                </a:cubicBezTo>
                <a:cubicBezTo>
                  <a:pt x="97" y="149"/>
                  <a:pt x="91" y="153"/>
                  <a:pt x="89" y="159"/>
                </a:cubicBezTo>
                <a:cubicBezTo>
                  <a:pt x="84" y="158"/>
                  <a:pt x="79" y="156"/>
                  <a:pt x="75" y="153"/>
                </a:cubicBezTo>
                <a:cubicBezTo>
                  <a:pt x="78" y="148"/>
                  <a:pt x="77" y="141"/>
                  <a:pt x="72" y="136"/>
                </a:cubicBezTo>
                <a:cubicBezTo>
                  <a:pt x="67" y="131"/>
                  <a:pt x="60" y="130"/>
                  <a:pt x="55" y="133"/>
                </a:cubicBezTo>
                <a:cubicBezTo>
                  <a:pt x="52" y="129"/>
                  <a:pt x="50" y="124"/>
                  <a:pt x="49" y="119"/>
                </a:cubicBezTo>
                <a:cubicBezTo>
                  <a:pt x="55" y="117"/>
                  <a:pt x="59" y="112"/>
                  <a:pt x="59" y="105"/>
                </a:cubicBezTo>
                <a:moveTo>
                  <a:pt x="76" y="105"/>
                </a:moveTo>
                <a:cubicBezTo>
                  <a:pt x="76" y="120"/>
                  <a:pt x="88" y="132"/>
                  <a:pt x="103" y="132"/>
                </a:cubicBezTo>
                <a:cubicBezTo>
                  <a:pt x="118" y="132"/>
                  <a:pt x="130" y="120"/>
                  <a:pt x="130" y="105"/>
                </a:cubicBezTo>
                <a:cubicBezTo>
                  <a:pt x="130" y="90"/>
                  <a:pt x="118" y="78"/>
                  <a:pt x="103" y="78"/>
                </a:cubicBezTo>
                <a:cubicBezTo>
                  <a:pt x="88" y="78"/>
                  <a:pt x="76" y="90"/>
                  <a:pt x="76" y="10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9">
            <a:extLst>
              <a:ext uri="{FF2B5EF4-FFF2-40B4-BE49-F238E27FC236}">
                <a16:creationId xmlns:a16="http://schemas.microsoft.com/office/drawing/2014/main" id="{09B93321-089F-4FA5-955B-BA8C16841427}"/>
              </a:ext>
            </a:extLst>
          </p:cNvPr>
          <p:cNvSpPr>
            <a:spLocks noEditPoints="1"/>
          </p:cNvSpPr>
          <p:nvPr/>
        </p:nvSpPr>
        <p:spPr bwMode="auto">
          <a:xfrm>
            <a:off x="2806067" y="2414802"/>
            <a:ext cx="613251" cy="647406"/>
          </a:xfrm>
          <a:custGeom>
            <a:avLst/>
            <a:gdLst>
              <a:gd name="T0" fmla="*/ 101 w 167"/>
              <a:gd name="T1" fmla="*/ 151 h 176"/>
              <a:gd name="T2" fmla="*/ 64 w 167"/>
              <a:gd name="T3" fmla="*/ 148 h 176"/>
              <a:gd name="T4" fmla="*/ 103 w 167"/>
              <a:gd name="T5" fmla="*/ 148 h 176"/>
              <a:gd name="T6" fmla="*/ 64 w 167"/>
              <a:gd name="T7" fmla="*/ 166 h 176"/>
              <a:gd name="T8" fmla="*/ 70 w 167"/>
              <a:gd name="T9" fmla="*/ 171 h 176"/>
              <a:gd name="T10" fmla="*/ 94 w 167"/>
              <a:gd name="T11" fmla="*/ 176 h 176"/>
              <a:gd name="T12" fmla="*/ 101 w 167"/>
              <a:gd name="T13" fmla="*/ 171 h 176"/>
              <a:gd name="T14" fmla="*/ 101 w 167"/>
              <a:gd name="T15" fmla="*/ 163 h 176"/>
              <a:gd name="T16" fmla="*/ 64 w 167"/>
              <a:gd name="T17" fmla="*/ 157 h 176"/>
              <a:gd name="T18" fmla="*/ 101 w 167"/>
              <a:gd name="T19" fmla="*/ 161 h 176"/>
              <a:gd name="T20" fmla="*/ 101 w 167"/>
              <a:gd name="T21" fmla="*/ 153 h 176"/>
              <a:gd name="T22" fmla="*/ 102 w 167"/>
              <a:gd name="T23" fmla="*/ 141 h 176"/>
              <a:gd name="T24" fmla="*/ 40 w 167"/>
              <a:gd name="T25" fmla="*/ 84 h 176"/>
              <a:gd name="T26" fmla="*/ 100 w 167"/>
              <a:gd name="T27" fmla="*/ 96 h 176"/>
              <a:gd name="T28" fmla="*/ 85 w 167"/>
              <a:gd name="T29" fmla="*/ 72 h 176"/>
              <a:gd name="T30" fmla="*/ 99 w 167"/>
              <a:gd name="T31" fmla="*/ 67 h 176"/>
              <a:gd name="T32" fmla="*/ 90 w 167"/>
              <a:gd name="T33" fmla="*/ 56 h 176"/>
              <a:gd name="T34" fmla="*/ 69 w 167"/>
              <a:gd name="T35" fmla="*/ 77 h 176"/>
              <a:gd name="T36" fmla="*/ 83 w 167"/>
              <a:gd name="T37" fmla="*/ 101 h 176"/>
              <a:gd name="T38" fmla="*/ 68 w 167"/>
              <a:gd name="T39" fmla="*/ 106 h 176"/>
              <a:gd name="T40" fmla="*/ 79 w 167"/>
              <a:gd name="T41" fmla="*/ 118 h 176"/>
              <a:gd name="T42" fmla="*/ 100 w 167"/>
              <a:gd name="T43" fmla="*/ 96 h 176"/>
              <a:gd name="T44" fmla="*/ 121 w 167"/>
              <a:gd name="T45" fmla="*/ 27 h 176"/>
              <a:gd name="T46" fmla="*/ 121 w 167"/>
              <a:gd name="T47" fmla="*/ 12 h 176"/>
              <a:gd name="T48" fmla="*/ 24 w 167"/>
              <a:gd name="T49" fmla="*/ 113 h 176"/>
              <a:gd name="T50" fmla="*/ 15 w 167"/>
              <a:gd name="T51" fmla="*/ 126 h 176"/>
              <a:gd name="T52" fmla="*/ 29 w 167"/>
              <a:gd name="T53" fmla="*/ 114 h 176"/>
              <a:gd name="T54" fmla="*/ 143 w 167"/>
              <a:gd name="T55" fmla="*/ 52 h 176"/>
              <a:gd name="T56" fmla="*/ 152 w 167"/>
              <a:gd name="T57" fmla="*/ 40 h 176"/>
              <a:gd name="T58" fmla="*/ 142 w 167"/>
              <a:gd name="T59" fmla="*/ 53 h 176"/>
              <a:gd name="T60" fmla="*/ 4 w 167"/>
              <a:gd name="T61" fmla="*/ 79 h 176"/>
              <a:gd name="T62" fmla="*/ 17 w 167"/>
              <a:gd name="T63" fmla="*/ 86 h 176"/>
              <a:gd name="T64" fmla="*/ 151 w 167"/>
              <a:gd name="T65" fmla="*/ 79 h 176"/>
              <a:gd name="T66" fmla="*/ 163 w 167"/>
              <a:gd name="T67" fmla="*/ 86 h 176"/>
              <a:gd name="T68" fmla="*/ 28 w 167"/>
              <a:gd name="T69" fmla="*/ 46 h 176"/>
              <a:gd name="T70" fmla="*/ 13 w 167"/>
              <a:gd name="T71" fmla="*/ 46 h 176"/>
              <a:gd name="T72" fmla="*/ 29 w 167"/>
              <a:gd name="T73" fmla="*/ 52 h 176"/>
              <a:gd name="T74" fmla="*/ 143 w 167"/>
              <a:gd name="T75" fmla="*/ 113 h 176"/>
              <a:gd name="T76" fmla="*/ 152 w 167"/>
              <a:gd name="T77" fmla="*/ 126 h 176"/>
              <a:gd name="T78" fmla="*/ 155 w 167"/>
              <a:gd name="T79" fmla="*/ 120 h 176"/>
              <a:gd name="T80" fmla="*/ 52 w 167"/>
              <a:gd name="T81" fmla="*/ 28 h 176"/>
              <a:gd name="T82" fmla="*/ 42 w 167"/>
              <a:gd name="T83" fmla="*/ 11 h 176"/>
              <a:gd name="T84" fmla="*/ 47 w 167"/>
              <a:gd name="T85" fmla="*/ 27 h 176"/>
              <a:gd name="T86" fmla="*/ 88 w 167"/>
              <a:gd name="T87" fmla="*/ 3 h 176"/>
              <a:gd name="T88" fmla="*/ 81 w 167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7" h="176">
                <a:moveTo>
                  <a:pt x="103" y="148"/>
                </a:moveTo>
                <a:cubicBezTo>
                  <a:pt x="103" y="148"/>
                  <a:pt x="103" y="148"/>
                  <a:pt x="103" y="148"/>
                </a:cubicBezTo>
                <a:cubicBezTo>
                  <a:pt x="103" y="150"/>
                  <a:pt x="102" y="151"/>
                  <a:pt x="101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6" y="151"/>
                  <a:pt x="64" y="150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6"/>
                  <a:pt x="66" y="144"/>
                  <a:pt x="68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2" y="144"/>
                  <a:pt x="103" y="146"/>
                  <a:pt x="103" y="148"/>
                </a:cubicBezTo>
                <a:close/>
                <a:moveTo>
                  <a:pt x="101" y="163"/>
                </a:moveTo>
                <a:cubicBezTo>
                  <a:pt x="68" y="163"/>
                  <a:pt x="68" y="163"/>
                  <a:pt x="68" y="163"/>
                </a:cubicBezTo>
                <a:cubicBezTo>
                  <a:pt x="66" y="163"/>
                  <a:pt x="64" y="164"/>
                  <a:pt x="6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4" y="170"/>
                  <a:pt x="66" y="171"/>
                  <a:pt x="68" y="171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2"/>
                  <a:pt x="70" y="172"/>
                  <a:pt x="70" y="172"/>
                </a:cubicBezTo>
                <a:cubicBezTo>
                  <a:pt x="70" y="174"/>
                  <a:pt x="72" y="176"/>
                  <a:pt x="74" y="176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96" y="176"/>
                  <a:pt x="97" y="174"/>
                  <a:pt x="97" y="172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02" y="171"/>
                  <a:pt x="103" y="170"/>
                  <a:pt x="103" y="168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4"/>
                  <a:pt x="102" y="163"/>
                  <a:pt x="101" y="163"/>
                </a:cubicBezTo>
                <a:close/>
                <a:moveTo>
                  <a:pt x="101" y="153"/>
                </a:moveTo>
                <a:cubicBezTo>
                  <a:pt x="68" y="153"/>
                  <a:pt x="68" y="153"/>
                  <a:pt x="68" y="153"/>
                </a:cubicBezTo>
                <a:cubicBezTo>
                  <a:pt x="66" y="153"/>
                  <a:pt x="64" y="155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4" y="159"/>
                  <a:pt x="66" y="161"/>
                  <a:pt x="68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2" y="161"/>
                  <a:pt x="103" y="159"/>
                  <a:pt x="103" y="157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3" y="155"/>
                  <a:pt x="102" y="153"/>
                  <a:pt x="101" y="153"/>
                </a:cubicBezTo>
                <a:close/>
                <a:moveTo>
                  <a:pt x="128" y="84"/>
                </a:moveTo>
                <a:cubicBezTo>
                  <a:pt x="128" y="96"/>
                  <a:pt x="123" y="106"/>
                  <a:pt x="116" y="114"/>
                </a:cubicBezTo>
                <a:cubicBezTo>
                  <a:pt x="101" y="131"/>
                  <a:pt x="110" y="141"/>
                  <a:pt x="102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58" y="141"/>
                  <a:pt x="66" y="131"/>
                  <a:pt x="52" y="114"/>
                </a:cubicBezTo>
                <a:cubicBezTo>
                  <a:pt x="45" y="106"/>
                  <a:pt x="40" y="96"/>
                  <a:pt x="40" y="84"/>
                </a:cubicBezTo>
                <a:cubicBezTo>
                  <a:pt x="40" y="61"/>
                  <a:pt x="60" y="41"/>
                  <a:pt x="84" y="41"/>
                </a:cubicBezTo>
                <a:cubicBezTo>
                  <a:pt x="108" y="41"/>
                  <a:pt x="128" y="61"/>
                  <a:pt x="128" y="84"/>
                </a:cubicBezTo>
                <a:close/>
                <a:moveTo>
                  <a:pt x="100" y="96"/>
                </a:moveTo>
                <a:cubicBezTo>
                  <a:pt x="100" y="87"/>
                  <a:pt x="93" y="83"/>
                  <a:pt x="88" y="81"/>
                </a:cubicBezTo>
                <a:cubicBezTo>
                  <a:pt x="81" y="79"/>
                  <a:pt x="81" y="77"/>
                  <a:pt x="81" y="76"/>
                </a:cubicBezTo>
                <a:cubicBezTo>
                  <a:pt x="81" y="74"/>
                  <a:pt x="82" y="72"/>
                  <a:pt x="85" y="72"/>
                </a:cubicBezTo>
                <a:cubicBezTo>
                  <a:pt x="89" y="72"/>
                  <a:pt x="91" y="74"/>
                  <a:pt x="92" y="75"/>
                </a:cubicBezTo>
                <a:cubicBezTo>
                  <a:pt x="95" y="76"/>
                  <a:pt x="95" y="76"/>
                  <a:pt x="95" y="76"/>
                </a:cubicBezTo>
                <a:cubicBezTo>
                  <a:pt x="99" y="67"/>
                  <a:pt x="99" y="67"/>
                  <a:pt x="99" y="67"/>
                </a:cubicBezTo>
                <a:cubicBezTo>
                  <a:pt x="97" y="65"/>
                  <a:pt x="97" y="65"/>
                  <a:pt x="97" y="65"/>
                </a:cubicBezTo>
                <a:cubicBezTo>
                  <a:pt x="95" y="64"/>
                  <a:pt x="92" y="63"/>
                  <a:pt x="90" y="62"/>
                </a:cubicBezTo>
                <a:cubicBezTo>
                  <a:pt x="90" y="56"/>
                  <a:pt x="90" y="56"/>
                  <a:pt x="9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63"/>
                  <a:pt x="80" y="63"/>
                  <a:pt x="80" y="63"/>
                </a:cubicBezTo>
                <a:cubicBezTo>
                  <a:pt x="73" y="65"/>
                  <a:pt x="69" y="71"/>
                  <a:pt x="69" y="77"/>
                </a:cubicBezTo>
                <a:cubicBezTo>
                  <a:pt x="69" y="85"/>
                  <a:pt x="76" y="89"/>
                  <a:pt x="82" y="91"/>
                </a:cubicBezTo>
                <a:cubicBezTo>
                  <a:pt x="88" y="93"/>
                  <a:pt x="88" y="95"/>
                  <a:pt x="88" y="97"/>
                </a:cubicBezTo>
                <a:cubicBezTo>
                  <a:pt x="88" y="99"/>
                  <a:pt x="86" y="101"/>
                  <a:pt x="83" y="101"/>
                </a:cubicBezTo>
                <a:cubicBezTo>
                  <a:pt x="80" y="101"/>
                  <a:pt x="77" y="100"/>
                  <a:pt x="74" y="98"/>
                </a:cubicBezTo>
                <a:cubicBezTo>
                  <a:pt x="71" y="96"/>
                  <a:pt x="71" y="96"/>
                  <a:pt x="71" y="9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2" y="109"/>
                  <a:pt x="75" y="111"/>
                  <a:pt x="79" y="111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96" y="108"/>
                  <a:pt x="100" y="103"/>
                  <a:pt x="100" y="96"/>
                </a:cubicBezTo>
                <a:close/>
                <a:moveTo>
                  <a:pt x="116" y="28"/>
                </a:moveTo>
                <a:cubicBezTo>
                  <a:pt x="116" y="28"/>
                  <a:pt x="117" y="29"/>
                  <a:pt x="118" y="29"/>
                </a:cubicBezTo>
                <a:cubicBezTo>
                  <a:pt x="119" y="29"/>
                  <a:pt x="120" y="28"/>
                  <a:pt x="121" y="27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8" y="13"/>
                  <a:pt x="127" y="12"/>
                  <a:pt x="126" y="11"/>
                </a:cubicBezTo>
                <a:cubicBezTo>
                  <a:pt x="124" y="10"/>
                  <a:pt x="121" y="10"/>
                  <a:pt x="121" y="1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3" y="24"/>
                  <a:pt x="114" y="27"/>
                  <a:pt x="116" y="28"/>
                </a:cubicBezTo>
                <a:close/>
                <a:moveTo>
                  <a:pt x="24" y="113"/>
                </a:moveTo>
                <a:cubicBezTo>
                  <a:pt x="13" y="120"/>
                  <a:pt x="13" y="120"/>
                  <a:pt x="13" y="120"/>
                </a:cubicBezTo>
                <a:cubicBezTo>
                  <a:pt x="11" y="121"/>
                  <a:pt x="10" y="122"/>
                  <a:pt x="11" y="124"/>
                </a:cubicBezTo>
                <a:cubicBezTo>
                  <a:pt x="12" y="125"/>
                  <a:pt x="13" y="126"/>
                  <a:pt x="15" y="126"/>
                </a:cubicBezTo>
                <a:cubicBezTo>
                  <a:pt x="15" y="126"/>
                  <a:pt x="16" y="126"/>
                  <a:pt x="17" y="126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30" y="119"/>
                  <a:pt x="30" y="116"/>
                  <a:pt x="29" y="114"/>
                </a:cubicBezTo>
                <a:cubicBezTo>
                  <a:pt x="28" y="112"/>
                  <a:pt x="26" y="112"/>
                  <a:pt x="24" y="113"/>
                </a:cubicBezTo>
                <a:close/>
                <a:moveTo>
                  <a:pt x="142" y="53"/>
                </a:moveTo>
                <a:cubicBezTo>
                  <a:pt x="142" y="53"/>
                  <a:pt x="143" y="52"/>
                  <a:pt x="143" y="52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7" y="45"/>
                  <a:pt x="157" y="42"/>
                  <a:pt x="156" y="41"/>
                </a:cubicBezTo>
                <a:cubicBezTo>
                  <a:pt x="155" y="40"/>
                  <a:pt x="153" y="39"/>
                  <a:pt x="152" y="40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39" y="47"/>
                  <a:pt x="138" y="50"/>
                  <a:pt x="139" y="52"/>
                </a:cubicBezTo>
                <a:cubicBezTo>
                  <a:pt x="140" y="52"/>
                  <a:pt x="141" y="53"/>
                  <a:pt x="142" y="53"/>
                </a:cubicBezTo>
                <a:close/>
                <a:moveTo>
                  <a:pt x="20" y="82"/>
                </a:moveTo>
                <a:cubicBezTo>
                  <a:pt x="20" y="81"/>
                  <a:pt x="19" y="79"/>
                  <a:pt x="17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2" y="79"/>
                  <a:pt x="0" y="81"/>
                  <a:pt x="0" y="82"/>
                </a:cubicBezTo>
                <a:cubicBezTo>
                  <a:pt x="0" y="85"/>
                  <a:pt x="2" y="86"/>
                  <a:pt x="4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9" y="86"/>
                  <a:pt x="20" y="85"/>
                  <a:pt x="20" y="82"/>
                </a:cubicBezTo>
                <a:close/>
                <a:moveTo>
                  <a:pt x="163" y="79"/>
                </a:moveTo>
                <a:cubicBezTo>
                  <a:pt x="151" y="79"/>
                  <a:pt x="151" y="79"/>
                  <a:pt x="151" y="79"/>
                </a:cubicBezTo>
                <a:cubicBezTo>
                  <a:pt x="149" y="79"/>
                  <a:pt x="147" y="81"/>
                  <a:pt x="147" y="82"/>
                </a:cubicBezTo>
                <a:cubicBezTo>
                  <a:pt x="147" y="85"/>
                  <a:pt x="149" y="86"/>
                  <a:pt x="151" y="86"/>
                </a:cubicBezTo>
                <a:cubicBezTo>
                  <a:pt x="163" y="86"/>
                  <a:pt x="163" y="86"/>
                  <a:pt x="163" y="86"/>
                </a:cubicBezTo>
                <a:cubicBezTo>
                  <a:pt x="166" y="86"/>
                  <a:pt x="167" y="85"/>
                  <a:pt x="167" y="82"/>
                </a:cubicBezTo>
                <a:cubicBezTo>
                  <a:pt x="167" y="81"/>
                  <a:pt x="166" y="79"/>
                  <a:pt x="163" y="79"/>
                </a:cubicBezTo>
                <a:close/>
                <a:moveTo>
                  <a:pt x="28" y="46"/>
                </a:moveTo>
                <a:cubicBezTo>
                  <a:pt x="17" y="40"/>
                  <a:pt x="17" y="40"/>
                  <a:pt x="17" y="40"/>
                </a:cubicBezTo>
                <a:cubicBezTo>
                  <a:pt x="15" y="39"/>
                  <a:pt x="12" y="40"/>
                  <a:pt x="11" y="41"/>
                </a:cubicBezTo>
                <a:cubicBezTo>
                  <a:pt x="10" y="42"/>
                  <a:pt x="11" y="45"/>
                  <a:pt x="13" y="46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5" y="53"/>
                  <a:pt x="26" y="53"/>
                </a:cubicBezTo>
                <a:cubicBezTo>
                  <a:pt x="27" y="53"/>
                  <a:pt x="29" y="52"/>
                  <a:pt x="29" y="52"/>
                </a:cubicBezTo>
                <a:cubicBezTo>
                  <a:pt x="30" y="50"/>
                  <a:pt x="30" y="47"/>
                  <a:pt x="28" y="46"/>
                </a:cubicBezTo>
                <a:close/>
                <a:moveTo>
                  <a:pt x="155" y="120"/>
                </a:moveTo>
                <a:cubicBezTo>
                  <a:pt x="143" y="113"/>
                  <a:pt x="143" y="113"/>
                  <a:pt x="143" y="113"/>
                </a:cubicBezTo>
                <a:cubicBezTo>
                  <a:pt x="142" y="112"/>
                  <a:pt x="140" y="112"/>
                  <a:pt x="139" y="114"/>
                </a:cubicBezTo>
                <a:cubicBezTo>
                  <a:pt x="138" y="116"/>
                  <a:pt x="139" y="119"/>
                  <a:pt x="140" y="12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6"/>
                  <a:pt x="152" y="126"/>
                  <a:pt x="153" y="126"/>
                </a:cubicBezTo>
                <a:cubicBezTo>
                  <a:pt x="154" y="126"/>
                  <a:pt x="155" y="125"/>
                  <a:pt x="156" y="124"/>
                </a:cubicBezTo>
                <a:cubicBezTo>
                  <a:pt x="157" y="122"/>
                  <a:pt x="157" y="121"/>
                  <a:pt x="155" y="120"/>
                </a:cubicBezTo>
                <a:close/>
                <a:moveTo>
                  <a:pt x="47" y="27"/>
                </a:moveTo>
                <a:cubicBezTo>
                  <a:pt x="48" y="28"/>
                  <a:pt x="50" y="29"/>
                  <a:pt x="50" y="29"/>
                </a:cubicBezTo>
                <a:cubicBezTo>
                  <a:pt x="51" y="29"/>
                  <a:pt x="51" y="28"/>
                  <a:pt x="52" y="28"/>
                </a:cubicBezTo>
                <a:cubicBezTo>
                  <a:pt x="54" y="27"/>
                  <a:pt x="54" y="24"/>
                  <a:pt x="53" y="23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0"/>
                  <a:pt x="44" y="10"/>
                  <a:pt x="42" y="11"/>
                </a:cubicBezTo>
                <a:cubicBezTo>
                  <a:pt x="40" y="12"/>
                  <a:pt x="40" y="13"/>
                  <a:pt x="40" y="15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lose/>
                <a:moveTo>
                  <a:pt x="84" y="20"/>
                </a:moveTo>
                <a:cubicBezTo>
                  <a:pt x="86" y="20"/>
                  <a:pt x="88" y="18"/>
                  <a:pt x="88" y="16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1"/>
                  <a:pt x="86" y="0"/>
                  <a:pt x="84" y="0"/>
                </a:cubicBezTo>
                <a:cubicBezTo>
                  <a:pt x="81" y="0"/>
                  <a:pt x="81" y="1"/>
                  <a:pt x="81" y="3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20"/>
                  <a:pt x="84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ED1EF0-0B85-4518-BDA9-978C35821E03}"/>
              </a:ext>
            </a:extLst>
          </p:cNvPr>
          <p:cNvSpPr txBox="1"/>
          <p:nvPr/>
        </p:nvSpPr>
        <p:spPr>
          <a:xfrm>
            <a:off x="3657740" y="2322191"/>
            <a:ext cx="1828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rgbClr val="E6E0E8"/>
                </a:solidFill>
                <a:latin typeface="Modern" pitchFamily="2" charset="0"/>
              </a:rPr>
              <a:t>Easy to qualify when you visit your nearest branch</a:t>
            </a:r>
          </a:p>
          <a:p>
            <a:endParaRPr lang="en-PH" sz="1200" dirty="0">
              <a:solidFill>
                <a:srgbClr val="E6E0E8"/>
              </a:solidFill>
              <a:latin typeface="Modern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65D78C-091B-4B35-A564-28A57E1E1127}"/>
              </a:ext>
            </a:extLst>
          </p:cNvPr>
          <p:cNvSpPr txBox="1"/>
          <p:nvPr/>
        </p:nvSpPr>
        <p:spPr>
          <a:xfrm>
            <a:off x="3657740" y="3654621"/>
            <a:ext cx="182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chemeClr val="bg1"/>
                </a:solidFill>
                <a:latin typeface="Modern"/>
              </a:rPr>
              <a:t>Free comprehensive insurance for 2 year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C6AEB4-0A42-4D56-B669-3B44309A5917}"/>
              </a:ext>
            </a:extLst>
          </p:cNvPr>
          <p:cNvSpPr txBox="1"/>
          <p:nvPr/>
        </p:nvSpPr>
        <p:spPr>
          <a:xfrm>
            <a:off x="3657740" y="5033954"/>
            <a:ext cx="182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1200" dirty="0">
              <a:solidFill>
                <a:srgbClr val="E6E0E8"/>
              </a:solidFill>
              <a:latin typeface="Modern" pitchFamily="2" charset="0"/>
            </a:endParaRPr>
          </a:p>
          <a:p>
            <a:r>
              <a:rPr lang="en-PH" sz="1200" dirty="0">
                <a:solidFill>
                  <a:srgbClr val="E6E0E8"/>
                </a:solidFill>
                <a:latin typeface="Modern" pitchFamily="2" charset="0"/>
              </a:rPr>
              <a:t>Coverage includes acts of nature</a:t>
            </a:r>
            <a:endParaRPr lang="en-GB" sz="1200" dirty="0">
              <a:solidFill>
                <a:srgbClr val="E6E0E8"/>
              </a:solidFill>
              <a:latin typeface="Modern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705976-F425-4FE6-898B-CAC643EC774D}"/>
              </a:ext>
            </a:extLst>
          </p:cNvPr>
          <p:cNvGrpSpPr/>
          <p:nvPr/>
        </p:nvGrpSpPr>
        <p:grpSpPr>
          <a:xfrm>
            <a:off x="5284214" y="680650"/>
            <a:ext cx="6425677" cy="276999"/>
            <a:chOff x="5284214" y="757321"/>
            <a:chExt cx="6425677" cy="2769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FC18AA-A8C2-40B3-92EB-57C2C4F27060}"/>
                </a:ext>
              </a:extLst>
            </p:cNvPr>
            <p:cNvSpPr txBox="1"/>
            <p:nvPr/>
          </p:nvSpPr>
          <p:spPr>
            <a:xfrm>
              <a:off x="5284214" y="757321"/>
              <a:ext cx="1484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8E502E-0AEF-4484-85C3-63E23C1EDF05}"/>
                </a:ext>
              </a:extLst>
            </p:cNvPr>
            <p:cNvSpPr txBox="1"/>
            <p:nvPr/>
          </p:nvSpPr>
          <p:spPr>
            <a:xfrm>
              <a:off x="6644404" y="772710"/>
              <a:ext cx="3012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409DC9-7E3F-4619-8164-ACFF6849331A}"/>
                </a:ext>
              </a:extLst>
            </p:cNvPr>
            <p:cNvSpPr txBox="1"/>
            <p:nvPr/>
          </p:nvSpPr>
          <p:spPr>
            <a:xfrm>
              <a:off x="9476417" y="788099"/>
              <a:ext cx="2233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B6C73B-DF00-4515-B75F-ACE75BFEDCD5}"/>
              </a:ext>
            </a:extLst>
          </p:cNvPr>
          <p:cNvCxnSpPr/>
          <p:nvPr/>
        </p:nvCxnSpPr>
        <p:spPr>
          <a:xfrm>
            <a:off x="6815754" y="680650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A19BF8D-5379-4002-8D4C-00704414570D}"/>
              </a:ext>
            </a:extLst>
          </p:cNvPr>
          <p:cNvCxnSpPr/>
          <p:nvPr/>
        </p:nvCxnSpPr>
        <p:spPr>
          <a:xfrm>
            <a:off x="9420433" y="708332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47" grpId="0" animBg="1"/>
      <p:bldP spid="53" grpId="0" animBg="1"/>
      <p:bldP spid="54" grpId="0" animBg="1"/>
      <p:bldP spid="50" grpId="0" animBg="1"/>
      <p:bldP spid="10" grpId="0" animBg="1"/>
      <p:bldP spid="20" grpId="0" animBg="1"/>
      <p:bldP spid="55" grpId="0" animBg="1"/>
      <p:bldP spid="52" grpId="0" animBg="1"/>
      <p:bldP spid="39" grpId="0" animBg="1"/>
      <p:bldP spid="41" grpId="0"/>
      <p:bldP spid="45" grpId="0"/>
      <p:bldP spid="57" grpId="0" animBg="1"/>
      <p:bldP spid="58" grpId="0" animBg="1"/>
      <p:bldP spid="59" grpId="0" animBg="1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1314F9D-2893-4B01-B680-B725C2A98AD1}"/>
              </a:ext>
            </a:extLst>
          </p:cNvPr>
          <p:cNvSpPr/>
          <p:nvPr/>
        </p:nvSpPr>
        <p:spPr>
          <a:xfrm rot="10800000" flipH="1">
            <a:off x="-3847" y="-3"/>
            <a:ext cx="10845798" cy="6857999"/>
          </a:xfrm>
          <a:prstGeom prst="homePlate">
            <a:avLst>
              <a:gd name="adj" fmla="val 13889"/>
            </a:avLst>
          </a:prstGeom>
          <a:blipFill dpi="0" rotWithShape="0">
            <a:blip r:embed="rId2"/>
            <a:srcRect/>
            <a:stretch>
              <a:fillRect l="35" r="-122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46F40FA8-C988-461C-9045-6BF29E8E643D}"/>
              </a:ext>
            </a:extLst>
          </p:cNvPr>
          <p:cNvSpPr/>
          <p:nvPr/>
        </p:nvSpPr>
        <p:spPr>
          <a:xfrm flipH="1">
            <a:off x="2794740" y="4466248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 flipH="1">
            <a:off x="180980" y="-11237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 flipH="1">
            <a:off x="10655297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1339000" y="468837"/>
            <a:ext cx="800946" cy="478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D9002F-791F-4CAF-BC2A-D6A226661D98}"/>
              </a:ext>
            </a:extLst>
          </p:cNvPr>
          <p:cNvSpPr/>
          <p:nvPr/>
        </p:nvSpPr>
        <p:spPr>
          <a:xfrm flipH="1">
            <a:off x="2945326" y="4466248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 flipH="1">
            <a:off x="8831399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 flipH="1">
            <a:off x="9824754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 flipH="1">
            <a:off x="9677565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B076D-CA7F-40B1-92C3-3DA826D45C54}"/>
              </a:ext>
            </a:extLst>
          </p:cNvPr>
          <p:cNvGrpSpPr/>
          <p:nvPr/>
        </p:nvGrpSpPr>
        <p:grpSpPr>
          <a:xfrm>
            <a:off x="3159339" y="4515909"/>
            <a:ext cx="7121897" cy="909389"/>
            <a:chOff x="3374950" y="3870019"/>
            <a:chExt cx="7292372" cy="8744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CEC5-FE62-4BF5-AC54-4C9924F45EBA}"/>
                </a:ext>
              </a:extLst>
            </p:cNvPr>
            <p:cNvSpPr txBox="1"/>
            <p:nvPr/>
          </p:nvSpPr>
          <p:spPr>
            <a:xfrm>
              <a:off x="3374951" y="3870019"/>
              <a:ext cx="7292371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E6E0E8"/>
                  </a:solidFill>
                  <a:latin typeface="Constantia" panose="02030602050306030303" pitchFamily="18" charset="0"/>
                </a:rPr>
                <a:t>DEATH INSURANCE PLAN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35A113-71B6-4DBC-A258-61D36CBB8133}"/>
                </a:ext>
              </a:extLst>
            </p:cNvPr>
            <p:cNvSpPr txBox="1"/>
            <p:nvPr/>
          </p:nvSpPr>
          <p:spPr>
            <a:xfrm>
              <a:off x="3374950" y="4300540"/>
              <a:ext cx="7149318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Accidental death is a policy that pays benefits to the beneficiary if the cause of death is an accident. </a:t>
              </a:r>
              <a:endParaRPr lang="en-US" sz="1200" dirty="0">
                <a:solidFill>
                  <a:srgbClr val="E6E0E8"/>
                </a:solidFill>
                <a:latin typeface="Modern" pitchFamily="2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 flipH="1">
            <a:off x="0" y="-11237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0" y="24973"/>
            <a:ext cx="708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255856" y="1209469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82371F-AED0-4DD6-A0F9-1E825D19C2A1}"/>
              </a:ext>
            </a:extLst>
          </p:cNvPr>
          <p:cNvCxnSpPr/>
          <p:nvPr/>
        </p:nvCxnSpPr>
        <p:spPr>
          <a:xfrm>
            <a:off x="2197101" y="669413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0574D3-1A3D-4590-A0B5-AB5541C9F5B0}"/>
              </a:ext>
            </a:extLst>
          </p:cNvPr>
          <p:cNvCxnSpPr/>
          <p:nvPr/>
        </p:nvCxnSpPr>
        <p:spPr>
          <a:xfrm>
            <a:off x="4848433" y="669413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635690-B1DC-488E-894F-E937112B94F1}"/>
              </a:ext>
            </a:extLst>
          </p:cNvPr>
          <p:cNvGrpSpPr/>
          <p:nvPr/>
        </p:nvGrpSpPr>
        <p:grpSpPr>
          <a:xfrm>
            <a:off x="726063" y="680650"/>
            <a:ext cx="6425676" cy="276999"/>
            <a:chOff x="5284214" y="757321"/>
            <a:chExt cx="6425676" cy="2769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31935A-D5CD-421C-8EFC-79D8EDEEF4D1}"/>
                </a:ext>
              </a:extLst>
            </p:cNvPr>
            <p:cNvSpPr txBox="1"/>
            <p:nvPr/>
          </p:nvSpPr>
          <p:spPr>
            <a:xfrm>
              <a:off x="5284214" y="757321"/>
              <a:ext cx="14532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CFBAD7-BACA-4DB4-8870-E19F9B8DB91C}"/>
                </a:ext>
              </a:extLst>
            </p:cNvPr>
            <p:cNvSpPr txBox="1"/>
            <p:nvPr/>
          </p:nvSpPr>
          <p:spPr>
            <a:xfrm>
              <a:off x="6802976" y="772710"/>
              <a:ext cx="25963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660C90-6475-48BD-AF2D-6E295BFF1150}"/>
                </a:ext>
              </a:extLst>
            </p:cNvPr>
            <p:cNvSpPr txBox="1"/>
            <p:nvPr/>
          </p:nvSpPr>
          <p:spPr>
            <a:xfrm>
              <a:off x="9399293" y="788099"/>
              <a:ext cx="23105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633755"/>
      </p:ext>
    </p:extLst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50" grpId="0" animBg="1"/>
      <p:bldP spid="10" grpId="0" animBg="1"/>
      <p:bldP spid="26" grpId="0" animBg="1"/>
      <p:bldP spid="20" grpId="0" animBg="1"/>
      <p:bldP spid="55" grpId="0" animBg="1"/>
      <p:bldP spid="52" grpId="0" animBg="1"/>
      <p:bldP spid="39" grpId="0" animBg="1"/>
      <p:bldP spid="41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1314F9D-2893-4B01-B680-B725C2A98AD1}"/>
              </a:ext>
            </a:extLst>
          </p:cNvPr>
          <p:cNvSpPr/>
          <p:nvPr/>
        </p:nvSpPr>
        <p:spPr>
          <a:xfrm rot="10800000">
            <a:off x="1346200" y="-3"/>
            <a:ext cx="10845798" cy="6857999"/>
          </a:xfrm>
          <a:prstGeom prst="homePlate">
            <a:avLst>
              <a:gd name="adj" fmla="val 13889"/>
            </a:avLst>
          </a:prstGeom>
          <a:blipFill dpi="0" rotWithShape="0">
            <a:blip r:embed="rId2"/>
            <a:srcRect/>
            <a:stretch>
              <a:fillRect l="-12839" t="-18889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46F40FA8-C988-461C-9045-6BF29E8E643D}"/>
              </a:ext>
            </a:extLst>
          </p:cNvPr>
          <p:cNvSpPr/>
          <p:nvPr/>
        </p:nvSpPr>
        <p:spPr>
          <a:xfrm>
            <a:off x="1758502" y="427990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5041C55B-0041-41A2-AF2E-535D662C053F}"/>
              </a:ext>
            </a:extLst>
          </p:cNvPr>
          <p:cNvSpPr/>
          <p:nvPr/>
        </p:nvSpPr>
        <p:spPr>
          <a:xfrm>
            <a:off x="4436266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FF6AD1-8F31-4064-93E2-D9A6BEA6FECC}"/>
              </a:ext>
            </a:extLst>
          </p:cNvPr>
          <p:cNvSpPr/>
          <p:nvPr/>
        </p:nvSpPr>
        <p:spPr>
          <a:xfrm>
            <a:off x="1" y="1"/>
            <a:ext cx="1536701" cy="5285397"/>
          </a:xfrm>
          <a:custGeom>
            <a:avLst/>
            <a:gdLst>
              <a:gd name="connsiteX0" fmla="*/ 1181128 w 1536701"/>
              <a:gd name="connsiteY0" fmla="*/ 0 h 5285397"/>
              <a:gd name="connsiteX1" fmla="*/ 1536701 w 1536701"/>
              <a:gd name="connsiteY1" fmla="*/ 0 h 5285397"/>
              <a:gd name="connsiteX2" fmla="*/ 0 w 1536701"/>
              <a:gd name="connsiteY2" fmla="*/ 5285397 h 5285397"/>
              <a:gd name="connsiteX3" fmla="*/ 0 w 1536701"/>
              <a:gd name="connsiteY3" fmla="*/ 4062424 h 5285397"/>
              <a:gd name="connsiteX4" fmla="*/ 1181128 w 1536701"/>
              <a:gd name="connsiteY4" fmla="*/ 0 h 5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1" h="5285397">
                <a:moveTo>
                  <a:pt x="1181128" y="0"/>
                </a:moveTo>
                <a:lnTo>
                  <a:pt x="1536701" y="0"/>
                </a:lnTo>
                <a:lnTo>
                  <a:pt x="0" y="5285397"/>
                </a:lnTo>
                <a:lnTo>
                  <a:pt x="0" y="4062424"/>
                </a:lnTo>
                <a:lnTo>
                  <a:pt x="1181128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50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3E2EFA-74B8-4387-BBCD-A8BB55977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8091" y="468837"/>
            <a:ext cx="800946" cy="478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D9002F-791F-4CAF-BC2A-D6A226661D98}"/>
              </a:ext>
            </a:extLst>
          </p:cNvPr>
          <p:cNvSpPr/>
          <p:nvPr/>
        </p:nvSpPr>
        <p:spPr>
          <a:xfrm>
            <a:off x="1568000" y="427990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E17500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BFD7A3E-C056-4094-B1D9-4AF68D72B345}"/>
              </a:ext>
            </a:extLst>
          </p:cNvPr>
          <p:cNvSpPr/>
          <p:nvPr/>
        </p:nvSpPr>
        <p:spPr>
          <a:xfrm>
            <a:off x="346438" y="0"/>
            <a:ext cx="2968794" cy="6858000"/>
          </a:xfrm>
          <a:prstGeom prst="parallelogram">
            <a:avLst>
              <a:gd name="adj" fmla="val 66899"/>
            </a:avLst>
          </a:prstGeom>
          <a:gradFill>
            <a:gsLst>
              <a:gs pos="0">
                <a:srgbClr val="F5F9FF">
                  <a:alpha val="45000"/>
                </a:srgbClr>
              </a:gs>
              <a:gs pos="100000">
                <a:srgbClr val="E6E0E8">
                  <a:alpha val="40000"/>
                </a:srgbClr>
              </a:gs>
            </a:gsLst>
            <a:lin ang="0" scaled="0"/>
          </a:gradFill>
          <a:ln>
            <a:noFill/>
          </a:ln>
          <a:effectLst>
            <a:outerShdw blurRad="1778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5998C36-7D3E-4716-AD0E-67E61390F9DF}"/>
              </a:ext>
            </a:extLst>
          </p:cNvPr>
          <p:cNvSpPr/>
          <p:nvPr/>
        </p:nvSpPr>
        <p:spPr>
          <a:xfrm>
            <a:off x="-1" y="0"/>
            <a:ext cx="2349500" cy="6858000"/>
          </a:xfrm>
          <a:custGeom>
            <a:avLst/>
            <a:gdLst>
              <a:gd name="connsiteX0" fmla="*/ 1394452 w 2349500"/>
              <a:gd name="connsiteY0" fmla="*/ 3280363 h 6858000"/>
              <a:gd name="connsiteX1" fmla="*/ 1395122 w 2349500"/>
              <a:gd name="connsiteY1" fmla="*/ 3282528 h 6858000"/>
              <a:gd name="connsiteX2" fmla="*/ 1395123 w 2349500"/>
              <a:gd name="connsiteY2" fmla="*/ 3282527 h 6858000"/>
              <a:gd name="connsiteX3" fmla="*/ 1395123 w 2349500"/>
              <a:gd name="connsiteY3" fmla="*/ 3282528 h 6858000"/>
              <a:gd name="connsiteX4" fmla="*/ 1225147 w 2349500"/>
              <a:gd name="connsiteY4" fmla="*/ 3867152 h 6858000"/>
              <a:gd name="connsiteX5" fmla="*/ 1090168 w 2349500"/>
              <a:gd name="connsiteY5" fmla="*/ 3430984 h 6858000"/>
              <a:gd name="connsiteX6" fmla="*/ 1993927 w 2349500"/>
              <a:gd name="connsiteY6" fmla="*/ 0 h 6858000"/>
              <a:gd name="connsiteX7" fmla="*/ 2349500 w 2349500"/>
              <a:gd name="connsiteY7" fmla="*/ 0 h 6858000"/>
              <a:gd name="connsiteX8" fmla="*/ 1395123 w 2349500"/>
              <a:gd name="connsiteY8" fmla="*/ 3282527 h 6858000"/>
              <a:gd name="connsiteX9" fmla="*/ 1394453 w 2349500"/>
              <a:gd name="connsiteY9" fmla="*/ 3280362 h 6858000"/>
              <a:gd name="connsiteX10" fmla="*/ 1394452 w 2349500"/>
              <a:gd name="connsiteY10" fmla="*/ 3280363 h 6858000"/>
              <a:gd name="connsiteX11" fmla="*/ 1394452 w 2349500"/>
              <a:gd name="connsiteY11" fmla="*/ 3280362 h 6858000"/>
              <a:gd name="connsiteX12" fmla="*/ 1090167 w 2349500"/>
              <a:gd name="connsiteY12" fmla="*/ 3430984 h 6858000"/>
              <a:gd name="connsiteX13" fmla="*/ 1225146 w 2349500"/>
              <a:gd name="connsiteY13" fmla="*/ 3867152 h 6858000"/>
              <a:gd name="connsiteX14" fmla="*/ 355573 w 2349500"/>
              <a:gd name="connsiteY14" fmla="*/ 6858000 h 6858000"/>
              <a:gd name="connsiteX15" fmla="*/ 0 w 23495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500" h="6858000">
                <a:moveTo>
                  <a:pt x="1394452" y="3280363"/>
                </a:moveTo>
                <a:lnTo>
                  <a:pt x="1395122" y="3282528"/>
                </a:lnTo>
                <a:lnTo>
                  <a:pt x="1395123" y="3282527"/>
                </a:lnTo>
                <a:lnTo>
                  <a:pt x="1395123" y="3282528"/>
                </a:lnTo>
                <a:lnTo>
                  <a:pt x="1225147" y="3867152"/>
                </a:lnTo>
                <a:lnTo>
                  <a:pt x="1090168" y="3430984"/>
                </a:lnTo>
                <a:close/>
                <a:moveTo>
                  <a:pt x="1993927" y="0"/>
                </a:moveTo>
                <a:lnTo>
                  <a:pt x="2349500" y="0"/>
                </a:lnTo>
                <a:lnTo>
                  <a:pt x="1395123" y="3282527"/>
                </a:lnTo>
                <a:lnTo>
                  <a:pt x="1394453" y="3280362"/>
                </a:lnTo>
                <a:lnTo>
                  <a:pt x="1394452" y="3280363"/>
                </a:lnTo>
                <a:lnTo>
                  <a:pt x="1394452" y="3280362"/>
                </a:lnTo>
                <a:lnTo>
                  <a:pt x="1090167" y="3430984"/>
                </a:lnTo>
                <a:lnTo>
                  <a:pt x="1225146" y="3867152"/>
                </a:lnTo>
                <a:lnTo>
                  <a:pt x="355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5603C2-AEDE-4C95-9BA3-64C86E3A964E}"/>
              </a:ext>
            </a:extLst>
          </p:cNvPr>
          <p:cNvSpPr/>
          <p:nvPr/>
        </p:nvSpPr>
        <p:spPr>
          <a:xfrm>
            <a:off x="1225147" y="3282528"/>
            <a:ext cx="1276463" cy="3575468"/>
          </a:xfrm>
          <a:custGeom>
            <a:avLst/>
            <a:gdLst>
              <a:gd name="connsiteX0" fmla="*/ 169976 w 1276463"/>
              <a:gd name="connsiteY0" fmla="*/ 0 h 3575468"/>
              <a:gd name="connsiteX1" fmla="*/ 1276463 w 1276463"/>
              <a:gd name="connsiteY1" fmla="*/ 3575468 h 3575468"/>
              <a:gd name="connsiteX2" fmla="*/ 925566 w 1276463"/>
              <a:gd name="connsiteY2" fmla="*/ 3575468 h 3575468"/>
              <a:gd name="connsiteX3" fmla="*/ 0 w 1276463"/>
              <a:gd name="connsiteY3" fmla="*/ 584624 h 3575468"/>
              <a:gd name="connsiteX4" fmla="*/ 169976 w 1276463"/>
              <a:gd name="connsiteY4" fmla="*/ 0 h 35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463" h="3575468">
                <a:moveTo>
                  <a:pt x="169976" y="0"/>
                </a:moveTo>
                <a:lnTo>
                  <a:pt x="1276463" y="3575468"/>
                </a:lnTo>
                <a:lnTo>
                  <a:pt x="925566" y="3575468"/>
                </a:lnTo>
                <a:lnTo>
                  <a:pt x="0" y="584624"/>
                </a:lnTo>
                <a:lnTo>
                  <a:pt x="169976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B076D-CA7F-40B1-92C3-3DA826D45C54}"/>
              </a:ext>
            </a:extLst>
          </p:cNvPr>
          <p:cNvGrpSpPr/>
          <p:nvPr/>
        </p:nvGrpSpPr>
        <p:grpSpPr>
          <a:xfrm>
            <a:off x="2190242" y="4329556"/>
            <a:ext cx="6890258" cy="909388"/>
            <a:chOff x="3374951" y="3870019"/>
            <a:chExt cx="7055188" cy="8744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CEC5-FE62-4BF5-AC54-4C9924F45EBA}"/>
                </a:ext>
              </a:extLst>
            </p:cNvPr>
            <p:cNvSpPr txBox="1"/>
            <p:nvPr/>
          </p:nvSpPr>
          <p:spPr>
            <a:xfrm>
              <a:off x="3374951" y="3870019"/>
              <a:ext cx="7055188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E6E0E8"/>
                  </a:solidFill>
                  <a:latin typeface="Constantia" panose="02030602050306030303" pitchFamily="18" charset="0"/>
                </a:rPr>
                <a:t>EDUCATION LOAN PLAN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35A113-71B6-4DBC-A258-61D36CBB8133}"/>
                </a:ext>
              </a:extLst>
            </p:cNvPr>
            <p:cNvSpPr txBox="1"/>
            <p:nvPr/>
          </p:nvSpPr>
          <p:spPr>
            <a:xfrm>
              <a:off x="3374951" y="4300540"/>
              <a:ext cx="6750557" cy="44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This helps the financial burden of providing an undergraduate or graduate college education to eligible dependent children.</a:t>
              </a:r>
            </a:p>
          </p:txBody>
        </p:sp>
      </p:grpSp>
      <p:sp>
        <p:nvSpPr>
          <p:cNvPr id="39" name="Rectangle 25">
            <a:extLst>
              <a:ext uri="{FF2B5EF4-FFF2-40B4-BE49-F238E27FC236}">
                <a16:creationId xmlns:a16="http://schemas.microsoft.com/office/drawing/2014/main" id="{01C4A2B9-0F90-4F31-A102-2E9B426E4655}"/>
              </a:ext>
            </a:extLst>
          </p:cNvPr>
          <p:cNvSpPr/>
          <p:nvPr/>
        </p:nvSpPr>
        <p:spPr>
          <a:xfrm>
            <a:off x="4571998" y="0"/>
            <a:ext cx="7620000" cy="1638300"/>
          </a:xfrm>
          <a:custGeom>
            <a:avLst/>
            <a:gdLst>
              <a:gd name="connsiteX0" fmla="*/ 0 w 6959600"/>
              <a:gd name="connsiteY0" fmla="*/ 0 h 1638300"/>
              <a:gd name="connsiteX1" fmla="*/ 6959600 w 6959600"/>
              <a:gd name="connsiteY1" fmla="*/ 0 h 1638300"/>
              <a:gd name="connsiteX2" fmla="*/ 6959600 w 6959600"/>
              <a:gd name="connsiteY2" fmla="*/ 1638300 h 1638300"/>
              <a:gd name="connsiteX3" fmla="*/ 0 w 6959600"/>
              <a:gd name="connsiteY3" fmla="*/ 1638300 h 1638300"/>
              <a:gd name="connsiteX4" fmla="*/ 0 w 6959600"/>
              <a:gd name="connsiteY4" fmla="*/ 0 h 1638300"/>
              <a:gd name="connsiteX0" fmla="*/ 0 w 7620000"/>
              <a:gd name="connsiteY0" fmla="*/ 0 h 1638300"/>
              <a:gd name="connsiteX1" fmla="*/ 7620000 w 7620000"/>
              <a:gd name="connsiteY1" fmla="*/ 0 h 1638300"/>
              <a:gd name="connsiteX2" fmla="*/ 7620000 w 7620000"/>
              <a:gd name="connsiteY2" fmla="*/ 1638300 h 1638300"/>
              <a:gd name="connsiteX3" fmla="*/ 660400 w 7620000"/>
              <a:gd name="connsiteY3" fmla="*/ 1638300 h 1638300"/>
              <a:gd name="connsiteX4" fmla="*/ 0 w 76200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638300">
                <a:moveTo>
                  <a:pt x="0" y="0"/>
                </a:moveTo>
                <a:lnTo>
                  <a:pt x="7620000" y="0"/>
                </a:lnTo>
                <a:lnTo>
                  <a:pt x="7620000" y="1638300"/>
                </a:lnTo>
                <a:lnTo>
                  <a:pt x="66040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003468"/>
          </a:soli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79F63D-B63A-4C3C-8BD0-430E0428902A}"/>
              </a:ext>
            </a:extLst>
          </p:cNvPr>
          <p:cNvSpPr txBox="1"/>
          <p:nvPr/>
        </p:nvSpPr>
        <p:spPr>
          <a:xfrm>
            <a:off x="4571998" y="36210"/>
            <a:ext cx="760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6E0E8"/>
                </a:solidFill>
                <a:latin typeface="Constantia" panose="02030602050306030303" pitchFamily="18" charset="0"/>
              </a:rPr>
              <a:t>ASK US FOR DETAILS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6A55A-CE86-41F7-8507-F1203424EEA9}"/>
              </a:ext>
            </a:extLst>
          </p:cNvPr>
          <p:cNvSpPr txBox="1"/>
          <p:nvPr/>
        </p:nvSpPr>
        <p:spPr>
          <a:xfrm>
            <a:off x="5284215" y="1220706"/>
            <a:ext cx="649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600" dirty="0">
                <a:solidFill>
                  <a:srgbClr val="E6E0E8"/>
                </a:solidFill>
                <a:latin typeface="Constantia" panose="02030602050306030303" pitchFamily="18" charset="0"/>
              </a:rPr>
              <a:t>WE ARE OPEN MONDAY TO FRIDAY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CD092B-2161-4C6E-8B53-1778A9E5281B}"/>
              </a:ext>
            </a:extLst>
          </p:cNvPr>
          <p:cNvGrpSpPr/>
          <p:nvPr/>
        </p:nvGrpSpPr>
        <p:grpSpPr>
          <a:xfrm>
            <a:off x="5284214" y="680650"/>
            <a:ext cx="6425677" cy="276999"/>
            <a:chOff x="5284214" y="757321"/>
            <a:chExt cx="6425677" cy="2769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83E34B-1365-4602-9620-7890490694CB}"/>
                </a:ext>
              </a:extLst>
            </p:cNvPr>
            <p:cNvSpPr txBox="1"/>
            <p:nvPr/>
          </p:nvSpPr>
          <p:spPr>
            <a:xfrm>
              <a:off x="5284214" y="757321"/>
              <a:ext cx="1484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1-800-123-4567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601A20-B88F-4DD5-BFA7-1156C9509EEA}"/>
                </a:ext>
              </a:extLst>
            </p:cNvPr>
            <p:cNvSpPr txBox="1"/>
            <p:nvPr/>
          </p:nvSpPr>
          <p:spPr>
            <a:xfrm>
              <a:off x="6644404" y="772710"/>
              <a:ext cx="3012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www. insurancecompany.com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D9FE4A-4E0F-4A49-9F1F-B87712A32DE6}"/>
                </a:ext>
              </a:extLst>
            </p:cNvPr>
            <p:cNvSpPr txBox="1"/>
            <p:nvPr/>
          </p:nvSpPr>
          <p:spPr>
            <a:xfrm>
              <a:off x="9476417" y="788099"/>
              <a:ext cx="2233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E6E0E8"/>
                  </a:solidFill>
                  <a:latin typeface="Modern" pitchFamily="2" charset="0"/>
                  <a:ea typeface="Noto Sans" panose="020B0502040504020204" pitchFamily="34"/>
                  <a:cs typeface="Noto Sans" panose="020B0502040504020204" pitchFamily="34"/>
                </a:rPr>
                <a:t>info@insurancecompany.com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41F0C9-1EE6-4BDB-8738-895C8A87AF43}"/>
              </a:ext>
            </a:extLst>
          </p:cNvPr>
          <p:cNvCxnSpPr/>
          <p:nvPr/>
        </p:nvCxnSpPr>
        <p:spPr>
          <a:xfrm>
            <a:off x="6815754" y="680650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79E672-8090-499B-B7BC-997CE05D37B7}"/>
              </a:ext>
            </a:extLst>
          </p:cNvPr>
          <p:cNvCxnSpPr/>
          <p:nvPr/>
        </p:nvCxnSpPr>
        <p:spPr>
          <a:xfrm>
            <a:off x="9420433" y="708332"/>
            <a:ext cx="0" cy="249317"/>
          </a:xfrm>
          <a:prstGeom prst="line">
            <a:avLst/>
          </a:prstGeom>
          <a:ln cap="rnd">
            <a:solidFill>
              <a:srgbClr val="E6E0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50" grpId="0" animBg="1"/>
      <p:bldP spid="10" grpId="0" animBg="1"/>
      <p:bldP spid="26" grpId="0" animBg="1"/>
      <p:bldP spid="20" grpId="0" animBg="1"/>
      <p:bldP spid="55" grpId="0" animBg="1"/>
      <p:bldP spid="52" grpId="0" animBg="1"/>
      <p:bldP spid="39" grpId="0" animBg="1"/>
      <p:bldP spid="4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2" y="932542"/>
            <a:ext cx="4426857" cy="4426857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8C0C0AA7-90F4-4281-B37D-0667780B9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/>
          </a:prstGeom>
          <a:gradFill flip="none" rotWithShape="1">
            <a:gsLst>
              <a:gs pos="0">
                <a:srgbClr val="003468"/>
              </a:gs>
              <a:gs pos="50000">
                <a:srgbClr val="898C8F"/>
              </a:gs>
              <a:gs pos="100000">
                <a:srgbClr val="E175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346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 Light</vt:lpstr>
      <vt:lpstr>Modern</vt:lpstr>
      <vt:lpstr>Noto Sans</vt:lpstr>
      <vt:lpstr>Constantia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34</cp:revision>
  <dcterms:created xsi:type="dcterms:W3CDTF">2019-02-10T08:12:52Z</dcterms:created>
  <dcterms:modified xsi:type="dcterms:W3CDTF">2019-09-09T09:31:14Z</dcterms:modified>
</cp:coreProperties>
</file>